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306" r:id="rId3"/>
    <p:sldId id="342" r:id="rId4"/>
    <p:sldId id="382" r:id="rId5"/>
    <p:sldId id="385" r:id="rId6"/>
    <p:sldId id="370" r:id="rId7"/>
    <p:sldId id="383" r:id="rId8"/>
    <p:sldId id="384" r:id="rId9"/>
    <p:sldId id="313" r:id="rId10"/>
    <p:sldId id="372" r:id="rId11"/>
    <p:sldId id="393" r:id="rId12"/>
    <p:sldId id="386" r:id="rId13"/>
    <p:sldId id="408" r:id="rId14"/>
    <p:sldId id="394" r:id="rId15"/>
    <p:sldId id="395" r:id="rId16"/>
    <p:sldId id="396" r:id="rId17"/>
    <p:sldId id="397" r:id="rId18"/>
    <p:sldId id="398" r:id="rId19"/>
    <p:sldId id="387" r:id="rId20"/>
    <p:sldId id="409" r:id="rId21"/>
    <p:sldId id="399" r:id="rId22"/>
    <p:sldId id="400" r:id="rId23"/>
    <p:sldId id="401" r:id="rId24"/>
    <p:sldId id="402" r:id="rId25"/>
    <p:sldId id="388" r:id="rId26"/>
    <p:sldId id="410" r:id="rId27"/>
    <p:sldId id="403" r:id="rId28"/>
    <p:sldId id="404" r:id="rId29"/>
    <p:sldId id="405" r:id="rId30"/>
    <p:sldId id="406" r:id="rId31"/>
    <p:sldId id="389" r:id="rId32"/>
    <p:sldId id="411" r:id="rId33"/>
    <p:sldId id="390" r:id="rId34"/>
    <p:sldId id="407" r:id="rId35"/>
    <p:sldId id="412" r:id="rId36"/>
    <p:sldId id="414" r:id="rId37"/>
    <p:sldId id="416" r:id="rId38"/>
    <p:sldId id="280" r:id="rId39"/>
    <p:sldId id="417" r:id="rId40"/>
    <p:sldId id="391" r:id="rId41"/>
    <p:sldId id="41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E41AB-6480-48E3-A8B6-8590C3764DC0}" v="4277" dt="2026-02-07T21:54:24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" y="4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Gylfason - HI" userId="d2d5e679-93b2-45aa-8dcd-f9f23119a28e" providerId="ADAL" clId="{2C0D73DB-D115-40AD-8F85-9A2932555428}"/>
    <pc:docChg chg="undo redo custSel addSld delSld modSld sldOrd modMainMaster">
      <pc:chgData name="Þorvaldur Gylfason - HI" userId="d2d5e679-93b2-45aa-8dcd-f9f23119a28e" providerId="ADAL" clId="{2C0D73DB-D115-40AD-8F85-9A2932555428}" dt="2026-02-07T21:54:24.671" v="5349"/>
      <pc:docMkLst>
        <pc:docMk/>
      </pc:docMkLst>
      <pc:sldChg chg="modSp mod setBg">
        <pc:chgData name="Þorvaldur Gylfason - HI" userId="d2d5e679-93b2-45aa-8dcd-f9f23119a28e" providerId="ADAL" clId="{2C0D73DB-D115-40AD-8F85-9A2932555428}" dt="2026-02-07T21:54:24.671" v="5349"/>
        <pc:sldMkLst>
          <pc:docMk/>
          <pc:sldMk cId="980011339" sldId="256"/>
        </pc:sldMkLst>
        <pc:spChg chg="mod">
          <ac:chgData name="Þorvaldur Gylfason - HI" userId="d2d5e679-93b2-45aa-8dcd-f9f23119a28e" providerId="ADAL" clId="{2C0D73DB-D115-40AD-8F85-9A2932555428}" dt="2026-02-07T14:01:01.430" v="3381"/>
          <ac:spMkLst>
            <pc:docMk/>
            <pc:sldMk cId="980011339" sldId="256"/>
            <ac:spMk id="2" creationId="{6B132255-1FFC-41A6-9AD8-ECE1EF07AE21}"/>
          </ac:spMkLst>
        </pc:spChg>
        <pc:spChg chg="mod">
          <ac:chgData name="Þorvaldur Gylfason - HI" userId="d2d5e679-93b2-45aa-8dcd-f9f23119a28e" providerId="ADAL" clId="{2C0D73DB-D115-40AD-8F85-9A2932555428}" dt="2026-02-07T18:15:05.573" v="4481" actId="255"/>
          <ac:spMkLst>
            <pc:docMk/>
            <pc:sldMk cId="980011339" sldId="256"/>
            <ac:spMk id="8" creationId="{92B1A7D1-659C-4543-B7E1-ED9994EFFBA2}"/>
          </ac:spMkLst>
        </pc:spChg>
      </pc:sldChg>
      <pc:sldChg chg="del">
        <pc:chgData name="Þorvaldur Gylfason - HI" userId="d2d5e679-93b2-45aa-8dcd-f9f23119a28e" providerId="ADAL" clId="{2C0D73DB-D115-40AD-8F85-9A2932555428}" dt="2026-02-07T15:41:33.141" v="4391" actId="2696"/>
        <pc:sldMkLst>
          <pc:docMk/>
          <pc:sldMk cId="443609914" sldId="279"/>
        </pc:sldMkLst>
      </pc:sldChg>
      <pc:sldChg chg="delSp modSp mod ord delAnim modAnim">
        <pc:chgData name="Þorvaldur Gylfason - HI" userId="d2d5e679-93b2-45aa-8dcd-f9f23119a28e" providerId="ADAL" clId="{2C0D73DB-D115-40AD-8F85-9A2932555428}" dt="2026-02-07T20:08:58.556" v="5272" actId="14100"/>
        <pc:sldMkLst>
          <pc:docMk/>
          <pc:sldMk cId="1749655741" sldId="280"/>
        </pc:sldMkLst>
        <pc:spChg chg="mod">
          <ac:chgData name="Þorvaldur Gylfason - HI" userId="d2d5e679-93b2-45aa-8dcd-f9f23119a28e" providerId="ADAL" clId="{2C0D73DB-D115-40AD-8F85-9A2932555428}" dt="2026-02-07T20:08:58.556" v="5272" actId="14100"/>
          <ac:spMkLst>
            <pc:docMk/>
            <pc:sldMk cId="1749655741" sldId="280"/>
            <ac:spMk id="3" creationId="{5BCEDA27-D2BB-41CA-BE47-5E81D9B8F37C}"/>
          </ac:spMkLst>
        </pc:spChg>
        <pc:spChg chg="del mod">
          <ac:chgData name="Þorvaldur Gylfason - HI" userId="d2d5e679-93b2-45aa-8dcd-f9f23119a28e" providerId="ADAL" clId="{2C0D73DB-D115-40AD-8F85-9A2932555428}" dt="2026-02-07T20:08:33.164" v="5269" actId="478"/>
          <ac:spMkLst>
            <pc:docMk/>
            <pc:sldMk cId="1749655741" sldId="280"/>
            <ac:spMk id="4" creationId="{2822DF31-47BF-CFAD-2B6D-23DA70F18BF4}"/>
          </ac:spMkLst>
        </pc:spChg>
      </pc:sldChg>
      <pc:sldChg chg="del">
        <pc:chgData name="Þorvaldur Gylfason - HI" userId="d2d5e679-93b2-45aa-8dcd-f9f23119a28e" providerId="ADAL" clId="{2C0D73DB-D115-40AD-8F85-9A2932555428}" dt="2026-02-07T15:40:41.023" v="4382" actId="2696"/>
        <pc:sldMkLst>
          <pc:docMk/>
          <pc:sldMk cId="3064442489" sldId="298"/>
        </pc:sldMkLst>
      </pc:sldChg>
      <pc:sldChg chg="modSp mod modAnim">
        <pc:chgData name="Þorvaldur Gylfason - HI" userId="d2d5e679-93b2-45aa-8dcd-f9f23119a28e" providerId="ADAL" clId="{2C0D73DB-D115-40AD-8F85-9A2932555428}" dt="2026-02-07T18:16:43.416" v="4510" actId="20577"/>
        <pc:sldMkLst>
          <pc:docMk/>
          <pc:sldMk cId="1170215233" sldId="306"/>
        </pc:sldMkLst>
        <pc:spChg chg="mod">
          <ac:chgData name="Þorvaldur Gylfason - HI" userId="d2d5e679-93b2-45aa-8dcd-f9f23119a28e" providerId="ADAL" clId="{2C0D73DB-D115-40AD-8F85-9A2932555428}" dt="2026-02-05T15:33:46.141" v="300"/>
          <ac:spMkLst>
            <pc:docMk/>
            <pc:sldMk cId="1170215233" sldId="306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2C0D73DB-D115-40AD-8F85-9A2932555428}" dt="2026-02-07T18:16:43.416" v="4510" actId="20577"/>
          <ac:spMkLst>
            <pc:docMk/>
            <pc:sldMk cId="1170215233" sldId="306"/>
            <ac:spMk id="3" creationId="{5BCEDA27-D2BB-41CA-BE47-5E81D9B8F37C}"/>
          </ac:spMkLst>
        </pc:spChg>
      </pc:sldChg>
      <pc:sldChg chg="addSp modSp mod ord modAnim">
        <pc:chgData name="Þorvaldur Gylfason - HI" userId="d2d5e679-93b2-45aa-8dcd-f9f23119a28e" providerId="ADAL" clId="{2C0D73DB-D115-40AD-8F85-9A2932555428}" dt="2026-02-07T21:38:38.027" v="5309"/>
        <pc:sldMkLst>
          <pc:docMk/>
          <pc:sldMk cId="4125398698" sldId="313"/>
        </pc:sldMkLst>
        <pc:spChg chg="mod">
          <ac:chgData name="Þorvaldur Gylfason - HI" userId="d2d5e679-93b2-45aa-8dcd-f9f23119a28e" providerId="ADAL" clId="{2C0D73DB-D115-40AD-8F85-9A2932555428}" dt="2026-02-07T14:49:45.167" v="3908" actId="20577"/>
          <ac:spMkLst>
            <pc:docMk/>
            <pc:sldMk cId="4125398698" sldId="313"/>
            <ac:spMk id="2" creationId="{46405799-8030-4486-ACF3-DE56F96E6E16}"/>
          </ac:spMkLst>
        </pc:spChg>
        <pc:spChg chg="add mod">
          <ac:chgData name="Þorvaldur Gylfason - HI" userId="d2d5e679-93b2-45aa-8dcd-f9f23119a28e" providerId="ADAL" clId="{2C0D73DB-D115-40AD-8F85-9A2932555428}" dt="2026-02-07T14:17:36.678" v="3535" actId="1076"/>
          <ac:spMkLst>
            <pc:docMk/>
            <pc:sldMk cId="4125398698" sldId="313"/>
            <ac:spMk id="3" creationId="{52D8AFA0-F235-A6D5-CB95-34A45BD85ED7}"/>
          </ac:spMkLst>
        </pc:spChg>
        <pc:spChg chg="mod">
          <ac:chgData name="Þorvaldur Gylfason - HI" userId="d2d5e679-93b2-45aa-8dcd-f9f23119a28e" providerId="ADAL" clId="{2C0D73DB-D115-40AD-8F85-9A2932555428}" dt="2026-02-07T14:15:55.981" v="3513" actId="14100"/>
          <ac:spMkLst>
            <pc:docMk/>
            <pc:sldMk cId="4125398698" sldId="313"/>
            <ac:spMk id="14" creationId="{77A1B462-ABB3-99F2-C169-5D22D8C46180}"/>
          </ac:spMkLst>
        </pc:spChg>
      </pc:sldChg>
      <pc:sldChg chg="del">
        <pc:chgData name="Þorvaldur Gylfason - HI" userId="d2d5e679-93b2-45aa-8dcd-f9f23119a28e" providerId="ADAL" clId="{2C0D73DB-D115-40AD-8F85-9A2932555428}" dt="2026-02-07T15:40:46.852" v="4383" actId="2696"/>
        <pc:sldMkLst>
          <pc:docMk/>
          <pc:sldMk cId="918902294" sldId="314"/>
        </pc:sldMkLst>
      </pc:sldChg>
      <pc:sldChg chg="del">
        <pc:chgData name="Þorvaldur Gylfason - HI" userId="d2d5e679-93b2-45aa-8dcd-f9f23119a28e" providerId="ADAL" clId="{2C0D73DB-D115-40AD-8F85-9A2932555428}" dt="2026-02-07T15:40:59.235" v="4384" actId="2696"/>
        <pc:sldMkLst>
          <pc:docMk/>
          <pc:sldMk cId="874359729" sldId="315"/>
        </pc:sldMkLst>
      </pc:sldChg>
      <pc:sldChg chg="del">
        <pc:chgData name="Þorvaldur Gylfason - HI" userId="d2d5e679-93b2-45aa-8dcd-f9f23119a28e" providerId="ADAL" clId="{2C0D73DB-D115-40AD-8F85-9A2932555428}" dt="2026-02-07T15:41:19.762" v="4388" actId="2696"/>
        <pc:sldMkLst>
          <pc:docMk/>
          <pc:sldMk cId="4048177573" sldId="316"/>
        </pc:sldMkLst>
      </pc:sldChg>
      <pc:sldChg chg="del">
        <pc:chgData name="Þorvaldur Gylfason - HI" userId="d2d5e679-93b2-45aa-8dcd-f9f23119a28e" providerId="ADAL" clId="{2C0D73DB-D115-40AD-8F85-9A2932555428}" dt="2026-02-07T15:42:02.831" v="4399" actId="2696"/>
        <pc:sldMkLst>
          <pc:docMk/>
          <pc:sldMk cId="908788908" sldId="317"/>
        </pc:sldMkLst>
      </pc:sldChg>
      <pc:sldChg chg="del">
        <pc:chgData name="Þorvaldur Gylfason - HI" userId="d2d5e679-93b2-45aa-8dcd-f9f23119a28e" providerId="ADAL" clId="{2C0D73DB-D115-40AD-8F85-9A2932555428}" dt="2026-02-07T15:42:05.124" v="4400" actId="2696"/>
        <pc:sldMkLst>
          <pc:docMk/>
          <pc:sldMk cId="3742811837" sldId="319"/>
        </pc:sldMkLst>
      </pc:sldChg>
      <pc:sldChg chg="modSp mod modAnim">
        <pc:chgData name="Þorvaldur Gylfason - HI" userId="d2d5e679-93b2-45aa-8dcd-f9f23119a28e" providerId="ADAL" clId="{2C0D73DB-D115-40AD-8F85-9A2932555428}" dt="2026-02-07T18:23:57.803" v="4626" actId="6549"/>
        <pc:sldMkLst>
          <pc:docMk/>
          <pc:sldMk cId="1553954832" sldId="342"/>
        </pc:sldMkLst>
        <pc:spChg chg="mod">
          <ac:chgData name="Þorvaldur Gylfason - HI" userId="d2d5e679-93b2-45aa-8dcd-f9f23119a28e" providerId="ADAL" clId="{2C0D73DB-D115-40AD-8F85-9A2932555428}" dt="2026-02-05T15:33:35.074" v="299" actId="20577"/>
          <ac:spMkLst>
            <pc:docMk/>
            <pc:sldMk cId="1553954832" sldId="342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2C0D73DB-D115-40AD-8F85-9A2932555428}" dt="2026-02-07T18:23:57.803" v="4626" actId="6549"/>
          <ac:spMkLst>
            <pc:docMk/>
            <pc:sldMk cId="1553954832" sldId="342"/>
            <ac:spMk id="3" creationId="{5BCEDA27-D2BB-41CA-BE47-5E81D9B8F37C}"/>
          </ac:spMkLst>
        </pc:spChg>
      </pc:sldChg>
      <pc:sldChg chg="del">
        <pc:chgData name="Þorvaldur Gylfason - HI" userId="d2d5e679-93b2-45aa-8dcd-f9f23119a28e" providerId="ADAL" clId="{2C0D73DB-D115-40AD-8F85-9A2932555428}" dt="2026-02-07T15:41:24.625" v="4389" actId="2696"/>
        <pc:sldMkLst>
          <pc:docMk/>
          <pc:sldMk cId="1041804617" sldId="366"/>
        </pc:sldMkLst>
      </pc:sldChg>
      <pc:sldChg chg="del">
        <pc:chgData name="Þorvaldur Gylfason - HI" userId="d2d5e679-93b2-45aa-8dcd-f9f23119a28e" providerId="ADAL" clId="{2C0D73DB-D115-40AD-8F85-9A2932555428}" dt="2026-02-07T15:41:12.344" v="4386" actId="2696"/>
        <pc:sldMkLst>
          <pc:docMk/>
          <pc:sldMk cId="3377896540" sldId="367"/>
        </pc:sldMkLst>
      </pc:sldChg>
      <pc:sldChg chg="del">
        <pc:chgData name="Þorvaldur Gylfason - HI" userId="d2d5e679-93b2-45aa-8dcd-f9f23119a28e" providerId="ADAL" clId="{2C0D73DB-D115-40AD-8F85-9A2932555428}" dt="2026-02-07T15:41:06.036" v="4385" actId="2696"/>
        <pc:sldMkLst>
          <pc:docMk/>
          <pc:sldMk cId="1650561647" sldId="368"/>
        </pc:sldMkLst>
      </pc:sldChg>
      <pc:sldChg chg="del">
        <pc:chgData name="Þorvaldur Gylfason - HI" userId="d2d5e679-93b2-45aa-8dcd-f9f23119a28e" providerId="ADAL" clId="{2C0D73DB-D115-40AD-8F85-9A2932555428}" dt="2026-02-07T15:41:16.438" v="4387" actId="2696"/>
        <pc:sldMkLst>
          <pc:docMk/>
          <pc:sldMk cId="3613699955" sldId="369"/>
        </pc:sldMkLst>
      </pc:sldChg>
      <pc:sldChg chg="modSp mod ord modAnim">
        <pc:chgData name="Þorvaldur Gylfason - HI" userId="d2d5e679-93b2-45aa-8dcd-f9f23119a28e" providerId="ADAL" clId="{2C0D73DB-D115-40AD-8F85-9A2932555428}" dt="2026-02-07T14:09:18.789" v="3459" actId="20577"/>
        <pc:sldMkLst>
          <pc:docMk/>
          <pc:sldMk cId="1550922138" sldId="370"/>
        </pc:sldMkLst>
        <pc:spChg chg="mod">
          <ac:chgData name="Þorvaldur Gylfason - HI" userId="d2d5e679-93b2-45aa-8dcd-f9f23119a28e" providerId="ADAL" clId="{2C0D73DB-D115-40AD-8F85-9A2932555428}" dt="2026-02-05T17:59:48.700" v="1484" actId="6549"/>
          <ac:spMkLst>
            <pc:docMk/>
            <pc:sldMk cId="1550922138" sldId="370"/>
            <ac:spMk id="2" creationId="{F1504B20-B42F-F1AC-80AB-114E796636EA}"/>
          </ac:spMkLst>
        </pc:spChg>
        <pc:spChg chg="mod">
          <ac:chgData name="Þorvaldur Gylfason - HI" userId="d2d5e679-93b2-45aa-8dcd-f9f23119a28e" providerId="ADAL" clId="{2C0D73DB-D115-40AD-8F85-9A2932555428}" dt="2026-02-07T14:09:18.789" v="3459" actId="20577"/>
          <ac:spMkLst>
            <pc:docMk/>
            <pc:sldMk cId="1550922138" sldId="370"/>
            <ac:spMk id="3" creationId="{302FD72F-3BF7-5C9B-98C8-12EE9E525022}"/>
          </ac:spMkLst>
        </pc:spChg>
      </pc:sldChg>
      <pc:sldChg chg="modSp del mod ord modAnim">
        <pc:chgData name="Þorvaldur Gylfason - HI" userId="d2d5e679-93b2-45aa-8dcd-f9f23119a28e" providerId="ADAL" clId="{2C0D73DB-D115-40AD-8F85-9A2932555428}" dt="2026-02-07T15:40:19.671" v="4379" actId="2696"/>
        <pc:sldMkLst>
          <pc:docMk/>
          <pc:sldMk cId="728508899" sldId="371"/>
        </pc:sldMkLst>
        <pc:spChg chg="mod">
          <ac:chgData name="Þorvaldur Gylfason - HI" userId="d2d5e679-93b2-45aa-8dcd-f9f23119a28e" providerId="ADAL" clId="{2C0D73DB-D115-40AD-8F85-9A2932555428}" dt="2026-02-06T16:49:49.711" v="2828" actId="20577"/>
          <ac:spMkLst>
            <pc:docMk/>
            <pc:sldMk cId="728508899" sldId="371"/>
            <ac:spMk id="2" creationId="{ACF87D6D-443A-ED62-BCB5-EBFE3834B49E}"/>
          </ac:spMkLst>
        </pc:spChg>
        <pc:spChg chg="mod">
          <ac:chgData name="Þorvaldur Gylfason - HI" userId="d2d5e679-93b2-45aa-8dcd-f9f23119a28e" providerId="ADAL" clId="{2C0D73DB-D115-40AD-8F85-9A2932555428}" dt="2026-02-06T16:30:25.546" v="2611" actId="20577"/>
          <ac:spMkLst>
            <pc:docMk/>
            <pc:sldMk cId="728508899" sldId="371"/>
            <ac:spMk id="14" creationId="{2A60A2C8-6146-BF58-5F24-A6592148A906}"/>
          </ac:spMkLst>
        </pc:spChg>
      </pc:sldChg>
      <pc:sldChg chg="modSp mod ord addAnim delAnim modAnim">
        <pc:chgData name="Þorvaldur Gylfason - HI" userId="d2d5e679-93b2-45aa-8dcd-f9f23119a28e" providerId="ADAL" clId="{2C0D73DB-D115-40AD-8F85-9A2932555428}" dt="2026-02-07T18:37:13.950" v="4748" actId="403"/>
        <pc:sldMkLst>
          <pc:docMk/>
          <pc:sldMk cId="193073847" sldId="372"/>
        </pc:sldMkLst>
        <pc:spChg chg="mod">
          <ac:chgData name="Þorvaldur Gylfason - HI" userId="d2d5e679-93b2-45aa-8dcd-f9f23119a28e" providerId="ADAL" clId="{2C0D73DB-D115-40AD-8F85-9A2932555428}" dt="2026-02-07T14:18:33.622" v="3555" actId="20577"/>
          <ac:spMkLst>
            <pc:docMk/>
            <pc:sldMk cId="193073847" sldId="372"/>
            <ac:spMk id="2" creationId="{6607D9BB-912F-F587-3FAC-AD9B525435F4}"/>
          </ac:spMkLst>
        </pc:spChg>
        <pc:spChg chg="mod">
          <ac:chgData name="Þorvaldur Gylfason - HI" userId="d2d5e679-93b2-45aa-8dcd-f9f23119a28e" providerId="ADAL" clId="{2C0D73DB-D115-40AD-8F85-9A2932555428}" dt="2026-02-07T18:37:13.950" v="4748" actId="403"/>
          <ac:spMkLst>
            <pc:docMk/>
            <pc:sldMk cId="193073847" sldId="372"/>
            <ac:spMk id="14" creationId="{0265264F-305C-124F-AD10-05301DDF63B8}"/>
          </ac:spMkLst>
        </pc:spChg>
      </pc:sldChg>
      <pc:sldChg chg="del">
        <pc:chgData name="Þorvaldur Gylfason - HI" userId="d2d5e679-93b2-45aa-8dcd-f9f23119a28e" providerId="ADAL" clId="{2C0D73DB-D115-40AD-8F85-9A2932555428}" dt="2026-02-07T15:40:27.623" v="4380" actId="2696"/>
        <pc:sldMkLst>
          <pc:docMk/>
          <pc:sldMk cId="2539589595" sldId="373"/>
        </pc:sldMkLst>
      </pc:sldChg>
      <pc:sldChg chg="del">
        <pc:chgData name="Þorvaldur Gylfason - HI" userId="d2d5e679-93b2-45aa-8dcd-f9f23119a28e" providerId="ADAL" clId="{2C0D73DB-D115-40AD-8F85-9A2932555428}" dt="2026-02-07T15:40:34.094" v="4381" actId="2696"/>
        <pc:sldMkLst>
          <pc:docMk/>
          <pc:sldMk cId="42526804" sldId="374"/>
        </pc:sldMkLst>
      </pc:sldChg>
      <pc:sldChg chg="del">
        <pc:chgData name="Þorvaldur Gylfason - HI" userId="d2d5e679-93b2-45aa-8dcd-f9f23119a28e" providerId="ADAL" clId="{2C0D73DB-D115-40AD-8F85-9A2932555428}" dt="2026-02-07T15:41:28.864" v="4390" actId="2696"/>
        <pc:sldMkLst>
          <pc:docMk/>
          <pc:sldMk cId="596462595" sldId="375"/>
        </pc:sldMkLst>
      </pc:sldChg>
      <pc:sldChg chg="del">
        <pc:chgData name="Þorvaldur Gylfason - HI" userId="d2d5e679-93b2-45aa-8dcd-f9f23119a28e" providerId="ADAL" clId="{2C0D73DB-D115-40AD-8F85-9A2932555428}" dt="2026-02-07T15:41:36.924" v="4392" actId="2696"/>
        <pc:sldMkLst>
          <pc:docMk/>
          <pc:sldMk cId="438165293" sldId="376"/>
        </pc:sldMkLst>
      </pc:sldChg>
      <pc:sldChg chg="del">
        <pc:chgData name="Þorvaldur Gylfason - HI" userId="d2d5e679-93b2-45aa-8dcd-f9f23119a28e" providerId="ADAL" clId="{2C0D73DB-D115-40AD-8F85-9A2932555428}" dt="2026-02-07T15:41:40.897" v="4393" actId="2696"/>
        <pc:sldMkLst>
          <pc:docMk/>
          <pc:sldMk cId="786346588" sldId="377"/>
        </pc:sldMkLst>
      </pc:sldChg>
      <pc:sldChg chg="del">
        <pc:chgData name="Þorvaldur Gylfason - HI" userId="d2d5e679-93b2-45aa-8dcd-f9f23119a28e" providerId="ADAL" clId="{2C0D73DB-D115-40AD-8F85-9A2932555428}" dt="2026-02-07T15:41:43.970" v="4394" actId="2696"/>
        <pc:sldMkLst>
          <pc:docMk/>
          <pc:sldMk cId="3900085274" sldId="378"/>
        </pc:sldMkLst>
      </pc:sldChg>
      <pc:sldChg chg="del">
        <pc:chgData name="Þorvaldur Gylfason - HI" userId="d2d5e679-93b2-45aa-8dcd-f9f23119a28e" providerId="ADAL" clId="{2C0D73DB-D115-40AD-8F85-9A2932555428}" dt="2026-02-07T15:41:49.891" v="4396" actId="2696"/>
        <pc:sldMkLst>
          <pc:docMk/>
          <pc:sldMk cId="4198573269" sldId="379"/>
        </pc:sldMkLst>
      </pc:sldChg>
      <pc:sldChg chg="del">
        <pc:chgData name="Þorvaldur Gylfason - HI" userId="d2d5e679-93b2-45aa-8dcd-f9f23119a28e" providerId="ADAL" clId="{2C0D73DB-D115-40AD-8F85-9A2932555428}" dt="2026-02-07T15:41:54.234" v="4397" actId="2696"/>
        <pc:sldMkLst>
          <pc:docMk/>
          <pc:sldMk cId="194913088" sldId="380"/>
        </pc:sldMkLst>
      </pc:sldChg>
      <pc:sldChg chg="del">
        <pc:chgData name="Þorvaldur Gylfason - HI" userId="d2d5e679-93b2-45aa-8dcd-f9f23119a28e" providerId="ADAL" clId="{2C0D73DB-D115-40AD-8F85-9A2932555428}" dt="2026-02-07T15:41:56.509" v="4398" actId="2696"/>
        <pc:sldMkLst>
          <pc:docMk/>
          <pc:sldMk cId="809377812" sldId="381"/>
        </pc:sldMkLst>
      </pc:sldChg>
      <pc:sldChg chg="modSp add mod ord modAnim">
        <pc:chgData name="Þorvaldur Gylfason - HI" userId="d2d5e679-93b2-45aa-8dcd-f9f23119a28e" providerId="ADAL" clId="{2C0D73DB-D115-40AD-8F85-9A2932555428}" dt="2026-02-07T21:36:43.452" v="5307" actId="114"/>
        <pc:sldMkLst>
          <pc:docMk/>
          <pc:sldMk cId="2222898205" sldId="382"/>
        </pc:sldMkLst>
        <pc:spChg chg="mod">
          <ac:chgData name="Þorvaldur Gylfason - HI" userId="d2d5e679-93b2-45aa-8dcd-f9f23119a28e" providerId="ADAL" clId="{2C0D73DB-D115-40AD-8F85-9A2932555428}" dt="2026-02-05T17:50:50.110" v="958" actId="20577"/>
          <ac:spMkLst>
            <pc:docMk/>
            <pc:sldMk cId="2222898205" sldId="382"/>
            <ac:spMk id="2" creationId="{4886F41A-6823-12BE-7CBC-2E30DCA2FC85}"/>
          </ac:spMkLst>
        </pc:spChg>
        <pc:spChg chg="mod">
          <ac:chgData name="Þorvaldur Gylfason - HI" userId="d2d5e679-93b2-45aa-8dcd-f9f23119a28e" providerId="ADAL" clId="{2C0D73DB-D115-40AD-8F85-9A2932555428}" dt="2026-02-07T21:36:43.452" v="5307" actId="114"/>
          <ac:spMkLst>
            <pc:docMk/>
            <pc:sldMk cId="2222898205" sldId="382"/>
            <ac:spMk id="3" creationId="{E981E06B-FCEE-04E2-7622-D653B99597D8}"/>
          </ac:spMkLst>
        </pc:spChg>
      </pc:sldChg>
      <pc:sldChg chg="modSp add mod ord modAnim">
        <pc:chgData name="Þorvaldur Gylfason - HI" userId="d2d5e679-93b2-45aa-8dcd-f9f23119a28e" providerId="ADAL" clId="{2C0D73DB-D115-40AD-8F85-9A2932555428}" dt="2026-02-07T14:49:39.538" v="3904" actId="20577"/>
        <pc:sldMkLst>
          <pc:docMk/>
          <pc:sldMk cId="2947872652" sldId="383"/>
        </pc:sldMkLst>
        <pc:spChg chg="mod">
          <ac:chgData name="Þorvaldur Gylfason - HI" userId="d2d5e679-93b2-45aa-8dcd-f9f23119a28e" providerId="ADAL" clId="{2C0D73DB-D115-40AD-8F85-9A2932555428}" dt="2026-02-07T14:49:39.538" v="3904" actId="20577"/>
          <ac:spMkLst>
            <pc:docMk/>
            <pc:sldMk cId="2947872652" sldId="383"/>
            <ac:spMk id="2" creationId="{527BBA50-B285-94D9-BD17-7E0C55D01659}"/>
          </ac:spMkLst>
        </pc:spChg>
        <pc:spChg chg="mod">
          <ac:chgData name="Þorvaldur Gylfason - HI" userId="d2d5e679-93b2-45aa-8dcd-f9f23119a28e" providerId="ADAL" clId="{2C0D73DB-D115-40AD-8F85-9A2932555428}" dt="2026-02-07T14:12:14.195" v="3493" actId="20577"/>
          <ac:spMkLst>
            <pc:docMk/>
            <pc:sldMk cId="2947872652" sldId="383"/>
            <ac:spMk id="3" creationId="{C4B156EE-CC35-F29E-D63A-AB1DD88B553B}"/>
          </ac:spMkLst>
        </pc:spChg>
      </pc:sldChg>
      <pc:sldChg chg="modSp add mod ord modTransition modAnim">
        <pc:chgData name="Þorvaldur Gylfason - HI" userId="d2d5e679-93b2-45aa-8dcd-f9f23119a28e" providerId="ADAL" clId="{2C0D73DB-D115-40AD-8F85-9A2932555428}" dt="2026-02-07T18:26:25.289" v="4630"/>
        <pc:sldMkLst>
          <pc:docMk/>
          <pc:sldMk cId="2726706831" sldId="384"/>
        </pc:sldMkLst>
        <pc:spChg chg="mod">
          <ac:chgData name="Þorvaldur Gylfason - HI" userId="d2d5e679-93b2-45aa-8dcd-f9f23119a28e" providerId="ADAL" clId="{2C0D73DB-D115-40AD-8F85-9A2932555428}" dt="2026-02-07T18:26:14.087" v="4629" actId="20577"/>
          <ac:spMkLst>
            <pc:docMk/>
            <pc:sldMk cId="2726706831" sldId="384"/>
            <ac:spMk id="2" creationId="{DF3974EC-701C-FAB8-0F1A-DB3CC738AA2E}"/>
          </ac:spMkLst>
        </pc:spChg>
        <pc:spChg chg="mod">
          <ac:chgData name="Þorvaldur Gylfason - HI" userId="d2d5e679-93b2-45aa-8dcd-f9f23119a28e" providerId="ADAL" clId="{2C0D73DB-D115-40AD-8F85-9A2932555428}" dt="2026-02-07T14:14:06.765" v="3503" actId="20577"/>
          <ac:spMkLst>
            <pc:docMk/>
            <pc:sldMk cId="2726706831" sldId="384"/>
            <ac:spMk id="3" creationId="{CDDFEAC8-A0D9-FB17-7249-38BFFA97648F}"/>
          </ac:spMkLst>
        </pc:spChg>
      </pc:sldChg>
      <pc:sldChg chg="addSp delSp modSp add mod ord delAnim modAnim">
        <pc:chgData name="Þorvaldur Gylfason - HI" userId="d2d5e679-93b2-45aa-8dcd-f9f23119a28e" providerId="ADAL" clId="{2C0D73DB-D115-40AD-8F85-9A2932555428}" dt="2026-02-07T20:01:53.732" v="5257" actId="114"/>
        <pc:sldMkLst>
          <pc:docMk/>
          <pc:sldMk cId="95756594" sldId="385"/>
        </pc:sldMkLst>
        <pc:spChg chg="mod">
          <ac:chgData name="Þorvaldur Gylfason - HI" userId="d2d5e679-93b2-45aa-8dcd-f9f23119a28e" providerId="ADAL" clId="{2C0D73DB-D115-40AD-8F85-9A2932555428}" dt="2026-02-06T14:53:34.847" v="2375" actId="20577"/>
          <ac:spMkLst>
            <pc:docMk/>
            <pc:sldMk cId="95756594" sldId="385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2C0D73DB-D115-40AD-8F85-9A2932555428}" dt="2026-02-06T14:52:34.256" v="2353" actId="948"/>
          <ac:spMkLst>
            <pc:docMk/>
            <pc:sldMk cId="95756594" sldId="385"/>
            <ac:spMk id="3" creationId="{D9EB2562-5EFE-4D5E-997C-B8E37CADB146}"/>
          </ac:spMkLst>
        </pc:spChg>
        <pc:spChg chg="del mod">
          <ac:chgData name="Þorvaldur Gylfason - HI" userId="d2d5e679-93b2-45aa-8dcd-f9f23119a28e" providerId="ADAL" clId="{2C0D73DB-D115-40AD-8F85-9A2932555428}" dt="2026-02-07T15:50:46.822" v="4428" actId="478"/>
          <ac:spMkLst>
            <pc:docMk/>
            <pc:sldMk cId="95756594" sldId="385"/>
            <ac:spMk id="4" creationId="{F4A49F6E-E8D8-1DC8-4B5F-BB7E163CC1E1}"/>
          </ac:spMkLst>
        </pc:spChg>
        <pc:spChg chg="mod">
          <ac:chgData name="Þorvaldur Gylfason - HI" userId="d2d5e679-93b2-45aa-8dcd-f9f23119a28e" providerId="ADAL" clId="{2C0D73DB-D115-40AD-8F85-9A2932555428}" dt="2026-02-06T14:49:10.980" v="2331" actId="20577"/>
          <ac:spMkLst>
            <pc:docMk/>
            <pc:sldMk cId="95756594" sldId="385"/>
            <ac:spMk id="5" creationId="{B697E881-B157-482D-A388-86C25CF475F2}"/>
          </ac:spMkLst>
        </pc:spChg>
        <pc:spChg chg="add del mod">
          <ac:chgData name="Þorvaldur Gylfason - HI" userId="d2d5e679-93b2-45aa-8dcd-f9f23119a28e" providerId="ADAL" clId="{2C0D73DB-D115-40AD-8F85-9A2932555428}" dt="2026-02-07T15:51:06.443" v="4432"/>
          <ac:spMkLst>
            <pc:docMk/>
            <pc:sldMk cId="95756594" sldId="385"/>
            <ac:spMk id="8" creationId="{2FBFF354-61B5-AA43-05CC-8A2B3B7F70D4}"/>
          </ac:spMkLst>
        </pc:spChg>
        <pc:spChg chg="add del mod">
          <ac:chgData name="Þorvaldur Gylfason - HI" userId="d2d5e679-93b2-45aa-8dcd-f9f23119a28e" providerId="ADAL" clId="{2C0D73DB-D115-40AD-8F85-9A2932555428}" dt="2026-02-06T14:39:56.746" v="2289"/>
          <ac:spMkLst>
            <pc:docMk/>
            <pc:sldMk cId="95756594" sldId="385"/>
            <ac:spMk id="8" creationId="{CDDDA4B3-40AA-5CB6-0F71-AF6DF51F712C}"/>
          </ac:spMkLst>
        </pc:spChg>
        <pc:spChg chg="add del mod">
          <ac:chgData name="Þorvaldur Gylfason - HI" userId="d2d5e679-93b2-45aa-8dcd-f9f23119a28e" providerId="ADAL" clId="{2C0D73DB-D115-40AD-8F85-9A2932555428}" dt="2026-02-06T14:45:18.813" v="2307"/>
          <ac:spMkLst>
            <pc:docMk/>
            <pc:sldMk cId="95756594" sldId="385"/>
            <ac:spMk id="11" creationId="{616C54DB-FBBD-5338-52B2-2EC2D1C879F6}"/>
          </ac:spMkLst>
        </pc:spChg>
        <pc:spChg chg="add del mod">
          <ac:chgData name="Þorvaldur Gylfason - HI" userId="d2d5e679-93b2-45aa-8dcd-f9f23119a28e" providerId="ADAL" clId="{2C0D73DB-D115-40AD-8F85-9A2932555428}" dt="2026-02-06T14:45:42.435" v="2309"/>
          <ac:spMkLst>
            <pc:docMk/>
            <pc:sldMk cId="95756594" sldId="385"/>
            <ac:spMk id="15" creationId="{71F8DCC8-D1AD-366B-5AE2-789F177BB05F}"/>
          </ac:spMkLst>
        </pc:spChg>
        <pc:spChg chg="add del mod">
          <ac:chgData name="Þorvaldur Gylfason - HI" userId="d2d5e679-93b2-45aa-8dcd-f9f23119a28e" providerId="ADAL" clId="{2C0D73DB-D115-40AD-8F85-9A2932555428}" dt="2026-02-06T14:46:06.731" v="2311"/>
          <ac:spMkLst>
            <pc:docMk/>
            <pc:sldMk cId="95756594" sldId="385"/>
            <ac:spMk id="19" creationId="{26C4EF01-6EF5-84C6-46D9-288166B9B3BA}"/>
          </ac:spMkLst>
        </pc:spChg>
        <pc:spChg chg="add mod">
          <ac:chgData name="Þorvaldur Gylfason - HI" userId="d2d5e679-93b2-45aa-8dcd-f9f23119a28e" providerId="ADAL" clId="{2C0D73DB-D115-40AD-8F85-9A2932555428}" dt="2026-02-07T20:01:53.732" v="5257" actId="114"/>
          <ac:spMkLst>
            <pc:docMk/>
            <pc:sldMk cId="95756594" sldId="385"/>
            <ac:spMk id="21" creationId="{0F3ACDD9-A074-423C-1225-2180EBD45D44}"/>
          </ac:spMkLst>
        </pc:spChg>
        <pc:spChg chg="del">
          <ac:chgData name="Þorvaldur Gylfason - HI" userId="d2d5e679-93b2-45aa-8dcd-f9f23119a28e" providerId="ADAL" clId="{2C0D73DB-D115-40AD-8F85-9A2932555428}" dt="2026-02-07T15:50:50.669" v="4430" actId="478"/>
          <ac:spMkLst>
            <pc:docMk/>
            <pc:sldMk cId="95756594" sldId="385"/>
            <ac:spMk id="22" creationId="{B236CB3E-227F-3435-182F-C6210A6ECD4B}"/>
          </ac:spMkLst>
        </pc:spChg>
        <pc:graphicFrameChg chg="add mod">
          <ac:chgData name="Þorvaldur Gylfason - HI" userId="d2d5e679-93b2-45aa-8dcd-f9f23119a28e" providerId="ADAL" clId="{2C0D73DB-D115-40AD-8F85-9A2932555428}" dt="2026-02-07T15:51:06.443" v="4432"/>
          <ac:graphicFrameMkLst>
            <pc:docMk/>
            <pc:sldMk cId="95756594" sldId="385"/>
            <ac:graphicFrameMk id="9" creationId="{0478ADAA-6D64-84ED-CC4E-934C18F19E5F}"/>
          </ac:graphicFrameMkLst>
        </pc:graphicFrameChg>
        <pc:graphicFrameChg chg="add del mod">
          <ac:chgData name="Þorvaldur Gylfason - HI" userId="d2d5e679-93b2-45aa-8dcd-f9f23119a28e" providerId="ADAL" clId="{2C0D73DB-D115-40AD-8F85-9A2932555428}" dt="2026-02-06T14:45:36.572" v="2308" actId="478"/>
          <ac:graphicFrameMkLst>
            <pc:docMk/>
            <pc:sldMk cId="95756594" sldId="385"/>
            <ac:graphicFrameMk id="9" creationId="{7F9B24E3-C12A-D303-7822-ADD8E4831003}"/>
          </ac:graphicFrameMkLst>
        </pc:graphicFrameChg>
        <pc:graphicFrameChg chg="add del mod">
          <ac:chgData name="Þorvaldur Gylfason - HI" userId="d2d5e679-93b2-45aa-8dcd-f9f23119a28e" providerId="ADAL" clId="{2C0D73DB-D115-40AD-8F85-9A2932555428}" dt="2026-02-06T14:46:01.822" v="2310" actId="478"/>
          <ac:graphicFrameMkLst>
            <pc:docMk/>
            <pc:sldMk cId="95756594" sldId="385"/>
            <ac:graphicFrameMk id="12" creationId="{D7680916-2D7A-3A80-0FC4-D9DC3F551591}"/>
          </ac:graphicFrameMkLst>
        </pc:graphicFrameChg>
        <pc:graphicFrameChg chg="del">
          <ac:chgData name="Þorvaldur Gylfason - HI" userId="d2d5e679-93b2-45aa-8dcd-f9f23119a28e" providerId="ADAL" clId="{2C0D73DB-D115-40AD-8F85-9A2932555428}" dt="2026-02-06T14:39:48.336" v="2288" actId="478"/>
          <ac:graphicFrameMkLst>
            <pc:docMk/>
            <pc:sldMk cId="95756594" sldId="385"/>
            <ac:graphicFrameMk id="13" creationId="{C70AB8DF-3EF6-98A2-8754-69E03C3B52D3}"/>
          </ac:graphicFrameMkLst>
        </pc:graphicFrameChg>
        <pc:graphicFrameChg chg="del">
          <ac:chgData name="Þorvaldur Gylfason - HI" userId="d2d5e679-93b2-45aa-8dcd-f9f23119a28e" providerId="ADAL" clId="{2C0D73DB-D115-40AD-8F85-9A2932555428}" dt="2026-02-06T14:45:12.910" v="2306" actId="478"/>
          <ac:graphicFrameMkLst>
            <pc:docMk/>
            <pc:sldMk cId="95756594" sldId="385"/>
            <ac:graphicFrameMk id="16" creationId="{3101D44C-50DA-F916-7050-11F5B48505E0}"/>
          </ac:graphicFrameMkLst>
        </pc:graphicFrameChg>
        <pc:graphicFrameChg chg="add del mod">
          <ac:chgData name="Þorvaldur Gylfason - HI" userId="d2d5e679-93b2-45aa-8dcd-f9f23119a28e" providerId="ADAL" clId="{2C0D73DB-D115-40AD-8F85-9A2932555428}" dt="2026-02-07T15:50:27.920" v="4425" actId="21"/>
          <ac:graphicFrameMkLst>
            <pc:docMk/>
            <pc:sldMk cId="95756594" sldId="385"/>
            <ac:graphicFrameMk id="17" creationId="{0478ADAA-6D64-84ED-CC4E-934C18F19E5F}"/>
          </ac:graphicFrameMkLst>
        </pc:graphicFrameChg>
        <pc:graphicFrameChg chg="add mod">
          <ac:chgData name="Þorvaldur Gylfason - HI" userId="d2d5e679-93b2-45aa-8dcd-f9f23119a28e" providerId="ADAL" clId="{2C0D73DB-D115-40AD-8F85-9A2932555428}" dt="2026-02-06T14:46:06.731" v="2311"/>
          <ac:graphicFrameMkLst>
            <pc:docMk/>
            <pc:sldMk cId="95756594" sldId="385"/>
            <ac:graphicFrameMk id="20" creationId="{528A75A1-0F71-4933-7C03-A5A91A4814D8}"/>
          </ac:graphicFrameMkLst>
        </pc:graphicFrameChg>
        <pc:cxnChg chg="del">
          <ac:chgData name="Þorvaldur Gylfason - HI" userId="d2d5e679-93b2-45aa-8dcd-f9f23119a28e" providerId="ADAL" clId="{2C0D73DB-D115-40AD-8F85-9A2932555428}" dt="2026-02-07T15:50:47.975" v="4429" actId="478"/>
          <ac:cxnSpMkLst>
            <pc:docMk/>
            <pc:sldMk cId="95756594" sldId="385"/>
            <ac:cxnSpMk id="7" creationId="{744C0FAC-B2E4-A96A-0ADB-FC7DCB057B2B}"/>
          </ac:cxnSpMkLst>
        </pc:cxnChg>
      </pc:sldChg>
      <pc:sldChg chg="add del">
        <pc:chgData name="Þorvaldur Gylfason - HI" userId="d2d5e679-93b2-45aa-8dcd-f9f23119a28e" providerId="ADAL" clId="{2C0D73DB-D115-40AD-8F85-9A2932555428}" dt="2026-02-06T14:38:14.152" v="2286"/>
        <pc:sldMkLst>
          <pc:docMk/>
          <pc:sldMk cId="1254198091" sldId="385"/>
        </pc:sldMkLst>
      </pc:sldChg>
      <pc:sldChg chg="addSp delSp modSp new mod modTransition">
        <pc:chgData name="Þorvaldur Gylfason - HI" userId="d2d5e679-93b2-45aa-8dcd-f9f23119a28e" providerId="ADAL" clId="{2C0D73DB-D115-40AD-8F85-9A2932555428}" dt="2026-02-07T18:52:00.443" v="4806" actId="13926"/>
        <pc:sldMkLst>
          <pc:docMk/>
          <pc:sldMk cId="327005114" sldId="386"/>
        </pc:sldMkLst>
        <pc:spChg chg="mod">
          <ac:chgData name="Þorvaldur Gylfason - HI" userId="d2d5e679-93b2-45aa-8dcd-f9f23119a28e" providerId="ADAL" clId="{2C0D73DB-D115-40AD-8F85-9A2932555428}" dt="2026-02-07T14:35:47.173" v="3830"/>
          <ac:spMkLst>
            <pc:docMk/>
            <pc:sldMk cId="327005114" sldId="386"/>
            <ac:spMk id="2" creationId="{35C1FD3C-34C9-0AAF-9362-7E891B111E7F}"/>
          </ac:spMkLst>
        </pc:spChg>
        <pc:spChg chg="del">
          <ac:chgData name="Þorvaldur Gylfason - HI" userId="d2d5e679-93b2-45aa-8dcd-f9f23119a28e" providerId="ADAL" clId="{2C0D73DB-D115-40AD-8F85-9A2932555428}" dt="2026-02-06T17:48:27.097" v="3210" actId="3680"/>
          <ac:spMkLst>
            <pc:docMk/>
            <pc:sldMk cId="327005114" sldId="386"/>
            <ac:spMk id="3" creationId="{96B39E33-8472-1A0A-9250-9015965CF824}"/>
          </ac:spMkLst>
        </pc:spChg>
        <pc:graphicFrameChg chg="add mod ord modGraphic">
          <ac:chgData name="Þorvaldur Gylfason - HI" userId="d2d5e679-93b2-45aa-8dcd-f9f23119a28e" providerId="ADAL" clId="{2C0D73DB-D115-40AD-8F85-9A2932555428}" dt="2026-02-07T18:52:00.443" v="4806" actId="13926"/>
          <ac:graphicFrameMkLst>
            <pc:docMk/>
            <pc:sldMk cId="327005114" sldId="386"/>
            <ac:graphicFrameMk id="4" creationId="{8A1C2C52-7367-1DA0-5786-B394333AA6F6}"/>
          </ac:graphicFrameMkLst>
        </pc:graphicFrameChg>
      </pc:sldChg>
      <pc:sldChg chg="addSp delSp modSp new del">
        <pc:chgData name="Þorvaldur Gylfason - HI" userId="d2d5e679-93b2-45aa-8dcd-f9f23119a28e" providerId="ADAL" clId="{2C0D73DB-D115-40AD-8F85-9A2932555428}" dt="2026-02-06T17:02:51.035" v="3208" actId="2696"/>
        <pc:sldMkLst>
          <pc:docMk/>
          <pc:sldMk cId="3668283723" sldId="386"/>
        </pc:sldMkLst>
        <pc:spChg chg="del">
          <ac:chgData name="Þorvaldur Gylfason - HI" userId="d2d5e679-93b2-45aa-8dcd-f9f23119a28e" providerId="ADAL" clId="{2C0D73DB-D115-40AD-8F85-9A2932555428}" dt="2026-02-06T17:01:54.380" v="3197"/>
          <ac:spMkLst>
            <pc:docMk/>
            <pc:sldMk cId="3668283723" sldId="386"/>
            <ac:spMk id="3" creationId="{8072F4F9-8BB9-7D4A-BDC8-1958617F77E4}"/>
          </ac:spMkLst>
        </pc:spChg>
        <pc:spChg chg="add mod">
          <ac:chgData name="Þorvaldur Gylfason - HI" userId="d2d5e679-93b2-45aa-8dcd-f9f23119a28e" providerId="ADAL" clId="{2C0D73DB-D115-40AD-8F85-9A2932555428}" dt="2026-02-06T17:02:35.940" v="3207" actId="14100"/>
          <ac:spMkLst>
            <pc:docMk/>
            <pc:sldMk cId="3668283723" sldId="386"/>
            <ac:spMk id="5" creationId="{64B410CA-688B-7C9D-DDD8-DBFEF9D1FC7F}"/>
          </ac:spMkLst>
        </pc:spChg>
        <pc:graphicFrameChg chg="add mod">
          <ac:chgData name="Þorvaldur Gylfason - HI" userId="d2d5e679-93b2-45aa-8dcd-f9f23119a28e" providerId="ADAL" clId="{2C0D73DB-D115-40AD-8F85-9A2932555428}" dt="2026-02-06T17:02:35.940" v="3207" actId="14100"/>
          <ac:graphicFrameMkLst>
            <pc:docMk/>
            <pc:sldMk cId="3668283723" sldId="386"/>
            <ac:graphicFrameMk id="4" creationId="{91D685F2-26BA-05F6-4DEA-977F6E2519A8}"/>
          </ac:graphicFrameMkLst>
        </pc:graphicFrameChg>
      </pc:sldChg>
      <pc:sldChg chg="add del">
        <pc:chgData name="Þorvaldur Gylfason - HI" userId="d2d5e679-93b2-45aa-8dcd-f9f23119a28e" providerId="ADAL" clId="{2C0D73DB-D115-40AD-8F85-9A2932555428}" dt="2026-02-06T14:56:30.276" v="2422" actId="2696"/>
        <pc:sldMkLst>
          <pc:docMk/>
          <pc:sldMk cId="3938086717" sldId="386"/>
        </pc:sldMkLst>
      </pc:sldChg>
      <pc:sldChg chg="modSp add mod modTransition">
        <pc:chgData name="Þorvaldur Gylfason - HI" userId="d2d5e679-93b2-45aa-8dcd-f9f23119a28e" providerId="ADAL" clId="{2C0D73DB-D115-40AD-8F85-9A2932555428}" dt="2026-02-07T16:01:39.664" v="4476"/>
        <pc:sldMkLst>
          <pc:docMk/>
          <pc:sldMk cId="1349844582" sldId="387"/>
        </pc:sldMkLst>
        <pc:spChg chg="mod">
          <ac:chgData name="Þorvaldur Gylfason - HI" userId="d2d5e679-93b2-45aa-8dcd-f9f23119a28e" providerId="ADAL" clId="{2C0D73DB-D115-40AD-8F85-9A2932555428}" dt="2026-02-07T14:35:52.350" v="3831"/>
          <ac:spMkLst>
            <pc:docMk/>
            <pc:sldMk cId="1349844582" sldId="387"/>
            <ac:spMk id="2" creationId="{6269969C-71DC-0D2F-6976-FF26094DCCEA}"/>
          </ac:spMkLst>
        </pc:spChg>
        <pc:graphicFrameChg chg="mod modGraphic">
          <ac:chgData name="Þorvaldur Gylfason - HI" userId="d2d5e679-93b2-45aa-8dcd-f9f23119a28e" providerId="ADAL" clId="{2C0D73DB-D115-40AD-8F85-9A2932555428}" dt="2026-02-07T15:23:39.949" v="4236" actId="20577"/>
          <ac:graphicFrameMkLst>
            <pc:docMk/>
            <pc:sldMk cId="1349844582" sldId="387"/>
            <ac:graphicFrameMk id="4" creationId="{E9148396-6C9F-AA25-A034-2C5A5842BBE6}"/>
          </ac:graphicFrameMkLst>
        </pc:graphicFrameChg>
      </pc:sldChg>
      <pc:sldChg chg="modSp add mod modTransition">
        <pc:chgData name="Þorvaldur Gylfason - HI" userId="d2d5e679-93b2-45aa-8dcd-f9f23119a28e" providerId="ADAL" clId="{2C0D73DB-D115-40AD-8F85-9A2932555428}" dt="2026-02-07T16:01:47.577" v="4477"/>
        <pc:sldMkLst>
          <pc:docMk/>
          <pc:sldMk cId="201764741" sldId="388"/>
        </pc:sldMkLst>
        <pc:spChg chg="mod">
          <ac:chgData name="Þorvaldur Gylfason - HI" userId="d2d5e679-93b2-45aa-8dcd-f9f23119a28e" providerId="ADAL" clId="{2C0D73DB-D115-40AD-8F85-9A2932555428}" dt="2026-02-07T14:35:57.561" v="3832"/>
          <ac:spMkLst>
            <pc:docMk/>
            <pc:sldMk cId="201764741" sldId="388"/>
            <ac:spMk id="2" creationId="{D1B22FD1-F2D8-85AC-0734-D81698A2BF84}"/>
          </ac:spMkLst>
        </pc:spChg>
        <pc:graphicFrameChg chg="mod modGraphic">
          <ac:chgData name="Þorvaldur Gylfason - HI" userId="d2d5e679-93b2-45aa-8dcd-f9f23119a28e" providerId="ADAL" clId="{2C0D73DB-D115-40AD-8F85-9A2932555428}" dt="2026-02-07T15:25:06.530" v="4267" actId="20577"/>
          <ac:graphicFrameMkLst>
            <pc:docMk/>
            <pc:sldMk cId="201764741" sldId="388"/>
            <ac:graphicFrameMk id="4" creationId="{8F6DA257-ECE3-336C-779D-2772D606ED38}"/>
          </ac:graphicFrameMkLst>
        </pc:graphicFrameChg>
      </pc:sldChg>
      <pc:sldChg chg="modSp add mod modTransition">
        <pc:chgData name="Þorvaldur Gylfason - HI" userId="d2d5e679-93b2-45aa-8dcd-f9f23119a28e" providerId="ADAL" clId="{2C0D73DB-D115-40AD-8F85-9A2932555428}" dt="2026-02-07T18:55:00.879" v="4820" actId="113"/>
        <pc:sldMkLst>
          <pc:docMk/>
          <pc:sldMk cId="2441803884" sldId="389"/>
        </pc:sldMkLst>
        <pc:spChg chg="mod">
          <ac:chgData name="Þorvaldur Gylfason - HI" userId="d2d5e679-93b2-45aa-8dcd-f9f23119a28e" providerId="ADAL" clId="{2C0D73DB-D115-40AD-8F85-9A2932555428}" dt="2026-02-07T14:36:01.183" v="3833"/>
          <ac:spMkLst>
            <pc:docMk/>
            <pc:sldMk cId="2441803884" sldId="389"/>
            <ac:spMk id="2" creationId="{9B76C82E-CDDB-B3AC-90C8-7D8A3F1FE838}"/>
          </ac:spMkLst>
        </pc:spChg>
        <pc:graphicFrameChg chg="mod modGraphic">
          <ac:chgData name="Þorvaldur Gylfason - HI" userId="d2d5e679-93b2-45aa-8dcd-f9f23119a28e" providerId="ADAL" clId="{2C0D73DB-D115-40AD-8F85-9A2932555428}" dt="2026-02-07T18:55:00.879" v="4820" actId="113"/>
          <ac:graphicFrameMkLst>
            <pc:docMk/>
            <pc:sldMk cId="2441803884" sldId="389"/>
            <ac:graphicFrameMk id="4" creationId="{F21CC9BD-5DF7-C339-60D1-B646059A3AB2}"/>
          </ac:graphicFrameMkLst>
        </pc:graphicFrameChg>
      </pc:sldChg>
      <pc:sldChg chg="addSp delSp modSp add mod modTransition">
        <pc:chgData name="Þorvaldur Gylfason - HI" userId="d2d5e679-93b2-45aa-8dcd-f9f23119a28e" providerId="ADAL" clId="{2C0D73DB-D115-40AD-8F85-9A2932555428}" dt="2026-02-07T16:02:02.318" v="4479"/>
        <pc:sldMkLst>
          <pc:docMk/>
          <pc:sldMk cId="777427801" sldId="390"/>
        </pc:sldMkLst>
        <pc:spChg chg="mod">
          <ac:chgData name="Þorvaldur Gylfason - HI" userId="d2d5e679-93b2-45aa-8dcd-f9f23119a28e" providerId="ADAL" clId="{2C0D73DB-D115-40AD-8F85-9A2932555428}" dt="2026-02-07T14:36:13.946" v="3834"/>
          <ac:spMkLst>
            <pc:docMk/>
            <pc:sldMk cId="777427801" sldId="390"/>
            <ac:spMk id="2" creationId="{F8B739D4-A4B9-349E-FC8F-B528838697EF}"/>
          </ac:spMkLst>
        </pc:spChg>
        <pc:spChg chg="add del mod">
          <ac:chgData name="Þorvaldur Gylfason - HI" userId="d2d5e679-93b2-45aa-8dcd-f9f23119a28e" providerId="ADAL" clId="{2C0D73DB-D115-40AD-8F85-9A2932555428}" dt="2026-02-06T17:55:33.001" v="3245" actId="3680"/>
          <ac:spMkLst>
            <pc:docMk/>
            <pc:sldMk cId="777427801" sldId="390"/>
            <ac:spMk id="5" creationId="{BBDF6305-FF61-C645-EE12-A73B395E68F7}"/>
          </ac:spMkLst>
        </pc:spChg>
        <pc:graphicFrameChg chg="del modGraphic">
          <ac:chgData name="Þorvaldur Gylfason - HI" userId="d2d5e679-93b2-45aa-8dcd-f9f23119a28e" providerId="ADAL" clId="{2C0D73DB-D115-40AD-8F85-9A2932555428}" dt="2026-02-06T17:55:25.013" v="3244" actId="478"/>
          <ac:graphicFrameMkLst>
            <pc:docMk/>
            <pc:sldMk cId="777427801" sldId="390"/>
            <ac:graphicFrameMk id="4" creationId="{533475B8-9B81-C0D7-25E8-B9672BCC9C62}"/>
          </ac:graphicFrameMkLst>
        </pc:graphicFrameChg>
        <pc:graphicFrameChg chg="add mod ord modGraphic">
          <ac:chgData name="Þorvaldur Gylfason - HI" userId="d2d5e679-93b2-45aa-8dcd-f9f23119a28e" providerId="ADAL" clId="{2C0D73DB-D115-40AD-8F85-9A2932555428}" dt="2026-02-07T15:37:27.261" v="4367" actId="20577"/>
          <ac:graphicFrameMkLst>
            <pc:docMk/>
            <pc:sldMk cId="777427801" sldId="390"/>
            <ac:graphicFrameMk id="6" creationId="{3E7CD531-9D56-C310-80AB-9EC3C57A6997}"/>
          </ac:graphicFrameMkLst>
        </pc:graphicFrameChg>
      </pc:sldChg>
      <pc:sldChg chg="addSp delSp modSp add mod modTransition">
        <pc:chgData name="Þorvaldur Gylfason - HI" userId="d2d5e679-93b2-45aa-8dcd-f9f23119a28e" providerId="ADAL" clId="{2C0D73DB-D115-40AD-8F85-9A2932555428}" dt="2026-02-07T19:00:04.683" v="4833" actId="6549"/>
        <pc:sldMkLst>
          <pc:docMk/>
          <pc:sldMk cId="2133677649" sldId="391"/>
        </pc:sldMkLst>
        <pc:spChg chg="mod">
          <ac:chgData name="Þorvaldur Gylfason - HI" userId="d2d5e679-93b2-45aa-8dcd-f9f23119a28e" providerId="ADAL" clId="{2C0D73DB-D115-40AD-8F85-9A2932555428}" dt="2026-02-07T14:36:18.471" v="3835"/>
          <ac:spMkLst>
            <pc:docMk/>
            <pc:sldMk cId="2133677649" sldId="391"/>
            <ac:spMk id="2" creationId="{C7F59670-BF2B-75C5-3F5D-85932B0AB6FA}"/>
          </ac:spMkLst>
        </pc:spChg>
        <pc:spChg chg="add del mod">
          <ac:chgData name="Þorvaldur Gylfason - HI" userId="d2d5e679-93b2-45aa-8dcd-f9f23119a28e" providerId="ADAL" clId="{2C0D73DB-D115-40AD-8F85-9A2932555428}" dt="2026-02-06T17:58:28.375" v="3260" actId="3680"/>
          <ac:spMkLst>
            <pc:docMk/>
            <pc:sldMk cId="2133677649" sldId="391"/>
            <ac:spMk id="4" creationId="{2969923F-A142-A240-E061-0902F65143C4}"/>
          </ac:spMkLst>
        </pc:spChg>
        <pc:graphicFrameChg chg="add mod ord modGraphic">
          <ac:chgData name="Þorvaldur Gylfason - HI" userId="d2d5e679-93b2-45aa-8dcd-f9f23119a28e" providerId="ADAL" clId="{2C0D73DB-D115-40AD-8F85-9A2932555428}" dt="2026-02-07T19:00:04.683" v="4833" actId="6549"/>
          <ac:graphicFrameMkLst>
            <pc:docMk/>
            <pc:sldMk cId="2133677649" sldId="391"/>
            <ac:graphicFrameMk id="5" creationId="{A3A023B4-B8EB-102C-3994-56FF82CDDCB0}"/>
          </ac:graphicFrameMkLst>
        </pc:graphicFrameChg>
        <pc:graphicFrameChg chg="del modGraphic">
          <ac:chgData name="Þorvaldur Gylfason - HI" userId="d2d5e679-93b2-45aa-8dcd-f9f23119a28e" providerId="ADAL" clId="{2C0D73DB-D115-40AD-8F85-9A2932555428}" dt="2026-02-06T17:58:17.451" v="3259" actId="478"/>
          <ac:graphicFrameMkLst>
            <pc:docMk/>
            <pc:sldMk cId="2133677649" sldId="391"/>
            <ac:graphicFrameMk id="6" creationId="{F2C0C0EC-6CB2-6B51-2F6D-268E945577BA}"/>
          </ac:graphicFrameMkLst>
        </pc:graphicFrameChg>
      </pc:sldChg>
      <pc:sldChg chg="addSp delSp modSp add del mod">
        <pc:chgData name="Þorvaldur Gylfason - HI" userId="d2d5e679-93b2-45aa-8dcd-f9f23119a28e" providerId="ADAL" clId="{2C0D73DB-D115-40AD-8F85-9A2932555428}" dt="2026-02-07T15:41:46.687" v="4395" actId="2696"/>
        <pc:sldMkLst>
          <pc:docMk/>
          <pc:sldMk cId="494393937" sldId="392"/>
        </pc:sldMkLst>
        <pc:spChg chg="mod">
          <ac:chgData name="Þorvaldur Gylfason - HI" userId="d2d5e679-93b2-45aa-8dcd-f9f23119a28e" providerId="ADAL" clId="{2C0D73DB-D115-40AD-8F85-9A2932555428}" dt="2026-02-07T14:36:29.687" v="3837"/>
          <ac:spMkLst>
            <pc:docMk/>
            <pc:sldMk cId="494393937" sldId="392"/>
            <ac:spMk id="2" creationId="{062F492D-E42F-C366-D52B-70326AE1CF3E}"/>
          </ac:spMkLst>
        </pc:spChg>
        <pc:graphicFrameChg chg="add del mod modGraphic">
          <ac:chgData name="Þorvaldur Gylfason - HI" userId="d2d5e679-93b2-45aa-8dcd-f9f23119a28e" providerId="ADAL" clId="{2C0D73DB-D115-40AD-8F85-9A2932555428}" dt="2026-02-06T18:21:57.616" v="3371" actId="478"/>
          <ac:graphicFrameMkLst>
            <pc:docMk/>
            <pc:sldMk cId="494393937" sldId="392"/>
            <ac:graphicFrameMk id="3" creationId="{199FEA0B-A0FB-468F-E42B-7FEE06D9974B}"/>
          </ac:graphicFrameMkLst>
        </pc:graphicFrameChg>
        <pc:graphicFrameChg chg="mod modGraphic">
          <ac:chgData name="Þorvaldur Gylfason - HI" userId="d2d5e679-93b2-45aa-8dcd-f9f23119a28e" providerId="ADAL" clId="{2C0D73DB-D115-40AD-8F85-9A2932555428}" dt="2026-02-07T15:40:06.371" v="4378" actId="207"/>
          <ac:graphicFrameMkLst>
            <pc:docMk/>
            <pc:sldMk cId="494393937" sldId="392"/>
            <ac:graphicFrameMk id="5" creationId="{6AF720B4-6DA7-493D-0865-D35E3F9F69F6}"/>
          </ac:graphicFrameMkLst>
        </pc:graphicFrameChg>
      </pc:sldChg>
      <pc:sldChg chg="add del">
        <pc:chgData name="Þorvaldur Gylfason - HI" userId="d2d5e679-93b2-45aa-8dcd-f9f23119a28e" providerId="ADAL" clId="{2C0D73DB-D115-40AD-8F85-9A2932555428}" dt="2026-02-06T18:21:39.039" v="3370" actId="2890"/>
        <pc:sldMkLst>
          <pc:docMk/>
          <pc:sldMk cId="2087116774" sldId="393"/>
        </pc:sldMkLst>
      </pc:sldChg>
      <pc:sldChg chg="addSp delSp modSp add mod addAnim delAnim modAnim">
        <pc:chgData name="Þorvaldur Gylfason - HI" userId="d2d5e679-93b2-45aa-8dcd-f9f23119a28e" providerId="ADAL" clId="{2C0D73DB-D115-40AD-8F85-9A2932555428}" dt="2026-02-07T18:51:03.556" v="4804"/>
        <pc:sldMkLst>
          <pc:docMk/>
          <pc:sldMk cId="2659950293" sldId="393"/>
        </pc:sldMkLst>
        <pc:spChg chg="del mod">
          <ac:chgData name="Þorvaldur Gylfason - HI" userId="d2d5e679-93b2-45aa-8dcd-f9f23119a28e" providerId="ADAL" clId="{2C0D73DB-D115-40AD-8F85-9A2932555428}" dt="2026-02-07T18:33:41.921" v="4705" actId="478"/>
          <ac:spMkLst>
            <pc:docMk/>
            <pc:sldMk cId="2659950293" sldId="393"/>
            <ac:spMk id="2" creationId="{B6AD4464-9D61-6775-629A-52148F0ACFC1}"/>
          </ac:spMkLst>
        </pc:spChg>
        <pc:spChg chg="add del mod">
          <ac:chgData name="Þorvaldur Gylfason - HI" userId="d2d5e679-93b2-45aa-8dcd-f9f23119a28e" providerId="ADAL" clId="{2C0D73DB-D115-40AD-8F85-9A2932555428}" dt="2026-02-07T14:27:05.613" v="3702" actId="478"/>
          <ac:spMkLst>
            <pc:docMk/>
            <pc:sldMk cId="2659950293" sldId="393"/>
            <ac:spMk id="3" creationId="{4D3B163C-1266-0F21-9F4C-A77E17E0087F}"/>
          </ac:spMkLst>
        </pc:spChg>
        <pc:spChg chg="add del mod">
          <ac:chgData name="Þorvaldur Gylfason - HI" userId="d2d5e679-93b2-45aa-8dcd-f9f23119a28e" providerId="ADAL" clId="{2C0D73DB-D115-40AD-8F85-9A2932555428}" dt="2026-02-07T18:33:47.574" v="4706"/>
          <ac:spMkLst>
            <pc:docMk/>
            <pc:sldMk cId="2659950293" sldId="393"/>
            <ac:spMk id="4" creationId="{F5B06DEE-8512-8164-AF4C-45C8415308C5}"/>
          </ac:spMkLst>
        </pc:spChg>
        <pc:spChg chg="add mod">
          <ac:chgData name="Þorvaldur Gylfason - HI" userId="d2d5e679-93b2-45aa-8dcd-f9f23119a28e" providerId="ADAL" clId="{2C0D73DB-D115-40AD-8F85-9A2932555428}" dt="2026-02-07T18:33:55.207" v="4733" actId="20577"/>
          <ac:spMkLst>
            <pc:docMk/>
            <pc:sldMk cId="2659950293" sldId="393"/>
            <ac:spMk id="5" creationId="{5A963DA6-39FE-CAE2-4CCC-14EBBFA8D4CC}"/>
          </ac:spMkLst>
        </pc:spChg>
        <pc:spChg chg="mod">
          <ac:chgData name="Þorvaldur Gylfason - HI" userId="d2d5e679-93b2-45aa-8dcd-f9f23119a28e" providerId="ADAL" clId="{2C0D73DB-D115-40AD-8F85-9A2932555428}" dt="2026-02-07T18:45:26.740" v="4785" actId="122"/>
          <ac:spMkLst>
            <pc:docMk/>
            <pc:sldMk cId="2659950293" sldId="393"/>
            <ac:spMk id="14" creationId="{75421FBD-7B4C-7AE2-FA8E-9AA4F061F6FD}"/>
          </ac:spMkLst>
        </pc:spChg>
      </pc:sldChg>
      <pc:sldChg chg="modSp add mod">
        <pc:chgData name="Þorvaldur Gylfason - HI" userId="d2d5e679-93b2-45aa-8dcd-f9f23119a28e" providerId="ADAL" clId="{2C0D73DB-D115-40AD-8F85-9A2932555428}" dt="2026-02-07T15:22:37.212" v="4220" actId="20577"/>
        <pc:sldMkLst>
          <pc:docMk/>
          <pc:sldMk cId="3134650118" sldId="394"/>
        </pc:sldMkLst>
        <pc:graphicFrameChg chg="mod modGraphic">
          <ac:chgData name="Þorvaldur Gylfason - HI" userId="d2d5e679-93b2-45aa-8dcd-f9f23119a28e" providerId="ADAL" clId="{2C0D73DB-D115-40AD-8F85-9A2932555428}" dt="2026-02-07T15:22:37.212" v="4220" actId="20577"/>
          <ac:graphicFrameMkLst>
            <pc:docMk/>
            <pc:sldMk cId="3134650118" sldId="394"/>
            <ac:graphicFrameMk id="4" creationId="{6C223326-4B23-5DFE-D992-A041DB3CE406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5:22:50.239" v="4224" actId="20577"/>
        <pc:sldMkLst>
          <pc:docMk/>
          <pc:sldMk cId="3834884231" sldId="395"/>
        </pc:sldMkLst>
        <pc:graphicFrameChg chg="mod modGraphic">
          <ac:chgData name="Þorvaldur Gylfason - HI" userId="d2d5e679-93b2-45aa-8dcd-f9f23119a28e" providerId="ADAL" clId="{2C0D73DB-D115-40AD-8F85-9A2932555428}" dt="2026-02-07T15:22:50.239" v="4224" actId="20577"/>
          <ac:graphicFrameMkLst>
            <pc:docMk/>
            <pc:sldMk cId="3834884231" sldId="395"/>
            <ac:graphicFrameMk id="4" creationId="{5B8BDCD6-1AD3-B00A-B12D-6EA01BD5AEA5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5:22:54.678" v="4228" actId="20577"/>
        <pc:sldMkLst>
          <pc:docMk/>
          <pc:sldMk cId="3268236883" sldId="396"/>
        </pc:sldMkLst>
        <pc:graphicFrameChg chg="mod modGraphic">
          <ac:chgData name="Þorvaldur Gylfason - HI" userId="d2d5e679-93b2-45aa-8dcd-f9f23119a28e" providerId="ADAL" clId="{2C0D73DB-D115-40AD-8F85-9A2932555428}" dt="2026-02-07T15:22:54.678" v="4228" actId="20577"/>
          <ac:graphicFrameMkLst>
            <pc:docMk/>
            <pc:sldMk cId="3268236883" sldId="396"/>
            <ac:graphicFrameMk id="4" creationId="{E81BAA7A-EE05-54A5-CD24-A0796313C72A}"/>
          </ac:graphicFrameMkLst>
        </pc:graphicFrameChg>
      </pc:sldChg>
      <pc:sldChg chg="modSp add mod modAnim">
        <pc:chgData name="Þorvaldur Gylfason - HI" userId="d2d5e679-93b2-45aa-8dcd-f9f23119a28e" providerId="ADAL" clId="{2C0D73DB-D115-40AD-8F85-9A2932555428}" dt="2026-02-07T21:49:23.936" v="5315"/>
        <pc:sldMkLst>
          <pc:docMk/>
          <pc:sldMk cId="4143511237" sldId="397"/>
        </pc:sldMkLst>
        <pc:graphicFrameChg chg="mod modGraphic">
          <ac:chgData name="Þorvaldur Gylfason - HI" userId="d2d5e679-93b2-45aa-8dcd-f9f23119a28e" providerId="ADAL" clId="{2C0D73DB-D115-40AD-8F85-9A2932555428}" dt="2026-02-07T21:43:52.458" v="5311" actId="113"/>
          <ac:graphicFrameMkLst>
            <pc:docMk/>
            <pc:sldMk cId="4143511237" sldId="397"/>
            <ac:graphicFrameMk id="4" creationId="{E3C026CA-9679-A953-757B-0B8FFFAA4F56}"/>
          </ac:graphicFrameMkLst>
        </pc:graphicFrameChg>
      </pc:sldChg>
      <pc:sldChg chg="delSp modSp add mod ord modAnim">
        <pc:chgData name="Þorvaldur Gylfason - HI" userId="d2d5e679-93b2-45aa-8dcd-f9f23119a28e" providerId="ADAL" clId="{2C0D73DB-D115-40AD-8F85-9A2932555428}" dt="2026-02-07T18:50:19.071" v="4803"/>
        <pc:sldMkLst>
          <pc:docMk/>
          <pc:sldMk cId="3947743533" sldId="398"/>
        </pc:sldMkLst>
        <pc:spChg chg="mod">
          <ac:chgData name="Þorvaldur Gylfason - HI" userId="d2d5e679-93b2-45aa-8dcd-f9f23119a28e" providerId="ADAL" clId="{2C0D73DB-D115-40AD-8F85-9A2932555428}" dt="2026-02-07T14:50:07.020" v="3913" actId="20577"/>
          <ac:spMkLst>
            <pc:docMk/>
            <pc:sldMk cId="3947743533" sldId="398"/>
            <ac:spMk id="2" creationId="{528E7A8C-3972-2BC9-C4B8-1196F78A79A1}"/>
          </ac:spMkLst>
        </pc:spChg>
        <pc:spChg chg="del">
          <ac:chgData name="Þorvaldur Gylfason - HI" userId="d2d5e679-93b2-45aa-8dcd-f9f23119a28e" providerId="ADAL" clId="{2C0D73DB-D115-40AD-8F85-9A2932555428}" dt="2026-02-07T14:58:22.636" v="4075" actId="478"/>
          <ac:spMkLst>
            <pc:docMk/>
            <pc:sldMk cId="3947743533" sldId="398"/>
            <ac:spMk id="3" creationId="{25DC0C4C-2EDA-652A-795A-72EF4304B5DB}"/>
          </ac:spMkLst>
        </pc:spChg>
        <pc:spChg chg="mod">
          <ac:chgData name="Þorvaldur Gylfason - HI" userId="d2d5e679-93b2-45aa-8dcd-f9f23119a28e" providerId="ADAL" clId="{2C0D73DB-D115-40AD-8F85-9A2932555428}" dt="2026-02-07T15:34:44.532" v="4358" actId="20577"/>
          <ac:spMkLst>
            <pc:docMk/>
            <pc:sldMk cId="3947743533" sldId="398"/>
            <ac:spMk id="14" creationId="{E06658BD-5FE9-0469-0912-1560895D11FF}"/>
          </ac:spMkLst>
        </pc:spChg>
      </pc:sldChg>
      <pc:sldChg chg="modSp add mod">
        <pc:chgData name="Þorvaldur Gylfason - HI" userId="d2d5e679-93b2-45aa-8dcd-f9f23119a28e" providerId="ADAL" clId="{2C0D73DB-D115-40AD-8F85-9A2932555428}" dt="2026-02-07T15:23:50.101" v="4240" actId="20577"/>
        <pc:sldMkLst>
          <pc:docMk/>
          <pc:sldMk cId="14015046" sldId="399"/>
        </pc:sldMkLst>
        <pc:graphicFrameChg chg="mod modGraphic">
          <ac:chgData name="Þorvaldur Gylfason - HI" userId="d2d5e679-93b2-45aa-8dcd-f9f23119a28e" providerId="ADAL" clId="{2C0D73DB-D115-40AD-8F85-9A2932555428}" dt="2026-02-07T15:23:50.101" v="4240" actId="20577"/>
          <ac:graphicFrameMkLst>
            <pc:docMk/>
            <pc:sldMk cId="14015046" sldId="399"/>
            <ac:graphicFrameMk id="4" creationId="{97414E73-9670-7B8E-6A17-96B256AD58A7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5:23:54.224" v="4244" actId="20577"/>
        <pc:sldMkLst>
          <pc:docMk/>
          <pc:sldMk cId="1025193205" sldId="400"/>
        </pc:sldMkLst>
        <pc:graphicFrameChg chg="mod modGraphic">
          <ac:chgData name="Þorvaldur Gylfason - HI" userId="d2d5e679-93b2-45aa-8dcd-f9f23119a28e" providerId="ADAL" clId="{2C0D73DB-D115-40AD-8F85-9A2932555428}" dt="2026-02-07T15:23:54.224" v="4244" actId="20577"/>
          <ac:graphicFrameMkLst>
            <pc:docMk/>
            <pc:sldMk cId="1025193205" sldId="400"/>
            <ac:graphicFrameMk id="4" creationId="{C03F7E81-21B9-C0D5-041A-F97254A0F6FF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5:24:03.247" v="4248" actId="20577"/>
        <pc:sldMkLst>
          <pc:docMk/>
          <pc:sldMk cId="1722598491" sldId="401"/>
        </pc:sldMkLst>
        <pc:graphicFrameChg chg="mod modGraphic">
          <ac:chgData name="Þorvaldur Gylfason - HI" userId="d2d5e679-93b2-45aa-8dcd-f9f23119a28e" providerId="ADAL" clId="{2C0D73DB-D115-40AD-8F85-9A2932555428}" dt="2026-02-07T15:24:03.247" v="4248" actId="20577"/>
          <ac:graphicFrameMkLst>
            <pc:docMk/>
            <pc:sldMk cId="1722598491" sldId="401"/>
            <ac:graphicFrameMk id="4" creationId="{EF88175F-19A7-C1E2-BCE2-898A2C38E16B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21:44:36.847" v="5313" actId="113"/>
        <pc:sldMkLst>
          <pc:docMk/>
          <pc:sldMk cId="3422799906" sldId="402"/>
        </pc:sldMkLst>
        <pc:graphicFrameChg chg="mod modGraphic">
          <ac:chgData name="Þorvaldur Gylfason - HI" userId="d2d5e679-93b2-45aa-8dcd-f9f23119a28e" providerId="ADAL" clId="{2C0D73DB-D115-40AD-8F85-9A2932555428}" dt="2026-02-07T21:44:36.847" v="5313" actId="113"/>
          <ac:graphicFrameMkLst>
            <pc:docMk/>
            <pc:sldMk cId="3422799906" sldId="402"/>
            <ac:graphicFrameMk id="4" creationId="{DC42B566-E280-105D-7560-45CCE888D244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5:25:33.240" v="4272" actId="113"/>
        <pc:sldMkLst>
          <pc:docMk/>
          <pc:sldMk cId="3440634086" sldId="403"/>
        </pc:sldMkLst>
        <pc:graphicFrameChg chg="modGraphic">
          <ac:chgData name="Þorvaldur Gylfason - HI" userId="d2d5e679-93b2-45aa-8dcd-f9f23119a28e" providerId="ADAL" clId="{2C0D73DB-D115-40AD-8F85-9A2932555428}" dt="2026-02-07T15:25:33.240" v="4272" actId="113"/>
          <ac:graphicFrameMkLst>
            <pc:docMk/>
            <pc:sldMk cId="3440634086" sldId="403"/>
            <ac:graphicFrameMk id="4" creationId="{04CD5B06-8456-0655-8D1D-EEDC3FF98896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5:26:04.818" v="4282" actId="113"/>
        <pc:sldMkLst>
          <pc:docMk/>
          <pc:sldMk cId="2432386006" sldId="404"/>
        </pc:sldMkLst>
        <pc:graphicFrameChg chg="modGraphic">
          <ac:chgData name="Þorvaldur Gylfason - HI" userId="d2d5e679-93b2-45aa-8dcd-f9f23119a28e" providerId="ADAL" clId="{2C0D73DB-D115-40AD-8F85-9A2932555428}" dt="2026-02-07T15:26:04.818" v="4282" actId="113"/>
          <ac:graphicFrameMkLst>
            <pc:docMk/>
            <pc:sldMk cId="2432386006" sldId="404"/>
            <ac:graphicFrameMk id="4" creationId="{424257E5-55EA-20FD-93F7-6D06E9923534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5:26:29.335" v="4291" actId="113"/>
        <pc:sldMkLst>
          <pc:docMk/>
          <pc:sldMk cId="1726038320" sldId="405"/>
        </pc:sldMkLst>
        <pc:graphicFrameChg chg="modGraphic">
          <ac:chgData name="Þorvaldur Gylfason - HI" userId="d2d5e679-93b2-45aa-8dcd-f9f23119a28e" providerId="ADAL" clId="{2C0D73DB-D115-40AD-8F85-9A2932555428}" dt="2026-02-07T15:26:29.335" v="4291" actId="113"/>
          <ac:graphicFrameMkLst>
            <pc:docMk/>
            <pc:sldMk cId="1726038320" sldId="405"/>
            <ac:graphicFrameMk id="4" creationId="{285B87DF-5917-85B3-AB00-1EAF57406735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5:27:16.009" v="4299" actId="207"/>
        <pc:sldMkLst>
          <pc:docMk/>
          <pc:sldMk cId="1086274323" sldId="406"/>
        </pc:sldMkLst>
        <pc:graphicFrameChg chg="modGraphic">
          <ac:chgData name="Þorvaldur Gylfason - HI" userId="d2d5e679-93b2-45aa-8dcd-f9f23119a28e" providerId="ADAL" clId="{2C0D73DB-D115-40AD-8F85-9A2932555428}" dt="2026-02-07T15:27:16.009" v="4299" actId="207"/>
          <ac:graphicFrameMkLst>
            <pc:docMk/>
            <pc:sldMk cId="1086274323" sldId="406"/>
            <ac:graphicFrameMk id="4" creationId="{92C8B221-A776-2C59-A1F1-AACD217CCF70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5:38:25.270" v="4370" actId="113"/>
        <pc:sldMkLst>
          <pc:docMk/>
          <pc:sldMk cId="3258174186" sldId="407"/>
        </pc:sldMkLst>
        <pc:graphicFrameChg chg="modGraphic">
          <ac:chgData name="Þorvaldur Gylfason - HI" userId="d2d5e679-93b2-45aa-8dcd-f9f23119a28e" providerId="ADAL" clId="{2C0D73DB-D115-40AD-8F85-9A2932555428}" dt="2026-02-07T15:38:25.270" v="4370" actId="113"/>
          <ac:graphicFrameMkLst>
            <pc:docMk/>
            <pc:sldMk cId="3258174186" sldId="407"/>
            <ac:graphicFrameMk id="6" creationId="{CFC0ADBD-84C4-D7CF-7441-04BB55E17330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8:52:51.571" v="4809" actId="113"/>
        <pc:sldMkLst>
          <pc:docMk/>
          <pc:sldMk cId="628939765" sldId="408"/>
        </pc:sldMkLst>
        <pc:graphicFrameChg chg="modGraphic">
          <ac:chgData name="Þorvaldur Gylfason - HI" userId="d2d5e679-93b2-45aa-8dcd-f9f23119a28e" providerId="ADAL" clId="{2C0D73DB-D115-40AD-8F85-9A2932555428}" dt="2026-02-07T18:52:51.571" v="4809" actId="113"/>
          <ac:graphicFrameMkLst>
            <pc:docMk/>
            <pc:sldMk cId="628939765" sldId="408"/>
            <ac:graphicFrameMk id="4" creationId="{D8D0E0BB-8A66-E536-5779-26EA0BB61092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8:53:25.938" v="4812" actId="113"/>
        <pc:sldMkLst>
          <pc:docMk/>
          <pc:sldMk cId="3284338070" sldId="409"/>
        </pc:sldMkLst>
        <pc:graphicFrameChg chg="modGraphic">
          <ac:chgData name="Þorvaldur Gylfason - HI" userId="d2d5e679-93b2-45aa-8dcd-f9f23119a28e" providerId="ADAL" clId="{2C0D73DB-D115-40AD-8F85-9A2932555428}" dt="2026-02-07T18:53:25.938" v="4812" actId="113"/>
          <ac:graphicFrameMkLst>
            <pc:docMk/>
            <pc:sldMk cId="3284338070" sldId="409"/>
            <ac:graphicFrameMk id="4" creationId="{658602BB-EA79-D63F-6B98-4DE50302D771}"/>
          </ac:graphicFrameMkLst>
        </pc:graphicFrameChg>
      </pc:sldChg>
      <pc:sldChg chg="modSp add mod">
        <pc:chgData name="Þorvaldur Gylfason - HI" userId="d2d5e679-93b2-45aa-8dcd-f9f23119a28e" providerId="ADAL" clId="{2C0D73DB-D115-40AD-8F85-9A2932555428}" dt="2026-02-07T18:54:14.171" v="4815" actId="113"/>
        <pc:sldMkLst>
          <pc:docMk/>
          <pc:sldMk cId="2493620265" sldId="410"/>
        </pc:sldMkLst>
        <pc:graphicFrameChg chg="modGraphic">
          <ac:chgData name="Þorvaldur Gylfason - HI" userId="d2d5e679-93b2-45aa-8dcd-f9f23119a28e" providerId="ADAL" clId="{2C0D73DB-D115-40AD-8F85-9A2932555428}" dt="2026-02-07T18:54:14.171" v="4815" actId="113"/>
          <ac:graphicFrameMkLst>
            <pc:docMk/>
            <pc:sldMk cId="2493620265" sldId="410"/>
            <ac:graphicFrameMk id="4" creationId="{FDC07D00-23A1-3AAC-363A-4CF0AE9279DB}"/>
          </ac:graphicFrameMkLst>
        </pc:graphicFrameChg>
      </pc:sldChg>
      <pc:sldChg chg="add">
        <pc:chgData name="Þorvaldur Gylfason - HI" userId="d2d5e679-93b2-45aa-8dcd-f9f23119a28e" providerId="ADAL" clId="{2C0D73DB-D115-40AD-8F85-9A2932555428}" dt="2026-02-07T18:54:46.467" v="4816" actId="2890"/>
        <pc:sldMkLst>
          <pc:docMk/>
          <pc:sldMk cId="3905651677" sldId="411"/>
        </pc:sldMkLst>
      </pc:sldChg>
      <pc:sldChg chg="add del">
        <pc:chgData name="Þorvaldur Gylfason - HI" userId="d2d5e679-93b2-45aa-8dcd-f9f23119a28e" providerId="ADAL" clId="{2C0D73DB-D115-40AD-8F85-9A2932555428}" dt="2026-02-07T18:56:45.380" v="4822" actId="2696"/>
        <pc:sldMkLst>
          <pc:docMk/>
          <pc:sldMk cId="3639239059" sldId="412"/>
        </pc:sldMkLst>
      </pc:sldChg>
      <pc:sldChg chg="modSp add mod ord modAnim">
        <pc:chgData name="Þorvaldur Gylfason - HI" userId="d2d5e679-93b2-45aa-8dcd-f9f23119a28e" providerId="ADAL" clId="{2C0D73DB-D115-40AD-8F85-9A2932555428}" dt="2026-02-07T19:10:29.641" v="4947"/>
        <pc:sldMkLst>
          <pc:docMk/>
          <pc:sldMk cId="3864761323" sldId="412"/>
        </pc:sldMkLst>
        <pc:spChg chg="mod">
          <ac:chgData name="Þorvaldur Gylfason - HI" userId="d2d5e679-93b2-45aa-8dcd-f9f23119a28e" providerId="ADAL" clId="{2C0D73DB-D115-40AD-8F85-9A2932555428}" dt="2026-02-07T19:02:25.408" v="4860" actId="20577"/>
          <ac:spMkLst>
            <pc:docMk/>
            <pc:sldMk cId="3864761323" sldId="412"/>
            <ac:spMk id="2" creationId="{29E8D1B9-5418-BFE7-662B-9F179B55C99D}"/>
          </ac:spMkLst>
        </pc:spChg>
        <pc:spChg chg="mod">
          <ac:chgData name="Þorvaldur Gylfason - HI" userId="d2d5e679-93b2-45aa-8dcd-f9f23119a28e" providerId="ADAL" clId="{2C0D73DB-D115-40AD-8F85-9A2932555428}" dt="2026-02-07T19:10:29.641" v="4947"/>
          <ac:spMkLst>
            <pc:docMk/>
            <pc:sldMk cId="3864761323" sldId="412"/>
            <ac:spMk id="14" creationId="{8902AE4D-C278-9C9F-4155-08E6993B1ED0}"/>
          </ac:spMkLst>
        </pc:spChg>
      </pc:sldChg>
      <pc:sldChg chg="modSp add mod">
        <pc:chgData name="Þorvaldur Gylfason - HI" userId="d2d5e679-93b2-45aa-8dcd-f9f23119a28e" providerId="ADAL" clId="{2C0D73DB-D115-40AD-8F85-9A2932555428}" dt="2026-02-07T19:00:09.776" v="4834" actId="6549"/>
        <pc:sldMkLst>
          <pc:docMk/>
          <pc:sldMk cId="2402425109" sldId="413"/>
        </pc:sldMkLst>
        <pc:spChg chg="mod">
          <ac:chgData name="Þorvaldur Gylfason - HI" userId="d2d5e679-93b2-45aa-8dcd-f9f23119a28e" providerId="ADAL" clId="{2C0D73DB-D115-40AD-8F85-9A2932555428}" dt="2026-02-07T18:58:22.010" v="4829" actId="20577"/>
          <ac:spMkLst>
            <pc:docMk/>
            <pc:sldMk cId="2402425109" sldId="413"/>
            <ac:spMk id="2" creationId="{756FE65C-238C-AA4D-6FFA-0FED4C16789B}"/>
          </ac:spMkLst>
        </pc:spChg>
        <pc:graphicFrameChg chg="mod modGraphic">
          <ac:chgData name="Þorvaldur Gylfason - HI" userId="d2d5e679-93b2-45aa-8dcd-f9f23119a28e" providerId="ADAL" clId="{2C0D73DB-D115-40AD-8F85-9A2932555428}" dt="2026-02-07T19:00:09.776" v="4834" actId="6549"/>
          <ac:graphicFrameMkLst>
            <pc:docMk/>
            <pc:sldMk cId="2402425109" sldId="413"/>
            <ac:graphicFrameMk id="5" creationId="{49662A94-372C-E9F3-5B2D-194EBAAE6190}"/>
          </ac:graphicFrameMkLst>
        </pc:graphicFrameChg>
      </pc:sldChg>
      <pc:sldChg chg="addSp delSp modSp add mod modAnim">
        <pc:chgData name="Þorvaldur Gylfason - HI" userId="d2d5e679-93b2-45aa-8dcd-f9f23119a28e" providerId="ADAL" clId="{2C0D73DB-D115-40AD-8F85-9A2932555428}" dt="2026-02-07T20:06:25.802" v="5262"/>
        <pc:sldMkLst>
          <pc:docMk/>
          <pc:sldMk cId="3173769064" sldId="414"/>
        </pc:sldMkLst>
        <pc:spChg chg="add">
          <ac:chgData name="Þorvaldur Gylfason - HI" userId="d2d5e679-93b2-45aa-8dcd-f9f23119a28e" providerId="ADAL" clId="{2C0D73DB-D115-40AD-8F85-9A2932555428}" dt="2026-02-07T19:12:01.784" v="4949"/>
          <ac:spMkLst>
            <pc:docMk/>
            <pc:sldMk cId="3173769064" sldId="414"/>
            <ac:spMk id="3" creationId="{D854B15F-B8D0-75D3-5DE5-291FABDA1F99}"/>
          </ac:spMkLst>
        </pc:spChg>
        <pc:spChg chg="add">
          <ac:chgData name="Þorvaldur Gylfason - HI" userId="d2d5e679-93b2-45aa-8dcd-f9f23119a28e" providerId="ADAL" clId="{2C0D73DB-D115-40AD-8F85-9A2932555428}" dt="2026-02-07T19:12:01.784" v="4949"/>
          <ac:spMkLst>
            <pc:docMk/>
            <pc:sldMk cId="3173769064" sldId="414"/>
            <ac:spMk id="5" creationId="{33F99E75-23FE-8B30-FBF8-8BD8C3FAF700}"/>
          </ac:spMkLst>
        </pc:spChg>
        <pc:spChg chg="add mod">
          <ac:chgData name="Þorvaldur Gylfason - HI" userId="d2d5e679-93b2-45aa-8dcd-f9f23119a28e" providerId="ADAL" clId="{2C0D73DB-D115-40AD-8F85-9A2932555428}" dt="2026-02-07T19:13:06.216" v="4956" actId="6549"/>
          <ac:spMkLst>
            <pc:docMk/>
            <pc:sldMk cId="3173769064" sldId="414"/>
            <ac:spMk id="6" creationId="{D9B3BA4B-C118-1100-7B02-3C137732A620}"/>
          </ac:spMkLst>
        </pc:spChg>
        <pc:spChg chg="add del mod">
          <ac:chgData name="Þorvaldur Gylfason - HI" userId="d2d5e679-93b2-45aa-8dcd-f9f23119a28e" providerId="ADAL" clId="{2C0D73DB-D115-40AD-8F85-9A2932555428}" dt="2026-02-07T19:13:46.894" v="4959" actId="478"/>
          <ac:spMkLst>
            <pc:docMk/>
            <pc:sldMk cId="3173769064" sldId="414"/>
            <ac:spMk id="7" creationId="{A27FBD73-2A76-C705-58B9-1A3148AE3BF0}"/>
          </ac:spMkLst>
        </pc:spChg>
        <pc:spChg chg="add del mod">
          <ac:chgData name="Þorvaldur Gylfason - HI" userId="d2d5e679-93b2-45aa-8dcd-f9f23119a28e" providerId="ADAL" clId="{2C0D73DB-D115-40AD-8F85-9A2932555428}" dt="2026-02-07T19:13:46.894" v="4959" actId="478"/>
          <ac:spMkLst>
            <pc:docMk/>
            <pc:sldMk cId="3173769064" sldId="414"/>
            <ac:spMk id="9" creationId="{32C42DAD-550D-CEB3-BE08-C77AD3F2E431}"/>
          </ac:spMkLst>
        </pc:spChg>
        <pc:spChg chg="add mod">
          <ac:chgData name="Þorvaldur Gylfason - HI" userId="d2d5e679-93b2-45aa-8dcd-f9f23119a28e" providerId="ADAL" clId="{2C0D73DB-D115-40AD-8F85-9A2932555428}" dt="2026-02-07T20:06:04.147" v="5259" actId="1076"/>
          <ac:spMkLst>
            <pc:docMk/>
            <pc:sldMk cId="3173769064" sldId="414"/>
            <ac:spMk id="10" creationId="{9B07D9FD-C0E8-9873-3779-3A238D07BC5A}"/>
          </ac:spMkLst>
        </pc:spChg>
        <pc:spChg chg="add mod">
          <ac:chgData name="Þorvaldur Gylfason - HI" userId="d2d5e679-93b2-45aa-8dcd-f9f23119a28e" providerId="ADAL" clId="{2C0D73DB-D115-40AD-8F85-9A2932555428}" dt="2026-02-07T19:14:09.321" v="4961"/>
          <ac:spMkLst>
            <pc:docMk/>
            <pc:sldMk cId="3173769064" sldId="414"/>
            <ac:spMk id="11" creationId="{84D8438C-C1B0-C234-EB7A-77C018E530F0}"/>
          </ac:spMkLst>
        </pc:spChg>
        <pc:spChg chg="mod">
          <ac:chgData name="Þorvaldur Gylfason - HI" userId="d2d5e679-93b2-45aa-8dcd-f9f23119a28e" providerId="ADAL" clId="{2C0D73DB-D115-40AD-8F85-9A2932555428}" dt="2026-02-07T19:12:28.819" v="4951" actId="14100"/>
          <ac:spMkLst>
            <pc:docMk/>
            <pc:sldMk cId="3173769064" sldId="414"/>
            <ac:spMk id="14" creationId="{59BE569A-3723-F7EC-B813-DED596B68E4F}"/>
          </ac:spMkLst>
        </pc:spChg>
        <pc:graphicFrameChg chg="add">
          <ac:chgData name="Þorvaldur Gylfason - HI" userId="d2d5e679-93b2-45aa-8dcd-f9f23119a28e" providerId="ADAL" clId="{2C0D73DB-D115-40AD-8F85-9A2932555428}" dt="2026-02-07T19:12:01.784" v="4949"/>
          <ac:graphicFrameMkLst>
            <pc:docMk/>
            <pc:sldMk cId="3173769064" sldId="414"/>
            <ac:graphicFrameMk id="4" creationId="{4FA0BF28-7AB8-561D-A178-757783C2FC25}"/>
          </ac:graphicFrameMkLst>
        </pc:graphicFrameChg>
        <pc:graphicFrameChg chg="add del mod">
          <ac:chgData name="Þorvaldur Gylfason - HI" userId="d2d5e679-93b2-45aa-8dcd-f9f23119a28e" providerId="ADAL" clId="{2C0D73DB-D115-40AD-8F85-9A2932555428}" dt="2026-02-07T19:13:46.894" v="4959" actId="478"/>
          <ac:graphicFrameMkLst>
            <pc:docMk/>
            <pc:sldMk cId="3173769064" sldId="414"/>
            <ac:graphicFrameMk id="8" creationId="{998EF64F-01F5-8946-B3F2-2216F62C79B0}"/>
          </ac:graphicFrameMkLst>
        </pc:graphicFrameChg>
      </pc:sldChg>
      <pc:sldChg chg="add del">
        <pc:chgData name="Þorvaldur Gylfason - HI" userId="d2d5e679-93b2-45aa-8dcd-f9f23119a28e" providerId="ADAL" clId="{2C0D73DB-D115-40AD-8F85-9A2932555428}" dt="2026-02-07T19:25:21.548" v="5135" actId="2696"/>
        <pc:sldMkLst>
          <pc:docMk/>
          <pc:sldMk cId="3634081723" sldId="415"/>
        </pc:sldMkLst>
      </pc:sldChg>
      <pc:sldChg chg="addSp delSp modSp add mod modTransition modAnim">
        <pc:chgData name="Þorvaldur Gylfason - HI" userId="d2d5e679-93b2-45aa-8dcd-f9f23119a28e" providerId="ADAL" clId="{2C0D73DB-D115-40AD-8F85-9A2932555428}" dt="2026-02-07T20:06:56.750" v="5266"/>
        <pc:sldMkLst>
          <pc:docMk/>
          <pc:sldMk cId="1347012433" sldId="416"/>
        </pc:sldMkLst>
        <pc:spChg chg="add del mod">
          <ac:chgData name="Þorvaldur Gylfason - HI" userId="d2d5e679-93b2-45aa-8dcd-f9f23119a28e" providerId="ADAL" clId="{2C0D73DB-D115-40AD-8F85-9A2932555428}" dt="2026-02-07T19:26:36.510" v="5147" actId="478"/>
          <ac:spMkLst>
            <pc:docMk/>
            <pc:sldMk cId="1347012433" sldId="416"/>
            <ac:spMk id="3" creationId="{5910EF0D-0BD1-FA4E-2ECC-FF31F7A9273A}"/>
          </ac:spMkLst>
        </pc:spChg>
        <pc:spChg chg="add del mod">
          <ac:chgData name="Þorvaldur Gylfason - HI" userId="d2d5e679-93b2-45aa-8dcd-f9f23119a28e" providerId="ADAL" clId="{2C0D73DB-D115-40AD-8F85-9A2932555428}" dt="2026-02-07T19:29:13.388" v="5183" actId="478"/>
          <ac:spMkLst>
            <pc:docMk/>
            <pc:sldMk cId="1347012433" sldId="416"/>
            <ac:spMk id="5" creationId="{30893CAA-A004-1492-181C-A758FCCAB7D6}"/>
          </ac:spMkLst>
        </pc:spChg>
        <pc:spChg chg="add del mod">
          <ac:chgData name="Þorvaldur Gylfason - HI" userId="d2d5e679-93b2-45aa-8dcd-f9f23119a28e" providerId="ADAL" clId="{2C0D73DB-D115-40AD-8F85-9A2932555428}" dt="2026-02-07T19:29:06.923" v="5182" actId="478"/>
          <ac:spMkLst>
            <pc:docMk/>
            <pc:sldMk cId="1347012433" sldId="416"/>
            <ac:spMk id="7" creationId="{17667B37-9A9E-616B-DF0A-EB98E2B6C45B}"/>
          </ac:spMkLst>
        </pc:spChg>
        <pc:spChg chg="add del mod">
          <ac:chgData name="Þorvaldur Gylfason - HI" userId="d2d5e679-93b2-45aa-8dcd-f9f23119a28e" providerId="ADAL" clId="{2C0D73DB-D115-40AD-8F85-9A2932555428}" dt="2026-02-07T19:28:58.782" v="5180" actId="478"/>
          <ac:spMkLst>
            <pc:docMk/>
            <pc:sldMk cId="1347012433" sldId="416"/>
            <ac:spMk id="9" creationId="{E0C62947-52D0-B3DF-8813-8FC1F575CFBB}"/>
          </ac:spMkLst>
        </pc:spChg>
        <pc:spChg chg="mod">
          <ac:chgData name="Þorvaldur Gylfason - HI" userId="d2d5e679-93b2-45aa-8dcd-f9f23119a28e" providerId="ADAL" clId="{2C0D73DB-D115-40AD-8F85-9A2932555428}" dt="2026-02-07T20:06:37.643" v="5263" actId="14100"/>
          <ac:spMkLst>
            <pc:docMk/>
            <pc:sldMk cId="1347012433" sldId="416"/>
            <ac:spMk id="10" creationId="{6B16CD2A-1CA9-4D1F-E080-540AD5583502}"/>
          </ac:spMkLst>
        </pc:spChg>
        <pc:graphicFrameChg chg="add mod">
          <ac:chgData name="Þorvaldur Gylfason - HI" userId="d2d5e679-93b2-45aa-8dcd-f9f23119a28e" providerId="ADAL" clId="{2C0D73DB-D115-40AD-8F85-9A2932555428}" dt="2026-02-07T19:26:23.170" v="5146" actId="14100"/>
          <ac:graphicFrameMkLst>
            <pc:docMk/>
            <pc:sldMk cId="1347012433" sldId="416"/>
            <ac:graphicFrameMk id="4" creationId="{E6561E1E-05C1-6620-FC12-491493DDE849}"/>
          </ac:graphicFrameMkLst>
        </pc:graphicFrameChg>
        <pc:graphicFrameChg chg="add del mod">
          <ac:chgData name="Þorvaldur Gylfason - HI" userId="d2d5e679-93b2-45aa-8dcd-f9f23119a28e" providerId="ADAL" clId="{2C0D73DB-D115-40AD-8F85-9A2932555428}" dt="2026-02-07T19:29:17.125" v="5184" actId="478"/>
          <ac:graphicFrameMkLst>
            <pc:docMk/>
            <pc:sldMk cId="1347012433" sldId="416"/>
            <ac:graphicFrameMk id="8" creationId="{59F745CD-DDDA-39F0-9709-A9C475316709}"/>
          </ac:graphicFrameMkLst>
        </pc:graphicFrameChg>
      </pc:sldChg>
      <pc:sldChg chg="modSp add mod modTransition modAnim">
        <pc:chgData name="Þorvaldur Gylfason - HI" userId="d2d5e679-93b2-45aa-8dcd-f9f23119a28e" providerId="ADAL" clId="{2C0D73DB-D115-40AD-8F85-9A2932555428}" dt="2026-02-07T20:09:09.214" v="5274" actId="14100"/>
        <pc:sldMkLst>
          <pc:docMk/>
          <pc:sldMk cId="4005006564" sldId="417"/>
        </pc:sldMkLst>
        <pc:spChg chg="mod">
          <ac:chgData name="Þorvaldur Gylfason - HI" userId="d2d5e679-93b2-45aa-8dcd-f9f23119a28e" providerId="ADAL" clId="{2C0D73DB-D115-40AD-8F85-9A2932555428}" dt="2026-02-07T20:09:09.214" v="5274" actId="14100"/>
          <ac:spMkLst>
            <pc:docMk/>
            <pc:sldMk cId="4005006564" sldId="417"/>
            <ac:spMk id="3" creationId="{2248FE07-F6F0-8A1B-D77F-C0F9861AB4C5}"/>
          </ac:spMkLst>
        </pc:spChg>
        <pc:spChg chg="mod">
          <ac:chgData name="Þorvaldur Gylfason - HI" userId="d2d5e679-93b2-45aa-8dcd-f9f23119a28e" providerId="ADAL" clId="{2C0D73DB-D115-40AD-8F85-9A2932555428}" dt="2026-02-07T19:59:47.171" v="5255" actId="1076"/>
          <ac:spMkLst>
            <pc:docMk/>
            <pc:sldMk cId="4005006564" sldId="417"/>
            <ac:spMk id="4" creationId="{ABCD11D1-B687-A09E-FD5D-7B41E2EBACB0}"/>
          </ac:spMkLst>
        </pc:spChg>
      </pc:sldChg>
      <pc:sldMasterChg chg="setBg modSldLayout">
        <pc:chgData name="Þorvaldur Gylfason - HI" userId="d2d5e679-93b2-45aa-8dcd-f9f23119a28e" providerId="ADAL" clId="{2C0D73DB-D115-40AD-8F85-9A2932555428}" dt="2026-02-07T21:54:24.671" v="5349"/>
        <pc:sldMasterMkLst>
          <pc:docMk/>
          <pc:sldMasterMk cId="18353712" sldId="2147483696"/>
        </pc:sldMasterMkLst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3908429317" sldId="2147483697"/>
          </pc:sldLayoutMkLst>
        </pc:sldLayoutChg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2885093516" sldId="2147483698"/>
          </pc:sldLayoutMkLst>
        </pc:sldLayoutChg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1232403446" sldId="2147483699"/>
          </pc:sldLayoutMkLst>
        </pc:sldLayoutChg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3405714694" sldId="2147483700"/>
          </pc:sldLayoutMkLst>
        </pc:sldLayoutChg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3047100703" sldId="2147483701"/>
          </pc:sldLayoutMkLst>
        </pc:sldLayoutChg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2409388145" sldId="2147483702"/>
          </pc:sldLayoutMkLst>
        </pc:sldLayoutChg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1921708344" sldId="2147483703"/>
          </pc:sldLayoutMkLst>
        </pc:sldLayoutChg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4120491820" sldId="2147483704"/>
          </pc:sldLayoutMkLst>
        </pc:sldLayoutChg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451135406" sldId="2147483705"/>
          </pc:sldLayoutMkLst>
        </pc:sldLayoutChg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3954313892" sldId="2147483706"/>
          </pc:sldLayoutMkLst>
        </pc:sldLayoutChg>
        <pc:sldLayoutChg chg="setBg">
          <pc:chgData name="Þorvaldur Gylfason - HI" userId="d2d5e679-93b2-45aa-8dcd-f9f23119a28e" providerId="ADAL" clId="{2C0D73DB-D115-40AD-8F85-9A2932555428}" dt="2026-02-07T21:54:24.671" v="5349"/>
          <pc:sldLayoutMkLst>
            <pc:docMk/>
            <pc:sldMasterMk cId="18353712" sldId="2147483696"/>
            <pc:sldLayoutMk cId="2341658066" sldId="214748370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69196023759894"/>
          <c:y val="4.7521731059212043E-2"/>
          <c:w val="0.78915312352166278"/>
          <c:h val="0.75926643630169777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Lbls>
            <c:dLbl>
              <c:idx val="21"/>
              <c:layout>
                <c:manualLayout>
                  <c:x val="-0.12846051220341642"/>
                  <c:y val="2.257336343115041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Congo, DR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26799557032112"/>
                      <c:h val="0.162392776523702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C0CC-4137-A3D3-7D1D85C5BF6D}"/>
                </c:ext>
              </c:extLst>
            </c:dLbl>
            <c:dLbl>
              <c:idx val="22"/>
              <c:layout>
                <c:manualLayout>
                  <c:x val="-5.1273077495934932E-2"/>
                  <c:y val="-9.367668786849438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Costa Rica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05426356589147"/>
                      <c:h val="6.31378752599491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0CC-4137-A3D3-7D1D85C5BF6D}"/>
                </c:ext>
              </c:extLst>
            </c:dLbl>
            <c:dLbl>
              <c:idx val="55"/>
              <c:layout>
                <c:manualLayout>
                  <c:x val="-6.2015503875968991E-2"/>
                  <c:y val="-4.96612218055135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Kuwait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97248018416302"/>
                      <c:h val="6.31378752599491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0CC-4137-A3D3-7D1D85C5BF6D}"/>
                </c:ext>
              </c:extLst>
            </c:dLbl>
            <c:dLbl>
              <c:idx val="67"/>
              <c:layout>
                <c:manualLayout>
                  <c:x val="-4.4671252518720138E-2"/>
                  <c:y val="1.56799077671641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Mongolia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33554817275748"/>
                      <c:h val="6.31378752599491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0CC-4137-A3D3-7D1D85C5BF6D}"/>
                </c:ext>
              </c:extLst>
            </c:dLbl>
            <c:dLbl>
              <c:idx val="82"/>
              <c:layout>
                <c:manualLayout>
                  <c:x val="-3.835843886040792E-2"/>
                  <c:y val="-6.89330801707002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03875968992248"/>
                      <c:h val="6.31378752599491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C0CC-4137-A3D3-7D1D85C5BF6D}"/>
                </c:ext>
              </c:extLst>
            </c:dLbl>
            <c:dLbl>
              <c:idx val="102"/>
              <c:layout>
                <c:manualLayout>
                  <c:x val="-4.0604920371093665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Thailand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0CC-4137-A3D3-7D1D85C5BF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376594482006055E-2"/>
                  <c:y val="-0.6230742758756202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'Fig28'!$B$2:$B$113</c:f>
              <c:numCache>
                <c:formatCode>General</c:formatCode>
                <c:ptCount val="112"/>
                <c:pt idx="0">
                  <c:v>0.13684264944613553</c:v>
                </c:pt>
                <c:pt idx="2">
                  <c:v>0.15676359883359367</c:v>
                </c:pt>
                <c:pt idx="3">
                  <c:v>0.11909916831110051</c:v>
                </c:pt>
                <c:pt idx="4">
                  <c:v>9.7712861571761414E-2</c:v>
                </c:pt>
                <c:pt idx="5">
                  <c:v>2.2166148260495441E-2</c:v>
                </c:pt>
                <c:pt idx="6">
                  <c:v>0.57105923202758169</c:v>
                </c:pt>
                <c:pt idx="7">
                  <c:v>7.2286452637009183E-2</c:v>
                </c:pt>
                <c:pt idx="8">
                  <c:v>9.2714511476949479E-2</c:v>
                </c:pt>
                <c:pt idx="9">
                  <c:v>0.14144507096128431</c:v>
                </c:pt>
                <c:pt idx="10">
                  <c:v>8.5743551494459544E-3</c:v>
                </c:pt>
                <c:pt idx="11">
                  <c:v>0.28786296239786374</c:v>
                </c:pt>
                <c:pt idx="12">
                  <c:v>0.17154602872391622</c:v>
                </c:pt>
                <c:pt idx="13">
                  <c:v>0.15355740807219281</c:v>
                </c:pt>
                <c:pt idx="14">
                  <c:v>0.11281447624540732</c:v>
                </c:pt>
                <c:pt idx="15">
                  <c:v>0.33589673698068956</c:v>
                </c:pt>
                <c:pt idx="16">
                  <c:v>0.27084805425067821</c:v>
                </c:pt>
                <c:pt idx="17">
                  <c:v>5.5183610248569499E-2</c:v>
                </c:pt>
                <c:pt idx="18">
                  <c:v>0.16112438797101883</c:v>
                </c:pt>
                <c:pt idx="19">
                  <c:v>8.2431771114353805E-2</c:v>
                </c:pt>
                <c:pt idx="20">
                  <c:v>0.11099522584505529</c:v>
                </c:pt>
                <c:pt idx="21">
                  <c:v>0.54822566507768655</c:v>
                </c:pt>
                <c:pt idx="22">
                  <c:v>0.13503998092758077</c:v>
                </c:pt>
                <c:pt idx="23">
                  <c:v>0.32801119923634819</c:v>
                </c:pt>
                <c:pt idx="24">
                  <c:v>6.1850788140884079E-2</c:v>
                </c:pt>
                <c:pt idx="26">
                  <c:v>3.3096847006986875E-2</c:v>
                </c:pt>
                <c:pt idx="27">
                  <c:v>2.0536472869840033E-2</c:v>
                </c:pt>
                <c:pt idx="28">
                  <c:v>0.18377762800309128</c:v>
                </c:pt>
                <c:pt idx="29">
                  <c:v>0.25217254123962335</c:v>
                </c:pt>
                <c:pt idx="30">
                  <c:v>7.3777104720653255E-2</c:v>
                </c:pt>
                <c:pt idx="31">
                  <c:v>7.6440935735177587E-2</c:v>
                </c:pt>
                <c:pt idx="32">
                  <c:v>0.34853879336894028</c:v>
                </c:pt>
                <c:pt idx="33">
                  <c:v>4.5497842683517899E-2</c:v>
                </c:pt>
                <c:pt idx="34">
                  <c:v>1.5950074324787612E-2</c:v>
                </c:pt>
                <c:pt idx="35">
                  <c:v>0.15252288237093112</c:v>
                </c:pt>
                <c:pt idx="36">
                  <c:v>9.1170930914046128E-3</c:v>
                </c:pt>
                <c:pt idx="37">
                  <c:v>0.2941577376566184</c:v>
                </c:pt>
                <c:pt idx="38">
                  <c:v>4.7816845830071765E-2</c:v>
                </c:pt>
                <c:pt idx="39">
                  <c:v>0.13579718674930233</c:v>
                </c:pt>
                <c:pt idx="40">
                  <c:v>0.20360246147757796</c:v>
                </c:pt>
                <c:pt idx="41">
                  <c:v>3.8973070530489366E-2</c:v>
                </c:pt>
                <c:pt idx="42">
                  <c:v>3.1386966615759508E-2</c:v>
                </c:pt>
                <c:pt idx="43">
                  <c:v>0.15559510451649106</c:v>
                </c:pt>
                <c:pt idx="44">
                  <c:v>0.15518864141587968</c:v>
                </c:pt>
                <c:pt idx="45">
                  <c:v>0.40531020042049842</c:v>
                </c:pt>
                <c:pt idx="46">
                  <c:v>3.4196056836008591E-2</c:v>
                </c:pt>
                <c:pt idx="48">
                  <c:v>1.7759141884866311E-2</c:v>
                </c:pt>
                <c:pt idx="49">
                  <c:v>8.6950651237487533E-2</c:v>
                </c:pt>
                <c:pt idx="50">
                  <c:v>3.981947290239758E-3</c:v>
                </c:pt>
                <c:pt idx="51">
                  <c:v>9.4513026156025359E-2</c:v>
                </c:pt>
                <c:pt idx="52">
                  <c:v>0.30998456020488713</c:v>
                </c:pt>
                <c:pt idx="53">
                  <c:v>0.25750632607244955</c:v>
                </c:pt>
                <c:pt idx="54">
                  <c:v>1.2246707735651575E-2</c:v>
                </c:pt>
                <c:pt idx="55">
                  <c:v>0.53401401022287143</c:v>
                </c:pt>
                <c:pt idx="56">
                  <c:v>0.34750676908283951</c:v>
                </c:pt>
                <c:pt idx="57">
                  <c:v>7.2627991279567455E-2</c:v>
                </c:pt>
                <c:pt idx="58">
                  <c:v>4.8822603952406285E-2</c:v>
                </c:pt>
                <c:pt idx="59">
                  <c:v>6.4054877277143998E-2</c:v>
                </c:pt>
                <c:pt idx="60">
                  <c:v>1.2957563531028933E-2</c:v>
                </c:pt>
                <c:pt idx="61">
                  <c:v>0.33880353073185404</c:v>
                </c:pt>
                <c:pt idx="62">
                  <c:v>0.16946917985803597</c:v>
                </c:pt>
                <c:pt idx="63">
                  <c:v>8.7441337749670032E-3</c:v>
                </c:pt>
                <c:pt idx="64">
                  <c:v>2.2245281275107734E-2</c:v>
                </c:pt>
                <c:pt idx="65">
                  <c:v>9.3609540689021331E-2</c:v>
                </c:pt>
                <c:pt idx="66">
                  <c:v>0.1715708152652605</c:v>
                </c:pt>
                <c:pt idx="67">
                  <c:v>0.39984010459048908</c:v>
                </c:pt>
                <c:pt idx="68">
                  <c:v>0.186532767011519</c:v>
                </c:pt>
                <c:pt idx="69">
                  <c:v>0.49821931148097026</c:v>
                </c:pt>
                <c:pt idx="70">
                  <c:v>0.18860659267976299</c:v>
                </c:pt>
                <c:pt idx="71">
                  <c:v>0.29204436948725809</c:v>
                </c:pt>
                <c:pt idx="72">
                  <c:v>1.3779775456965883E-2</c:v>
                </c:pt>
                <c:pt idx="74">
                  <c:v>0.22313625965305006</c:v>
                </c:pt>
                <c:pt idx="75">
                  <c:v>0.36143901593297117</c:v>
                </c:pt>
                <c:pt idx="76">
                  <c:v>0.33039938630133742</c:v>
                </c:pt>
                <c:pt idx="77">
                  <c:v>8.2921216681973206E-2</c:v>
                </c:pt>
                <c:pt idx="78">
                  <c:v>0.41822340418244325</c:v>
                </c:pt>
                <c:pt idx="79">
                  <c:v>0.18463222559012685</c:v>
                </c:pt>
                <c:pt idx="80">
                  <c:v>7.0283134967896052E-2</c:v>
                </c:pt>
                <c:pt idx="81">
                  <c:v>0.1916817337980149</c:v>
                </c:pt>
                <c:pt idx="82">
                  <c:v>0.23398623468973526</c:v>
                </c:pt>
                <c:pt idx="83">
                  <c:v>9.3091942900581592E-2</c:v>
                </c:pt>
                <c:pt idx="84">
                  <c:v>6.1188414588481149E-2</c:v>
                </c:pt>
                <c:pt idx="85">
                  <c:v>2.7317407729086574E-2</c:v>
                </c:pt>
                <c:pt idx="86">
                  <c:v>0.37939420833743048</c:v>
                </c:pt>
                <c:pt idx="87">
                  <c:v>0.13336260681907261</c:v>
                </c:pt>
                <c:pt idx="88">
                  <c:v>0.21556646022043705</c:v>
                </c:pt>
                <c:pt idx="89">
                  <c:v>0.35469122224801469</c:v>
                </c:pt>
                <c:pt idx="90">
                  <c:v>0.54345952139040821</c:v>
                </c:pt>
                <c:pt idx="91">
                  <c:v>0.22490189514350645</c:v>
                </c:pt>
                <c:pt idx="92">
                  <c:v>0.10893337735059358</c:v>
                </c:pt>
                <c:pt idx="93">
                  <c:v>1.964638154842507E-4</c:v>
                </c:pt>
                <c:pt idx="94">
                  <c:v>3.373102674467799E-2</c:v>
                </c:pt>
                <c:pt idx="95">
                  <c:v>2.9879906093570299E-2</c:v>
                </c:pt>
                <c:pt idx="96">
                  <c:v>0.13794128953379747</c:v>
                </c:pt>
                <c:pt idx="97">
                  <c:v>2.3401238754062418E-2</c:v>
                </c:pt>
                <c:pt idx="98">
                  <c:v>0.11571212900416039</c:v>
                </c:pt>
                <c:pt idx="99">
                  <c:v>3.4575185086336113E-2</c:v>
                </c:pt>
                <c:pt idx="100">
                  <c:v>8.8062345430935229E-3</c:v>
                </c:pt>
                <c:pt idx="101">
                  <c:v>0.33184141803820388</c:v>
                </c:pt>
                <c:pt idx="102">
                  <c:v>0.10733350921167308</c:v>
                </c:pt>
                <c:pt idx="103">
                  <c:v>0.15801012136617326</c:v>
                </c:pt>
                <c:pt idx="104">
                  <c:v>0.18272150552683228</c:v>
                </c:pt>
                <c:pt idx="105">
                  <c:v>0.31180566324626746</c:v>
                </c:pt>
                <c:pt idx="106">
                  <c:v>0.11759043993514252</c:v>
                </c:pt>
                <c:pt idx="107">
                  <c:v>0.30865377212120054</c:v>
                </c:pt>
                <c:pt idx="108">
                  <c:v>1.1123062008212933E-2</c:v>
                </c:pt>
                <c:pt idx="109">
                  <c:v>2.4029980233784626E-2</c:v>
                </c:pt>
                <c:pt idx="110">
                  <c:v>8.9687401510106554E-2</c:v>
                </c:pt>
                <c:pt idx="111">
                  <c:v>0.3290722579086573</c:v>
                </c:pt>
              </c:numCache>
            </c:numRef>
          </c:xVal>
          <c:yVal>
            <c:numRef>
              <c:f>'Fig28'!$C$2:$C$113</c:f>
              <c:numCache>
                <c:formatCode>General</c:formatCode>
                <c:ptCount val="112"/>
                <c:pt idx="0">
                  <c:v>0.4</c:v>
                </c:pt>
                <c:pt idx="1">
                  <c:v>0.19</c:v>
                </c:pt>
                <c:pt idx="2">
                  <c:v>0.66</c:v>
                </c:pt>
                <c:pt idx="3">
                  <c:v>0.56000000000000005</c:v>
                </c:pt>
                <c:pt idx="4">
                  <c:v>0.81</c:v>
                </c:pt>
                <c:pt idx="5">
                  <c:v>0.75</c:v>
                </c:pt>
                <c:pt idx="6">
                  <c:v>7.0000000000000007E-2</c:v>
                </c:pt>
                <c:pt idx="7">
                  <c:v>0.05</c:v>
                </c:pt>
                <c:pt idx="8">
                  <c:v>0.12</c:v>
                </c:pt>
                <c:pt idx="9">
                  <c:v>0.04</c:v>
                </c:pt>
                <c:pt idx="10">
                  <c:v>0.82</c:v>
                </c:pt>
                <c:pt idx="11">
                  <c:v>0.37</c:v>
                </c:pt>
                <c:pt idx="12">
                  <c:v>0.35</c:v>
                </c:pt>
                <c:pt idx="13">
                  <c:v>0.49</c:v>
                </c:pt>
                <c:pt idx="14">
                  <c:v>0.51</c:v>
                </c:pt>
                <c:pt idx="15">
                  <c:v>0.06</c:v>
                </c:pt>
                <c:pt idx="16">
                  <c:v>0.13</c:v>
                </c:pt>
                <c:pt idx="17">
                  <c:v>0.75</c:v>
                </c:pt>
                <c:pt idx="18">
                  <c:v>0.77</c:v>
                </c:pt>
                <c:pt idx="19">
                  <c:v>0.04</c:v>
                </c:pt>
                <c:pt idx="20">
                  <c:v>0.47</c:v>
                </c:pt>
                <c:pt idx="21">
                  <c:v>0.16</c:v>
                </c:pt>
                <c:pt idx="22">
                  <c:v>0.85</c:v>
                </c:pt>
                <c:pt idx="23">
                  <c:v>0.24</c:v>
                </c:pt>
                <c:pt idx="24">
                  <c:v>0.63</c:v>
                </c:pt>
                <c:pt idx="25">
                  <c:v>0.69</c:v>
                </c:pt>
                <c:pt idx="26">
                  <c:v>0.71</c:v>
                </c:pt>
                <c:pt idx="27">
                  <c:v>0.88</c:v>
                </c:pt>
                <c:pt idx="28">
                  <c:v>0.47</c:v>
                </c:pt>
                <c:pt idx="29">
                  <c:v>0.12</c:v>
                </c:pt>
                <c:pt idx="30">
                  <c:v>0.21</c:v>
                </c:pt>
                <c:pt idx="31">
                  <c:v>0.84</c:v>
                </c:pt>
                <c:pt idx="32">
                  <c:v>0.15</c:v>
                </c:pt>
                <c:pt idx="33">
                  <c:v>0.83</c:v>
                </c:pt>
                <c:pt idx="34">
                  <c:v>0.79</c:v>
                </c:pt>
                <c:pt idx="35">
                  <c:v>0.49</c:v>
                </c:pt>
                <c:pt idx="36">
                  <c:v>0.82</c:v>
                </c:pt>
                <c:pt idx="37">
                  <c:v>0.56999999999999995</c:v>
                </c:pt>
                <c:pt idx="38">
                  <c:v>0.67</c:v>
                </c:pt>
                <c:pt idx="39">
                  <c:v>0.32</c:v>
                </c:pt>
                <c:pt idx="40">
                  <c:v>0.24</c:v>
                </c:pt>
                <c:pt idx="41">
                  <c:v>0.36</c:v>
                </c:pt>
                <c:pt idx="42">
                  <c:v>0.75</c:v>
                </c:pt>
                <c:pt idx="43">
                  <c:v>0.36</c:v>
                </c:pt>
                <c:pt idx="44">
                  <c:v>0.43</c:v>
                </c:pt>
                <c:pt idx="45">
                  <c:v>0.12</c:v>
                </c:pt>
                <c:pt idx="46">
                  <c:v>0.82</c:v>
                </c:pt>
                <c:pt idx="47">
                  <c:v>0.65</c:v>
                </c:pt>
                <c:pt idx="48">
                  <c:v>0.77</c:v>
                </c:pt>
                <c:pt idx="49">
                  <c:v>0.69</c:v>
                </c:pt>
                <c:pt idx="50">
                  <c:v>0.74</c:v>
                </c:pt>
                <c:pt idx="51">
                  <c:v>0.25</c:v>
                </c:pt>
                <c:pt idx="52">
                  <c:v>0.13</c:v>
                </c:pt>
                <c:pt idx="53">
                  <c:v>0.4</c:v>
                </c:pt>
                <c:pt idx="54">
                  <c:v>0.79</c:v>
                </c:pt>
                <c:pt idx="55">
                  <c:v>0.27</c:v>
                </c:pt>
                <c:pt idx="56">
                  <c:v>0.27</c:v>
                </c:pt>
                <c:pt idx="57">
                  <c:v>0.73</c:v>
                </c:pt>
                <c:pt idx="58">
                  <c:v>0.28000000000000003</c:v>
                </c:pt>
                <c:pt idx="59">
                  <c:v>0.74</c:v>
                </c:pt>
                <c:pt idx="60">
                  <c:v>0.8</c:v>
                </c:pt>
                <c:pt idx="61">
                  <c:v>0.24</c:v>
                </c:pt>
                <c:pt idx="62">
                  <c:v>0.28999999999999998</c:v>
                </c:pt>
                <c:pt idx="63">
                  <c:v>0.63</c:v>
                </c:pt>
                <c:pt idx="64">
                  <c:v>0.46</c:v>
                </c:pt>
                <c:pt idx="65">
                  <c:v>0.39</c:v>
                </c:pt>
                <c:pt idx="66">
                  <c:v>0.62</c:v>
                </c:pt>
                <c:pt idx="67">
                  <c:v>0.49</c:v>
                </c:pt>
                <c:pt idx="68">
                  <c:v>0.24</c:v>
                </c:pt>
                <c:pt idx="69">
                  <c:v>0.24</c:v>
                </c:pt>
                <c:pt idx="70">
                  <c:v>0.51</c:v>
                </c:pt>
                <c:pt idx="71">
                  <c:v>0.46</c:v>
                </c:pt>
                <c:pt idx="72">
                  <c:v>0.81</c:v>
                </c:pt>
                <c:pt idx="73">
                  <c:v>0.84</c:v>
                </c:pt>
                <c:pt idx="74">
                  <c:v>0.06</c:v>
                </c:pt>
                <c:pt idx="75">
                  <c:v>0.4</c:v>
                </c:pt>
                <c:pt idx="76">
                  <c:v>0.34</c:v>
                </c:pt>
                <c:pt idx="77">
                  <c:v>0.86</c:v>
                </c:pt>
                <c:pt idx="78">
                  <c:v>0.14000000000000001</c:v>
                </c:pt>
                <c:pt idx="79">
                  <c:v>0.23</c:v>
                </c:pt>
                <c:pt idx="80">
                  <c:v>0.56000000000000005</c:v>
                </c:pt>
                <c:pt idx="81">
                  <c:v>0.43</c:v>
                </c:pt>
                <c:pt idx="82">
                  <c:v>0.65</c:v>
                </c:pt>
                <c:pt idx="83">
                  <c:v>0.28000000000000003</c:v>
                </c:pt>
                <c:pt idx="84">
                  <c:v>0.41</c:v>
                </c:pt>
                <c:pt idx="85">
                  <c:v>0.81</c:v>
                </c:pt>
                <c:pt idx="86">
                  <c:v>0.09</c:v>
                </c:pt>
                <c:pt idx="87">
                  <c:v>0.64</c:v>
                </c:pt>
                <c:pt idx="88">
                  <c:v>0.1</c:v>
                </c:pt>
                <c:pt idx="89">
                  <c:v>0.12</c:v>
                </c:pt>
                <c:pt idx="90">
                  <c:v>0.04</c:v>
                </c:pt>
                <c:pt idx="91">
                  <c:v>0.55000000000000004</c:v>
                </c:pt>
                <c:pt idx="92">
                  <c:v>0.24</c:v>
                </c:pt>
                <c:pt idx="93">
                  <c:v>0.33</c:v>
                </c:pt>
                <c:pt idx="94">
                  <c:v>0.77</c:v>
                </c:pt>
                <c:pt idx="95">
                  <c:v>0.6</c:v>
                </c:pt>
                <c:pt idx="96">
                  <c:v>0.59</c:v>
                </c:pt>
                <c:pt idx="97">
                  <c:v>0.78</c:v>
                </c:pt>
                <c:pt idx="98">
                  <c:v>0.38</c:v>
                </c:pt>
                <c:pt idx="99">
                  <c:v>0.88</c:v>
                </c:pt>
                <c:pt idx="100">
                  <c:v>0.84</c:v>
                </c:pt>
                <c:pt idx="101">
                  <c:v>0.31</c:v>
                </c:pt>
                <c:pt idx="102">
                  <c:v>0.17</c:v>
                </c:pt>
                <c:pt idx="103">
                  <c:v>0.46</c:v>
                </c:pt>
                <c:pt idx="104">
                  <c:v>0.11</c:v>
                </c:pt>
                <c:pt idx="105">
                  <c:v>0.21</c:v>
                </c:pt>
                <c:pt idx="106">
                  <c:v>0.32</c:v>
                </c:pt>
                <c:pt idx="107">
                  <c:v>0.08</c:v>
                </c:pt>
                <c:pt idx="108">
                  <c:v>0.78</c:v>
                </c:pt>
                <c:pt idx="109">
                  <c:v>0.74</c:v>
                </c:pt>
                <c:pt idx="110">
                  <c:v>0.76</c:v>
                </c:pt>
                <c:pt idx="111">
                  <c:v>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0CC-4137-A3D3-7D1D85C5B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5463887"/>
        <c:axId val="1035461007"/>
      </c:scatterChart>
      <c:valAx>
        <c:axId val="1035463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sz="1600"/>
                  <a:t>Natural capital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461007"/>
        <c:crosses val="autoZero"/>
        <c:crossBetween val="midCat"/>
      </c:valAx>
      <c:valAx>
        <c:axId val="103546100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sz="1600"/>
                  <a:t>Democracy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4638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5821390233192391E-2"/>
                  <c:y val="7.4363809467979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Australia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4784130688448"/>
                      <c:h val="6.285410952844376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F5A4-4E6C-B10A-0A013775BBEC}"/>
                </c:ext>
              </c:extLst>
            </c:dLbl>
            <c:dLbl>
              <c:idx val="6"/>
              <c:layout>
                <c:manualLayout>
                  <c:x val="-1.8440388425038798E-2"/>
                  <c:y val="2.6966379958899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Azerbaijan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37222870478413"/>
                      <c:h val="6.285410952844376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5A4-4E6C-B10A-0A013775BBEC}"/>
                </c:ext>
              </c:extLst>
            </c:dLbl>
            <c:dLbl>
              <c:idx val="75"/>
              <c:layout>
                <c:manualLayout>
                  <c:x val="-4.7956006998009719E-2"/>
                  <c:y val="2.35195902499818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Niger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15752625437573"/>
                      <c:h val="6.7280898876404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F5A4-4E6C-B10A-0A013775BBEC}"/>
                </c:ext>
              </c:extLst>
            </c:dLbl>
            <c:dLbl>
              <c:idx val="79"/>
              <c:layout>
                <c:manualLayout>
                  <c:x val="-0.14516394157418175"/>
                  <c:y val="-1.03402334263695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Pakistan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62767779212331"/>
                      <c:h val="6.285397444707521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5A4-4E6C-B10A-0A013775BBEC}"/>
                </c:ext>
              </c:extLst>
            </c:dLbl>
            <c:dLbl>
              <c:idx val="90"/>
              <c:layout>
                <c:manualLayout>
                  <c:x val="-2.3047688025207652E-2"/>
                  <c:y val="-4.49438308977828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Saudi Arabia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6738339415816"/>
                      <c:h val="6.285397444707521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F5A4-4E6C-B10A-0A013775BBEC}"/>
                </c:ext>
              </c:extLst>
            </c:dLbl>
            <c:dLbl>
              <c:idx val="107"/>
              <c:layout>
                <c:manualLayout>
                  <c:x val="-0.11785297549591599"/>
                  <c:y val="-3.59548792356011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United Arab Emirates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618436406067678"/>
                      <c:h val="6.285410952844376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5A4-4E6C-B10A-0A013775B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822433606498549"/>
                  <c:y val="0.1914309008225614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'Fig29'!$B$2:$B$113</c:f>
              <c:numCache>
                <c:formatCode>General</c:formatCode>
                <c:ptCount val="112"/>
                <c:pt idx="0">
                  <c:v>0.13684264944613553</c:v>
                </c:pt>
                <c:pt idx="2">
                  <c:v>0.15676359883359367</c:v>
                </c:pt>
                <c:pt idx="3">
                  <c:v>0.11909916831110051</c:v>
                </c:pt>
                <c:pt idx="4">
                  <c:v>9.7712861571761414E-2</c:v>
                </c:pt>
                <c:pt idx="5">
                  <c:v>2.2166148260495441E-2</c:v>
                </c:pt>
                <c:pt idx="6">
                  <c:v>0.57105923202758169</c:v>
                </c:pt>
                <c:pt idx="7">
                  <c:v>7.2286452637009183E-2</c:v>
                </c:pt>
                <c:pt idx="8">
                  <c:v>9.2714511476949479E-2</c:v>
                </c:pt>
                <c:pt idx="9">
                  <c:v>0.14144507096128431</c:v>
                </c:pt>
                <c:pt idx="10">
                  <c:v>8.5743551494459544E-3</c:v>
                </c:pt>
                <c:pt idx="11">
                  <c:v>0.28786296239786374</c:v>
                </c:pt>
                <c:pt idx="12">
                  <c:v>0.17154602872391622</c:v>
                </c:pt>
                <c:pt idx="13">
                  <c:v>0.15355740807219281</c:v>
                </c:pt>
                <c:pt idx="14">
                  <c:v>0.11281447624540732</c:v>
                </c:pt>
                <c:pt idx="15">
                  <c:v>0.33589673698068956</c:v>
                </c:pt>
                <c:pt idx="16">
                  <c:v>0.27084805425067821</c:v>
                </c:pt>
                <c:pt idx="17">
                  <c:v>5.5183610248569499E-2</c:v>
                </c:pt>
                <c:pt idx="18">
                  <c:v>0.16112438797101883</c:v>
                </c:pt>
                <c:pt idx="19">
                  <c:v>8.2431771114353805E-2</c:v>
                </c:pt>
                <c:pt idx="20">
                  <c:v>0.11099522584505529</c:v>
                </c:pt>
                <c:pt idx="21">
                  <c:v>0.54822566507768655</c:v>
                </c:pt>
                <c:pt idx="22">
                  <c:v>0.13503998092758077</c:v>
                </c:pt>
                <c:pt idx="23">
                  <c:v>0.32801119923634819</c:v>
                </c:pt>
                <c:pt idx="24">
                  <c:v>6.1850788140884079E-2</c:v>
                </c:pt>
                <c:pt idx="26">
                  <c:v>3.3096847006986875E-2</c:v>
                </c:pt>
                <c:pt idx="27">
                  <c:v>2.0536472869840033E-2</c:v>
                </c:pt>
                <c:pt idx="28">
                  <c:v>0.18377762800309128</c:v>
                </c:pt>
                <c:pt idx="29">
                  <c:v>0.25217254123962335</c:v>
                </c:pt>
                <c:pt idx="30">
                  <c:v>7.3777104720653255E-2</c:v>
                </c:pt>
                <c:pt idx="31">
                  <c:v>7.6440935735177587E-2</c:v>
                </c:pt>
                <c:pt idx="32">
                  <c:v>0.34853879336894028</c:v>
                </c:pt>
                <c:pt idx="33">
                  <c:v>4.5497842683517899E-2</c:v>
                </c:pt>
                <c:pt idx="34">
                  <c:v>1.5950074324787612E-2</c:v>
                </c:pt>
                <c:pt idx="35">
                  <c:v>0.15252288237093112</c:v>
                </c:pt>
                <c:pt idx="36">
                  <c:v>9.1170930914046128E-3</c:v>
                </c:pt>
                <c:pt idx="37">
                  <c:v>0.2941577376566184</c:v>
                </c:pt>
                <c:pt idx="38">
                  <c:v>4.7816845830071765E-2</c:v>
                </c:pt>
                <c:pt idx="39">
                  <c:v>0.13579718674930233</c:v>
                </c:pt>
                <c:pt idx="40">
                  <c:v>0.20360246147757796</c:v>
                </c:pt>
                <c:pt idx="41">
                  <c:v>3.8973070530489366E-2</c:v>
                </c:pt>
                <c:pt idx="42">
                  <c:v>3.1386966615759508E-2</c:v>
                </c:pt>
                <c:pt idx="43">
                  <c:v>0.15559510451649106</c:v>
                </c:pt>
                <c:pt idx="44">
                  <c:v>0.15518864141587968</c:v>
                </c:pt>
                <c:pt idx="45">
                  <c:v>0.40531020042049842</c:v>
                </c:pt>
                <c:pt idx="46">
                  <c:v>3.4196056836008591E-2</c:v>
                </c:pt>
                <c:pt idx="48">
                  <c:v>1.7759141884866311E-2</c:v>
                </c:pt>
                <c:pt idx="49">
                  <c:v>8.6950651237487533E-2</c:v>
                </c:pt>
                <c:pt idx="50">
                  <c:v>3.981947290239758E-3</c:v>
                </c:pt>
                <c:pt idx="51">
                  <c:v>9.4513026156025359E-2</c:v>
                </c:pt>
                <c:pt idx="52">
                  <c:v>0.30998456020488713</c:v>
                </c:pt>
                <c:pt idx="53">
                  <c:v>0.25750632607244955</c:v>
                </c:pt>
                <c:pt idx="54">
                  <c:v>1.2246707735651575E-2</c:v>
                </c:pt>
                <c:pt idx="55">
                  <c:v>0.53401401022287143</c:v>
                </c:pt>
                <c:pt idx="56">
                  <c:v>0.34750676908283951</c:v>
                </c:pt>
                <c:pt idx="57">
                  <c:v>7.2627991279567455E-2</c:v>
                </c:pt>
                <c:pt idx="58">
                  <c:v>4.8822603952406285E-2</c:v>
                </c:pt>
                <c:pt idx="59">
                  <c:v>6.4054877277143998E-2</c:v>
                </c:pt>
                <c:pt idx="60">
                  <c:v>1.2957563531028933E-2</c:v>
                </c:pt>
                <c:pt idx="61">
                  <c:v>0.33880353073185404</c:v>
                </c:pt>
                <c:pt idx="62">
                  <c:v>0.16946917985803597</c:v>
                </c:pt>
                <c:pt idx="63">
                  <c:v>8.7441337749670032E-3</c:v>
                </c:pt>
                <c:pt idx="64">
                  <c:v>2.2245281275107734E-2</c:v>
                </c:pt>
                <c:pt idx="65">
                  <c:v>9.3609540689021331E-2</c:v>
                </c:pt>
                <c:pt idx="66">
                  <c:v>0.1715708152652605</c:v>
                </c:pt>
                <c:pt idx="67">
                  <c:v>0.39984010459048908</c:v>
                </c:pt>
                <c:pt idx="68">
                  <c:v>0.186532767011519</c:v>
                </c:pt>
                <c:pt idx="69">
                  <c:v>0.49821931148097026</c:v>
                </c:pt>
                <c:pt idx="70">
                  <c:v>0.18860659267976299</c:v>
                </c:pt>
                <c:pt idx="71">
                  <c:v>0.29204436948725809</c:v>
                </c:pt>
                <c:pt idx="72">
                  <c:v>1.3779775456965883E-2</c:v>
                </c:pt>
                <c:pt idx="74">
                  <c:v>0.22313625965305006</c:v>
                </c:pt>
                <c:pt idx="75">
                  <c:v>0.36143901593297117</c:v>
                </c:pt>
                <c:pt idx="76">
                  <c:v>0.33039938630133742</c:v>
                </c:pt>
                <c:pt idx="77">
                  <c:v>8.2921216681973206E-2</c:v>
                </c:pt>
                <c:pt idx="78">
                  <c:v>0.41822340418244325</c:v>
                </c:pt>
                <c:pt idx="79">
                  <c:v>0.18463222559012685</c:v>
                </c:pt>
                <c:pt idx="80">
                  <c:v>7.0283134967896052E-2</c:v>
                </c:pt>
                <c:pt idx="81">
                  <c:v>0.1916817337980149</c:v>
                </c:pt>
                <c:pt idx="82">
                  <c:v>0.23398623468973526</c:v>
                </c:pt>
                <c:pt idx="83">
                  <c:v>9.3091942900581592E-2</c:v>
                </c:pt>
                <c:pt idx="84">
                  <c:v>6.1188414588481149E-2</c:v>
                </c:pt>
                <c:pt idx="85">
                  <c:v>2.7317407729086574E-2</c:v>
                </c:pt>
                <c:pt idx="86">
                  <c:v>0.37939420833743048</c:v>
                </c:pt>
                <c:pt idx="87">
                  <c:v>0.13336260681907261</c:v>
                </c:pt>
                <c:pt idx="88">
                  <c:v>0.21556646022043705</c:v>
                </c:pt>
                <c:pt idx="89">
                  <c:v>0.35469122224801469</c:v>
                </c:pt>
                <c:pt idx="90">
                  <c:v>0.54345952139040821</c:v>
                </c:pt>
                <c:pt idx="91">
                  <c:v>0.22490189514350645</c:v>
                </c:pt>
                <c:pt idx="92">
                  <c:v>0.10893337735059358</c:v>
                </c:pt>
                <c:pt idx="93">
                  <c:v>1.964638154842507E-4</c:v>
                </c:pt>
                <c:pt idx="94">
                  <c:v>3.373102674467799E-2</c:v>
                </c:pt>
                <c:pt idx="95">
                  <c:v>2.9879906093570299E-2</c:v>
                </c:pt>
                <c:pt idx="96">
                  <c:v>0.13794128953379747</c:v>
                </c:pt>
                <c:pt idx="97">
                  <c:v>2.3401238754062418E-2</c:v>
                </c:pt>
                <c:pt idx="98">
                  <c:v>0.11571212900416039</c:v>
                </c:pt>
                <c:pt idx="99">
                  <c:v>3.4575185086336113E-2</c:v>
                </c:pt>
                <c:pt idx="100">
                  <c:v>8.8062345430935229E-3</c:v>
                </c:pt>
                <c:pt idx="101">
                  <c:v>0.33184141803820388</c:v>
                </c:pt>
                <c:pt idx="102">
                  <c:v>0.10733350921167308</c:v>
                </c:pt>
                <c:pt idx="103">
                  <c:v>0.15801012136617326</c:v>
                </c:pt>
                <c:pt idx="104">
                  <c:v>0.18272150552683228</c:v>
                </c:pt>
                <c:pt idx="105">
                  <c:v>0.31180566324626746</c:v>
                </c:pt>
                <c:pt idx="106">
                  <c:v>0.11759043993514252</c:v>
                </c:pt>
                <c:pt idx="107">
                  <c:v>0.30865377212120054</c:v>
                </c:pt>
                <c:pt idx="108">
                  <c:v>1.1123062008212933E-2</c:v>
                </c:pt>
                <c:pt idx="109">
                  <c:v>2.4029980233784626E-2</c:v>
                </c:pt>
                <c:pt idx="110">
                  <c:v>8.9687401510106554E-2</c:v>
                </c:pt>
                <c:pt idx="111">
                  <c:v>0.3290722579086573</c:v>
                </c:pt>
              </c:numCache>
            </c:numRef>
          </c:xVal>
          <c:yVal>
            <c:numRef>
              <c:f>'Fig29'!$C$2:$C$113</c:f>
              <c:numCache>
                <c:formatCode>General</c:formatCode>
                <c:ptCount val="112"/>
                <c:pt idx="0">
                  <c:v>0.78900000000000003</c:v>
                </c:pt>
                <c:pt idx="1">
                  <c:v>0.59099999999999997</c:v>
                </c:pt>
                <c:pt idx="2">
                  <c:v>0.84899999999999998</c:v>
                </c:pt>
                <c:pt idx="3">
                  <c:v>0.78600000000000003</c:v>
                </c:pt>
                <c:pt idx="4">
                  <c:v>0.94599999999999995</c:v>
                </c:pt>
                <c:pt idx="5">
                  <c:v>0.92600000000000005</c:v>
                </c:pt>
                <c:pt idx="6">
                  <c:v>0.76</c:v>
                </c:pt>
                <c:pt idx="7">
                  <c:v>0.88800000000000001</c:v>
                </c:pt>
                <c:pt idx="8">
                  <c:v>0.67</c:v>
                </c:pt>
                <c:pt idx="9">
                  <c:v>0.80100000000000005</c:v>
                </c:pt>
                <c:pt idx="10">
                  <c:v>0.94199999999999995</c:v>
                </c:pt>
                <c:pt idx="11">
                  <c:v>0.69799999999999995</c:v>
                </c:pt>
                <c:pt idx="12">
                  <c:v>0.77900000000000003</c:v>
                </c:pt>
                <c:pt idx="13">
                  <c:v>0.70799999999999996</c:v>
                </c:pt>
                <c:pt idx="14">
                  <c:v>0.76</c:v>
                </c:pt>
                <c:pt idx="15">
                  <c:v>0.6</c:v>
                </c:pt>
                <c:pt idx="16">
                  <c:v>0.58699999999999997</c:v>
                </c:pt>
                <c:pt idx="17">
                  <c:v>0.93500000000000005</c:v>
                </c:pt>
                <c:pt idx="18">
                  <c:v>0.86</c:v>
                </c:pt>
                <c:pt idx="19">
                  <c:v>0.78800000000000003</c:v>
                </c:pt>
                <c:pt idx="20">
                  <c:v>0.75800000000000001</c:v>
                </c:pt>
                <c:pt idx="21">
                  <c:v>0.48099999999999998</c:v>
                </c:pt>
                <c:pt idx="22">
                  <c:v>0.80600000000000005</c:v>
                </c:pt>
                <c:pt idx="23">
                  <c:v>0.53400000000000003</c:v>
                </c:pt>
                <c:pt idx="24">
                  <c:v>0.878</c:v>
                </c:pt>
                <c:pt idx="25">
                  <c:v>0.90700000000000003</c:v>
                </c:pt>
                <c:pt idx="26">
                  <c:v>0.89500000000000002</c:v>
                </c:pt>
                <c:pt idx="27">
                  <c:v>0.95199999999999996</c:v>
                </c:pt>
                <c:pt idx="28">
                  <c:v>0.76500000000000001</c:v>
                </c:pt>
                <c:pt idx="29">
                  <c:v>0.72799999999999998</c:v>
                </c:pt>
                <c:pt idx="30">
                  <c:v>0.67400000000000004</c:v>
                </c:pt>
                <c:pt idx="31">
                  <c:v>0.89900000000000002</c:v>
                </c:pt>
                <c:pt idx="32">
                  <c:v>0.49199999999999999</c:v>
                </c:pt>
                <c:pt idx="33">
                  <c:v>0.94199999999999995</c:v>
                </c:pt>
                <c:pt idx="34">
                  <c:v>0.91</c:v>
                </c:pt>
                <c:pt idx="35">
                  <c:v>0.81399999999999995</c:v>
                </c:pt>
                <c:pt idx="36">
                  <c:v>0.95</c:v>
                </c:pt>
                <c:pt idx="37">
                  <c:v>0.60199999999999998</c:v>
                </c:pt>
                <c:pt idx="38">
                  <c:v>0.89300000000000002</c:v>
                </c:pt>
                <c:pt idx="39">
                  <c:v>0.629</c:v>
                </c:pt>
                <c:pt idx="40">
                  <c:v>0.624</c:v>
                </c:pt>
                <c:pt idx="41">
                  <c:v>0.85099999999999998</c:v>
                </c:pt>
                <c:pt idx="42">
                  <c:v>0.95899999999999996</c:v>
                </c:pt>
                <c:pt idx="43">
                  <c:v>0.64400000000000002</c:v>
                </c:pt>
                <c:pt idx="44">
                  <c:v>0.71299999999999997</c:v>
                </c:pt>
                <c:pt idx="45">
                  <c:v>0.78</c:v>
                </c:pt>
                <c:pt idx="46">
                  <c:v>0.95</c:v>
                </c:pt>
                <c:pt idx="47">
                  <c:v>0.91500000000000004</c:v>
                </c:pt>
                <c:pt idx="48">
                  <c:v>0.90600000000000003</c:v>
                </c:pt>
                <c:pt idx="49">
                  <c:v>0.70599999999999996</c:v>
                </c:pt>
                <c:pt idx="50">
                  <c:v>0.92</c:v>
                </c:pt>
                <c:pt idx="51">
                  <c:v>0.73599999999999999</c:v>
                </c:pt>
                <c:pt idx="52">
                  <c:v>0.80200000000000005</c:v>
                </c:pt>
                <c:pt idx="53">
                  <c:v>0.60099999999999998</c:v>
                </c:pt>
                <c:pt idx="54">
                  <c:v>0.92900000000000005</c:v>
                </c:pt>
                <c:pt idx="55">
                  <c:v>0.84699999999999998</c:v>
                </c:pt>
                <c:pt idx="56">
                  <c:v>0.70099999999999996</c:v>
                </c:pt>
                <c:pt idx="57">
                  <c:v>0.879</c:v>
                </c:pt>
                <c:pt idx="58">
                  <c:v>0.72299999999999998</c:v>
                </c:pt>
                <c:pt idx="59">
                  <c:v>0.879</c:v>
                </c:pt>
                <c:pt idx="60">
                  <c:v>0.92700000000000005</c:v>
                </c:pt>
                <c:pt idx="61">
                  <c:v>0.48699999999999999</c:v>
                </c:pt>
                <c:pt idx="62">
                  <c:v>0.80700000000000005</c:v>
                </c:pt>
                <c:pt idx="63">
                  <c:v>0.91500000000000004</c:v>
                </c:pt>
                <c:pt idx="64">
                  <c:v>0.79600000000000004</c:v>
                </c:pt>
                <c:pt idx="65">
                  <c:v>0.78100000000000003</c:v>
                </c:pt>
                <c:pt idx="66">
                  <c:v>0.76300000000000001</c:v>
                </c:pt>
                <c:pt idx="67">
                  <c:v>0.74099999999999999</c:v>
                </c:pt>
                <c:pt idx="68">
                  <c:v>0.69799999999999995</c:v>
                </c:pt>
                <c:pt idx="69">
                  <c:v>0.46100000000000002</c:v>
                </c:pt>
                <c:pt idx="70">
                  <c:v>0.61</c:v>
                </c:pt>
                <c:pt idx="71">
                  <c:v>0.60099999999999998</c:v>
                </c:pt>
                <c:pt idx="72">
                  <c:v>0.94599999999999995</c:v>
                </c:pt>
                <c:pt idx="73">
                  <c:v>0.93899999999999995</c:v>
                </c:pt>
                <c:pt idx="74">
                  <c:v>0.66900000000000004</c:v>
                </c:pt>
                <c:pt idx="75">
                  <c:v>0.39400000000000002</c:v>
                </c:pt>
                <c:pt idx="76">
                  <c:v>0.54800000000000004</c:v>
                </c:pt>
                <c:pt idx="77">
                  <c:v>0.96599999999999997</c:v>
                </c:pt>
                <c:pt idx="78">
                  <c:v>0.81899999999999995</c:v>
                </c:pt>
                <c:pt idx="79">
                  <c:v>0.54</c:v>
                </c:pt>
                <c:pt idx="80">
                  <c:v>0.82</c:v>
                </c:pt>
                <c:pt idx="81">
                  <c:v>0.73099999999999998</c:v>
                </c:pt>
                <c:pt idx="82">
                  <c:v>0.76200000000000001</c:v>
                </c:pt>
                <c:pt idx="83">
                  <c:v>0.71</c:v>
                </c:pt>
                <c:pt idx="84">
                  <c:v>0.88100000000000001</c:v>
                </c:pt>
                <c:pt idx="85">
                  <c:v>0.874</c:v>
                </c:pt>
                <c:pt idx="86">
                  <c:v>0.875</c:v>
                </c:pt>
                <c:pt idx="87">
                  <c:v>0.82699999999999996</c:v>
                </c:pt>
                <c:pt idx="88">
                  <c:v>0.82099999999999995</c:v>
                </c:pt>
                <c:pt idx="89">
                  <c:v>0.54800000000000004</c:v>
                </c:pt>
                <c:pt idx="90">
                  <c:v>0.875</c:v>
                </c:pt>
                <c:pt idx="91">
                  <c:v>0.51700000000000002</c:v>
                </c:pt>
                <c:pt idx="92">
                  <c:v>0.80500000000000005</c:v>
                </c:pt>
                <c:pt idx="93">
                  <c:v>0.94899999999999995</c:v>
                </c:pt>
                <c:pt idx="94">
                  <c:v>0.85499999999999998</c:v>
                </c:pt>
                <c:pt idx="95">
                  <c:v>0.92600000000000005</c:v>
                </c:pt>
                <c:pt idx="96">
                  <c:v>0.71699999999999997</c:v>
                </c:pt>
                <c:pt idx="97">
                  <c:v>0.91100000000000003</c:v>
                </c:pt>
                <c:pt idx="98">
                  <c:v>0.78</c:v>
                </c:pt>
                <c:pt idx="99">
                  <c:v>0.95199999999999996</c:v>
                </c:pt>
                <c:pt idx="100">
                  <c:v>0.96699999999999997</c:v>
                </c:pt>
                <c:pt idx="101">
                  <c:v>0.53200000000000003</c:v>
                </c:pt>
                <c:pt idx="102">
                  <c:v>0.80300000000000005</c:v>
                </c:pt>
                <c:pt idx="103">
                  <c:v>0.73199999999999998</c:v>
                </c:pt>
                <c:pt idx="104">
                  <c:v>0.85499999999999998</c:v>
                </c:pt>
                <c:pt idx="105">
                  <c:v>0.55000000000000004</c:v>
                </c:pt>
                <c:pt idx="106">
                  <c:v>0.73399999999999999</c:v>
                </c:pt>
                <c:pt idx="107">
                  <c:v>0.93700000000000006</c:v>
                </c:pt>
                <c:pt idx="108">
                  <c:v>0.94</c:v>
                </c:pt>
                <c:pt idx="109">
                  <c:v>0.92700000000000005</c:v>
                </c:pt>
                <c:pt idx="110">
                  <c:v>0.83</c:v>
                </c:pt>
                <c:pt idx="111">
                  <c:v>0.56899999999999995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5A4-4E6C-B10A-0A013775B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352223"/>
        <c:axId val="164350303"/>
      </c:scatterChart>
      <c:valAx>
        <c:axId val="164352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sz="1600"/>
                  <a:t>Natural capital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50303"/>
        <c:crosses val="autoZero"/>
        <c:crossBetween val="midCat"/>
      </c:valAx>
      <c:valAx>
        <c:axId val="164350303"/>
        <c:scaling>
          <c:orientation val="minMax"/>
          <c:max val="1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sz="1600"/>
                  <a:t>Human development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522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15D5B-F3A8-4FDE-AC61-9E83F69B1276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EA919-5800-48B6-83D5-79C234D1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EA919-5800-48B6-83D5-79C234D190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1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84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431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165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509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240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571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710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0938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170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049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5113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8B4C-B217-47ED-95BC-1B1E486204F0}" type="datetimeFigureOut">
              <a:rPr lang="is-IS" smtClean="0"/>
              <a:t>7.2.2026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4719-7A77-481F-9C71-4259A0A771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2255-1FFC-41A6-9AD8-ECE1EF07A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545" y="1148398"/>
            <a:ext cx="10539166" cy="26831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Catch-Up and the Curse of Oil</a:t>
            </a:r>
            <a:br>
              <a:rPr lang="en-US" sz="4800" b="1" kern="100" dirty="0">
                <a:effectLst/>
                <a:latin typeface="Mongolian Baiti" panose="03000500000000000000" pitchFamily="66" charset="0"/>
                <a:ea typeface="Aptos" panose="020B0004020202020204" pitchFamily="34" charset="0"/>
                <a:cs typeface="Mongolian Baiti" panose="03000500000000000000" pitchFamily="66" charset="0"/>
              </a:rPr>
            </a:br>
            <a:endParaRPr lang="en-US" sz="4800" kern="100" dirty="0">
              <a:effectLst/>
              <a:latin typeface="Mongolian Baiti" panose="03000500000000000000" pitchFamily="66" charset="0"/>
              <a:ea typeface="Aptos" panose="020B0004020202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1A7D1-659C-4543-B7E1-ED9994EFFBA2}"/>
              </a:ext>
            </a:extLst>
          </p:cNvPr>
          <p:cNvSpPr txBox="1"/>
          <p:nvPr/>
        </p:nvSpPr>
        <p:spPr>
          <a:xfrm>
            <a:off x="862545" y="4348568"/>
            <a:ext cx="636680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Thorvaldur Gylfason</a:t>
            </a:r>
          </a:p>
          <a:p>
            <a:r>
              <a:rPr lang="is-I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University of Iceland </a:t>
            </a:r>
            <a:br>
              <a:rPr lang="is-I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</a:br>
            <a:r>
              <a:rPr lang="is-I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and CESifo, Munich</a:t>
            </a:r>
          </a:p>
          <a:p>
            <a:endParaRPr lang="is-IS" sz="2400" dirty="0"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endParaRPr lang="is-IS" dirty="0"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r>
              <a:rPr lang="is-IS" sz="2000" dirty="0"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See paper: https://www.ifo.de/DocDL/cesifo1_wp12448.pdf</a:t>
            </a:r>
            <a:endParaRPr lang="is-IS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1C275-48FC-CB0B-B40B-571341DF55A5}"/>
              </a:ext>
            </a:extLst>
          </p:cNvPr>
          <p:cNvSpPr txBox="1"/>
          <p:nvPr/>
        </p:nvSpPr>
        <p:spPr>
          <a:xfrm>
            <a:off x="6489087" y="4348568"/>
            <a:ext cx="47089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Gylfi Zoega</a:t>
            </a:r>
          </a:p>
          <a:p>
            <a:pPr algn="r"/>
            <a:r>
              <a:rPr lang="en-U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University of Iceland, </a:t>
            </a:r>
            <a:br>
              <a:rPr lang="en-U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</a:br>
            <a:r>
              <a:rPr lang="en-U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Birkbeck Business School, and </a:t>
            </a:r>
            <a:r>
              <a:rPr lang="en-US" sz="2400" dirty="0" err="1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CESifo</a:t>
            </a:r>
            <a:r>
              <a:rPr lang="en-US" sz="24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, Munich</a:t>
            </a:r>
            <a:endParaRPr lang="is-I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1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B9C4-C08F-CCA4-12D1-3E4A08517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D9BB-912F-F587-3FAC-AD9B5254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Consistency of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265264F-305C-124F-AD10-05301DDF63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9" y="1496819"/>
                <a:ext cx="11180820" cy="4751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Initial per capita GDP (1965) does not exist for several </a:t>
                </a:r>
                <a:r>
                  <a:rPr lang="en-US" sz="3200" b="0" dirty="0" err="1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countrie</a:t>
                </a:r>
                <a:endParaRPr lang="en-US" sz="3200" b="0" dirty="0"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sz="28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But average per capita GDP growth is available for various periods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8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So, we impute initial GDP from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is average growth 1965-1998: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1965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1998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Mongolian Baiti" panose="03000500000000000000" pitchFamily="66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This secures consistency between all three:</a:t>
                </a:r>
              </a:p>
              <a:p>
                <a:pPr marL="914400" lvl="1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Growth 1965-1998</a:t>
                </a:r>
              </a:p>
              <a:p>
                <a:pPr marL="914400" lvl="1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Initial GDP 1965</a:t>
                </a:r>
              </a:p>
              <a:p>
                <a:pPr marL="914400" lvl="1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GDP in final year 1998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265264F-305C-124F-AD10-05301DDF6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9" y="1496819"/>
                <a:ext cx="11180820" cy="4751581"/>
              </a:xfrm>
              <a:prstGeom prst="rect">
                <a:avLst/>
              </a:prstGeom>
              <a:blipFill>
                <a:blip r:embed="rId2"/>
                <a:stretch>
                  <a:fillRect l="-1362" t="-1540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276F3-23F2-2A1D-914B-EE56AD327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5421FBD-7B4C-7AE2-FA8E-9AA4F061F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590" y="1690688"/>
                <a:ext cx="11180820" cy="473340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endParaRPr lang="en-US" sz="3200" dirty="0">
                  <a:latin typeface="Mongolian Baiti" panose="03000500000000000000" pitchFamily="66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Estimation of income equation and growth equation is equivalent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𝑏𝑁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+(1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:endParaRPr lang="en-US" sz="3200" i="1" dirty="0"/>
              </a:p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Likewise,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= growth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= 33 (from 1965 to 1998), we have two equivalent formulations: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pPr lvl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𝑏𝑇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𝑐𝑇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5421FBD-7B4C-7AE2-FA8E-9AA4F061F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0" y="1690688"/>
                <a:ext cx="11180820" cy="4733408"/>
              </a:xfrm>
              <a:prstGeom prst="rect">
                <a:avLst/>
              </a:prstGeom>
              <a:blipFill>
                <a:blip r:embed="rId2"/>
                <a:stretch>
                  <a:fillRect l="-1418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A963DA6-39FE-CAE2-4CCC-14EBBFA8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Two equivalent formulations</a:t>
            </a:r>
          </a:p>
        </p:txBody>
      </p:sp>
    </p:spTree>
    <p:extLst>
      <p:ext uri="{BB962C8B-B14F-4D97-AF65-F5344CB8AC3E}">
        <p14:creationId xmlns:p14="http://schemas.microsoft.com/office/powerpoint/2010/main" val="26599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FD3C-34C9-0AAF-9362-7E891B11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1. Natural Capital and Economic Growth, 1965-1998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1C2C52-7367-1DA0-5786-B394333AA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475207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(1a) 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(2a)  Growth of GDP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(3a) 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(4a)  Initial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-0.043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(4.4)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051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7DCC5-1CFA-73A8-DF80-2A595B30B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2D1C-07AB-D4BC-D621-78D0BEE7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1. Natural Capital and Economic Growth, 1965-1998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D0E0BB-8A66-E536-5779-26EA0BB61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929836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(1a) 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(2a)  Growth of GDP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(3a) 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(4a)  Initial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-0.043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(4.4)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93976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2C46F-08C0-5394-0000-89D96BE2B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BDBD-A501-52C8-5181-35AE1D44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1. Natural Capital and Economic Growth, 1965-1998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223326-4B23-5DFE-D992-A041DB3CE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371041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(1a) 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(2a)  Growth of GDP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-0.065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(3a) 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(4a)  Initial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5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FF611-EAB3-214E-791C-DE4CB23E5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A10A-DDBC-0CF5-071C-93E6624D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1. Natural Capital and Economic Growth, 1965-1998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8BDCD6-1AD3-B00A-B12D-6EA01BD5A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680359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(1a) 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(2a)  Growth of GDP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0.083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(3a) 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(4a)  Initial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88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6221E-92A7-7542-748F-9A72417B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91B2-6ED5-B347-EA12-2FDCFCF2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1. Natural Capital and Economic Growth, 1965-1998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1BAA7A-EE05-54A5-CD24-A0796313C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881963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(1a) 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(2a)  Growth of GDP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(3a) 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(4a)  Initial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23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EAD95-23F5-1C56-86A9-07E6E9B36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AAE0-FC60-7AA5-92CF-5A110C50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1. Natural Capital and Economic Growth, 1965-1998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C026CA-9679-A953-757B-0B8FFFAA4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762518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(1a)  GDP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-0.022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(0.6)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(2a)  Growth of GDP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(3a) 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(4a)  Initial GDP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511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75197-9D7F-F236-6049-DC9BEA32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7A8C-3972-2BC9-C4B8-1196F78A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Empirical results: Round 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6658BD-5FE9-0469-0912-1560895D11FF}"/>
              </a:ext>
            </a:extLst>
          </p:cNvPr>
          <p:cNvSpPr txBox="1">
            <a:spLocks/>
          </p:cNvSpPr>
          <p:nvPr/>
        </p:nvSpPr>
        <p:spPr>
          <a:xfrm>
            <a:off x="396046" y="1582663"/>
            <a:ext cx="11795954" cy="5027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Model (as before)</a:t>
            </a:r>
          </a:p>
          <a:p>
            <a:pPr lvl="1">
              <a:lnSpc>
                <a:spcPct val="110000"/>
              </a:lnSpc>
            </a:pP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Per capita GDP growth, now with 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PPP adjustment </a:t>
            </a: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(not available in earlier sample), depends on two controls, 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investment and education</a:t>
            </a: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:</a:t>
            </a:r>
            <a:endParaRPr lang="en-US" sz="24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2">
              <a:lnSpc>
                <a:spcPct val="110000"/>
              </a:lnSpc>
            </a:pP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Share of gross domestic investment in GDP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1990-2022</a:t>
            </a:r>
          </a:p>
          <a:p>
            <a:pPr lvl="2">
              <a:lnSpc>
                <a:spcPct val="110000"/>
              </a:lnSpc>
            </a:pP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Gross secondary-school enrolment rate, various periods</a:t>
            </a:r>
          </a:p>
          <a:p>
            <a:pPr lvl="1">
              <a:lnSpc>
                <a:spcPct val="110000"/>
              </a:lnSpc>
            </a:pP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 well as on:</a:t>
            </a:r>
          </a:p>
          <a:p>
            <a:pPr lvl="2">
              <a:lnSpc>
                <a:spcPct val="110000"/>
              </a:lnSpc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Share of natural capital </a:t>
            </a: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national wealth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1995-2018</a:t>
            </a:r>
          </a:p>
          <a:p>
            <a:pPr lvl="3">
              <a:lnSpc>
                <a:spcPct val="100000"/>
              </a:lnSpc>
            </a:pPr>
            <a:r>
              <a:rPr lang="en-US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More broadly defined, including fossil fuel energy, minerals, agricultural, forests, fisheries, etc.</a:t>
            </a:r>
          </a:p>
          <a:p>
            <a:pPr lvl="3">
              <a:lnSpc>
                <a:spcPct val="100000"/>
              </a:lnSpc>
            </a:pPr>
            <a:r>
              <a:rPr lang="en-US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Alternatively: Share of natural resource rent in GDP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1990-2021</a:t>
            </a:r>
          </a:p>
          <a:p>
            <a:pPr lvl="2">
              <a:lnSpc>
                <a:spcPct val="100000"/>
              </a:lnSpc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Initial per capita GDP 1990</a:t>
            </a:r>
          </a:p>
          <a:p>
            <a:pPr lvl="3">
              <a:lnSpc>
                <a:spcPct val="100000"/>
              </a:lnSpc>
            </a:pPr>
            <a:r>
              <a:rPr lang="en-US" sz="2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 need to impute it as before</a:t>
            </a:r>
          </a:p>
        </p:txBody>
      </p:sp>
    </p:spTree>
    <p:extLst>
      <p:ext uri="{BB962C8B-B14F-4D97-AF65-F5344CB8AC3E}">
        <p14:creationId xmlns:p14="http://schemas.microsoft.com/office/powerpoint/2010/main" val="39477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D807D-6E56-4C98-3B1F-7A0E5C84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969C-71DC-0D2F-6976-FF26094D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2. Natural Capital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148396-6C9F-AA25-A034-2C5A5842B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014034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(2.3)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(2b)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-1.591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(4b)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8445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True or false?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6579" cy="4921304"/>
          </a:xfrm>
        </p:spPr>
        <p:txBody>
          <a:bodyPr>
            <a:noAutofit/>
          </a:bodyPr>
          <a:lstStyle/>
          <a:p>
            <a:pPr marL="0" indent="-45720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Ravaged by incessant conflict over its abundant natural resources,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Congo (Dem. Rep.) famously remains mired in poverty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Remember Lumumba? See </a:t>
            </a:r>
            <a:r>
              <a:rPr lang="en-US" sz="28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Soundtrack to a Coup </a:t>
            </a:r>
            <a:r>
              <a:rPr lang="en-US" sz="2800" i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d'Etat</a:t>
            </a:r>
            <a:r>
              <a:rPr lang="en-US" sz="28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Documentary film by Johan Grimonprez (2024)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Congo is not alone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Iran, Iraq, Nigeria, Russia, Venezuela, the list is long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Two schools of thought about resources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Natural resources are – but of course! – good for growth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But wait: Natural resources may be 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mixed blessing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4BE68-8A92-D51F-DC91-F2FBC6B0B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6351-F956-0479-4298-66CBA94C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2. Natural Capital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8602BB-EA79-D63F-6B98-4DE50302D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932947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(2.3)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(2b)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-1.591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(4b)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-0.036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33807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03F6F-7DB9-38C4-DFA4-F6C022818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59FA-7E6F-538A-F965-187D0DBA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2. Natural Capital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414E73-9670-7B8E-6A17-96B256AD5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245057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(2.3)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(2b)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-1.591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-0.016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(1.87)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(4b)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3F76B-AEF2-0D93-533E-184D4FD9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FBC8-CC03-820D-2097-87DF5023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2. Natural Capital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3F7E81-21B9-C0D5-041A-F97254A0F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188625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(2.3)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(2b)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-1.591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(1.87)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(4b)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193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9596E-6D5C-BB19-327C-7940493A3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90AE-01C0-4D39-729C-76499C65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2. Natural Capital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88175F-19A7-C1E2-BCE2-898A2C38E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805306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(2.3)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(2b)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-1.591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(1.87)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(4b)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9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302D-0833-FBD7-B00F-45D930FA7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F25D-432A-CF69-5CF3-7DDA9190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2. Natural Capital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42B566-E280-105D-7560-45CCE888D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428009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-0.004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(0.95)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(2.3)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(2b)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-1.591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(3b)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(1.87)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(4b)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99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42396-E5B0-715A-1C13-7E70C2C90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2FD1-F2D8-85AC-0734-D81698A2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Natural Resource Rent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6DA257-ECE3-336C-779D-2772D606E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658318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(17.6)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(2c)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(4c)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138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6474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DB191-879E-B646-24BB-A0664CF0A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B8EE-3C78-368A-53A8-10D7F11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Natural Resource Rent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C07D00-23A1-3AAC-363A-4CF0AE927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055492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(17.6)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(2c)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(4c)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-0.013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138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62026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D0916-1947-72FB-AA94-C865E6D69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1F8B-A46D-F4AB-B3E6-64D801EF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Natural Resource Rent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CD5B06-8456-0655-8D1D-EEDC3FF98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239634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(17.6)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(2c)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-0.029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(4c)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138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634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5DA6B-4115-A6F5-A534-9DBB83772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D235-94D3-7127-E2B0-5CF89AFA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Natural Resource Rent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4257E5-55EA-20FD-93F7-6D06E9923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119989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(17.6)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(2c)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(4c)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138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86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4C547-336F-2E5F-F73E-62F8B0A5F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1EB5-0B8E-2253-DF10-F43AD3AD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Natural Resource Rent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5B87DF-5917-85B3-AB00-1EAF57406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01718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(17.6)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(2c)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(4c)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138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03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Mixed blessing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547"/>
            <a:ext cx="10449107" cy="47043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came as a counterintuitive bombshell surprise to many in mid-1990s when Sachs and Warner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(NBER, 1995)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removed the dust from an old idea: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Abundant natural resources can be 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drag on economic growth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Many studies have since found empirical support for this still somewhat controversial finding: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Natural resources, if not well managed, tend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depress incomes and growth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through many different mechanisms</a:t>
            </a:r>
          </a:p>
        </p:txBody>
      </p:sp>
    </p:spTree>
    <p:extLst>
      <p:ext uri="{BB962C8B-B14F-4D97-AF65-F5344CB8AC3E}">
        <p14:creationId xmlns:p14="http://schemas.microsoft.com/office/powerpoint/2010/main" val="15539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1645F-6B82-A705-6F83-9063CB9F8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F81E-34D4-F475-DA55-E38B49D0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3. Natural Resource Rent and Economic Growth, 1990-2022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C8B221-A776-2C59-A1F1-AACD217CC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156712"/>
              </p:ext>
            </p:extLst>
          </p:nvPr>
        </p:nvGraphicFramePr>
        <p:xfrm>
          <a:off x="838200" y="1825625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GNI per capita (log)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(0.9)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(17.6)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(2c)  Growth of GNI per capita (%)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-1.343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(3c) 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(13.4)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(6.6)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(4c)  Initial GNI per capita (log)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  <a:p>
                      <a:pPr algn="ctr">
                        <a:buNone/>
                      </a:pP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138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274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862F-8FDD-9FC2-77F2-2DE9998D0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C82E-CDDB-B3AC-90C8-7D8A3F1F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4. Economic Freedom, 1995-2025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1CC9BD-5DF7-C339-60D1-B646059A3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436680"/>
              </p:ext>
            </p:extLst>
          </p:nvPr>
        </p:nvGraphicFramePr>
        <p:xfrm>
          <a:off x="838200" y="1307151"/>
          <a:ext cx="10515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freedom </a:t>
                      </a:r>
                      <a:b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113)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-14.607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freedom </a:t>
                      </a:r>
                      <a:b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113)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-14.782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(0.51)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freedom </a:t>
                      </a:r>
                      <a:b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132)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-0.274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freedom </a:t>
                      </a:r>
                      <a:b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132)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(0.19)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80388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53A2D-428A-0C3A-9C47-C2E86F614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803E-41CE-4664-6E83-EDB2DA6C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4. Economic Freedom, 1995-2025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E6FCAF-6354-C677-878D-42030F6776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7151"/>
          <a:ext cx="10515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82556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211681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91667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21512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7844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742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(% of national wealth)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 rent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66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freedom </a:t>
                      </a:r>
                      <a:b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113)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-14.607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5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freedom </a:t>
                      </a:r>
                      <a:b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113)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-14.782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(2.7)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(5.0)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-0.066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(0.51)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freedom </a:t>
                      </a:r>
                      <a:b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132)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-0.274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freedom </a:t>
                      </a:r>
                      <a:b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132)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-0.273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(7.8)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-0.020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(0.19)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65167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A06C-55FD-4C12-B865-73F64FB49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39D4-A4B9-349E-FC8F-B5288386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5. Abundance, Dependence, and Growth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7CD531-9D56-C310-80AB-9EC3C57A6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967094"/>
              </p:ext>
            </p:extLst>
          </p:nvPr>
        </p:nvGraphicFramePr>
        <p:xfrm>
          <a:off x="838200" y="1385740"/>
          <a:ext cx="10394623" cy="532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55">
                  <a:extLst>
                    <a:ext uri="{9D8B030D-6E8A-4147-A177-3AD203B41FA5}">
                      <a16:colId xmlns:a16="http://schemas.microsoft.com/office/drawing/2014/main" val="337921165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80163911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13280802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566496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07639454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535748818"/>
                    </a:ext>
                  </a:extLst>
                </a:gridCol>
                <a:gridCol w="1474928">
                  <a:extLst>
                    <a:ext uri="{9D8B030D-6E8A-4147-A177-3AD203B41FA5}">
                      <a16:colId xmlns:a16="http://schemas.microsoft.com/office/drawing/2014/main" val="2623300372"/>
                    </a:ext>
                  </a:extLst>
                </a:gridCol>
              </a:tblGrid>
              <a:tr h="1142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per capita income (log)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</a:t>
                      </a:r>
                      <a:b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national wealth)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per person (constant US$)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7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795062"/>
                  </a:ext>
                </a:extLst>
              </a:tr>
              <a:tr h="522936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1965-1998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(85 countries)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166240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(14a)  GDP per capita (log)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(6.3)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(6.0)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(2.9)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(5.4)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702853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(14b)  Growth of GDP per capita (%)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(7.7)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-0.092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(2.9)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(5.3)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145795"/>
                  </a:ext>
                </a:extLst>
              </a:tr>
              <a:tr h="522936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1990-2022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(113 countries)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270298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(14c)  GNI per capita (log)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(8.1)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-1.156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83318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(14d)  Growth of GNI per capita (%)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-1.678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(11.1)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49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42780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5AC3-443E-8C4B-0AEC-47A5DE86E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BE4A-D834-EF61-7939-2CB67712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5. Abundance, Dependence, and Growth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C0ADBD-84C4-D7CF-7441-04BB55E17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063799"/>
              </p:ext>
            </p:extLst>
          </p:nvPr>
        </p:nvGraphicFramePr>
        <p:xfrm>
          <a:off x="838200" y="1385740"/>
          <a:ext cx="10394623" cy="532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55">
                  <a:extLst>
                    <a:ext uri="{9D8B030D-6E8A-4147-A177-3AD203B41FA5}">
                      <a16:colId xmlns:a16="http://schemas.microsoft.com/office/drawing/2014/main" val="337921165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80163911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13280802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566496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07639454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535748818"/>
                    </a:ext>
                  </a:extLst>
                </a:gridCol>
                <a:gridCol w="1474928">
                  <a:extLst>
                    <a:ext uri="{9D8B030D-6E8A-4147-A177-3AD203B41FA5}">
                      <a16:colId xmlns:a16="http://schemas.microsoft.com/office/drawing/2014/main" val="2623300372"/>
                    </a:ext>
                  </a:extLst>
                </a:gridCol>
              </a:tblGrid>
              <a:tr h="1142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per capita income (log)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</a:t>
                      </a:r>
                      <a:b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national wealth)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capital per person (constant US$)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(% of GDP)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education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of cohort)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7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795062"/>
                  </a:ext>
                </a:extLst>
              </a:tr>
              <a:tr h="522936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1965-1998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(85 countries)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166240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(14a)  GDP per capita (log)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(6.3)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(6.0)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(2.9)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(5.4)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702853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(14b)  Growth of GDP per capita (%)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-1.700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(7.7)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-0.092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(5.9)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(2.9)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(5.3)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145795"/>
                  </a:ext>
                </a:extLst>
              </a:tr>
              <a:tr h="522936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1990-2022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(113 countries)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270298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(14c)  GNI per capita (log)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(8.1)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-1.156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7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US" sz="17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83318"/>
                  </a:ext>
                </a:extLst>
              </a:tr>
              <a:tr h="784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(14d)  Growth of GNI per capita (%)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-1.678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(11.1)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7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(1.3)</a:t>
                      </a:r>
                      <a:endParaRPr lang="en-US" sz="17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(3.9)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(7.3)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49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174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A7840-1923-3882-2286-D20FBDD2F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D1B9-5418-BFE7-662B-9F179B55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Abundance vs.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902AE4D-C278-9C9F-4155-08E6993B1E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046" y="1461655"/>
                <a:ext cx="11317972" cy="556260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Economic growth may vary inversely with natural resource </a:t>
                </a:r>
                <a:r>
                  <a:rPr lang="en-US" sz="32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dependence</a:t>
                </a: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, even if resource </a:t>
                </a:r>
                <a:r>
                  <a:rPr lang="en-US" sz="32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abundance</a:t>
                </a: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:r>
                  <a:rPr lang="en-US" sz="3200" b="0" i="1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per se</a:t>
                </a:r>
                <a:r>
                  <a:rPr lang="en-US" sz="3200" b="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may be good for growth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sz="3200" i="1" dirty="0"/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Mongolian Baiti" panose="03000500000000000000" pitchFamily="66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200" b="0" dirty="0">
                    <a:latin typeface="Mongolian Baiti" panose="03000500000000000000" pitchFamily="66" charset="0"/>
                  </a:rPr>
                  <a:t>Growth varies inversely with N/W as long as</a:t>
                </a:r>
              </a:p>
              <a:p>
                <a:pPr lvl="1"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 lvl="1">
                  <a:lnSpc>
                    <a:spcPct val="110000"/>
                  </a:lnSpc>
                </a:pPr>
                <a:endParaRPr lang="en-US" sz="2200" b="0" dirty="0"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902AE4D-C278-9C9F-4155-08E6993B1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6" y="1461655"/>
                <a:ext cx="11317972" cy="5562600"/>
              </a:xfrm>
              <a:prstGeom prst="rect">
                <a:avLst/>
              </a:prstGeom>
              <a:blipFill>
                <a:blip r:embed="rId2"/>
                <a:stretch>
                  <a:fillRect l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7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17208-8AF1-0E59-732B-C3791D8E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B5F-DD53-2A5D-A26E-1545C338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Abundance vs. dependence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BE569A-3723-F7EC-B813-DED596B68E4F}"/>
              </a:ext>
            </a:extLst>
          </p:cNvPr>
          <p:cNvSpPr txBox="1">
            <a:spLocks/>
          </p:cNvSpPr>
          <p:nvPr/>
        </p:nvSpPr>
        <p:spPr>
          <a:xfrm>
            <a:off x="396046" y="1461655"/>
            <a:ext cx="11317972" cy="5188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endParaRPr lang="en-US" sz="22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B3BA4B-C118-1100-7B02-3C137732A620}"/>
              </a:ext>
            </a:extLst>
          </p:cNvPr>
          <p:cNvSpPr txBox="1">
            <a:spLocks/>
          </p:cNvSpPr>
          <p:nvPr/>
        </p:nvSpPr>
        <p:spPr>
          <a:xfrm>
            <a:off x="396046" y="1461655"/>
            <a:ext cx="11317972" cy="556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3200" i="1" dirty="0"/>
          </a:p>
          <a:p>
            <a:pPr lvl="1">
              <a:lnSpc>
                <a:spcPct val="110000"/>
              </a:lnSpc>
            </a:pPr>
            <a:endParaRPr lang="en-US" sz="22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07D9FD-C0E8-9873-3779-3A238D07BC5A}"/>
              </a:ext>
            </a:extLst>
          </p:cNvPr>
          <p:cNvSpPr txBox="1">
            <a:spLocks/>
          </p:cNvSpPr>
          <p:nvPr/>
        </p:nvSpPr>
        <p:spPr>
          <a:xfrm>
            <a:off x="735482" y="1642197"/>
            <a:ext cx="11317972" cy="3802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First sample 1965-1998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net effect of an increase in natural capital share on income and growth declines with wealth per person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remains negative as long as per capita national wealth is less than </a:t>
            </a: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USD 164,000 </a:t>
            </a: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(= 0.092/0.056*10</a:t>
            </a:r>
            <a:r>
              <a:rPr lang="en-US" sz="3200" b="0" baseline="30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5</a:t>
            </a: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This is roughly the cut-off point between the 20 industrial countries and the 65 developing countries in the first sample</a:t>
            </a:r>
          </a:p>
        </p:txBody>
      </p:sp>
    </p:spTree>
    <p:extLst>
      <p:ext uri="{BB962C8B-B14F-4D97-AF65-F5344CB8AC3E}">
        <p14:creationId xmlns:p14="http://schemas.microsoft.com/office/powerpoint/2010/main" val="31737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A6160-626C-2FDD-FAFE-A39FD293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8DCD-42A4-F658-88D2-D571CD90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Abundance vs. dependence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CAF1B8-A42F-67B9-642B-281F62875D53}"/>
              </a:ext>
            </a:extLst>
          </p:cNvPr>
          <p:cNvSpPr txBox="1">
            <a:spLocks/>
          </p:cNvSpPr>
          <p:nvPr/>
        </p:nvSpPr>
        <p:spPr>
          <a:xfrm>
            <a:off x="396046" y="1461655"/>
            <a:ext cx="11317972" cy="5188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endParaRPr lang="en-US" sz="22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07F355-F6CF-BF69-AA74-2AA649AD7C13}"/>
              </a:ext>
            </a:extLst>
          </p:cNvPr>
          <p:cNvSpPr txBox="1">
            <a:spLocks/>
          </p:cNvSpPr>
          <p:nvPr/>
        </p:nvSpPr>
        <p:spPr>
          <a:xfrm>
            <a:off x="396046" y="1461655"/>
            <a:ext cx="11317972" cy="556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3200" i="1" dirty="0"/>
          </a:p>
          <a:p>
            <a:pPr lvl="1">
              <a:lnSpc>
                <a:spcPct val="110000"/>
              </a:lnSpc>
            </a:pPr>
            <a:endParaRPr lang="en-US" sz="22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16CD2A-1CA9-4D1F-E080-540AD5583502}"/>
              </a:ext>
            </a:extLst>
          </p:cNvPr>
          <p:cNvSpPr txBox="1">
            <a:spLocks/>
          </p:cNvSpPr>
          <p:nvPr/>
        </p:nvSpPr>
        <p:spPr>
          <a:xfrm>
            <a:off x="589414" y="1461655"/>
            <a:ext cx="11317972" cy="4897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Second sample 1990-2022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Again, the net effect of an increase in natural capital share on income and growth declines with wealth per person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It remains negative as long as per capita national wealth is less than </a:t>
            </a: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USD 500,000 </a:t>
            </a: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(= 0.020/0.004*10</a:t>
            </a:r>
            <a:r>
              <a:rPr lang="en-US" sz="3200" b="0" baseline="30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5</a:t>
            </a: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This is roughly the cut-off point between the 98 developing countries with total per capita wealth below USD 500,000, and 16 high-income countries with total per capita wealth above that threshold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561E1E-05C1-6620-FC12-491493DDE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11376"/>
              </p:ext>
            </p:extLst>
          </p:nvPr>
        </p:nvGraphicFramePr>
        <p:xfrm>
          <a:off x="0" y="-45719"/>
          <a:ext cx="1238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102" imgH="126780" progId="Equation.3">
                  <p:embed/>
                </p:oleObj>
              </mc:Choice>
              <mc:Fallback>
                <p:oleObj r:id="rId2" imgW="114102" imgH="12678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6561E1E-05C1-6620-FC12-491493DDE8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238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0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1" y="1523973"/>
            <a:ext cx="11007437" cy="5075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 increase in natural capital intensity tends to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depress incomes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discourage growth in low-income countries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</a:t>
            </a:r>
          </a:p>
          <a:p>
            <a:pPr marL="457200" lvl="1" indent="0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but may increase incomes and growth in some high-income countries, especially democracies</a:t>
            </a:r>
          </a:p>
          <a:p>
            <a:pPr marL="0" indent="0"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natural-resource discovery, if misappropriated or if the rent from it is mismanaged, can set in motion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economic and political forces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that conspire to reduce the country´s subsequent growth …</a:t>
            </a:r>
          </a:p>
          <a:p>
            <a:pPr marL="457200" lvl="1" indent="0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which may ultimately reduce the level of per capita GDP below the level it would have attained without the resource discovery</a:t>
            </a:r>
          </a:p>
          <a:p>
            <a:pPr marL="457200" lvl="1" indent="0">
              <a:buNone/>
            </a:pPr>
            <a:endParaRPr lang="is-IS" dirty="0">
              <a:effectLst/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926A2-C2D6-B9D3-ACA4-7C674DAB7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DE85-256E-5374-9F36-5A2C38F8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8FE07-F6F0-8A1B-D77F-C0F9861A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1523973"/>
            <a:ext cx="10259291" cy="5075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Economic growth depends primarily on the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quality of institutions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and the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rule of law 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with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limited rent-seeking</a:t>
            </a:r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all of which are exacerbated by abundant natural resource discoveries that precede the establishment of a rule-based state</a:t>
            </a:r>
          </a:p>
          <a:p>
            <a:pPr marL="457200" lvl="1" indent="0">
              <a:buNone/>
            </a:pPr>
            <a:endParaRPr lang="is-IS" sz="2600" dirty="0">
              <a:effectLst/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D11D1-B687-A09E-FD5D-7B41E2EBACB0}"/>
              </a:ext>
            </a:extLst>
          </p:cNvPr>
          <p:cNvSpPr txBox="1"/>
          <p:nvPr/>
        </p:nvSpPr>
        <p:spPr>
          <a:xfrm rot="21253985">
            <a:off x="9973085" y="5821338"/>
            <a:ext cx="175635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The End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95BA8-DCA3-AD78-5A94-B7EF69744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F41A-6823-12BE-7CBC-2E30DCA2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Ten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E06B-FCEE-04E2-7622-D653B995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547"/>
            <a:ext cx="11006579" cy="4932584"/>
          </a:xfrm>
        </p:spPr>
        <p:txBody>
          <a:bodyPr>
            <a:noAutofit/>
          </a:bodyPr>
          <a:lstStyle/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Dutch disease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(Gylfason, Herbertsson &amp; Zoega,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MD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1999)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Rent seeking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(Torvik,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JDE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2002)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Foreign interference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(Belgium in Congo, US in Iran &amp; Iraq, etc.)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Democracy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(Ross,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World Politics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2001)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Education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(Gylfason,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EER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2001)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Equality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(Gylfason &amp; Zoega,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MIT Press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2003)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External debt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(Manzano &amp;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Rigobón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World Bank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2007)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Corruption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(Bhattacharyya &amp;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Hodler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EER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2010)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Civil war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(Ross,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Princeton U. Press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2012)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Foreign aid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(Arezki </a:t>
            </a:r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et al., CESifo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2024) 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2912D-7104-A7B0-C338-482078022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9670-BF2B-75C5-3F5D-85932B0A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6. GDP per capita in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Six Resource-rich Countries, 2024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A023B4-B8EB-102C-3994-56FF82CDD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68189"/>
              </p:ext>
            </p:extLst>
          </p:nvPr>
        </p:nvGraphicFramePr>
        <p:xfrm>
          <a:off x="838200" y="1825625"/>
          <a:ext cx="10515597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6008365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27773855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21771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Nominal (USD)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PPP (Int$)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25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Angola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2,666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10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Congo (Dem. Rep.)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71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Congo (Rep.)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2,482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7,026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05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Nigeria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9,087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01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Sierra Leone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3,522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05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2,116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93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7764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61FD7-CC43-0A6E-3CBD-3395EB372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E65C-238C-AA4D-6FFA-0FED4C1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Table 7. GDP per capita in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Six Resource-poor Countries, 2024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662A94-372C-E9F3-5B2D-194EBAAE6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07041"/>
              </p:ext>
            </p:extLst>
          </p:nvPr>
        </p:nvGraphicFramePr>
        <p:xfrm>
          <a:off x="838200" y="1825625"/>
          <a:ext cx="10515597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6008365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27773855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21771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Nominal (USD)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PPP (Int$)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25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9,647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10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Jordan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4618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10,821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71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Mauritius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11991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31,840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05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Paraguay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6,416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18,524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01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Tunisia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14,521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05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Vietnam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4717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16,386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93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251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1" y="387589"/>
            <a:ext cx="12013324" cy="9144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 bird´s eye view: Human development,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democracy, and natural capital</a:t>
            </a:r>
            <a:endParaRPr lang="is-I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454" y="1847018"/>
            <a:ext cx="5686586" cy="6580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is-I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 2021 and natural capital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1995-2018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500" y="1681163"/>
            <a:ext cx="5341334" cy="823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2021 and natural capital 1995-2018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528A75A1-0F71-4933-7C03-A5A91A4814D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F3ACDD9-A074-423C-1225-2180EBD45D44}"/>
              </a:ext>
            </a:extLst>
          </p:cNvPr>
          <p:cNvSpPr txBox="1"/>
          <p:nvPr/>
        </p:nvSpPr>
        <p:spPr>
          <a:xfrm>
            <a:off x="7908652" y="6285745"/>
            <a:ext cx="409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Gylfason and Zoega, </a:t>
            </a:r>
            <a:r>
              <a:rPr lang="en-US" i="1" dirty="0"/>
              <a:t>Elgar</a:t>
            </a:r>
            <a:r>
              <a:rPr lang="en-US" dirty="0"/>
              <a:t>, 2026.</a:t>
            </a:r>
          </a:p>
        </p:txBody>
      </p:sp>
      <p:graphicFrame>
        <p:nvGraphicFramePr>
          <p:cNvPr id="9" name="Content Placeholder 15">
            <a:extLst>
              <a:ext uri="{FF2B5EF4-FFF2-40B4-BE49-F238E27FC236}">
                <a16:creationId xmlns:a16="http://schemas.microsoft.com/office/drawing/2014/main" id="{0478ADAA-6D64-84ED-CC4E-934C18F19E5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5025" y="2505075"/>
          <a:ext cx="51577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5AC09-017F-3479-BC92-65896A996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4B20-B42F-F1AC-80AB-114E7966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Our three-pronged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FD72F-3BF7-5C9B-98C8-12EE9E525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08" y="1788547"/>
            <a:ext cx="11169171" cy="47043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1. Importance of catch-up, i.e., convergence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Risk of misspecification if left out of regression models</a:t>
            </a:r>
            <a:endParaRPr lang="en-GB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2. Distinction between abundance vs. dependence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Some countries have abundant natural resources without really depending on them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3. Attempt to quantify the cut-off point between blessing vs. curse</a:t>
            </a:r>
          </a:p>
          <a:p>
            <a:pPr lvl="1">
              <a:lnSpc>
                <a:spcPct val="110000"/>
              </a:lnSpc>
            </a:pPr>
            <a:r>
              <a:rPr lang="en-GB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Find the level of per capita income at which natural resources cease to be a drag on growth</a:t>
            </a:r>
          </a:p>
        </p:txBody>
      </p:sp>
    </p:spTree>
    <p:extLst>
      <p:ext uri="{BB962C8B-B14F-4D97-AF65-F5344CB8AC3E}">
        <p14:creationId xmlns:p14="http://schemas.microsoft.com/office/powerpoint/2010/main" val="15509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D5A87-11C0-707D-E5F7-D62BDCF7B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BA50-B285-94D9-BD17-7E0C55D0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Importance of initial income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156EE-CC35-F29E-D63A-AB1DD88B55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04" y="1788547"/>
                <a:ext cx="11314776" cy="470432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Suppose you estimate </a:t>
                </a:r>
                <a:r>
                  <a:rPr lang="en-US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(Alexeev &amp; Conrad, </a:t>
                </a:r>
                <a:r>
                  <a:rPr lang="en-US" i="1" dirty="0" err="1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ReStat</a:t>
                </a:r>
                <a:r>
                  <a:rPr lang="en-US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, 2009)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Mongolian Baiti" panose="03000500000000000000" pitchFamily="66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sz="280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and find </a:t>
                </a:r>
                <a:r>
                  <a:rPr lang="en-US" sz="2800" i="1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b</a:t>
                </a:r>
                <a:r>
                  <a:rPr lang="en-US" sz="280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&gt; 0 where X is vector of controls and N is natural resources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Does this negate the resource curse hypothesis? No!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Suppose you know that the true model includes convergence (</a:t>
                </a:r>
                <a:r>
                  <a:rPr lang="en-US" sz="3200" i="1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c</a:t>
                </a:r>
                <a:r>
                  <a:rPr lang="en-US" sz="320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&gt; 0)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</a:t>
                </a:r>
                <a:endParaRPr lang="en-US" i="1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&gt; 0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156EE-CC35-F29E-D63A-AB1DD88B5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04" y="1788547"/>
                <a:ext cx="11314776" cy="4704328"/>
              </a:xfrm>
              <a:blipFill>
                <a:blip r:embed="rId3"/>
                <a:stretch>
                  <a:fillRect l="-1455" t="-1425" r="-647" b="-5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8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A1A38-4BB3-237B-628D-B8113187F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74EC-701C-FAB8-0F1A-DB3CC738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Importance of initial income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FEAC8-A0D9-FB17-7249-38BFFA9764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8547"/>
                <a:ext cx="11006579" cy="470432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320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Then you have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   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                                  </a:t>
                </a:r>
                <a:endParaRPr lang="en-US" i="1" dirty="0"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320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Therefore,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800" dirty="0"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sz="280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as long as b is negative enough to outweigh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Mongolian Baiti" panose="03000500000000000000" pitchFamily="66" charset="0"/>
                        <a:cs typeface="Mongolian Baiti" panose="03000500000000000000" pitchFamily="66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Mongolian Baiti" panose="03000500000000000000" pitchFamily="66" charset="0"/>
                        <a:cs typeface="Mongolian Baiti" panose="03000500000000000000" pitchFamily="66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>
                  <a:latin typeface="Mongolian Baiti" panose="03000500000000000000" pitchFamily="66" charset="0"/>
                  <a:cs typeface="Mongolian Baiti" panose="03000500000000000000" pitchFamily="66" charset="0"/>
                </a:endParaRPr>
              </a:p>
              <a:p>
                <a:pPr marL="0" indent="0">
                  <a:lnSpc>
                    <a:spcPct val="80000"/>
                  </a:lnSpc>
                  <a:spcBef>
                    <a:spcPts val="2400"/>
                  </a:spcBef>
                  <a:buNone/>
                </a:pPr>
                <a:r>
                  <a:rPr lang="en-US" sz="300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A positive link between resources and initial income (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&gt; 0</a:t>
                </a:r>
                <a:r>
                  <a:rPr lang="en-US" sz="3000" dirty="0"/>
                  <a:t>) </a:t>
                </a:r>
                <a:r>
                  <a: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does not negate </a:t>
                </a:r>
                <a:r>
                  <a:rPr lang="en-US" sz="3000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the result that natural resources reduce growth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FEAC8-A0D9-FB17-7249-38BFFA976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8547"/>
                <a:ext cx="11006579" cy="4704328"/>
              </a:xfrm>
              <a:blipFill>
                <a:blip r:embed="rId2"/>
                <a:stretch>
                  <a:fillRect l="-1440" t="-3627" b="-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7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Empirical results: Round 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A1B462-ABB3-99F2-C169-5D22D8C46180}"/>
              </a:ext>
            </a:extLst>
          </p:cNvPr>
          <p:cNvSpPr txBox="1">
            <a:spLocks/>
          </p:cNvSpPr>
          <p:nvPr/>
        </p:nvSpPr>
        <p:spPr>
          <a:xfrm>
            <a:off x="396046" y="1582663"/>
            <a:ext cx="11795954" cy="4308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Model </a:t>
            </a:r>
          </a:p>
          <a:p>
            <a:pPr lvl="1">
              <a:lnSpc>
                <a:spcPct val="110000"/>
              </a:lnSpc>
            </a:pP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Per capita GDP growth depends on two controls, 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investment and education</a:t>
            </a: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:</a:t>
            </a:r>
            <a:endParaRPr lang="en-US" sz="24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2">
              <a:lnSpc>
                <a:spcPct val="110000"/>
              </a:lnSpc>
            </a:pP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Share of gross domestic investment in GDP 1965-1998</a:t>
            </a:r>
          </a:p>
          <a:p>
            <a:pPr lvl="2">
              <a:lnSpc>
                <a:spcPct val="110000"/>
              </a:lnSpc>
            </a:pP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Gross secondary-school enrolment rate, various periods</a:t>
            </a:r>
          </a:p>
          <a:p>
            <a:pPr lvl="1">
              <a:lnSpc>
                <a:spcPct val="110000"/>
              </a:lnSpc>
            </a:pPr>
            <a:r>
              <a:rPr lang="en-US" sz="28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 well as on:</a:t>
            </a:r>
          </a:p>
          <a:p>
            <a:pPr lvl="2">
              <a:lnSpc>
                <a:spcPct val="110000"/>
              </a:lnSpc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Share of natural capital </a:t>
            </a:r>
            <a:r>
              <a:rPr lang="en-US" sz="24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national wealth in 1994</a:t>
            </a:r>
          </a:p>
          <a:p>
            <a:pPr lvl="3">
              <a:lnSpc>
                <a:spcPct val="100000"/>
              </a:lnSpc>
            </a:pPr>
            <a:r>
              <a:rPr lang="en-US" sz="20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Share of natural capital in total capital (physical, human, and natural capital)</a:t>
            </a:r>
          </a:p>
          <a:p>
            <a:pPr lvl="2">
              <a:lnSpc>
                <a:spcPct val="100000"/>
              </a:lnSpc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Initial per capita GDP</a:t>
            </a:r>
          </a:p>
          <a:p>
            <a:pPr lvl="3">
              <a:lnSpc>
                <a:spcPct val="100000"/>
              </a:lnSpc>
            </a:pPr>
            <a:endParaRPr lang="en-US" sz="20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D8AFA0-F235-A6D5-CB95-34A45BD85ED7}"/>
                  </a:ext>
                </a:extLst>
              </p:cNvPr>
              <p:cNvSpPr txBox="1"/>
              <p:nvPr/>
            </p:nvSpPr>
            <p:spPr>
              <a:xfrm>
                <a:off x="5684423" y="5345701"/>
                <a:ext cx="5899920" cy="114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Mongolian Baiti" panose="03000500000000000000" pitchFamily="66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+(1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  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D8AFA0-F235-A6D5-CB95-34A45BD85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23" y="5345701"/>
                <a:ext cx="5899920" cy="1147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14611</TotalTime>
  <Words>4517</Words>
  <Application>Microsoft Office PowerPoint</Application>
  <PresentationFormat>Widescreen</PresentationFormat>
  <Paragraphs>1248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Aptos</vt:lpstr>
      <vt:lpstr>Arial</vt:lpstr>
      <vt:lpstr>Calibri</vt:lpstr>
      <vt:lpstr>Calibri Light</vt:lpstr>
      <vt:lpstr>Cambria Math</vt:lpstr>
      <vt:lpstr>Mongolian Baiti</vt:lpstr>
      <vt:lpstr>Times New Roman</vt:lpstr>
      <vt:lpstr>Office Theme</vt:lpstr>
      <vt:lpstr>Equation.3</vt:lpstr>
      <vt:lpstr>Catch-Up and the Curse of Oil </vt:lpstr>
      <vt:lpstr>True or false?</vt:lpstr>
      <vt:lpstr>Mixed blessing story</vt:lpstr>
      <vt:lpstr>Ten mechanisms</vt:lpstr>
      <vt:lpstr>A bird´s eye view: Human development,  democracy, and natural capital</vt:lpstr>
      <vt:lpstr>Our three-pronged approach</vt:lpstr>
      <vt:lpstr>Importance of initial income</vt:lpstr>
      <vt:lpstr>Importance of initial income</vt:lpstr>
      <vt:lpstr>Empirical results: Round 1</vt:lpstr>
      <vt:lpstr>Consistency of data</vt:lpstr>
      <vt:lpstr>Two equivalent formulations</vt:lpstr>
      <vt:lpstr>Table 1. Natural Capital and Economic Growth, 1965-1998</vt:lpstr>
      <vt:lpstr>Table 1. Natural Capital and Economic Growth, 1965-1998</vt:lpstr>
      <vt:lpstr>Table 1. Natural Capital and Economic Growth, 1965-1998</vt:lpstr>
      <vt:lpstr>Table 1. Natural Capital and Economic Growth, 1965-1998</vt:lpstr>
      <vt:lpstr>Table 1. Natural Capital and Economic Growth, 1965-1998</vt:lpstr>
      <vt:lpstr>Table 1. Natural Capital and Economic Growth, 1965-1998</vt:lpstr>
      <vt:lpstr>Empirical results: Round 2</vt:lpstr>
      <vt:lpstr>Table 2. Natural Capital and Economic Growth, 1990-2022</vt:lpstr>
      <vt:lpstr>Table 2. Natural Capital and Economic Growth, 1990-2022</vt:lpstr>
      <vt:lpstr>Table 2. Natural Capital and Economic Growth, 1990-2022</vt:lpstr>
      <vt:lpstr>Table 2. Natural Capital and Economic Growth, 1990-2022</vt:lpstr>
      <vt:lpstr>Table 2. Natural Capital and Economic Growth, 1990-2022</vt:lpstr>
      <vt:lpstr>Table 2. Natural Capital and Economic Growth, 1990-2022</vt:lpstr>
      <vt:lpstr>Table 3. Natural Resource Rent and Economic Growth, 1990-2022</vt:lpstr>
      <vt:lpstr>Table 3. Natural Resource Rent and Economic Growth, 1990-2022</vt:lpstr>
      <vt:lpstr>Table 3. Natural Resource Rent and Economic Growth, 1990-2022</vt:lpstr>
      <vt:lpstr>Table 3. Natural Resource Rent and Economic Growth, 1990-2022</vt:lpstr>
      <vt:lpstr>Table 3. Natural Resource Rent and Economic Growth, 1990-2022</vt:lpstr>
      <vt:lpstr>Table 3. Natural Resource Rent and Economic Growth, 1990-2022</vt:lpstr>
      <vt:lpstr>Table 4. Economic Freedom, 1995-2025</vt:lpstr>
      <vt:lpstr>Table 4. Economic Freedom, 1995-2025</vt:lpstr>
      <vt:lpstr>Table 5. Abundance, Dependence, and Growth</vt:lpstr>
      <vt:lpstr>Table 5. Abundance, Dependence, and Growth</vt:lpstr>
      <vt:lpstr>Abundance vs. dependence</vt:lpstr>
      <vt:lpstr>Abundance vs. dependence</vt:lpstr>
      <vt:lpstr>Abundance vs. dependence</vt:lpstr>
      <vt:lpstr>Conclusion</vt:lpstr>
      <vt:lpstr>Conclusion</vt:lpstr>
      <vt:lpstr>Table 6. GDP per capita in  Six Resource-rich Countries, 2024</vt:lpstr>
      <vt:lpstr>Table 7. GDP per capita in  Six Resource-poor Countries,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Grow or Not to Grow:  Lithuania and Belarus </dc:title>
  <dc:creator>Þorvaldur Gylfason - HI</dc:creator>
  <cp:lastModifiedBy>Þorvaldur Gylfason - HI</cp:lastModifiedBy>
  <cp:revision>23</cp:revision>
  <dcterms:created xsi:type="dcterms:W3CDTF">2021-09-15T12:43:29Z</dcterms:created>
  <dcterms:modified xsi:type="dcterms:W3CDTF">2026-02-07T21:54:34Z</dcterms:modified>
</cp:coreProperties>
</file>