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6" r:id="rId3"/>
    <p:sldId id="342" r:id="rId4"/>
    <p:sldId id="273" r:id="rId5"/>
    <p:sldId id="313" r:id="rId6"/>
    <p:sldId id="298" r:id="rId7"/>
    <p:sldId id="314" r:id="rId8"/>
    <p:sldId id="315" r:id="rId9"/>
    <p:sldId id="316" r:id="rId10"/>
    <p:sldId id="279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280" r:id="rId35"/>
    <p:sldId id="344" r:id="rId36"/>
    <p:sldId id="34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08A43-2C11-488A-93A5-DD38E34CDD60}" v="537" dt="2024-05-09T18:18:09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 - HI" userId="d2d5e679-93b2-45aa-8dcd-f9f23119a28e" providerId="ADAL" clId="{B9C08A43-2C11-488A-93A5-DD38E34CDD60}"/>
    <pc:docChg chg="undo custSel addSld delSld modSld sldOrd">
      <pc:chgData name="Þorvaldur Gylfason - HI" userId="d2d5e679-93b2-45aa-8dcd-f9f23119a28e" providerId="ADAL" clId="{B9C08A43-2C11-488A-93A5-DD38E34CDD60}" dt="2024-06-06T09:26:13.463" v="6145" actId="20577"/>
      <pc:docMkLst>
        <pc:docMk/>
      </pc:docMkLst>
      <pc:sldChg chg="delSp modSp mod">
        <pc:chgData name="Þorvaldur Gylfason - HI" userId="d2d5e679-93b2-45aa-8dcd-f9f23119a28e" providerId="ADAL" clId="{B9C08A43-2C11-488A-93A5-DD38E34CDD60}" dt="2024-06-05T22:00:21.175" v="5833" actId="6549"/>
        <pc:sldMkLst>
          <pc:docMk/>
          <pc:sldMk cId="980011339" sldId="256"/>
        </pc:sldMkLst>
        <pc:spChg chg="mod">
          <ac:chgData name="Þorvaldur Gylfason - HI" userId="d2d5e679-93b2-45aa-8dcd-f9f23119a28e" providerId="ADAL" clId="{B9C08A43-2C11-488A-93A5-DD38E34CDD60}" dt="2024-05-11T11:27:01.900" v="2788" actId="403"/>
          <ac:spMkLst>
            <pc:docMk/>
            <pc:sldMk cId="980011339" sldId="256"/>
            <ac:spMk id="2" creationId="{6B132255-1FFC-41A6-9AD8-ECE1EF07AE21}"/>
          </ac:spMkLst>
        </pc:spChg>
        <pc:spChg chg="mod">
          <ac:chgData name="Þorvaldur Gylfason - HI" userId="d2d5e679-93b2-45aa-8dcd-f9f23119a28e" providerId="ADAL" clId="{B9C08A43-2C11-488A-93A5-DD38E34CDD60}" dt="2024-04-20T17:40:27.554" v="87" actId="403"/>
          <ac:spMkLst>
            <pc:docMk/>
            <pc:sldMk cId="980011339" sldId="256"/>
            <ac:spMk id="6" creationId="{EAE1C275-48FC-CB0B-B40B-571341DF55A5}"/>
          </ac:spMkLst>
        </pc:spChg>
        <pc:spChg chg="mod">
          <ac:chgData name="Þorvaldur Gylfason - HI" userId="d2d5e679-93b2-45aa-8dcd-f9f23119a28e" providerId="ADAL" clId="{B9C08A43-2C11-488A-93A5-DD38E34CDD60}" dt="2024-04-20T17:40:19.477" v="86" actId="403"/>
          <ac:spMkLst>
            <pc:docMk/>
            <pc:sldMk cId="980011339" sldId="256"/>
            <ac:spMk id="8" creationId="{92B1A7D1-659C-4543-B7E1-ED9994EFFBA2}"/>
          </ac:spMkLst>
        </pc:spChg>
        <pc:spChg chg="del">
          <ac:chgData name="Þorvaldur Gylfason - HI" userId="d2d5e679-93b2-45aa-8dcd-f9f23119a28e" providerId="ADAL" clId="{B9C08A43-2C11-488A-93A5-DD38E34CDD60}" dt="2024-04-20T17:35:07.537" v="6" actId="478"/>
          <ac:spMkLst>
            <pc:docMk/>
            <pc:sldMk cId="980011339" sldId="256"/>
            <ac:spMk id="9" creationId="{6775311E-8F9B-44B6-9EEB-E471DCE32CB6}"/>
          </ac:spMkLst>
        </pc:spChg>
        <pc:spChg chg="mod">
          <ac:chgData name="Þorvaldur Gylfason - HI" userId="d2d5e679-93b2-45aa-8dcd-f9f23119a28e" providerId="ADAL" clId="{B9C08A43-2C11-488A-93A5-DD38E34CDD60}" dt="2024-06-05T22:00:21.175" v="5833" actId="6549"/>
          <ac:spMkLst>
            <pc:docMk/>
            <pc:sldMk cId="980011339" sldId="256"/>
            <ac:spMk id="10" creationId="{D3F01CA7-B752-4471-B6C1-4F4D73D1B4C2}"/>
          </ac:spMkLst>
        </pc:spChg>
      </pc:sldChg>
      <pc:sldChg chg="del">
        <pc:chgData name="Þorvaldur Gylfason - HI" userId="d2d5e679-93b2-45aa-8dcd-f9f23119a28e" providerId="ADAL" clId="{B9C08A43-2C11-488A-93A5-DD38E34CDD60}" dt="2024-04-21T16:47:29.076" v="779" actId="2696"/>
        <pc:sldMkLst>
          <pc:docMk/>
          <pc:sldMk cId="1183162334" sldId="259"/>
        </pc:sldMkLst>
      </pc:sldChg>
      <pc:sldChg chg="addSp delSp modSp del mod delAnim">
        <pc:chgData name="Þorvaldur Gylfason - HI" userId="d2d5e679-93b2-45aa-8dcd-f9f23119a28e" providerId="ADAL" clId="{B9C08A43-2C11-488A-93A5-DD38E34CDD60}" dt="2024-04-21T16:53:44.665" v="847" actId="47"/>
        <pc:sldMkLst>
          <pc:docMk/>
          <pc:sldMk cId="242449805" sldId="261"/>
        </pc:sldMkLst>
        <pc:spChg chg="add del mod">
          <ac:chgData name="Þorvaldur Gylfason - HI" userId="d2d5e679-93b2-45aa-8dcd-f9f23119a28e" providerId="ADAL" clId="{B9C08A43-2C11-488A-93A5-DD38E34CDD60}" dt="2024-04-21T16:48:44.515" v="781"/>
          <ac:spMkLst>
            <pc:docMk/>
            <pc:sldMk cId="242449805" sldId="261"/>
            <ac:spMk id="5" creationId="{18C67D59-8534-4293-EF3F-7B00385D2234}"/>
          </ac:spMkLst>
        </pc:spChg>
        <pc:spChg chg="add del mod">
          <ac:chgData name="Þorvaldur Gylfason - HI" userId="d2d5e679-93b2-45aa-8dcd-f9f23119a28e" providerId="ADAL" clId="{B9C08A43-2C11-488A-93A5-DD38E34CDD60}" dt="2024-04-21T16:49:01.546" v="783"/>
          <ac:spMkLst>
            <pc:docMk/>
            <pc:sldMk cId="242449805" sldId="261"/>
            <ac:spMk id="8" creationId="{A27A73B4-D0A3-8913-9A45-5D210D44F3EC}"/>
          </ac:spMkLst>
        </pc:spChg>
        <pc:graphicFrameChg chg="add mod">
          <ac:chgData name="Þorvaldur Gylfason - HI" userId="d2d5e679-93b2-45aa-8dcd-f9f23119a28e" providerId="ADAL" clId="{B9C08A43-2C11-488A-93A5-DD38E34CDD60}" dt="2024-04-21T16:48:44.515" v="781"/>
          <ac:graphicFrameMkLst>
            <pc:docMk/>
            <pc:sldMk cId="242449805" sldId="261"/>
            <ac:graphicFrameMk id="6" creationId="{188B21F1-DE89-43DA-8653-AB90D5A2ACF4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4-21T16:49:01.546" v="783"/>
          <ac:graphicFrameMkLst>
            <pc:docMk/>
            <pc:sldMk cId="242449805" sldId="261"/>
            <ac:graphicFrameMk id="9" creationId="{9CE03A29-C217-4C55-9AB3-2B246BEB8797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48:39.924" v="780" actId="478"/>
          <ac:graphicFrameMkLst>
            <pc:docMk/>
            <pc:sldMk cId="242449805" sldId="261"/>
            <ac:graphicFrameMk id="13" creationId="{B7894E98-A61F-EE11-9B9A-B85D45E8581E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48:57.734" v="782" actId="478"/>
          <ac:graphicFrameMkLst>
            <pc:docMk/>
            <pc:sldMk cId="242449805" sldId="261"/>
            <ac:graphicFrameMk id="17" creationId="{B6C61D61-BE39-CB32-B51C-C739CD94282E}"/>
          </ac:graphicFrameMkLst>
        </pc:graphicFrameChg>
      </pc:sldChg>
      <pc:sldChg chg="del">
        <pc:chgData name="Þorvaldur Gylfason - HI" userId="d2d5e679-93b2-45aa-8dcd-f9f23119a28e" providerId="ADAL" clId="{B9C08A43-2C11-488A-93A5-DD38E34CDD60}" dt="2024-05-11T12:08:39.174" v="2807" actId="47"/>
        <pc:sldMkLst>
          <pc:docMk/>
          <pc:sldMk cId="1832643035" sldId="262"/>
        </pc:sldMkLst>
      </pc:sldChg>
      <pc:sldChg chg="del">
        <pc:chgData name="Þorvaldur Gylfason - HI" userId="d2d5e679-93b2-45aa-8dcd-f9f23119a28e" providerId="ADAL" clId="{B9C08A43-2C11-488A-93A5-DD38E34CDD60}" dt="2024-05-11T12:08:26.736" v="2805" actId="47"/>
        <pc:sldMkLst>
          <pc:docMk/>
          <pc:sldMk cId="2877552700" sldId="263"/>
        </pc:sldMkLst>
      </pc:sldChg>
      <pc:sldChg chg="del">
        <pc:chgData name="Þorvaldur Gylfason - HI" userId="d2d5e679-93b2-45aa-8dcd-f9f23119a28e" providerId="ADAL" clId="{B9C08A43-2C11-488A-93A5-DD38E34CDD60}" dt="2024-05-11T12:08:27.479" v="2806" actId="47"/>
        <pc:sldMkLst>
          <pc:docMk/>
          <pc:sldMk cId="400522787" sldId="264"/>
        </pc:sldMkLst>
      </pc:sldChg>
      <pc:sldChg chg="del">
        <pc:chgData name="Þorvaldur Gylfason - HI" userId="d2d5e679-93b2-45aa-8dcd-f9f23119a28e" providerId="ADAL" clId="{B9C08A43-2C11-488A-93A5-DD38E34CDD60}" dt="2024-05-11T12:08:11.522" v="2803" actId="47"/>
        <pc:sldMkLst>
          <pc:docMk/>
          <pc:sldMk cId="2057220589" sldId="265"/>
        </pc:sldMkLst>
      </pc:sldChg>
      <pc:sldChg chg="del">
        <pc:chgData name="Þorvaldur Gylfason - HI" userId="d2d5e679-93b2-45aa-8dcd-f9f23119a28e" providerId="ADAL" clId="{B9C08A43-2C11-488A-93A5-DD38E34CDD60}" dt="2024-05-11T12:07:58.176" v="2801" actId="47"/>
        <pc:sldMkLst>
          <pc:docMk/>
          <pc:sldMk cId="3303857149" sldId="266"/>
        </pc:sldMkLst>
      </pc:sldChg>
      <pc:sldChg chg="del">
        <pc:chgData name="Þorvaldur Gylfason - HI" userId="d2d5e679-93b2-45aa-8dcd-f9f23119a28e" providerId="ADAL" clId="{B9C08A43-2C11-488A-93A5-DD38E34CDD60}" dt="2024-05-11T12:07:53.986" v="2799" actId="47"/>
        <pc:sldMkLst>
          <pc:docMk/>
          <pc:sldMk cId="4102591027" sldId="268"/>
        </pc:sldMkLst>
      </pc:sldChg>
      <pc:sldChg chg="del">
        <pc:chgData name="Þorvaldur Gylfason - HI" userId="d2d5e679-93b2-45aa-8dcd-f9f23119a28e" providerId="ADAL" clId="{B9C08A43-2C11-488A-93A5-DD38E34CDD60}" dt="2024-05-11T12:07:48.203" v="2795" actId="47"/>
        <pc:sldMkLst>
          <pc:docMk/>
          <pc:sldMk cId="1035921489" sldId="269"/>
        </pc:sldMkLst>
      </pc:sldChg>
      <pc:sldChg chg="del">
        <pc:chgData name="Þorvaldur Gylfason - HI" userId="d2d5e679-93b2-45aa-8dcd-f9f23119a28e" providerId="ADAL" clId="{B9C08A43-2C11-488A-93A5-DD38E34CDD60}" dt="2024-05-11T12:07:39.380" v="2791" actId="47"/>
        <pc:sldMkLst>
          <pc:docMk/>
          <pc:sldMk cId="1405021211" sldId="270"/>
        </pc:sldMkLst>
      </pc:sldChg>
      <pc:sldChg chg="del">
        <pc:chgData name="Þorvaldur Gylfason - HI" userId="d2d5e679-93b2-45aa-8dcd-f9f23119a28e" providerId="ADAL" clId="{B9C08A43-2C11-488A-93A5-DD38E34CDD60}" dt="2024-05-11T12:07:41.102" v="2792" actId="47"/>
        <pc:sldMkLst>
          <pc:docMk/>
          <pc:sldMk cId="538944322" sldId="271"/>
        </pc:sldMkLst>
      </pc:sldChg>
      <pc:sldChg chg="del">
        <pc:chgData name="Þorvaldur Gylfason - HI" userId="d2d5e679-93b2-45aa-8dcd-f9f23119a28e" providerId="ADAL" clId="{B9C08A43-2C11-488A-93A5-DD38E34CDD60}" dt="2024-05-11T12:07:36.763" v="2790" actId="47"/>
        <pc:sldMkLst>
          <pc:docMk/>
          <pc:sldMk cId="2615563006" sldId="272"/>
        </pc:sldMkLst>
      </pc:sldChg>
      <pc:sldChg chg="modSp mod ord modAnim">
        <pc:chgData name="Þorvaldur Gylfason - HI" userId="d2d5e679-93b2-45aa-8dcd-f9f23119a28e" providerId="ADAL" clId="{B9C08A43-2C11-488A-93A5-DD38E34CDD60}" dt="2024-06-05T22:28:54.377" v="5970" actId="27636"/>
        <pc:sldMkLst>
          <pc:docMk/>
          <pc:sldMk cId="58401865" sldId="273"/>
        </pc:sldMkLst>
        <pc:spChg chg="mod">
          <ac:chgData name="Þorvaldur Gylfason - HI" userId="d2d5e679-93b2-45aa-8dcd-f9f23119a28e" providerId="ADAL" clId="{B9C08A43-2C11-488A-93A5-DD38E34CDD60}" dt="2024-04-21T16:17:41.655" v="257"/>
          <ac:spMkLst>
            <pc:docMk/>
            <pc:sldMk cId="58401865" sldId="273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22:28:54.377" v="5970" actId="27636"/>
          <ac:spMkLst>
            <pc:docMk/>
            <pc:sldMk cId="58401865" sldId="273"/>
            <ac:spMk id="3" creationId="{5BCEDA27-D2BB-41CA-BE47-5E81D9B8F37C}"/>
          </ac:spMkLst>
        </pc:spChg>
      </pc:sldChg>
      <pc:sldChg chg="del">
        <pc:chgData name="Þorvaldur Gylfason - HI" userId="d2d5e679-93b2-45aa-8dcd-f9f23119a28e" providerId="ADAL" clId="{B9C08A43-2C11-488A-93A5-DD38E34CDD60}" dt="2024-04-21T16:46:42.370" v="774" actId="2696"/>
        <pc:sldMkLst>
          <pc:docMk/>
          <pc:sldMk cId="2792451654" sldId="275"/>
        </pc:sldMkLst>
      </pc:sldChg>
      <pc:sldChg chg="del">
        <pc:chgData name="Þorvaldur Gylfason - HI" userId="d2d5e679-93b2-45aa-8dcd-f9f23119a28e" providerId="ADAL" clId="{B9C08A43-2C11-488A-93A5-DD38E34CDD60}" dt="2024-04-21T16:46:50.782" v="775" actId="2696"/>
        <pc:sldMkLst>
          <pc:docMk/>
          <pc:sldMk cId="574784097" sldId="276"/>
        </pc:sldMkLst>
      </pc:sldChg>
      <pc:sldChg chg="del">
        <pc:chgData name="Þorvaldur Gylfason - HI" userId="d2d5e679-93b2-45aa-8dcd-f9f23119a28e" providerId="ADAL" clId="{B9C08A43-2C11-488A-93A5-DD38E34CDD60}" dt="2024-04-21T16:47:13.963" v="777" actId="2696"/>
        <pc:sldMkLst>
          <pc:docMk/>
          <pc:sldMk cId="3015905166" sldId="278"/>
        </pc:sldMkLst>
      </pc:sldChg>
      <pc:sldChg chg="modSp mod ord modAnim">
        <pc:chgData name="Þorvaldur Gylfason - HI" userId="d2d5e679-93b2-45aa-8dcd-f9f23119a28e" providerId="ADAL" clId="{B9C08A43-2C11-488A-93A5-DD38E34CDD60}" dt="2024-06-05T22:35:14.719" v="6023"/>
        <pc:sldMkLst>
          <pc:docMk/>
          <pc:sldMk cId="443609914" sldId="279"/>
        </pc:sldMkLst>
        <pc:spChg chg="mod">
          <ac:chgData name="Þorvaldur Gylfason - HI" userId="d2d5e679-93b2-45aa-8dcd-f9f23119a28e" providerId="ADAL" clId="{B9C08A43-2C11-488A-93A5-DD38E34CDD60}" dt="2024-06-05T14:48:02.265" v="4990" actId="20577"/>
          <ac:spMkLst>
            <pc:docMk/>
            <pc:sldMk cId="443609914" sldId="279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22:35:14.719" v="6023"/>
          <ac:spMkLst>
            <pc:docMk/>
            <pc:sldMk cId="443609914" sldId="279"/>
            <ac:spMk id="3" creationId="{5BCEDA27-D2BB-41CA-BE47-5E81D9B8F37C}"/>
          </ac:spMkLst>
        </pc:spChg>
        <pc:spChg chg="mod">
          <ac:chgData name="Þorvaldur Gylfason - HI" userId="d2d5e679-93b2-45aa-8dcd-f9f23119a28e" providerId="ADAL" clId="{B9C08A43-2C11-488A-93A5-DD38E34CDD60}" dt="2024-06-05T14:57:03.415" v="5190" actId="1076"/>
          <ac:spMkLst>
            <pc:docMk/>
            <pc:sldMk cId="443609914" sldId="279"/>
            <ac:spMk id="4" creationId="{7FABF139-454E-465B-88A2-BDFBCC20E97D}"/>
          </ac:spMkLst>
        </pc:spChg>
      </pc:sldChg>
      <pc:sldChg chg="delSp modSp mod delAnim modAnim">
        <pc:chgData name="Þorvaldur Gylfason - HI" userId="d2d5e679-93b2-45aa-8dcd-f9f23119a28e" providerId="ADAL" clId="{B9C08A43-2C11-488A-93A5-DD38E34CDD60}" dt="2024-06-05T21:49:22.250" v="5645" actId="14100"/>
        <pc:sldMkLst>
          <pc:docMk/>
          <pc:sldMk cId="1749655741" sldId="280"/>
        </pc:sldMkLst>
        <pc:spChg chg="mod">
          <ac:chgData name="Þorvaldur Gylfason - HI" userId="d2d5e679-93b2-45aa-8dcd-f9f23119a28e" providerId="ADAL" clId="{B9C08A43-2C11-488A-93A5-DD38E34CDD60}" dt="2024-06-05T15:47:06.407" v="5415" actId="20577"/>
          <ac:spMkLst>
            <pc:docMk/>
            <pc:sldMk cId="1749655741" sldId="280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21:49:22.250" v="5645" actId="14100"/>
          <ac:spMkLst>
            <pc:docMk/>
            <pc:sldMk cId="1749655741" sldId="280"/>
            <ac:spMk id="3" creationId="{5BCEDA27-D2BB-41CA-BE47-5E81D9B8F37C}"/>
          </ac:spMkLst>
        </pc:spChg>
        <pc:spChg chg="del mod">
          <ac:chgData name="Þorvaldur Gylfason - HI" userId="d2d5e679-93b2-45aa-8dcd-f9f23119a28e" providerId="ADAL" clId="{B9C08A43-2C11-488A-93A5-DD38E34CDD60}" dt="2024-06-05T15:48:24.635" v="5420" actId="478"/>
          <ac:spMkLst>
            <pc:docMk/>
            <pc:sldMk cId="1749655741" sldId="280"/>
            <ac:spMk id="4" creationId="{6959F34C-1849-C12E-958A-EA80143C1D23}"/>
          </ac:spMkLst>
        </pc:spChg>
      </pc:sldChg>
      <pc:sldChg chg="del">
        <pc:chgData name="Þorvaldur Gylfason - HI" userId="d2d5e679-93b2-45aa-8dcd-f9f23119a28e" providerId="ADAL" clId="{B9C08A43-2C11-488A-93A5-DD38E34CDD60}" dt="2024-06-05T22:15:52.680" v="5888" actId="2696"/>
        <pc:sldMkLst>
          <pc:docMk/>
          <pc:sldMk cId="2030195740" sldId="283"/>
        </pc:sldMkLst>
      </pc:sldChg>
      <pc:sldChg chg="del">
        <pc:chgData name="Þorvaldur Gylfason - HI" userId="d2d5e679-93b2-45aa-8dcd-f9f23119a28e" providerId="ADAL" clId="{B9C08A43-2C11-488A-93A5-DD38E34CDD60}" dt="2024-04-21T16:47:07.451" v="776" actId="2696"/>
        <pc:sldMkLst>
          <pc:docMk/>
          <pc:sldMk cId="487339129" sldId="286"/>
        </pc:sldMkLst>
      </pc:sldChg>
      <pc:sldChg chg="del">
        <pc:chgData name="Þorvaldur Gylfason - HI" userId="d2d5e679-93b2-45aa-8dcd-f9f23119a28e" providerId="ADAL" clId="{B9C08A43-2C11-488A-93A5-DD38E34CDD60}" dt="2024-06-05T14:46:12.437" v="4946" actId="2696"/>
        <pc:sldMkLst>
          <pc:docMk/>
          <pc:sldMk cId="3410517833" sldId="287"/>
        </pc:sldMkLst>
      </pc:sldChg>
      <pc:sldChg chg="del">
        <pc:chgData name="Þorvaldur Gylfason - HI" userId="d2d5e679-93b2-45aa-8dcd-f9f23119a28e" providerId="ADAL" clId="{B9C08A43-2C11-488A-93A5-DD38E34CDD60}" dt="2024-06-05T14:51:47.857" v="5096" actId="2696"/>
        <pc:sldMkLst>
          <pc:docMk/>
          <pc:sldMk cId="2473722823" sldId="288"/>
        </pc:sldMkLst>
      </pc:sldChg>
      <pc:sldChg chg="del">
        <pc:chgData name="Þorvaldur Gylfason - HI" userId="d2d5e679-93b2-45aa-8dcd-f9f23119a28e" providerId="ADAL" clId="{B9C08A43-2C11-488A-93A5-DD38E34CDD60}" dt="2024-06-05T14:52:02.946" v="5097" actId="2696"/>
        <pc:sldMkLst>
          <pc:docMk/>
          <pc:sldMk cId="4101681272" sldId="289"/>
        </pc:sldMkLst>
      </pc:sldChg>
      <pc:sldChg chg="del">
        <pc:chgData name="Þorvaldur Gylfason - HI" userId="d2d5e679-93b2-45aa-8dcd-f9f23119a28e" providerId="ADAL" clId="{B9C08A43-2C11-488A-93A5-DD38E34CDD60}" dt="2024-05-11T12:07:49.322" v="2796" actId="47"/>
        <pc:sldMkLst>
          <pc:docMk/>
          <pc:sldMk cId="1446421904" sldId="290"/>
        </pc:sldMkLst>
      </pc:sldChg>
      <pc:sldChg chg="del">
        <pc:chgData name="Þorvaldur Gylfason - HI" userId="d2d5e679-93b2-45aa-8dcd-f9f23119a28e" providerId="ADAL" clId="{B9C08A43-2C11-488A-93A5-DD38E34CDD60}" dt="2024-05-11T12:07:43.161" v="2793" actId="47"/>
        <pc:sldMkLst>
          <pc:docMk/>
          <pc:sldMk cId="1432035431" sldId="291"/>
        </pc:sldMkLst>
      </pc:sldChg>
      <pc:sldChg chg="del">
        <pc:chgData name="Þorvaldur Gylfason - HI" userId="d2d5e679-93b2-45aa-8dcd-f9f23119a28e" providerId="ADAL" clId="{B9C08A43-2C11-488A-93A5-DD38E34CDD60}" dt="2024-05-11T12:07:29.867" v="2789" actId="47"/>
        <pc:sldMkLst>
          <pc:docMk/>
          <pc:sldMk cId="1302527163" sldId="292"/>
        </pc:sldMkLst>
      </pc:sldChg>
      <pc:sldChg chg="del">
        <pc:chgData name="Þorvaldur Gylfason - HI" userId="d2d5e679-93b2-45aa-8dcd-f9f23119a28e" providerId="ADAL" clId="{B9C08A43-2C11-488A-93A5-DD38E34CDD60}" dt="2024-05-11T12:07:52.116" v="2798" actId="47"/>
        <pc:sldMkLst>
          <pc:docMk/>
          <pc:sldMk cId="1637955520" sldId="295"/>
        </pc:sldMkLst>
      </pc:sldChg>
      <pc:sldChg chg="del">
        <pc:chgData name="Þorvaldur Gylfason - HI" userId="d2d5e679-93b2-45aa-8dcd-f9f23119a28e" providerId="ADAL" clId="{B9C08A43-2C11-488A-93A5-DD38E34CDD60}" dt="2024-05-11T12:07:51.503" v="2797" actId="47"/>
        <pc:sldMkLst>
          <pc:docMk/>
          <pc:sldMk cId="454431935" sldId="296"/>
        </pc:sldMkLst>
      </pc:sldChg>
      <pc:sldChg chg="del">
        <pc:chgData name="Þorvaldur Gylfason - HI" userId="d2d5e679-93b2-45aa-8dcd-f9f23119a28e" providerId="ADAL" clId="{B9C08A43-2C11-488A-93A5-DD38E34CDD60}" dt="2024-05-11T12:07:46.369" v="2794" actId="47"/>
        <pc:sldMkLst>
          <pc:docMk/>
          <pc:sldMk cId="1509778290" sldId="297"/>
        </pc:sldMkLst>
      </pc:sldChg>
      <pc:sldChg chg="addSp delSp modSp mod delAnim modAnim">
        <pc:chgData name="Þorvaldur Gylfason - HI" userId="d2d5e679-93b2-45aa-8dcd-f9f23119a28e" providerId="ADAL" clId="{B9C08A43-2C11-488A-93A5-DD38E34CDD60}" dt="2024-06-05T22:48:27.458" v="6071"/>
        <pc:sldMkLst>
          <pc:docMk/>
          <pc:sldMk cId="3064442489" sldId="298"/>
        </pc:sldMkLst>
        <pc:spChg chg="mod">
          <ac:chgData name="Þorvaldur Gylfason - HI" userId="d2d5e679-93b2-45aa-8dcd-f9f23119a28e" providerId="ADAL" clId="{B9C08A43-2C11-488A-93A5-DD38E34CDD60}" dt="2024-05-11T12:22:53.142" v="2857" actId="14100"/>
          <ac:spMkLst>
            <pc:docMk/>
            <pc:sldMk cId="3064442489" sldId="298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5-11T12:23:23.869" v="2861" actId="20577"/>
          <ac:spMkLst>
            <pc:docMk/>
            <pc:sldMk cId="3064442489" sldId="298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22:45:31.744" v="6061" actId="403"/>
          <ac:spMkLst>
            <pc:docMk/>
            <pc:sldMk cId="3064442489" sldId="298"/>
            <ac:spMk id="4" creationId="{F4A49F6E-E8D8-1DC8-4B5F-BB7E163CC1E1}"/>
          </ac:spMkLst>
        </pc:spChg>
        <pc:spChg chg="mod">
          <ac:chgData name="Þorvaldur Gylfason - HI" userId="d2d5e679-93b2-45aa-8dcd-f9f23119a28e" providerId="ADAL" clId="{B9C08A43-2C11-488A-93A5-DD38E34CDD60}" dt="2024-05-11T12:23:13.888" v="2860" actId="20577"/>
          <ac:spMkLst>
            <pc:docMk/>
            <pc:sldMk cId="3064442489" sldId="298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08T13:22:42.685" v="897"/>
          <ac:spMkLst>
            <pc:docMk/>
            <pc:sldMk cId="3064442489" sldId="298"/>
            <ac:spMk id="6" creationId="{0899E0E0-A8DF-2607-2610-424E0BC2B838}"/>
          </ac:spMkLst>
        </pc:spChg>
        <pc:spChg chg="add del mod">
          <ac:chgData name="Þorvaldur Gylfason - HI" userId="d2d5e679-93b2-45aa-8dcd-f9f23119a28e" providerId="ADAL" clId="{B9C08A43-2C11-488A-93A5-DD38E34CDD60}" dt="2024-04-21T16:33:33.569" v="584"/>
          <ac:spMkLst>
            <pc:docMk/>
            <pc:sldMk cId="3064442489" sldId="298"/>
            <ac:spMk id="6" creationId="{46271DAF-76F7-5D41-626C-3A9C270A915C}"/>
          </ac:spMkLst>
        </pc:spChg>
        <pc:spChg chg="mod">
          <ac:chgData name="Þorvaldur Gylfason - HI" userId="d2d5e679-93b2-45aa-8dcd-f9f23119a28e" providerId="ADAL" clId="{B9C08A43-2C11-488A-93A5-DD38E34CDD60}" dt="2024-06-05T22:16:12.279" v="5889" actId="114"/>
          <ac:spMkLst>
            <pc:docMk/>
            <pc:sldMk cId="3064442489" sldId="298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08T13:23:08.036" v="899"/>
          <ac:spMkLst>
            <pc:docMk/>
            <pc:sldMk cId="3064442489" sldId="298"/>
            <ac:spMk id="15" creationId="{928B1A9C-59CF-AF46-6E8F-D3D81D2F47FD}"/>
          </ac:spMkLst>
        </pc:spChg>
        <pc:spChg chg="add del mod">
          <ac:chgData name="Þorvaldur Gylfason - HI" userId="d2d5e679-93b2-45aa-8dcd-f9f23119a28e" providerId="ADAL" clId="{B9C08A43-2C11-488A-93A5-DD38E34CDD60}" dt="2024-04-21T16:34:27.389" v="586"/>
          <ac:spMkLst>
            <pc:docMk/>
            <pc:sldMk cId="3064442489" sldId="298"/>
            <ac:spMk id="16" creationId="{5C23AFA6-6AB2-89A8-A918-4C19C4CE7B1D}"/>
          </ac:spMkLst>
        </pc:spChg>
        <pc:graphicFrameChg chg="add del mod">
          <ac:chgData name="Þorvaldur Gylfason - HI" userId="d2d5e679-93b2-45aa-8dcd-f9f23119a28e" providerId="ADAL" clId="{B9C08A43-2C11-488A-93A5-DD38E34CDD60}" dt="2024-05-08T13:22:37.569" v="896" actId="478"/>
          <ac:graphicFrameMkLst>
            <pc:docMk/>
            <pc:sldMk cId="3064442489" sldId="298"/>
            <ac:graphicFrameMk id="7" creationId="{FEFAE2D0-D1B3-425D-884D-60245B93E07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34:22.576" v="585" actId="478"/>
          <ac:graphicFrameMkLst>
            <pc:docMk/>
            <pc:sldMk cId="3064442489" sldId="298"/>
            <ac:graphicFrameMk id="10" creationId="{7C45F7EF-E847-4F05-A2D2-2777B4567359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49:24.934" v="3543" actId="255"/>
          <ac:graphicFrameMkLst>
            <pc:docMk/>
            <pc:sldMk cId="3064442489" sldId="298"/>
            <ac:graphicFrameMk id="10" creationId="{FEFAE2D0-D1B3-425D-884D-60245B93E07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33:20.251" v="583" actId="478"/>
          <ac:graphicFrameMkLst>
            <pc:docMk/>
            <pc:sldMk cId="3064442489" sldId="298"/>
            <ac:graphicFrameMk id="11" creationId="{9343B670-279B-2325-479C-B9E67CC8A400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49:53.277" v="3549"/>
          <ac:graphicFrameMkLst>
            <pc:docMk/>
            <pc:sldMk cId="3064442489" sldId="298"/>
            <ac:graphicFrameMk id="16" creationId="{460C7F1E-051A-4B53-A342-39FA41C02013}"/>
          </ac:graphicFrameMkLst>
        </pc:graphicFrameChg>
        <pc:graphicFrameChg chg="add del mod">
          <ac:chgData name="Þorvaldur Gylfason - HI" userId="d2d5e679-93b2-45aa-8dcd-f9f23119a28e" providerId="ADAL" clId="{B9C08A43-2C11-488A-93A5-DD38E34CDD60}" dt="2024-05-08T13:23:01.297" v="898" actId="478"/>
          <ac:graphicFrameMkLst>
            <pc:docMk/>
            <pc:sldMk cId="3064442489" sldId="298"/>
            <ac:graphicFrameMk id="17" creationId="{590438C5-5B6C-4D52-A24F-FCE86EC36BA6}"/>
          </ac:graphicFrameMkLst>
        </pc:graphicFrameChg>
        <pc:cxnChg chg="add mod">
          <ac:chgData name="Þorvaldur Gylfason - HI" userId="d2d5e679-93b2-45aa-8dcd-f9f23119a28e" providerId="ADAL" clId="{B9C08A43-2C11-488A-93A5-DD38E34CDD60}" dt="2024-06-05T22:45:10.762" v="6060" actId="692"/>
          <ac:cxnSpMkLst>
            <pc:docMk/>
            <pc:sldMk cId="3064442489" sldId="298"/>
            <ac:cxnSpMk id="7" creationId="{744C0FAC-B2E4-A96A-0ADB-FC7DCB057B2B}"/>
          </ac:cxnSpMkLst>
        </pc:cxnChg>
      </pc:sldChg>
      <pc:sldChg chg="del">
        <pc:chgData name="Þorvaldur Gylfason - HI" userId="d2d5e679-93b2-45aa-8dcd-f9f23119a28e" providerId="ADAL" clId="{B9C08A43-2C11-488A-93A5-DD38E34CDD60}" dt="2024-05-11T12:08:03.859" v="2802" actId="47"/>
        <pc:sldMkLst>
          <pc:docMk/>
          <pc:sldMk cId="2490235101" sldId="299"/>
        </pc:sldMkLst>
      </pc:sldChg>
      <pc:sldChg chg="del">
        <pc:chgData name="Þorvaldur Gylfason - HI" userId="d2d5e679-93b2-45aa-8dcd-f9f23119a28e" providerId="ADAL" clId="{B9C08A43-2C11-488A-93A5-DD38E34CDD60}" dt="2024-05-11T12:07:57.472" v="2800" actId="47"/>
        <pc:sldMkLst>
          <pc:docMk/>
          <pc:sldMk cId="2276931288" sldId="300"/>
        </pc:sldMkLst>
      </pc:sldChg>
      <pc:sldChg chg="del">
        <pc:chgData name="Þorvaldur Gylfason - HI" userId="d2d5e679-93b2-45aa-8dcd-f9f23119a28e" providerId="ADAL" clId="{B9C08A43-2C11-488A-93A5-DD38E34CDD60}" dt="2024-04-21T16:49:24.135" v="784" actId="2696"/>
        <pc:sldMkLst>
          <pc:docMk/>
          <pc:sldMk cId="3298737705" sldId="301"/>
        </pc:sldMkLst>
      </pc:sldChg>
      <pc:sldChg chg="del">
        <pc:chgData name="Þorvaldur Gylfason - HI" userId="d2d5e679-93b2-45aa-8dcd-f9f23119a28e" providerId="ADAL" clId="{B9C08A43-2C11-488A-93A5-DD38E34CDD60}" dt="2024-04-21T16:49:28.113" v="785" actId="2696"/>
        <pc:sldMkLst>
          <pc:docMk/>
          <pc:sldMk cId="555582106" sldId="302"/>
        </pc:sldMkLst>
      </pc:sldChg>
      <pc:sldChg chg="del">
        <pc:chgData name="Þorvaldur Gylfason - HI" userId="d2d5e679-93b2-45aa-8dcd-f9f23119a28e" providerId="ADAL" clId="{B9C08A43-2C11-488A-93A5-DD38E34CDD60}" dt="2024-05-11T12:08:25.738" v="2804" actId="47"/>
        <pc:sldMkLst>
          <pc:docMk/>
          <pc:sldMk cId="556726024" sldId="303"/>
        </pc:sldMkLst>
      </pc:sldChg>
      <pc:sldChg chg="del">
        <pc:chgData name="Þorvaldur Gylfason - HI" userId="d2d5e679-93b2-45aa-8dcd-f9f23119a28e" providerId="ADAL" clId="{B9C08A43-2C11-488A-93A5-DD38E34CDD60}" dt="2024-04-21T16:49:37.743" v="786" actId="2696"/>
        <pc:sldMkLst>
          <pc:docMk/>
          <pc:sldMk cId="3194366705" sldId="304"/>
        </pc:sldMkLst>
      </pc:sldChg>
      <pc:sldChg chg="del">
        <pc:chgData name="Þorvaldur Gylfason - HI" userId="d2d5e679-93b2-45aa-8dcd-f9f23119a28e" providerId="ADAL" clId="{B9C08A43-2C11-488A-93A5-DD38E34CDD60}" dt="2024-04-21T16:47:21.595" v="778" actId="2696"/>
        <pc:sldMkLst>
          <pc:docMk/>
          <pc:sldMk cId="2082598629" sldId="305"/>
        </pc:sldMkLst>
      </pc:sldChg>
      <pc:sldChg chg="addSp delSp modSp add mod addAnim delAnim modAnim">
        <pc:chgData name="Þorvaldur Gylfason - HI" userId="d2d5e679-93b2-45aa-8dcd-f9f23119a28e" providerId="ADAL" clId="{B9C08A43-2C11-488A-93A5-DD38E34CDD60}" dt="2024-06-05T22:26:31.219" v="5968" actId="20577"/>
        <pc:sldMkLst>
          <pc:docMk/>
          <pc:sldMk cId="1170215233" sldId="306"/>
        </pc:sldMkLst>
        <pc:spChg chg="mod">
          <ac:chgData name="Þorvaldur Gylfason - HI" userId="d2d5e679-93b2-45aa-8dcd-f9f23119a28e" providerId="ADAL" clId="{B9C08A43-2C11-488A-93A5-DD38E34CDD60}" dt="2024-06-05T11:55:28.336" v="3060" actId="20577"/>
          <ac:spMkLst>
            <pc:docMk/>
            <pc:sldMk cId="1170215233" sldId="306"/>
            <ac:spMk id="2" creationId="{DCC5F00B-C488-4FF1-B615-01C153F4F47A}"/>
          </ac:spMkLst>
        </pc:spChg>
        <pc:spChg chg="add del mod">
          <ac:chgData name="Þorvaldur Gylfason - HI" userId="d2d5e679-93b2-45aa-8dcd-f9f23119a28e" providerId="ADAL" clId="{B9C08A43-2C11-488A-93A5-DD38E34CDD60}" dt="2024-06-05T22:26:31.219" v="5968" actId="20577"/>
          <ac:spMkLst>
            <pc:docMk/>
            <pc:sldMk cId="1170215233" sldId="306"/>
            <ac:spMk id="3" creationId="{5BCEDA27-D2BB-41CA-BE47-5E81D9B8F37C}"/>
          </ac:spMkLst>
        </pc:spChg>
        <pc:spChg chg="add del mod">
          <ac:chgData name="Þorvaldur Gylfason - HI" userId="d2d5e679-93b2-45aa-8dcd-f9f23119a28e" providerId="ADAL" clId="{B9C08A43-2C11-488A-93A5-DD38E34CDD60}" dt="2024-06-05T22:01:32.249" v="5837" actId="478"/>
          <ac:spMkLst>
            <pc:docMk/>
            <pc:sldMk cId="1170215233" sldId="306"/>
            <ac:spMk id="5" creationId="{8FBFC9BA-DCFC-AB4C-C6B0-F28172DB0EF5}"/>
          </ac:spMkLst>
        </pc:spChg>
      </pc:sldChg>
      <pc:sldChg chg="addSp delSp modSp add del mod">
        <pc:chgData name="Þorvaldur Gylfason - HI" userId="d2d5e679-93b2-45aa-8dcd-f9f23119a28e" providerId="ADAL" clId="{B9C08A43-2C11-488A-93A5-DD38E34CDD60}" dt="2024-06-05T14:41:15.198" v="4943" actId="2696"/>
        <pc:sldMkLst>
          <pc:docMk/>
          <pc:sldMk cId="397681433" sldId="307"/>
        </pc:sldMkLst>
        <pc:spChg chg="mod">
          <ac:chgData name="Þorvaldur Gylfason - HI" userId="d2d5e679-93b2-45aa-8dcd-f9f23119a28e" providerId="ADAL" clId="{B9C08A43-2C11-488A-93A5-DD38E34CDD60}" dt="2024-05-11T12:55:05.098" v="3048" actId="20577"/>
          <ac:spMkLst>
            <pc:docMk/>
            <pc:sldMk cId="397681433" sldId="307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10:03.743" v="3731" actId="20577"/>
          <ac:spMkLst>
            <pc:docMk/>
            <pc:sldMk cId="397681433" sldId="307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3:10:05.065" v="3732" actId="20577"/>
          <ac:spMkLst>
            <pc:docMk/>
            <pc:sldMk cId="397681433" sldId="307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4-21T16:50:11.282" v="789"/>
          <ac:spMkLst>
            <pc:docMk/>
            <pc:sldMk cId="397681433" sldId="307"/>
            <ac:spMk id="6" creationId="{92B4A8EB-008E-2BFB-FFDA-ED1239233B52}"/>
          </ac:spMkLst>
        </pc:spChg>
        <pc:spChg chg="mod">
          <ac:chgData name="Þorvaldur Gylfason - HI" userId="d2d5e679-93b2-45aa-8dcd-f9f23119a28e" providerId="ADAL" clId="{B9C08A43-2C11-488A-93A5-DD38E34CDD60}" dt="2024-04-21T16:53:04.815" v="843" actId="1076"/>
          <ac:spMkLst>
            <pc:docMk/>
            <pc:sldMk cId="397681433" sldId="307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4-21T16:50:47.921" v="792"/>
          <ac:spMkLst>
            <pc:docMk/>
            <pc:sldMk cId="397681433" sldId="307"/>
            <ac:spMk id="16" creationId="{8A0186F3-0434-D7B9-F240-B63A44C2BF84}"/>
          </ac:spMkLst>
        </pc:spChg>
        <pc:graphicFrameChg chg="del">
          <ac:chgData name="Þorvaldur Gylfason - HI" userId="d2d5e679-93b2-45aa-8dcd-f9f23119a28e" providerId="ADAL" clId="{B9C08A43-2C11-488A-93A5-DD38E34CDD60}" dt="2024-04-21T16:50:06.979" v="788" actId="478"/>
          <ac:graphicFrameMkLst>
            <pc:docMk/>
            <pc:sldMk cId="397681433" sldId="307"/>
            <ac:graphicFrameMk id="7" creationId="{FEFAE2D0-D1B3-425D-884D-60245B93E07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4-21T16:52:32.428" v="838" actId="255"/>
          <ac:graphicFrameMkLst>
            <pc:docMk/>
            <pc:sldMk cId="397681433" sldId="307"/>
            <ac:graphicFrameMk id="10" creationId="{8E23B166-A1B2-7E04-DAE9-CFDAEA94E6E0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4-21T16:50:26.612" v="790"/>
          <ac:graphicFrameMkLst>
            <pc:docMk/>
            <pc:sldMk cId="397681433" sldId="307"/>
            <ac:graphicFrameMk id="11" creationId="{2E9A1259-D220-A84C-2542-C1727952E348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50:43.697" v="791" actId="478"/>
          <ac:graphicFrameMkLst>
            <pc:docMk/>
            <pc:sldMk cId="397681433" sldId="307"/>
            <ac:graphicFrameMk id="17" creationId="{590438C5-5B6C-4D52-A24F-FCE86EC36BA6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9:55.532" v="3730"/>
          <ac:graphicFrameMkLst>
            <pc:docMk/>
            <pc:sldMk cId="397681433" sldId="307"/>
            <ac:graphicFrameMk id="18" creationId="{55D301A1-B380-0C06-A710-68E38127BBB0}"/>
          </ac:graphicFrameMkLst>
        </pc:graphicFrameChg>
      </pc:sldChg>
      <pc:sldChg chg="addSp delSp modSp add del mod">
        <pc:chgData name="Þorvaldur Gylfason - HI" userId="d2d5e679-93b2-45aa-8dcd-f9f23119a28e" providerId="ADAL" clId="{B9C08A43-2C11-488A-93A5-DD38E34CDD60}" dt="2024-06-05T14:42:59.263" v="4944" actId="2696"/>
        <pc:sldMkLst>
          <pc:docMk/>
          <pc:sldMk cId="1664818523" sldId="308"/>
        </pc:sldMkLst>
        <pc:spChg chg="mod">
          <ac:chgData name="Þorvaldur Gylfason - HI" userId="d2d5e679-93b2-45aa-8dcd-f9f23119a28e" providerId="ADAL" clId="{B9C08A43-2C11-488A-93A5-DD38E34CDD60}" dt="2024-06-05T13:12:38.763" v="3755" actId="1076"/>
          <ac:spMkLst>
            <pc:docMk/>
            <pc:sldMk cId="1664818523" sldId="308"/>
            <ac:spMk id="2" creationId="{46405799-8030-4486-ACF3-DE56F96E6E16}"/>
          </ac:spMkLst>
        </pc:spChg>
        <pc:spChg chg="add del mod">
          <ac:chgData name="Þorvaldur Gylfason - HI" userId="d2d5e679-93b2-45aa-8dcd-f9f23119a28e" providerId="ADAL" clId="{B9C08A43-2C11-488A-93A5-DD38E34CDD60}" dt="2024-04-21T16:54:30.833" v="850"/>
          <ac:spMkLst>
            <pc:docMk/>
            <pc:sldMk cId="1664818523" sldId="308"/>
            <ac:spMk id="6" creationId="{87791CB3-B847-50B8-10E3-6F6B169EBA5F}"/>
          </ac:spMkLst>
        </pc:spChg>
        <pc:spChg chg="add del mod">
          <ac:chgData name="Þorvaldur Gylfason - HI" userId="d2d5e679-93b2-45aa-8dcd-f9f23119a28e" providerId="ADAL" clId="{B9C08A43-2C11-488A-93A5-DD38E34CDD60}" dt="2024-04-21T16:54:48.993" v="852"/>
          <ac:spMkLst>
            <pc:docMk/>
            <pc:sldMk cId="1664818523" sldId="308"/>
            <ac:spMk id="15" creationId="{E149C38F-C8F3-B305-FB3C-757F48AE82AB}"/>
          </ac:spMkLst>
        </pc:spChg>
        <pc:graphicFrameChg chg="add mod">
          <ac:chgData name="Þorvaldur Gylfason - HI" userId="d2d5e679-93b2-45aa-8dcd-f9f23119a28e" providerId="ADAL" clId="{B9C08A43-2C11-488A-93A5-DD38E34CDD60}" dt="2024-06-05T13:11:37.205" v="3747"/>
          <ac:graphicFrameMkLst>
            <pc:docMk/>
            <pc:sldMk cId="1664818523" sldId="308"/>
            <ac:graphicFrameMk id="7" creationId="{2ED7F415-CBCB-4887-B9C9-637898E7AC6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54:27.229" v="849" actId="478"/>
          <ac:graphicFrameMkLst>
            <pc:docMk/>
            <pc:sldMk cId="1664818523" sldId="308"/>
            <ac:graphicFrameMk id="10" creationId="{8E23B166-A1B2-7E04-DAE9-CFDAEA94E6E0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12:23.663" v="3753"/>
          <ac:graphicFrameMkLst>
            <pc:docMk/>
            <pc:sldMk cId="1664818523" sldId="308"/>
            <ac:graphicFrameMk id="16" creationId="{582C03BD-8197-4B25-AE56-051A993E4BDB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6:54:45.153" v="851" actId="478"/>
          <ac:graphicFrameMkLst>
            <pc:docMk/>
            <pc:sldMk cId="1664818523" sldId="308"/>
            <ac:graphicFrameMk id="18" creationId="{55D301A1-B380-0C06-A710-68E38127BBB0}"/>
          </ac:graphicFrameMkLst>
        </pc:graphicFrameChg>
      </pc:sldChg>
      <pc:sldChg chg="modSp add del mod">
        <pc:chgData name="Þorvaldur Gylfason - HI" userId="d2d5e679-93b2-45aa-8dcd-f9f23119a28e" providerId="ADAL" clId="{B9C08A43-2C11-488A-93A5-DD38E34CDD60}" dt="2024-06-05T14:43:53.917" v="4945" actId="2696"/>
        <pc:sldMkLst>
          <pc:docMk/>
          <pc:sldMk cId="1553070829" sldId="309"/>
        </pc:sldMkLst>
        <pc:spChg chg="mod">
          <ac:chgData name="Þorvaldur Gylfason - HI" userId="d2d5e679-93b2-45aa-8dcd-f9f23119a28e" providerId="ADAL" clId="{B9C08A43-2C11-488A-93A5-DD38E34CDD60}" dt="2024-05-11T12:55:30.442" v="3054"/>
          <ac:spMkLst>
            <pc:docMk/>
            <pc:sldMk cId="1553070829" sldId="309"/>
            <ac:spMk id="2" creationId="{46405799-8030-4486-ACF3-DE56F96E6E16}"/>
          </ac:spMkLst>
        </pc:spChg>
        <pc:graphicFrameChg chg="mod">
          <ac:chgData name="Þorvaldur Gylfason - HI" userId="d2d5e679-93b2-45aa-8dcd-f9f23119a28e" providerId="ADAL" clId="{B9C08A43-2C11-488A-93A5-DD38E34CDD60}" dt="2024-06-05T13:13:29.218" v="3764"/>
          <ac:graphicFrameMkLst>
            <pc:docMk/>
            <pc:sldMk cId="1553070829" sldId="309"/>
            <ac:graphicFrameMk id="7" creationId="{2ED7F415-CBCB-4887-B9C9-637898E7AC63}"/>
          </ac:graphicFrameMkLst>
        </pc:graphicFrameChg>
        <pc:graphicFrameChg chg="mod">
          <ac:chgData name="Þorvaldur Gylfason - HI" userId="d2d5e679-93b2-45aa-8dcd-f9f23119a28e" providerId="ADAL" clId="{B9C08A43-2C11-488A-93A5-DD38E34CDD60}" dt="2024-06-05T13:14:18.007" v="3772"/>
          <ac:graphicFrameMkLst>
            <pc:docMk/>
            <pc:sldMk cId="1553070829" sldId="309"/>
            <ac:graphicFrameMk id="16" creationId="{582C03BD-8197-4B25-AE56-051A993E4BDB}"/>
          </ac:graphicFrameMkLst>
        </pc:graphicFrameChg>
      </pc:sldChg>
      <pc:sldChg chg="addSp delSp modSp add del mod modShow">
        <pc:chgData name="Þorvaldur Gylfason - HI" userId="d2d5e679-93b2-45aa-8dcd-f9f23119a28e" providerId="ADAL" clId="{B9C08A43-2C11-488A-93A5-DD38E34CDD60}" dt="2024-06-05T14:39:00.874" v="4941" actId="2696"/>
        <pc:sldMkLst>
          <pc:docMk/>
          <pc:sldMk cId="1584106203" sldId="310"/>
        </pc:sldMkLst>
        <pc:spChg chg="del mod">
          <ac:chgData name="Þorvaldur Gylfason - HI" userId="d2d5e679-93b2-45aa-8dcd-f9f23119a28e" providerId="ADAL" clId="{B9C08A43-2C11-488A-93A5-DD38E34CDD60}" dt="2024-06-05T14:28:29.204" v="4930" actId="478"/>
          <ac:spMkLst>
            <pc:docMk/>
            <pc:sldMk cId="1584106203" sldId="310"/>
            <ac:spMk id="3" creationId="{D9EB2562-5EFE-4D5E-997C-B8E37CADB146}"/>
          </ac:spMkLst>
        </pc:spChg>
        <pc:spChg chg="del mod">
          <ac:chgData name="Þorvaldur Gylfason - HI" userId="d2d5e679-93b2-45aa-8dcd-f9f23119a28e" providerId="ADAL" clId="{B9C08A43-2C11-488A-93A5-DD38E34CDD60}" dt="2024-06-05T14:30:38.084" v="4934" actId="478"/>
          <ac:spMkLst>
            <pc:docMk/>
            <pc:sldMk cId="1584106203" sldId="310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4-21T18:25:58.654" v="867"/>
          <ac:spMkLst>
            <pc:docMk/>
            <pc:sldMk cId="1584106203" sldId="310"/>
            <ac:spMk id="6" creationId="{9502BB26-8533-D834-7AE7-9EF51FFCC69A}"/>
          </ac:spMkLst>
        </pc:spChg>
        <pc:spChg chg="add del mod">
          <ac:chgData name="Þorvaldur Gylfason - HI" userId="d2d5e679-93b2-45aa-8dcd-f9f23119a28e" providerId="ADAL" clId="{B9C08A43-2C11-488A-93A5-DD38E34CDD60}" dt="2024-06-05T14:28:40.317" v="4931"/>
          <ac:spMkLst>
            <pc:docMk/>
            <pc:sldMk cId="1584106203" sldId="310"/>
            <ac:spMk id="6" creationId="{D841556E-0C45-A315-3802-FDA9E0801C4E}"/>
          </ac:spMkLst>
        </pc:spChg>
        <pc:spChg chg="add mod">
          <ac:chgData name="Þorvaldur Gylfason - HI" userId="d2d5e679-93b2-45aa-8dcd-f9f23119a28e" providerId="ADAL" clId="{B9C08A43-2C11-488A-93A5-DD38E34CDD60}" dt="2024-06-05T14:29:03.446" v="4933" actId="14100"/>
          <ac:spMkLst>
            <pc:docMk/>
            <pc:sldMk cId="1584106203" sldId="310"/>
            <ac:spMk id="7" creationId="{EDC17778-E97D-B87A-946F-78A2C29FBF38}"/>
          </ac:spMkLst>
        </pc:spChg>
        <pc:spChg chg="mod">
          <ac:chgData name="Þorvaldur Gylfason - HI" userId="d2d5e679-93b2-45aa-8dcd-f9f23119a28e" providerId="ADAL" clId="{B9C08A43-2C11-488A-93A5-DD38E34CDD60}" dt="2024-06-05T12:41:29.799" v="3497" actId="1076"/>
          <ac:spMkLst>
            <pc:docMk/>
            <pc:sldMk cId="1584106203" sldId="310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4-21T18:26:22.016" v="869"/>
          <ac:spMkLst>
            <pc:docMk/>
            <pc:sldMk cId="1584106203" sldId="310"/>
            <ac:spMk id="15" creationId="{09B3682D-239C-E02D-D92A-7A0603065309}"/>
          </ac:spMkLst>
        </pc:spChg>
        <pc:spChg chg="add del mod">
          <ac:chgData name="Þorvaldur Gylfason - HI" userId="d2d5e679-93b2-45aa-8dcd-f9f23119a28e" providerId="ADAL" clId="{B9C08A43-2C11-488A-93A5-DD38E34CDD60}" dt="2024-06-05T14:30:45.172" v="4935"/>
          <ac:spMkLst>
            <pc:docMk/>
            <pc:sldMk cId="1584106203" sldId="310"/>
            <ac:spMk id="15" creationId="{5E62EA40-6C02-9EE9-25E1-37188D634D21}"/>
          </ac:spMkLst>
        </pc:spChg>
        <pc:spChg chg="add mod">
          <ac:chgData name="Þorvaldur Gylfason - HI" userId="d2d5e679-93b2-45aa-8dcd-f9f23119a28e" providerId="ADAL" clId="{B9C08A43-2C11-488A-93A5-DD38E34CDD60}" dt="2024-06-05T14:30:56.888" v="4937" actId="14100"/>
          <ac:spMkLst>
            <pc:docMk/>
            <pc:sldMk cId="1584106203" sldId="310"/>
            <ac:spMk id="17" creationId="{481FD690-2D68-771A-B112-1AACE4E3B370}"/>
          </ac:spMkLst>
        </pc:spChg>
        <pc:graphicFrameChg chg="del">
          <ac:chgData name="Þorvaldur Gylfason - HI" userId="d2d5e679-93b2-45aa-8dcd-f9f23119a28e" providerId="ADAL" clId="{B9C08A43-2C11-488A-93A5-DD38E34CDD60}" dt="2024-04-21T18:25:55.523" v="866" actId="478"/>
          <ac:graphicFrameMkLst>
            <pc:docMk/>
            <pc:sldMk cId="1584106203" sldId="310"/>
            <ac:graphicFrameMk id="7" creationId="{FEFAE2D0-D1B3-425D-884D-60245B93E07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4:17:22.669" v="4921"/>
          <ac:graphicFrameMkLst>
            <pc:docMk/>
            <pc:sldMk cId="1584106203" sldId="310"/>
            <ac:graphicFrameMk id="10" creationId="{FEFAE2D0-D1B3-425D-884D-60245B93E07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4:17:34.247" v="4923"/>
          <ac:graphicFrameMkLst>
            <pc:docMk/>
            <pc:sldMk cId="1584106203" sldId="310"/>
            <ac:graphicFrameMk id="16" creationId="{460C7F1E-051A-4B53-A342-39FA41C0201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8:26:16.955" v="868" actId="478"/>
          <ac:graphicFrameMkLst>
            <pc:docMk/>
            <pc:sldMk cId="1584106203" sldId="310"/>
            <ac:graphicFrameMk id="17" creationId="{590438C5-5B6C-4D52-A24F-FCE86EC36BA6}"/>
          </ac:graphicFrameMkLst>
        </pc:graphicFrameChg>
      </pc:sldChg>
      <pc:sldChg chg="addSp delSp modSp add del mod modShow">
        <pc:chgData name="Þorvaldur Gylfason - HI" userId="d2d5e679-93b2-45aa-8dcd-f9f23119a28e" providerId="ADAL" clId="{B9C08A43-2C11-488A-93A5-DD38E34CDD60}" dt="2024-06-05T14:38:18.649" v="4938" actId="2696"/>
        <pc:sldMkLst>
          <pc:docMk/>
          <pc:sldMk cId="2906972226" sldId="311"/>
        </pc:sldMkLst>
        <pc:spChg chg="del mod">
          <ac:chgData name="Þorvaldur Gylfason - HI" userId="d2d5e679-93b2-45aa-8dcd-f9f23119a28e" providerId="ADAL" clId="{B9C08A43-2C11-488A-93A5-DD38E34CDD60}" dt="2024-06-05T14:27:08.866" v="4926" actId="478"/>
          <ac:spMkLst>
            <pc:docMk/>
            <pc:sldMk cId="2906972226" sldId="311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2:45:37.269" v="3521"/>
          <ac:spMkLst>
            <pc:docMk/>
            <pc:sldMk cId="2906972226" sldId="311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4-21T18:26:48.454" v="871"/>
          <ac:spMkLst>
            <pc:docMk/>
            <pc:sldMk cId="2906972226" sldId="311"/>
            <ac:spMk id="6" creationId="{491B7AF4-0010-F2D0-9079-BBB0D8C108FC}"/>
          </ac:spMkLst>
        </pc:spChg>
        <pc:spChg chg="add del mod">
          <ac:chgData name="Þorvaldur Gylfason - HI" userId="d2d5e679-93b2-45aa-8dcd-f9f23119a28e" providerId="ADAL" clId="{B9C08A43-2C11-488A-93A5-DD38E34CDD60}" dt="2024-06-05T14:27:27.345" v="4929"/>
          <ac:spMkLst>
            <pc:docMk/>
            <pc:sldMk cId="2906972226" sldId="311"/>
            <ac:spMk id="6" creationId="{573425EC-36AB-12BF-079F-E71D0298E345}"/>
          </ac:spMkLst>
        </pc:spChg>
        <pc:spChg chg="add mod">
          <ac:chgData name="Þorvaldur Gylfason - HI" userId="d2d5e679-93b2-45aa-8dcd-f9f23119a28e" providerId="ADAL" clId="{B9C08A43-2C11-488A-93A5-DD38E34CDD60}" dt="2024-06-05T14:27:19.422" v="4928"/>
          <ac:spMkLst>
            <pc:docMk/>
            <pc:sldMk cId="2906972226" sldId="311"/>
            <ac:spMk id="7" creationId="{DDAEF623-9FC9-FEB9-5022-CFDB539A225E}"/>
          </ac:spMkLst>
        </pc:spChg>
        <pc:spChg chg="mod">
          <ac:chgData name="Þorvaldur Gylfason - HI" userId="d2d5e679-93b2-45aa-8dcd-f9f23119a28e" providerId="ADAL" clId="{B9C08A43-2C11-488A-93A5-DD38E34CDD60}" dt="2024-06-05T12:47:16.234" v="3534" actId="1076"/>
          <ac:spMkLst>
            <pc:docMk/>
            <pc:sldMk cId="2906972226" sldId="311"/>
            <ac:spMk id="8" creationId="{CC8E5DB5-FA40-D8ED-A1DA-73DED05294AD}"/>
          </ac:spMkLst>
        </pc:spChg>
        <pc:spChg chg="add mod">
          <ac:chgData name="Þorvaldur Gylfason - HI" userId="d2d5e679-93b2-45aa-8dcd-f9f23119a28e" providerId="ADAL" clId="{B9C08A43-2C11-488A-93A5-DD38E34CDD60}" dt="2024-06-05T14:27:27.345" v="4929"/>
          <ac:spMkLst>
            <pc:docMk/>
            <pc:sldMk cId="2906972226" sldId="311"/>
            <ac:spMk id="11" creationId="{C9A071D1-16F3-6D77-B472-1379BE528E5C}"/>
          </ac:spMkLst>
        </pc:spChg>
        <pc:spChg chg="add del mod">
          <ac:chgData name="Þorvaldur Gylfason - HI" userId="d2d5e679-93b2-45aa-8dcd-f9f23119a28e" providerId="ADAL" clId="{B9C08A43-2C11-488A-93A5-DD38E34CDD60}" dt="2024-04-21T18:27:09.296" v="873"/>
          <ac:spMkLst>
            <pc:docMk/>
            <pc:sldMk cId="2906972226" sldId="311"/>
            <ac:spMk id="15" creationId="{7CB85658-21FB-CD87-7928-8B27A44DFAF6}"/>
          </ac:spMkLst>
        </pc:spChg>
        <pc:graphicFrameChg chg="del">
          <ac:chgData name="Þorvaldur Gylfason - HI" userId="d2d5e679-93b2-45aa-8dcd-f9f23119a28e" providerId="ADAL" clId="{B9C08A43-2C11-488A-93A5-DD38E34CDD60}" dt="2024-04-21T18:26:42.781" v="870" actId="478"/>
          <ac:graphicFrameMkLst>
            <pc:docMk/>
            <pc:sldMk cId="2906972226" sldId="311"/>
            <ac:graphicFrameMk id="7" creationId="{FEFAE2D0-D1B3-425D-884D-60245B93E07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7:01.900" v="3711" actId="692"/>
          <ac:graphicFrameMkLst>
            <pc:docMk/>
            <pc:sldMk cId="2906972226" sldId="311"/>
            <ac:graphicFrameMk id="10" creationId="{108EFB3D-2420-49BC-A4DC-C03E7E538DDC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7:07.582" v="3712" actId="692"/>
          <ac:graphicFrameMkLst>
            <pc:docMk/>
            <pc:sldMk cId="2906972226" sldId="311"/>
            <ac:graphicFrameMk id="16" creationId="{590438C5-5B6C-4D52-A24F-FCE86EC36BA6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8:27:05.770" v="872" actId="478"/>
          <ac:graphicFrameMkLst>
            <pc:docMk/>
            <pc:sldMk cId="2906972226" sldId="311"/>
            <ac:graphicFrameMk id="17" creationId="{590438C5-5B6C-4D52-A24F-FCE86EC36BA6}"/>
          </ac:graphicFrameMkLst>
        </pc:graphicFrameChg>
      </pc:sldChg>
      <pc:sldChg chg="addSp delSp modSp add del mod">
        <pc:chgData name="Þorvaldur Gylfason - HI" userId="d2d5e679-93b2-45aa-8dcd-f9f23119a28e" providerId="ADAL" clId="{B9C08A43-2C11-488A-93A5-DD38E34CDD60}" dt="2024-06-05T14:38:38.084" v="4939" actId="2696"/>
        <pc:sldMkLst>
          <pc:docMk/>
          <pc:sldMk cId="3376402516" sldId="312"/>
        </pc:sldMkLst>
        <pc:spChg chg="mod">
          <ac:chgData name="Þorvaldur Gylfason - HI" userId="d2d5e679-93b2-45aa-8dcd-f9f23119a28e" providerId="ADAL" clId="{B9C08A43-2C11-488A-93A5-DD38E34CDD60}" dt="2024-06-05T13:08:55.623" v="3726"/>
          <ac:spMkLst>
            <pc:docMk/>
            <pc:sldMk cId="3376402516" sldId="312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3:09:08.570" v="3728" actId="20577"/>
          <ac:spMkLst>
            <pc:docMk/>
            <pc:sldMk cId="3376402516" sldId="312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4-21T18:27:37.786" v="875"/>
          <ac:spMkLst>
            <pc:docMk/>
            <pc:sldMk cId="3376402516" sldId="312"/>
            <ac:spMk id="6" creationId="{06E81CB4-C409-1510-57C8-0B8D2D62AC5B}"/>
          </ac:spMkLst>
        </pc:spChg>
        <pc:spChg chg="add del mod">
          <ac:chgData name="Þorvaldur Gylfason - HI" userId="d2d5e679-93b2-45aa-8dcd-f9f23119a28e" providerId="ADAL" clId="{B9C08A43-2C11-488A-93A5-DD38E34CDD60}" dt="2024-04-21T18:28:00.274" v="877"/>
          <ac:spMkLst>
            <pc:docMk/>
            <pc:sldMk cId="3376402516" sldId="312"/>
            <ac:spMk id="15" creationId="{AC29375C-2150-96CB-1685-F13570F88FD9}"/>
          </ac:spMkLst>
        </pc:spChg>
        <pc:graphicFrameChg chg="del">
          <ac:chgData name="Þorvaldur Gylfason - HI" userId="d2d5e679-93b2-45aa-8dcd-f9f23119a28e" providerId="ADAL" clId="{B9C08A43-2C11-488A-93A5-DD38E34CDD60}" dt="2024-04-21T18:27:32.932" v="874" actId="478"/>
          <ac:graphicFrameMkLst>
            <pc:docMk/>
            <pc:sldMk cId="3376402516" sldId="312"/>
            <ac:graphicFrameMk id="7" creationId="{FEFAE2D0-D1B3-425D-884D-60245B93E07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8:33.575" v="3724" actId="692"/>
          <ac:graphicFrameMkLst>
            <pc:docMk/>
            <pc:sldMk cId="3376402516" sldId="312"/>
            <ac:graphicFrameMk id="10" creationId="{36D6E198-68CF-43BC-B57E-AB790B04055A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8:43.164" v="3725" actId="692"/>
          <ac:graphicFrameMkLst>
            <pc:docMk/>
            <pc:sldMk cId="3376402516" sldId="312"/>
            <ac:graphicFrameMk id="16" creationId="{F89E87F4-3C7E-4256-9DAC-FFE661CEF350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4-21T18:27:56.447" v="876" actId="478"/>
          <ac:graphicFrameMkLst>
            <pc:docMk/>
            <pc:sldMk cId="3376402516" sldId="312"/>
            <ac:graphicFrameMk id="17" creationId="{590438C5-5B6C-4D52-A24F-FCE86EC36BA6}"/>
          </ac:graphicFrameMkLst>
        </pc:graphicFrameChg>
      </pc:sldChg>
      <pc:sldChg chg="addSp delSp modSp add mod ord delAnim modAnim">
        <pc:chgData name="Þorvaldur Gylfason - HI" userId="d2d5e679-93b2-45aa-8dcd-f9f23119a28e" providerId="ADAL" clId="{B9C08A43-2C11-488A-93A5-DD38E34CDD60}" dt="2024-06-05T22:48:03.158" v="6068"/>
        <pc:sldMkLst>
          <pc:docMk/>
          <pc:sldMk cId="4125398698" sldId="313"/>
        </pc:sldMkLst>
        <pc:spChg chg="mod">
          <ac:chgData name="Þorvaldur Gylfason - HI" userId="d2d5e679-93b2-45aa-8dcd-f9f23119a28e" providerId="ADAL" clId="{B9C08A43-2C11-488A-93A5-DD38E34CDD60}" dt="2024-06-05T12:13:15.140" v="3244" actId="20577"/>
          <ac:spMkLst>
            <pc:docMk/>
            <pc:sldMk cId="4125398698" sldId="313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5-10T14:38:26.898" v="2111" actId="948"/>
          <ac:spMkLst>
            <pc:docMk/>
            <pc:sldMk cId="4125398698" sldId="313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5-10T14:38:30.575" v="2112" actId="948"/>
          <ac:spMkLst>
            <pc:docMk/>
            <pc:sldMk cId="4125398698" sldId="313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09T18:04:30.233" v="1198"/>
          <ac:spMkLst>
            <pc:docMk/>
            <pc:sldMk cId="4125398698" sldId="313"/>
            <ac:spMk id="6" creationId="{255D3D5C-2C2A-53A4-E3DC-7FF4E271FB22}"/>
          </ac:spMkLst>
        </pc:spChg>
        <pc:spChg chg="del">
          <ac:chgData name="Þorvaldur Gylfason - HI" userId="d2d5e679-93b2-45aa-8dcd-f9f23119a28e" providerId="ADAL" clId="{B9C08A43-2C11-488A-93A5-DD38E34CDD60}" dt="2024-05-09T18:07:01.672" v="1265" actId="478"/>
          <ac:spMkLst>
            <pc:docMk/>
            <pc:sldMk cId="4125398698" sldId="313"/>
            <ac:spMk id="8" creationId="{CC8E5DB5-FA40-D8ED-A1DA-73DED05294AD}"/>
          </ac:spMkLst>
        </pc:spChg>
        <pc:spChg chg="del">
          <ac:chgData name="Þorvaldur Gylfason - HI" userId="d2d5e679-93b2-45aa-8dcd-f9f23119a28e" providerId="ADAL" clId="{B9C08A43-2C11-488A-93A5-DD38E34CDD60}" dt="2024-05-09T18:06:16.449" v="1263" actId="478"/>
          <ac:spMkLst>
            <pc:docMk/>
            <pc:sldMk cId="4125398698" sldId="313"/>
            <ac:spMk id="13" creationId="{C510F7C1-E7BD-B046-2023-B1A4E48EE3BE}"/>
          </ac:spMkLst>
        </pc:spChg>
        <pc:spChg chg="del mod">
          <ac:chgData name="Þorvaldur Gylfason - HI" userId="d2d5e679-93b2-45aa-8dcd-f9f23119a28e" providerId="ADAL" clId="{B9C08A43-2C11-488A-93A5-DD38E34CDD60}" dt="2024-05-09T18:06:12.524" v="1262" actId="478"/>
          <ac:spMkLst>
            <pc:docMk/>
            <pc:sldMk cId="4125398698" sldId="313"/>
            <ac:spMk id="14" creationId="{E08BDCEF-87F5-94BA-8860-5E564BF9F8B9}"/>
          </ac:spMkLst>
        </pc:spChg>
        <pc:spChg chg="add del mod">
          <ac:chgData name="Þorvaldur Gylfason - HI" userId="d2d5e679-93b2-45aa-8dcd-f9f23119a28e" providerId="ADAL" clId="{B9C08A43-2C11-488A-93A5-DD38E34CDD60}" dt="2024-05-09T18:06:07.987" v="1259" actId="478"/>
          <ac:spMkLst>
            <pc:docMk/>
            <pc:sldMk cId="4125398698" sldId="313"/>
            <ac:spMk id="15" creationId="{FBEAC2FA-910A-52D0-A651-0B4434F6E625}"/>
          </ac:spMkLst>
        </pc:spChg>
        <pc:spChg chg="add mod">
          <ac:chgData name="Þorvaldur Gylfason - HI" userId="d2d5e679-93b2-45aa-8dcd-f9f23119a28e" providerId="ADAL" clId="{B9C08A43-2C11-488A-93A5-DD38E34CDD60}" dt="2024-06-05T22:31:09.540" v="5989" actId="20577"/>
          <ac:spMkLst>
            <pc:docMk/>
            <pc:sldMk cId="4125398698" sldId="313"/>
            <ac:spMk id="16" creationId="{A404F995-410E-5F57-FFF6-41650C039BCA}"/>
          </ac:spMkLst>
        </pc:spChg>
        <pc:spChg chg="add mod">
          <ac:chgData name="Þorvaldur Gylfason - HI" userId="d2d5e679-93b2-45aa-8dcd-f9f23119a28e" providerId="ADAL" clId="{B9C08A43-2C11-488A-93A5-DD38E34CDD60}" dt="2024-06-05T22:31:43.484" v="5990" actId="1076"/>
          <ac:spMkLst>
            <pc:docMk/>
            <pc:sldMk cId="4125398698" sldId="313"/>
            <ac:spMk id="18" creationId="{D5E457C3-4623-6B78-381A-776AA3259791}"/>
          </ac:spMkLst>
        </pc:spChg>
        <pc:spChg chg="add mod">
          <ac:chgData name="Þorvaldur Gylfason - HI" userId="d2d5e679-93b2-45aa-8dcd-f9f23119a28e" providerId="ADAL" clId="{B9C08A43-2C11-488A-93A5-DD38E34CDD60}" dt="2024-06-05T22:31:51.331" v="5991" actId="1076"/>
          <ac:spMkLst>
            <pc:docMk/>
            <pc:sldMk cId="4125398698" sldId="313"/>
            <ac:spMk id="19" creationId="{FF4F3C7D-0115-24B6-4DB9-7A74EA1EE222}"/>
          </ac:spMkLst>
        </pc:spChg>
        <pc:spChg chg="add mod">
          <ac:chgData name="Þorvaldur Gylfason - HI" userId="d2d5e679-93b2-45aa-8dcd-f9f23119a28e" providerId="ADAL" clId="{B9C08A43-2C11-488A-93A5-DD38E34CDD60}" dt="2024-06-05T12:48:50.141" v="3540" actId="403"/>
          <ac:spMkLst>
            <pc:docMk/>
            <pc:sldMk cId="4125398698" sldId="313"/>
            <ac:spMk id="20" creationId="{E0EFBB95-7AC1-79D2-6F30-19ED95CAAD74}"/>
          </ac:spMkLst>
        </pc:spChg>
        <pc:spChg chg="add mod">
          <ac:chgData name="Þorvaldur Gylfason - HI" userId="d2d5e679-93b2-45aa-8dcd-f9f23119a28e" providerId="ADAL" clId="{B9C08A43-2C11-488A-93A5-DD38E34CDD60}" dt="2024-06-05T12:48:58.223" v="3541" actId="403"/>
          <ac:spMkLst>
            <pc:docMk/>
            <pc:sldMk cId="4125398698" sldId="313"/>
            <ac:spMk id="21" creationId="{C7CC68E9-FCB9-678A-F177-029920D7649F}"/>
          </ac:spMkLst>
        </pc:spChg>
        <pc:spChg chg="add mod">
          <ac:chgData name="Þorvaldur Gylfason - HI" userId="d2d5e679-93b2-45aa-8dcd-f9f23119a28e" providerId="ADAL" clId="{B9C08A43-2C11-488A-93A5-DD38E34CDD60}" dt="2024-06-05T12:48:23.692" v="3539" actId="403"/>
          <ac:spMkLst>
            <pc:docMk/>
            <pc:sldMk cId="4125398698" sldId="313"/>
            <ac:spMk id="22" creationId="{170BBAB0-66F4-42D7-4608-CD52E37B01A1}"/>
          </ac:spMkLst>
        </pc:spChg>
        <pc:graphicFrameChg chg="del">
          <ac:chgData name="Þorvaldur Gylfason - HI" userId="d2d5e679-93b2-45aa-8dcd-f9f23119a28e" providerId="ADAL" clId="{B9C08A43-2C11-488A-93A5-DD38E34CDD60}" dt="2024-05-09T18:04:24.601" v="1197" actId="478"/>
          <ac:graphicFrameMkLst>
            <pc:docMk/>
            <pc:sldMk cId="4125398698" sldId="313"/>
            <ac:graphicFrameMk id="7" creationId="{FEFAE2D0-D1B3-425D-884D-60245B93E07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09T18:05:49.594" v="1258" actId="478"/>
          <ac:graphicFrameMkLst>
            <pc:docMk/>
            <pc:sldMk cId="4125398698" sldId="313"/>
            <ac:graphicFrameMk id="17" creationId="{590438C5-5B6C-4D52-A24F-FCE86EC36BA6}"/>
          </ac:graphicFrameMkLst>
        </pc:graphicFrameChg>
        <pc:picChg chg="add mod">
          <ac:chgData name="Þorvaldur Gylfason - HI" userId="d2d5e679-93b2-45aa-8dcd-f9f23119a28e" providerId="ADAL" clId="{B9C08A43-2C11-488A-93A5-DD38E34CDD60}" dt="2024-06-05T22:31:59.040" v="5992" actId="1076"/>
          <ac:picMkLst>
            <pc:docMk/>
            <pc:sldMk cId="4125398698" sldId="313"/>
            <ac:picMk id="10" creationId="{484CF397-4964-9338-51AD-A76004C7F6A8}"/>
          </ac:picMkLst>
        </pc:picChg>
      </pc:sldChg>
      <pc:sldChg chg="addSp delSp modSp add mod modAnim">
        <pc:chgData name="Þorvaldur Gylfason - HI" userId="d2d5e679-93b2-45aa-8dcd-f9f23119a28e" providerId="ADAL" clId="{B9C08A43-2C11-488A-93A5-DD38E34CDD60}" dt="2024-06-05T22:47:13.906" v="6067"/>
        <pc:sldMkLst>
          <pc:docMk/>
          <pc:sldMk cId="918902294" sldId="314"/>
        </pc:sldMkLst>
        <pc:spChg chg="mod">
          <ac:chgData name="Þorvaldur Gylfason - HI" userId="d2d5e679-93b2-45aa-8dcd-f9f23119a28e" providerId="ADAL" clId="{B9C08A43-2C11-488A-93A5-DD38E34CDD60}" dt="2024-05-11T12:24:02.129" v="2871" actId="14100"/>
          <ac:spMkLst>
            <pc:docMk/>
            <pc:sldMk cId="918902294" sldId="314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5-11T12:24:12.332" v="2873" actId="20577"/>
          <ac:spMkLst>
            <pc:docMk/>
            <pc:sldMk cId="918902294" sldId="314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5-11T12:40:56.036" v="2942" actId="20577"/>
          <ac:spMkLst>
            <pc:docMk/>
            <pc:sldMk cId="918902294" sldId="314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08T13:30:32.583" v="918"/>
          <ac:spMkLst>
            <pc:docMk/>
            <pc:sldMk cId="918902294" sldId="314"/>
            <ac:spMk id="6" creationId="{CAF84305-EBD2-68CD-9804-2D17278D0EA3}"/>
          </ac:spMkLst>
        </pc:spChg>
        <pc:spChg chg="mod">
          <ac:chgData name="Þorvaldur Gylfason - HI" userId="d2d5e679-93b2-45aa-8dcd-f9f23119a28e" providerId="ADAL" clId="{B9C08A43-2C11-488A-93A5-DD38E34CDD60}" dt="2024-06-05T22:09:16.183" v="5857" actId="1076"/>
          <ac:spMkLst>
            <pc:docMk/>
            <pc:sldMk cId="918902294" sldId="314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08T13:30:50.073" v="920"/>
          <ac:spMkLst>
            <pc:docMk/>
            <pc:sldMk cId="918902294" sldId="314"/>
            <ac:spMk id="15" creationId="{1AB7B74A-A064-BA51-3F55-0EE955CF8F34}"/>
          </ac:spMkLst>
        </pc:spChg>
        <pc:graphicFrameChg chg="add mod">
          <ac:chgData name="Þorvaldur Gylfason - HI" userId="d2d5e679-93b2-45aa-8dcd-f9f23119a28e" providerId="ADAL" clId="{B9C08A43-2C11-488A-93A5-DD38E34CDD60}" dt="2024-06-05T12:50:13.598" v="3551" actId="255"/>
          <ac:graphicFrameMkLst>
            <pc:docMk/>
            <pc:sldMk cId="918902294" sldId="314"/>
            <ac:graphicFrameMk id="7" creationId="{108EFB3D-2420-49BC-A4DC-C03E7E538DDC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08T13:30:28.905" v="917" actId="478"/>
          <ac:graphicFrameMkLst>
            <pc:docMk/>
            <pc:sldMk cId="918902294" sldId="314"/>
            <ac:graphicFrameMk id="10" creationId="{FEFAE2D0-D1B3-425D-884D-60245B93E07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08T13:30:46.236" v="919" actId="478"/>
          <ac:graphicFrameMkLst>
            <pc:docMk/>
            <pc:sldMk cId="918902294" sldId="314"/>
            <ac:graphicFrameMk id="16" creationId="{460C7F1E-051A-4B53-A342-39FA41C0201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0:17.457" v="3553" actId="255"/>
          <ac:graphicFrameMkLst>
            <pc:docMk/>
            <pc:sldMk cId="918902294" sldId="314"/>
            <ac:graphicFrameMk id="17" creationId="{590438C5-5B6C-4D52-A24F-FCE86EC36BA6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46:56.548" v="6064"/>
        <pc:sldMkLst>
          <pc:docMk/>
          <pc:sldMk cId="874359729" sldId="315"/>
        </pc:sldMkLst>
        <pc:spChg chg="mod">
          <ac:chgData name="Þorvaldur Gylfason - HI" userId="d2d5e679-93b2-45aa-8dcd-f9f23119a28e" providerId="ADAL" clId="{B9C08A43-2C11-488A-93A5-DD38E34CDD60}" dt="2024-05-08T13:35:55.740" v="947" actId="20577"/>
          <ac:spMkLst>
            <pc:docMk/>
            <pc:sldMk cId="874359729" sldId="315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18:11.809" v="3276"/>
          <ac:spMkLst>
            <pc:docMk/>
            <pc:sldMk cId="874359729" sldId="315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55:03.045" v="5170" actId="1076"/>
          <ac:spMkLst>
            <pc:docMk/>
            <pc:sldMk cId="874359729" sldId="315"/>
            <ac:spMk id="4" creationId="{5AFD7AF6-82BB-9501-2A78-FA7DAA49F08D}"/>
          </ac:spMkLst>
        </pc:spChg>
        <pc:spChg chg="mod">
          <ac:chgData name="Þorvaldur Gylfason - HI" userId="d2d5e679-93b2-45aa-8dcd-f9f23119a28e" providerId="ADAL" clId="{B9C08A43-2C11-488A-93A5-DD38E34CDD60}" dt="2024-06-05T12:18:18.077" v="3277"/>
          <ac:spMkLst>
            <pc:docMk/>
            <pc:sldMk cId="874359729" sldId="315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08T13:35:05.449" v="942"/>
          <ac:spMkLst>
            <pc:docMk/>
            <pc:sldMk cId="874359729" sldId="315"/>
            <ac:spMk id="6" creationId="{EA86D47E-57A0-61B2-6040-B0B08E2ACBED}"/>
          </ac:spMkLst>
        </pc:spChg>
        <pc:spChg chg="mod">
          <ac:chgData name="Þorvaldur Gylfason - HI" userId="d2d5e679-93b2-45aa-8dcd-f9f23119a28e" providerId="ADAL" clId="{B9C08A43-2C11-488A-93A5-DD38E34CDD60}" dt="2024-06-05T22:07:53.947" v="5854" actId="1076"/>
          <ac:spMkLst>
            <pc:docMk/>
            <pc:sldMk cId="874359729" sldId="315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08T13:35:22.742" v="944"/>
          <ac:spMkLst>
            <pc:docMk/>
            <pc:sldMk cId="874359729" sldId="315"/>
            <ac:spMk id="15" creationId="{5BE952ED-9BF1-6051-A9DC-0AD89EA6F096}"/>
          </ac:spMkLst>
        </pc:spChg>
        <pc:graphicFrameChg chg="del">
          <ac:chgData name="Þorvaldur Gylfason - HI" userId="d2d5e679-93b2-45aa-8dcd-f9f23119a28e" providerId="ADAL" clId="{B9C08A43-2C11-488A-93A5-DD38E34CDD60}" dt="2024-05-08T13:35:01.560" v="941" actId="478"/>
          <ac:graphicFrameMkLst>
            <pc:docMk/>
            <pc:sldMk cId="874359729" sldId="315"/>
            <ac:graphicFrameMk id="7" creationId="{108EFB3D-2420-49BC-A4DC-C03E7E538DDC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0:41.735" v="3555" actId="255"/>
          <ac:graphicFrameMkLst>
            <pc:docMk/>
            <pc:sldMk cId="874359729" sldId="315"/>
            <ac:graphicFrameMk id="10" creationId="{36D6E198-68CF-43BC-B57E-AB790B04055A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0:47.396" v="3557" actId="255"/>
          <ac:graphicFrameMkLst>
            <pc:docMk/>
            <pc:sldMk cId="874359729" sldId="315"/>
            <ac:graphicFrameMk id="16" creationId="{F89E87F4-3C7E-4256-9DAC-FFE661CEF350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08T13:35:19.632" v="943" actId="478"/>
          <ac:graphicFrameMkLst>
            <pc:docMk/>
            <pc:sldMk cId="874359729" sldId="315"/>
            <ac:graphicFrameMk id="17" creationId="{590438C5-5B6C-4D52-A24F-FCE86EC36BA6}"/>
          </ac:graphicFrameMkLst>
        </pc:graphicFrameChg>
      </pc:sldChg>
      <pc:sldChg chg="addSp delSp modSp add mod modAnim modShow">
        <pc:chgData name="Þorvaldur Gylfason - HI" userId="d2d5e679-93b2-45aa-8dcd-f9f23119a28e" providerId="ADAL" clId="{B9C08A43-2C11-488A-93A5-DD38E34CDD60}" dt="2024-06-06T09:26:13.463" v="6145" actId="20577"/>
        <pc:sldMkLst>
          <pc:docMk/>
          <pc:sldMk cId="4048177573" sldId="316"/>
        </pc:sldMkLst>
        <pc:spChg chg="mod">
          <ac:chgData name="Þorvaldur Gylfason - HI" userId="d2d5e679-93b2-45aa-8dcd-f9f23119a28e" providerId="ADAL" clId="{B9C08A43-2C11-488A-93A5-DD38E34CDD60}" dt="2024-05-09T17:56:55.447" v="1143"/>
          <ac:spMkLst>
            <pc:docMk/>
            <pc:sldMk cId="4048177573" sldId="316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5-10T14:38:13.208" v="2109" actId="948"/>
          <ac:spMkLst>
            <pc:docMk/>
            <pc:sldMk cId="4048177573" sldId="316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5-10T14:38:16.252" v="2110" actId="948"/>
          <ac:spMkLst>
            <pc:docMk/>
            <pc:sldMk cId="4048177573" sldId="316"/>
            <ac:spMk id="5" creationId="{B697E881-B157-482D-A388-86C25CF475F2}"/>
          </ac:spMkLst>
        </pc:spChg>
        <pc:spChg chg="add mod">
          <ac:chgData name="Þorvaldur Gylfason - HI" userId="d2d5e679-93b2-45aa-8dcd-f9f23119a28e" providerId="ADAL" clId="{B9C08A43-2C11-488A-93A5-DD38E34CDD60}" dt="2024-05-09T17:46:45.430" v="1081" actId="5793"/>
          <ac:spMkLst>
            <pc:docMk/>
            <pc:sldMk cId="4048177573" sldId="316"/>
            <ac:spMk id="6" creationId="{314EB880-1BA4-4EA3-6708-5FE4A03C34AC}"/>
          </ac:spMkLst>
        </pc:spChg>
        <pc:spChg chg="mod">
          <ac:chgData name="Þorvaldur Gylfason - HI" userId="d2d5e679-93b2-45aa-8dcd-f9f23119a28e" providerId="ADAL" clId="{B9C08A43-2C11-488A-93A5-DD38E34CDD60}" dt="2024-06-05T22:16:53.668" v="5891" actId="1076"/>
          <ac:spMkLst>
            <pc:docMk/>
            <pc:sldMk cId="4048177573" sldId="316"/>
            <ac:spMk id="8" creationId="{CC8E5DB5-FA40-D8ED-A1DA-73DED05294AD}"/>
          </ac:spMkLst>
        </pc:spChg>
        <pc:spChg chg="add mod">
          <ac:chgData name="Þorvaldur Gylfason - HI" userId="d2d5e679-93b2-45aa-8dcd-f9f23119a28e" providerId="ADAL" clId="{B9C08A43-2C11-488A-93A5-DD38E34CDD60}" dt="2024-05-09T17:55:55.171" v="1142" actId="14100"/>
          <ac:spMkLst>
            <pc:docMk/>
            <pc:sldMk cId="4048177573" sldId="316"/>
            <ac:spMk id="11" creationId="{B07F1A49-E1E4-B2E3-DA59-C78A4ABA68D5}"/>
          </ac:spMkLst>
        </pc:spChg>
        <pc:spChg chg="add mod">
          <ac:chgData name="Þorvaldur Gylfason - HI" userId="d2d5e679-93b2-45aa-8dcd-f9f23119a28e" providerId="ADAL" clId="{B9C08A43-2C11-488A-93A5-DD38E34CDD60}" dt="2024-05-11T12:25:05.834" v="2874" actId="692"/>
          <ac:spMkLst>
            <pc:docMk/>
            <pc:sldMk cId="4048177573" sldId="316"/>
            <ac:spMk id="15" creationId="{5EC4F0E1-ACD7-381C-F896-433A85A9FD71}"/>
          </ac:spMkLst>
        </pc:spChg>
        <pc:spChg chg="add mod">
          <ac:chgData name="Þorvaldur Gylfason - HI" userId="d2d5e679-93b2-45aa-8dcd-f9f23119a28e" providerId="ADAL" clId="{B9C08A43-2C11-488A-93A5-DD38E34CDD60}" dt="2024-06-06T09:26:13.463" v="6145" actId="20577"/>
          <ac:spMkLst>
            <pc:docMk/>
            <pc:sldMk cId="4048177573" sldId="316"/>
            <ac:spMk id="17" creationId="{499ADFFA-5B37-4155-07FD-2D56F8124E8B}"/>
          </ac:spMkLst>
        </pc:spChg>
        <pc:spChg chg="add mod">
          <ac:chgData name="Þorvaldur Gylfason - HI" userId="d2d5e679-93b2-45aa-8dcd-f9f23119a28e" providerId="ADAL" clId="{B9C08A43-2C11-488A-93A5-DD38E34CDD60}" dt="2024-05-11T12:26:47.245" v="2886" actId="12"/>
          <ac:spMkLst>
            <pc:docMk/>
            <pc:sldMk cId="4048177573" sldId="316"/>
            <ac:spMk id="18" creationId="{CF66574A-38D1-236B-653B-3B92F44C9B3D}"/>
          </ac:spMkLst>
        </pc:spChg>
        <pc:spChg chg="add mod">
          <ac:chgData name="Þorvaldur Gylfason - HI" userId="d2d5e679-93b2-45aa-8dcd-f9f23119a28e" providerId="ADAL" clId="{B9C08A43-2C11-488A-93A5-DD38E34CDD60}" dt="2024-05-11T12:28:03.554" v="2895" actId="113"/>
          <ac:spMkLst>
            <pc:docMk/>
            <pc:sldMk cId="4048177573" sldId="316"/>
            <ac:spMk id="19" creationId="{B196488A-7FDB-9441-A6C7-4B80F3E3192A}"/>
          </ac:spMkLst>
        </pc:spChg>
        <pc:spChg chg="add mod">
          <ac:chgData name="Þorvaldur Gylfason - HI" userId="d2d5e679-93b2-45aa-8dcd-f9f23119a28e" providerId="ADAL" clId="{B9C08A43-2C11-488A-93A5-DD38E34CDD60}" dt="2024-06-05T22:11:41.864" v="5867" actId="14100"/>
          <ac:spMkLst>
            <pc:docMk/>
            <pc:sldMk cId="4048177573" sldId="316"/>
            <ac:spMk id="20" creationId="{53E8DDC9-74DB-72BE-9F99-8966D656A5F7}"/>
          </ac:spMkLst>
        </pc:spChg>
        <pc:spChg chg="add del mod">
          <ac:chgData name="Þorvaldur Gylfason - HI" userId="d2d5e679-93b2-45aa-8dcd-f9f23119a28e" providerId="ADAL" clId="{B9C08A43-2C11-488A-93A5-DD38E34CDD60}" dt="2024-05-09T17:43:58.689" v="1059"/>
          <ac:spMkLst>
            <pc:docMk/>
            <pc:sldMk cId="4048177573" sldId="316"/>
            <ac:spMk id="24" creationId="{4E39B1BF-02A8-8D57-448F-EDAB24721D2D}"/>
          </ac:spMkLst>
        </pc:spChg>
        <pc:grpChg chg="add mod">
          <ac:chgData name="Þorvaldur Gylfason - HI" userId="d2d5e679-93b2-45aa-8dcd-f9f23119a28e" providerId="ADAL" clId="{B9C08A43-2C11-488A-93A5-DD38E34CDD60}" dt="2024-05-09T17:55:05.693" v="1135" actId="1076"/>
          <ac:grpSpMkLst>
            <pc:docMk/>
            <pc:sldMk cId="4048177573" sldId="316"/>
            <ac:grpSpMk id="7" creationId="{0E3C87DA-167E-FE8F-85D1-C1D53905EC93}"/>
          </ac:grpSpMkLst>
        </pc:grpChg>
        <pc:graphicFrameChg chg="del">
          <ac:chgData name="Þorvaldur Gylfason - HI" userId="d2d5e679-93b2-45aa-8dcd-f9f23119a28e" providerId="ADAL" clId="{B9C08A43-2C11-488A-93A5-DD38E34CDD60}" dt="2024-05-09T17:41:41.604" v="1050" actId="478"/>
          <ac:graphicFrameMkLst>
            <pc:docMk/>
            <pc:sldMk cId="4048177573" sldId="316"/>
            <ac:graphicFrameMk id="10" creationId="{36D6E198-68CF-43BC-B57E-AB790B04055A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09T17:43:54.194" v="1058" actId="478"/>
          <ac:graphicFrameMkLst>
            <pc:docMk/>
            <pc:sldMk cId="4048177573" sldId="316"/>
            <ac:graphicFrameMk id="16" creationId="{F89E87F4-3C7E-4256-9DAC-FFE661CEF350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1:57.167" v="3564"/>
          <ac:graphicFrameMkLst>
            <pc:docMk/>
            <pc:sldMk cId="4048177573" sldId="316"/>
            <ac:graphicFrameMk id="25" creationId="{0FEB2D48-3058-4CA8-902B-BA5EB20A0C7B}"/>
          </ac:graphicFrameMkLst>
        </pc:graphicFrameChg>
        <pc:cxnChg chg="add mod">
          <ac:chgData name="Þorvaldur Gylfason - HI" userId="d2d5e679-93b2-45aa-8dcd-f9f23119a28e" providerId="ADAL" clId="{B9C08A43-2C11-488A-93A5-DD38E34CDD60}" dt="2024-05-09T17:42:43.032" v="1053" actId="207"/>
          <ac:cxnSpMkLst>
            <pc:docMk/>
            <pc:sldMk cId="4048177573" sldId="316"/>
            <ac:cxnSpMk id="21" creationId="{0C3E74DA-EFBC-A071-B890-1850B697672A}"/>
          </ac:cxnSpMkLst>
        </pc:cxnChg>
        <pc:cxnChg chg="add mod">
          <ac:chgData name="Þorvaldur Gylfason - HI" userId="d2d5e679-93b2-45aa-8dcd-f9f23119a28e" providerId="ADAL" clId="{B9C08A43-2C11-488A-93A5-DD38E34CDD60}" dt="2024-05-09T17:42:43.032" v="1053" actId="207"/>
          <ac:cxnSpMkLst>
            <pc:docMk/>
            <pc:sldMk cId="4048177573" sldId="316"/>
            <ac:cxnSpMk id="22" creationId="{5C016C2B-25AA-1778-45DD-279F72429272}"/>
          </ac:cxnSpMkLst>
        </pc:cxnChg>
      </pc:sldChg>
      <pc:sldChg chg="addSp delSp modSp add mod modAnim">
        <pc:chgData name="Þorvaldur Gylfason - HI" userId="d2d5e679-93b2-45aa-8dcd-f9f23119a28e" providerId="ADAL" clId="{B9C08A43-2C11-488A-93A5-DD38E34CDD60}" dt="2024-06-05T22:49:19.518" v="6077"/>
        <pc:sldMkLst>
          <pc:docMk/>
          <pc:sldMk cId="908788908" sldId="317"/>
        </pc:sldMkLst>
        <pc:spChg chg="mod">
          <ac:chgData name="Þorvaldur Gylfason - HI" userId="d2d5e679-93b2-45aa-8dcd-f9f23119a28e" providerId="ADAL" clId="{B9C08A43-2C11-488A-93A5-DD38E34CDD60}" dt="2024-05-11T12:42:17.602" v="2946" actId="27636"/>
          <ac:spMkLst>
            <pc:docMk/>
            <pc:sldMk cId="908788908" sldId="317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39:50.826" v="4942" actId="255"/>
          <ac:spMkLst>
            <pc:docMk/>
            <pc:sldMk cId="908788908" sldId="317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3:52:13.512" v="4608" actId="14100"/>
          <ac:spMkLst>
            <pc:docMk/>
            <pc:sldMk cId="908788908" sldId="317"/>
            <ac:spMk id="4" creationId="{AFCDBDE9-EF9A-9C83-6662-37B28BF20B9F}"/>
          </ac:spMkLst>
        </pc:spChg>
        <pc:spChg chg="mod">
          <ac:chgData name="Þorvaldur Gylfason - HI" userId="d2d5e679-93b2-45aa-8dcd-f9f23119a28e" providerId="ADAL" clId="{B9C08A43-2C11-488A-93A5-DD38E34CDD60}" dt="2024-06-05T13:32:00.500" v="4063"/>
          <ac:spMkLst>
            <pc:docMk/>
            <pc:sldMk cId="908788908" sldId="317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0:12:20.454" v="1629"/>
          <ac:spMkLst>
            <pc:docMk/>
            <pc:sldMk cId="908788908" sldId="317"/>
            <ac:spMk id="6" creationId="{240401DF-1729-C075-69B7-28B52C640619}"/>
          </ac:spMkLst>
        </pc:spChg>
        <pc:spChg chg="mod">
          <ac:chgData name="Þorvaldur Gylfason - HI" userId="d2d5e679-93b2-45aa-8dcd-f9f23119a28e" providerId="ADAL" clId="{B9C08A43-2C11-488A-93A5-DD38E34CDD60}" dt="2024-06-05T22:17:13.994" v="5897" actId="1035"/>
          <ac:spMkLst>
            <pc:docMk/>
            <pc:sldMk cId="908788908" sldId="317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0:12:48.292" v="1631"/>
          <ac:spMkLst>
            <pc:docMk/>
            <pc:sldMk cId="908788908" sldId="317"/>
            <ac:spMk id="15" creationId="{97D19BE0-3BCC-06E6-D115-E9457AD75BC8}"/>
          </ac:spMkLst>
        </pc:spChg>
        <pc:graphicFrameChg chg="del">
          <ac:chgData name="Þorvaldur Gylfason - HI" userId="d2d5e679-93b2-45aa-8dcd-f9f23119a28e" providerId="ADAL" clId="{B9C08A43-2C11-488A-93A5-DD38E34CDD60}" dt="2024-05-10T10:12:14.327" v="1628" actId="478"/>
          <ac:graphicFrameMkLst>
            <pc:docMk/>
            <pc:sldMk cId="908788908" sldId="317"/>
            <ac:graphicFrameMk id="7" creationId="{FEFAE2D0-D1B3-425D-884D-60245B93E073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2:40.264" v="3565" actId="255"/>
          <ac:graphicFrameMkLst>
            <pc:docMk/>
            <pc:sldMk cId="908788908" sldId="317"/>
            <ac:graphicFrameMk id="10" creationId="{F3984496-AA06-68F5-6848-807B2E4065A2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2:45.046" v="3566" actId="255"/>
          <ac:graphicFrameMkLst>
            <pc:docMk/>
            <pc:sldMk cId="908788908" sldId="317"/>
            <ac:graphicFrameMk id="16" creationId="{18C2A505-D1E9-5596-BE55-92B8FF8E35A9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0:12:43.428" v="1630" actId="478"/>
          <ac:graphicFrameMkLst>
            <pc:docMk/>
            <pc:sldMk cId="908788908" sldId="317"/>
            <ac:graphicFrameMk id="17" creationId="{590438C5-5B6C-4D52-A24F-FCE86EC36BA6}"/>
          </ac:graphicFrameMkLst>
        </pc:graphicFrameChg>
      </pc:sldChg>
      <pc:sldChg chg="modSp add del mod modShow">
        <pc:chgData name="Þorvaldur Gylfason - HI" userId="d2d5e679-93b2-45aa-8dcd-f9f23119a28e" providerId="ADAL" clId="{B9C08A43-2C11-488A-93A5-DD38E34CDD60}" dt="2024-06-05T14:38:54.973" v="4940" actId="2696"/>
        <pc:sldMkLst>
          <pc:docMk/>
          <pc:sldMk cId="692210022" sldId="318"/>
        </pc:sldMkLst>
        <pc:spChg chg="mod">
          <ac:chgData name="Þorvaldur Gylfason - HI" userId="d2d5e679-93b2-45aa-8dcd-f9f23119a28e" providerId="ADAL" clId="{B9C08A43-2C11-488A-93A5-DD38E34CDD60}" dt="2024-06-05T12:42:47.861" v="3502"/>
          <ac:spMkLst>
            <pc:docMk/>
            <pc:sldMk cId="692210022" sldId="318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2:43:01.923" v="3504" actId="20577"/>
          <ac:spMkLst>
            <pc:docMk/>
            <pc:sldMk cId="692210022" sldId="318"/>
            <ac:spMk id="5" creationId="{B697E881-B157-482D-A388-86C25CF475F2}"/>
          </ac:spMkLst>
        </pc:spChg>
        <pc:spChg chg="mod">
          <ac:chgData name="Þorvaldur Gylfason - HI" userId="d2d5e679-93b2-45aa-8dcd-f9f23119a28e" providerId="ADAL" clId="{B9C08A43-2C11-488A-93A5-DD38E34CDD60}" dt="2024-06-05T12:44:01.980" v="3512" actId="1076"/>
          <ac:spMkLst>
            <pc:docMk/>
            <pc:sldMk cId="692210022" sldId="318"/>
            <ac:spMk id="8" creationId="{CC8E5DB5-FA40-D8ED-A1DA-73DED05294AD}"/>
          </ac:spMkLst>
        </pc:spChg>
        <pc:graphicFrameChg chg="mod">
          <ac:chgData name="Þorvaldur Gylfason - HI" userId="d2d5e679-93b2-45aa-8dcd-f9f23119a28e" providerId="ADAL" clId="{B9C08A43-2C11-488A-93A5-DD38E34CDD60}" dt="2024-06-05T14:17:00.918" v="4920"/>
          <ac:graphicFrameMkLst>
            <pc:docMk/>
            <pc:sldMk cId="692210022" sldId="318"/>
            <ac:graphicFrameMk id="7" creationId="{FEFAE2D0-D1B3-425D-884D-60245B93E073}"/>
          </ac:graphicFrameMkLst>
        </pc:graphicFrameChg>
        <pc:graphicFrameChg chg="mod">
          <ac:chgData name="Þorvaldur Gylfason - HI" userId="d2d5e679-93b2-45aa-8dcd-f9f23119a28e" providerId="ADAL" clId="{B9C08A43-2C11-488A-93A5-DD38E34CDD60}" dt="2024-06-05T14:16:46.862" v="4917"/>
          <ac:graphicFrameMkLst>
            <pc:docMk/>
            <pc:sldMk cId="692210022" sldId="318"/>
            <ac:graphicFrameMk id="17" creationId="{590438C5-5B6C-4D52-A24F-FCE86EC36BA6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49:27.165" v="6080"/>
        <pc:sldMkLst>
          <pc:docMk/>
          <pc:sldMk cId="3742811837" sldId="319"/>
        </pc:sldMkLst>
        <pc:spChg chg="mod">
          <ac:chgData name="Þorvaldur Gylfason - HI" userId="d2d5e679-93b2-45aa-8dcd-f9f23119a28e" providerId="ADAL" clId="{B9C08A43-2C11-488A-93A5-DD38E34CDD60}" dt="2024-05-11T12:50:49.696" v="3014" actId="20577"/>
          <ac:spMkLst>
            <pc:docMk/>
            <pc:sldMk cId="3742811837" sldId="319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32:16.410" v="4064"/>
          <ac:spMkLst>
            <pc:docMk/>
            <pc:sldMk cId="3742811837" sldId="319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3:52:40.383" v="4611" actId="14100"/>
          <ac:spMkLst>
            <pc:docMk/>
            <pc:sldMk cId="3742811837" sldId="319"/>
            <ac:spMk id="4" creationId="{0E959DF9-8A97-8615-7B33-C29DA6EBE152}"/>
          </ac:spMkLst>
        </pc:spChg>
        <pc:spChg chg="mod">
          <ac:chgData name="Þorvaldur Gylfason - HI" userId="d2d5e679-93b2-45aa-8dcd-f9f23119a28e" providerId="ADAL" clId="{B9C08A43-2C11-488A-93A5-DD38E34CDD60}" dt="2024-06-05T13:32:20.828" v="4065"/>
          <ac:spMkLst>
            <pc:docMk/>
            <pc:sldMk cId="3742811837" sldId="319"/>
            <ac:spMk id="5" creationId="{B697E881-B157-482D-A388-86C25CF475F2}"/>
          </ac:spMkLst>
        </pc:spChg>
        <pc:spChg chg="add mod">
          <ac:chgData name="Þorvaldur Gylfason - HI" userId="d2d5e679-93b2-45aa-8dcd-f9f23119a28e" providerId="ADAL" clId="{B9C08A43-2C11-488A-93A5-DD38E34CDD60}" dt="2024-06-05T22:17:43.597" v="5899"/>
          <ac:spMkLst>
            <pc:docMk/>
            <pc:sldMk cId="3742811837" sldId="319"/>
            <ac:spMk id="6" creationId="{5F92FBB5-B5F8-F243-21F0-B76ACB379681}"/>
          </ac:spMkLst>
        </pc:spChg>
        <pc:spChg chg="add del mod">
          <ac:chgData name="Þorvaldur Gylfason - HI" userId="d2d5e679-93b2-45aa-8dcd-f9f23119a28e" providerId="ADAL" clId="{B9C08A43-2C11-488A-93A5-DD38E34CDD60}" dt="2024-05-10T10:21:29.549" v="1753"/>
          <ac:spMkLst>
            <pc:docMk/>
            <pc:sldMk cId="3742811837" sldId="319"/>
            <ac:spMk id="6" creationId="{EC16CDD7-4CE5-61A5-B1F1-794EF62E3CAA}"/>
          </ac:spMkLst>
        </pc:spChg>
        <pc:spChg chg="del mod">
          <ac:chgData name="Þorvaldur Gylfason - HI" userId="d2d5e679-93b2-45aa-8dcd-f9f23119a28e" providerId="ADAL" clId="{B9C08A43-2C11-488A-93A5-DD38E34CDD60}" dt="2024-06-05T22:17:41.633" v="5898" actId="478"/>
          <ac:spMkLst>
            <pc:docMk/>
            <pc:sldMk cId="3742811837" sldId="319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0:21:50.822" v="1755"/>
          <ac:spMkLst>
            <pc:docMk/>
            <pc:sldMk cId="3742811837" sldId="319"/>
            <ac:spMk id="15" creationId="{4B0C82B5-AA9C-3BE1-4BDF-8A2CDE0419DD}"/>
          </ac:spMkLst>
        </pc:spChg>
        <pc:graphicFrameChg chg="add mod">
          <ac:chgData name="Þorvaldur Gylfason - HI" userId="d2d5e679-93b2-45aa-8dcd-f9f23119a28e" providerId="ADAL" clId="{B9C08A43-2C11-488A-93A5-DD38E34CDD60}" dt="2024-06-05T12:53:08.060" v="3572"/>
          <ac:graphicFrameMkLst>
            <pc:docMk/>
            <pc:sldMk cId="3742811837" sldId="319"/>
            <ac:graphicFrameMk id="7" creationId="{EDAACC69-B71C-77BD-480B-C67D0D2E6387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0:21:23.422" v="1752" actId="478"/>
          <ac:graphicFrameMkLst>
            <pc:docMk/>
            <pc:sldMk cId="3742811837" sldId="319"/>
            <ac:graphicFrameMk id="10" creationId="{F3984496-AA06-68F5-6848-807B2E4065A2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0:21:45.512" v="1754" actId="478"/>
          <ac:graphicFrameMkLst>
            <pc:docMk/>
            <pc:sldMk cId="3742811837" sldId="319"/>
            <ac:graphicFrameMk id="16" creationId="{18C2A505-D1E9-5596-BE55-92B8FF8E35A9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3:19.551" v="3575"/>
          <ac:graphicFrameMkLst>
            <pc:docMk/>
            <pc:sldMk cId="3742811837" sldId="319"/>
            <ac:graphicFrameMk id="17" creationId="{71E09B28-9D08-7BA6-541B-0BE1AE01BC08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49:35.116" v="6083"/>
        <pc:sldMkLst>
          <pc:docMk/>
          <pc:sldMk cId="1094198339" sldId="320"/>
        </pc:sldMkLst>
        <pc:spChg chg="mod">
          <ac:chgData name="Þorvaldur Gylfason - HI" userId="d2d5e679-93b2-45aa-8dcd-f9f23119a28e" providerId="ADAL" clId="{B9C08A43-2C11-488A-93A5-DD38E34CDD60}" dt="2024-05-10T13:42:22.608" v="1788"/>
          <ac:spMkLst>
            <pc:docMk/>
            <pc:sldMk cId="1094198339" sldId="320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32:30.668" v="4066"/>
          <ac:spMkLst>
            <pc:docMk/>
            <pc:sldMk cId="1094198339" sldId="320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3:32:36.011" v="4067"/>
          <ac:spMkLst>
            <pc:docMk/>
            <pc:sldMk cId="1094198339" sldId="320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3:41:24.758" v="1785"/>
          <ac:spMkLst>
            <pc:docMk/>
            <pc:sldMk cId="1094198339" sldId="320"/>
            <ac:spMk id="6" creationId="{12CCF13E-779C-8F2A-8545-1C02F8180F85}"/>
          </ac:spMkLst>
        </pc:spChg>
        <pc:spChg chg="mod">
          <ac:chgData name="Þorvaldur Gylfason - HI" userId="d2d5e679-93b2-45aa-8dcd-f9f23119a28e" providerId="ADAL" clId="{B9C08A43-2C11-488A-93A5-DD38E34CDD60}" dt="2024-06-05T12:28:51.609" v="3385" actId="1076"/>
          <ac:spMkLst>
            <pc:docMk/>
            <pc:sldMk cId="1094198339" sldId="320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3:41:55.314" v="1787"/>
          <ac:spMkLst>
            <pc:docMk/>
            <pc:sldMk cId="1094198339" sldId="320"/>
            <ac:spMk id="15" creationId="{31A1AA89-7B9C-7938-ACAD-03E1626F41F3}"/>
          </ac:spMkLst>
        </pc:spChg>
        <pc:graphicFrameChg chg="del">
          <ac:chgData name="Þorvaldur Gylfason - HI" userId="d2d5e679-93b2-45aa-8dcd-f9f23119a28e" providerId="ADAL" clId="{B9C08A43-2C11-488A-93A5-DD38E34CDD60}" dt="2024-05-10T13:41:19.600" v="1784" actId="478"/>
          <ac:graphicFrameMkLst>
            <pc:docMk/>
            <pc:sldMk cId="1094198339" sldId="320"/>
            <ac:graphicFrameMk id="7" creationId="{EDAACC69-B71C-77BD-480B-C67D0D2E6387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3:33.537" v="3576" actId="255"/>
          <ac:graphicFrameMkLst>
            <pc:docMk/>
            <pc:sldMk cId="1094198339" sldId="320"/>
            <ac:graphicFrameMk id="10" creationId="{C4270979-D091-D038-086C-95060539BA7F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3:40.363" v="3577" actId="255"/>
          <ac:graphicFrameMkLst>
            <pc:docMk/>
            <pc:sldMk cId="1094198339" sldId="320"/>
            <ac:graphicFrameMk id="16" creationId="{3CAA4971-3C1C-775D-BC96-33DB88F99B5D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3:41:49.048" v="1786" actId="478"/>
          <ac:graphicFrameMkLst>
            <pc:docMk/>
            <pc:sldMk cId="1094198339" sldId="320"/>
            <ac:graphicFrameMk id="17" creationId="{71E09B28-9D08-7BA6-541B-0BE1AE01BC08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49:43.188" v="6086"/>
        <pc:sldMkLst>
          <pc:docMk/>
          <pc:sldMk cId="3134569194" sldId="321"/>
        </pc:sldMkLst>
        <pc:spChg chg="mod">
          <ac:chgData name="Þorvaldur Gylfason - HI" userId="d2d5e679-93b2-45aa-8dcd-f9f23119a28e" providerId="ADAL" clId="{B9C08A43-2C11-488A-93A5-DD38E34CDD60}" dt="2024-05-11T12:32:18.929" v="2902" actId="20577"/>
          <ac:spMkLst>
            <pc:docMk/>
            <pc:sldMk cId="3134569194" sldId="321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29:21.268" v="3388" actId="20577"/>
          <ac:spMkLst>
            <pc:docMk/>
            <pc:sldMk cId="3134569194" sldId="321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2:29:24.475" v="3389" actId="20577"/>
          <ac:spMkLst>
            <pc:docMk/>
            <pc:sldMk cId="3134569194" sldId="321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3:47:12.789" v="1815"/>
          <ac:spMkLst>
            <pc:docMk/>
            <pc:sldMk cId="3134569194" sldId="321"/>
            <ac:spMk id="6" creationId="{A830D911-8BD9-7AB8-1C9A-38708154F269}"/>
          </ac:spMkLst>
        </pc:spChg>
        <pc:spChg chg="mod">
          <ac:chgData name="Þorvaldur Gylfason - HI" userId="d2d5e679-93b2-45aa-8dcd-f9f23119a28e" providerId="ADAL" clId="{B9C08A43-2C11-488A-93A5-DD38E34CDD60}" dt="2024-06-05T15:02:52.589" v="5205" actId="114"/>
          <ac:spMkLst>
            <pc:docMk/>
            <pc:sldMk cId="3134569194" sldId="321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3:47:31.905" v="1817"/>
          <ac:spMkLst>
            <pc:docMk/>
            <pc:sldMk cId="3134569194" sldId="321"/>
            <ac:spMk id="15" creationId="{9575B4E6-745C-3945-BD94-F162EB2D01A2}"/>
          </ac:spMkLst>
        </pc:spChg>
        <pc:graphicFrameChg chg="add mod">
          <ac:chgData name="Þorvaldur Gylfason - HI" userId="d2d5e679-93b2-45aa-8dcd-f9f23119a28e" providerId="ADAL" clId="{B9C08A43-2C11-488A-93A5-DD38E34CDD60}" dt="2024-06-05T12:54:15.085" v="3581" actId="255"/>
          <ac:graphicFrameMkLst>
            <pc:docMk/>
            <pc:sldMk cId="3134569194" sldId="321"/>
            <ac:graphicFrameMk id="7" creationId="{DA171900-0806-5D5E-C596-23CDF48C4F0D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3:47:06.586" v="1814" actId="478"/>
          <ac:graphicFrameMkLst>
            <pc:docMk/>
            <pc:sldMk cId="3134569194" sldId="321"/>
            <ac:graphicFrameMk id="10" creationId="{C4270979-D091-D038-086C-95060539BA7F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3:47:28.452" v="1816" actId="478"/>
          <ac:graphicFrameMkLst>
            <pc:docMk/>
            <pc:sldMk cId="3134569194" sldId="321"/>
            <ac:graphicFrameMk id="16" creationId="{3CAA4971-3C1C-775D-BC96-33DB88F99B5D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4:19.633" v="3583" actId="255"/>
          <ac:graphicFrameMkLst>
            <pc:docMk/>
            <pc:sldMk cId="3134569194" sldId="321"/>
            <ac:graphicFrameMk id="17" creationId="{DCD9C3D0-3083-AB39-378E-E6094B251489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49:52.602" v="6089"/>
        <pc:sldMkLst>
          <pc:docMk/>
          <pc:sldMk cId="3810702474" sldId="322"/>
        </pc:sldMkLst>
        <pc:spChg chg="mod">
          <ac:chgData name="Þorvaldur Gylfason - HI" userId="d2d5e679-93b2-45aa-8dcd-f9f23119a28e" providerId="ADAL" clId="{B9C08A43-2C11-488A-93A5-DD38E34CDD60}" dt="2024-05-11T12:42:34.145" v="2947" actId="20577"/>
          <ac:spMkLst>
            <pc:docMk/>
            <pc:sldMk cId="3810702474" sldId="322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33:07.899" v="4068"/>
          <ac:spMkLst>
            <pc:docMk/>
            <pc:sldMk cId="3810702474" sldId="322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3:33:13.601" v="4069"/>
          <ac:spMkLst>
            <pc:docMk/>
            <pc:sldMk cId="3810702474" sldId="322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3:52:17.142" v="1932"/>
          <ac:spMkLst>
            <pc:docMk/>
            <pc:sldMk cId="3810702474" sldId="322"/>
            <ac:spMk id="6" creationId="{D63D4595-91C0-57C7-7F10-5DE21AB8F59A}"/>
          </ac:spMkLst>
        </pc:spChg>
        <pc:spChg chg="mod">
          <ac:chgData name="Þorvaldur Gylfason - HI" userId="d2d5e679-93b2-45aa-8dcd-f9f23119a28e" providerId="ADAL" clId="{B9C08A43-2C11-488A-93A5-DD38E34CDD60}" dt="2024-06-05T22:40:23.475" v="6047" actId="114"/>
          <ac:spMkLst>
            <pc:docMk/>
            <pc:sldMk cId="3810702474" sldId="322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3:52:34.874" v="1934"/>
          <ac:spMkLst>
            <pc:docMk/>
            <pc:sldMk cId="3810702474" sldId="322"/>
            <ac:spMk id="15" creationId="{D6C9BC15-5ECA-41F2-7291-A62AA135E25C}"/>
          </ac:spMkLst>
        </pc:spChg>
        <pc:graphicFrameChg chg="del">
          <ac:chgData name="Þorvaldur Gylfason - HI" userId="d2d5e679-93b2-45aa-8dcd-f9f23119a28e" providerId="ADAL" clId="{B9C08A43-2C11-488A-93A5-DD38E34CDD60}" dt="2024-05-10T13:52:11.400" v="1931" actId="478"/>
          <ac:graphicFrameMkLst>
            <pc:docMk/>
            <pc:sldMk cId="3810702474" sldId="322"/>
            <ac:graphicFrameMk id="7" creationId="{DA171900-0806-5D5E-C596-23CDF48C4F0D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4:46.034" v="3585" actId="255"/>
          <ac:graphicFrameMkLst>
            <pc:docMk/>
            <pc:sldMk cId="3810702474" sldId="322"/>
            <ac:graphicFrameMk id="10" creationId="{72FE8C77-EF9E-4FC5-9CF5-F6E67F0A6D9D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4:49.884" v="3587" actId="255"/>
          <ac:graphicFrameMkLst>
            <pc:docMk/>
            <pc:sldMk cId="3810702474" sldId="322"/>
            <ac:graphicFrameMk id="16" creationId="{0314529B-C9A9-487A-B72B-73AFE2989EB7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3:52:31.754" v="1933" actId="478"/>
          <ac:graphicFrameMkLst>
            <pc:docMk/>
            <pc:sldMk cId="3810702474" sldId="322"/>
            <ac:graphicFrameMk id="17" creationId="{DCD9C3D0-3083-AB39-378E-E6094B251489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0:05.509" v="6092"/>
        <pc:sldMkLst>
          <pc:docMk/>
          <pc:sldMk cId="2812916432" sldId="323"/>
        </pc:sldMkLst>
        <pc:spChg chg="mod">
          <ac:chgData name="Þorvaldur Gylfason - HI" userId="d2d5e679-93b2-45aa-8dcd-f9f23119a28e" providerId="ADAL" clId="{B9C08A43-2C11-488A-93A5-DD38E34CDD60}" dt="2024-05-10T14:54:51.249" v="2163" actId="20577"/>
          <ac:spMkLst>
            <pc:docMk/>
            <pc:sldMk cId="2812916432" sldId="323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33:25.632" v="4070"/>
          <ac:spMkLst>
            <pc:docMk/>
            <pc:sldMk cId="2812916432" sldId="323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3:53:11.652" v="4616" actId="1076"/>
          <ac:spMkLst>
            <pc:docMk/>
            <pc:sldMk cId="2812916432" sldId="323"/>
            <ac:spMk id="4" creationId="{AB401D85-A101-21CD-07C7-EF743F8D3E63}"/>
          </ac:spMkLst>
        </pc:spChg>
        <pc:spChg chg="mod">
          <ac:chgData name="Þorvaldur Gylfason - HI" userId="d2d5e679-93b2-45aa-8dcd-f9f23119a28e" providerId="ADAL" clId="{B9C08A43-2C11-488A-93A5-DD38E34CDD60}" dt="2024-06-05T13:33:30.130" v="4071"/>
          <ac:spMkLst>
            <pc:docMk/>
            <pc:sldMk cId="2812916432" sldId="323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4:44:48.032" v="2159"/>
          <ac:spMkLst>
            <pc:docMk/>
            <pc:sldMk cId="2812916432" sldId="323"/>
            <ac:spMk id="6" creationId="{11429159-6C2A-5CE7-7248-8F39FA1D8C6C}"/>
          </ac:spMkLst>
        </pc:spChg>
        <pc:spChg chg="mod">
          <ac:chgData name="Þorvaldur Gylfason - HI" userId="d2d5e679-93b2-45aa-8dcd-f9f23119a28e" providerId="ADAL" clId="{B9C08A43-2C11-488A-93A5-DD38E34CDD60}" dt="2024-06-05T15:03:14.169" v="5207" actId="114"/>
          <ac:spMkLst>
            <pc:docMk/>
            <pc:sldMk cId="2812916432" sldId="323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4:45:12.733" v="2161"/>
          <ac:spMkLst>
            <pc:docMk/>
            <pc:sldMk cId="2812916432" sldId="323"/>
            <ac:spMk id="15" creationId="{ADBA23D6-2A92-4717-B601-B97CF8E7EBA5}"/>
          </ac:spMkLst>
        </pc:spChg>
        <pc:graphicFrameChg chg="add mod">
          <ac:chgData name="Þorvaldur Gylfason - HI" userId="d2d5e679-93b2-45aa-8dcd-f9f23119a28e" providerId="ADAL" clId="{B9C08A43-2C11-488A-93A5-DD38E34CDD60}" dt="2024-06-05T12:55:22.415" v="3593"/>
          <ac:graphicFrameMkLst>
            <pc:docMk/>
            <pc:sldMk cId="2812916432" sldId="323"/>
            <ac:graphicFrameMk id="7" creationId="{43D62AB9-230E-4347-AA3B-C86884525B34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4:44:41.998" v="2158" actId="478"/>
          <ac:graphicFrameMkLst>
            <pc:docMk/>
            <pc:sldMk cId="2812916432" sldId="323"/>
            <ac:graphicFrameMk id="10" creationId="{72FE8C77-EF9E-4FC5-9CF5-F6E67F0A6D9D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4:45:02.920" v="2160" actId="478"/>
          <ac:graphicFrameMkLst>
            <pc:docMk/>
            <pc:sldMk cId="2812916432" sldId="323"/>
            <ac:graphicFrameMk id="16" creationId="{0314529B-C9A9-487A-B72B-73AFE2989EB7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5:09.644" v="3591" actId="255"/>
          <ac:graphicFrameMkLst>
            <pc:docMk/>
            <pc:sldMk cId="2812916432" sldId="323"/>
            <ac:graphicFrameMk id="17" creationId="{2849B1E1-3C47-40BC-AB56-FA067C8181D9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0:15.206" v="6095"/>
        <pc:sldMkLst>
          <pc:docMk/>
          <pc:sldMk cId="3096219221" sldId="324"/>
        </pc:sldMkLst>
        <pc:spChg chg="mod">
          <ac:chgData name="Þorvaldur Gylfason - HI" userId="d2d5e679-93b2-45aa-8dcd-f9f23119a28e" providerId="ADAL" clId="{B9C08A43-2C11-488A-93A5-DD38E34CDD60}" dt="2024-05-11T12:42:43.401" v="2948" actId="20577"/>
          <ac:spMkLst>
            <pc:docMk/>
            <pc:sldMk cId="3096219221" sldId="324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33:45.400" v="4072"/>
          <ac:spMkLst>
            <pc:docMk/>
            <pc:sldMk cId="3096219221" sldId="324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3:57:33.903" v="4663"/>
          <ac:spMkLst>
            <pc:docMk/>
            <pc:sldMk cId="3096219221" sldId="324"/>
            <ac:spMk id="4" creationId="{7019AE75-2F30-5E9D-577F-8A8ECF97CE4A}"/>
          </ac:spMkLst>
        </pc:spChg>
        <pc:spChg chg="mod">
          <ac:chgData name="Þorvaldur Gylfason - HI" userId="d2d5e679-93b2-45aa-8dcd-f9f23119a28e" providerId="ADAL" clId="{B9C08A43-2C11-488A-93A5-DD38E34CDD60}" dt="2024-06-05T13:33:49.533" v="4073"/>
          <ac:spMkLst>
            <pc:docMk/>
            <pc:sldMk cId="3096219221" sldId="324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4:58:51.806" v="2193"/>
          <ac:spMkLst>
            <pc:docMk/>
            <pc:sldMk cId="3096219221" sldId="324"/>
            <ac:spMk id="6" creationId="{C69848FB-F847-1C7C-5014-61FD0FA14FB2}"/>
          </ac:spMkLst>
        </pc:spChg>
        <pc:spChg chg="mod">
          <ac:chgData name="Þorvaldur Gylfason - HI" userId="d2d5e679-93b2-45aa-8dcd-f9f23119a28e" providerId="ADAL" clId="{B9C08A43-2C11-488A-93A5-DD38E34CDD60}" dt="2024-06-05T15:03:24.046" v="5208" actId="114"/>
          <ac:spMkLst>
            <pc:docMk/>
            <pc:sldMk cId="3096219221" sldId="324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4:59:09.053" v="2195"/>
          <ac:spMkLst>
            <pc:docMk/>
            <pc:sldMk cId="3096219221" sldId="324"/>
            <ac:spMk id="15" creationId="{855ADD19-C2B3-59DE-0212-B9E574FAE164}"/>
          </ac:spMkLst>
        </pc:spChg>
        <pc:graphicFrameChg chg="del">
          <ac:chgData name="Þorvaldur Gylfason - HI" userId="d2d5e679-93b2-45aa-8dcd-f9f23119a28e" providerId="ADAL" clId="{B9C08A43-2C11-488A-93A5-DD38E34CDD60}" dt="2024-05-10T14:58:45.959" v="2192" actId="478"/>
          <ac:graphicFrameMkLst>
            <pc:docMk/>
            <pc:sldMk cId="3096219221" sldId="324"/>
            <ac:graphicFrameMk id="7" creationId="{43D62AB9-230E-4347-AA3B-C86884525B34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4:59:24.963" v="5192"/>
          <ac:graphicFrameMkLst>
            <pc:docMk/>
            <pc:sldMk cId="3096219221" sldId="324"/>
            <ac:graphicFrameMk id="10" creationId="{E7F3D894-DB85-47F3-84E5-95AF82DEEF40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5:44.661" v="3597" actId="255"/>
          <ac:graphicFrameMkLst>
            <pc:docMk/>
            <pc:sldMk cId="3096219221" sldId="324"/>
            <ac:graphicFrameMk id="16" creationId="{47D576A2-0033-48AC-7A85-FE237A26B542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4:59:04.612" v="2194" actId="478"/>
          <ac:graphicFrameMkLst>
            <pc:docMk/>
            <pc:sldMk cId="3096219221" sldId="324"/>
            <ac:graphicFrameMk id="17" creationId="{2849B1E1-3C47-40BC-AB56-FA067C8181D9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0:26.251" v="6098"/>
        <pc:sldMkLst>
          <pc:docMk/>
          <pc:sldMk cId="4086774318" sldId="325"/>
        </pc:sldMkLst>
        <pc:spChg chg="mod">
          <ac:chgData name="Þorvaldur Gylfason - HI" userId="d2d5e679-93b2-45aa-8dcd-f9f23119a28e" providerId="ADAL" clId="{B9C08A43-2C11-488A-93A5-DD38E34CDD60}" dt="2024-05-10T15:03:11.661" v="2226" actId="20577"/>
          <ac:spMkLst>
            <pc:docMk/>
            <pc:sldMk cId="4086774318" sldId="325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34:01.352" v="4074"/>
          <ac:spMkLst>
            <pc:docMk/>
            <pc:sldMk cId="4086774318" sldId="325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08:42.247" v="4830" actId="6549"/>
          <ac:spMkLst>
            <pc:docMk/>
            <pc:sldMk cId="4086774318" sldId="325"/>
            <ac:spMk id="4" creationId="{B7C48A92-96EB-46E6-8F52-F5922273770D}"/>
          </ac:spMkLst>
        </pc:spChg>
        <pc:spChg chg="mod">
          <ac:chgData name="Þorvaldur Gylfason - HI" userId="d2d5e679-93b2-45aa-8dcd-f9f23119a28e" providerId="ADAL" clId="{B9C08A43-2C11-488A-93A5-DD38E34CDD60}" dt="2024-06-05T13:34:06.136" v="4075"/>
          <ac:spMkLst>
            <pc:docMk/>
            <pc:sldMk cId="4086774318" sldId="325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5:03:32.274" v="2230"/>
          <ac:spMkLst>
            <pc:docMk/>
            <pc:sldMk cId="4086774318" sldId="325"/>
            <ac:spMk id="6" creationId="{D5C1EBC8-70DA-C0BC-2032-2FAF1DB58F83}"/>
          </ac:spMkLst>
        </pc:spChg>
        <pc:spChg chg="mod">
          <ac:chgData name="Þorvaldur Gylfason - HI" userId="d2d5e679-93b2-45aa-8dcd-f9f23119a28e" providerId="ADAL" clId="{B9C08A43-2C11-488A-93A5-DD38E34CDD60}" dt="2024-06-05T15:03:36.234" v="5209" actId="114"/>
          <ac:spMkLst>
            <pc:docMk/>
            <pc:sldMk cId="4086774318" sldId="325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5:03:58.682" v="2232"/>
          <ac:spMkLst>
            <pc:docMk/>
            <pc:sldMk cId="4086774318" sldId="325"/>
            <ac:spMk id="15" creationId="{3CDD2DAC-D2CD-A34C-1A89-5E3B766E7AB6}"/>
          </ac:spMkLst>
        </pc:spChg>
        <pc:graphicFrameChg chg="add mod">
          <ac:chgData name="Þorvaldur Gylfason - HI" userId="d2d5e679-93b2-45aa-8dcd-f9f23119a28e" providerId="ADAL" clId="{B9C08A43-2C11-488A-93A5-DD38E34CDD60}" dt="2024-06-05T13:53:57.833" v="4621"/>
          <ac:graphicFrameMkLst>
            <pc:docMk/>
            <pc:sldMk cId="4086774318" sldId="325"/>
            <ac:graphicFrameMk id="7" creationId="{DC9831D8-20BC-1678-9E4B-43661CFA7829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03:22.609" v="2227" actId="478"/>
          <ac:graphicFrameMkLst>
            <pc:docMk/>
            <pc:sldMk cId="4086774318" sldId="325"/>
            <ac:graphicFrameMk id="10" creationId="{E7F3D894-DB85-47F3-84E5-95AF82DEEF40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03:54.040" v="2231" actId="478"/>
          <ac:graphicFrameMkLst>
            <pc:docMk/>
            <pc:sldMk cId="4086774318" sldId="325"/>
            <ac:graphicFrameMk id="16" creationId="{47D576A2-0033-48AC-7A85-FE237A26B542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7:40.451" v="3619"/>
          <ac:graphicFrameMkLst>
            <pc:docMk/>
            <pc:sldMk cId="4086774318" sldId="325"/>
            <ac:graphicFrameMk id="17" creationId="{96E36E2C-466A-D08A-8792-98B2F81BAFD6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0:37.415" v="6101"/>
        <pc:sldMkLst>
          <pc:docMk/>
          <pc:sldMk cId="1220253499" sldId="326"/>
        </pc:sldMkLst>
        <pc:spChg chg="mod">
          <ac:chgData name="Þorvaldur Gylfason - HI" userId="d2d5e679-93b2-45aa-8dcd-f9f23119a28e" providerId="ADAL" clId="{B9C08A43-2C11-488A-93A5-DD38E34CDD60}" dt="2024-05-10T15:07:56.490" v="2273"/>
          <ac:spMkLst>
            <pc:docMk/>
            <pc:sldMk cId="1220253499" sldId="326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34:52.705" v="3413" actId="20577"/>
          <ac:spMkLst>
            <pc:docMk/>
            <pc:sldMk cId="1220253499" sldId="326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2:34:54.420" v="3414" actId="20577"/>
          <ac:spMkLst>
            <pc:docMk/>
            <pc:sldMk cId="1220253499" sldId="326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5:08:15.248" v="2275"/>
          <ac:spMkLst>
            <pc:docMk/>
            <pc:sldMk cId="1220253499" sldId="326"/>
            <ac:spMk id="6" creationId="{48F824F4-4BE7-718F-6E5D-51F24CBACC9A}"/>
          </ac:spMkLst>
        </pc:spChg>
        <pc:spChg chg="mod">
          <ac:chgData name="Þorvaldur Gylfason - HI" userId="d2d5e679-93b2-45aa-8dcd-f9f23119a28e" providerId="ADAL" clId="{B9C08A43-2C11-488A-93A5-DD38E34CDD60}" dt="2024-06-05T15:03:45.621" v="5210" actId="114"/>
          <ac:spMkLst>
            <pc:docMk/>
            <pc:sldMk cId="1220253499" sldId="326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5:08:32.583" v="2277"/>
          <ac:spMkLst>
            <pc:docMk/>
            <pc:sldMk cId="1220253499" sldId="326"/>
            <ac:spMk id="15" creationId="{22397FFD-EA03-3B36-4C26-93A825C81610}"/>
          </ac:spMkLst>
        </pc:spChg>
        <pc:spChg chg="add del mod">
          <ac:chgData name="Þorvaldur Gylfason - HI" userId="d2d5e679-93b2-45aa-8dcd-f9f23119a28e" providerId="ADAL" clId="{B9C08A43-2C11-488A-93A5-DD38E34CDD60}" dt="2024-05-10T15:08:46.611" v="2279" actId="478"/>
          <ac:spMkLst>
            <pc:docMk/>
            <pc:sldMk cId="1220253499" sldId="326"/>
            <ac:spMk id="19" creationId="{CD62F206-CB34-055F-2F7A-8F40BC763401}"/>
          </ac:spMkLst>
        </pc:spChg>
        <pc:graphicFrameChg chg="del">
          <ac:chgData name="Þorvaldur Gylfason - HI" userId="d2d5e679-93b2-45aa-8dcd-f9f23119a28e" providerId="ADAL" clId="{B9C08A43-2C11-488A-93A5-DD38E34CDD60}" dt="2024-05-10T15:08:10.395" v="2274" actId="478"/>
          <ac:graphicFrameMkLst>
            <pc:docMk/>
            <pc:sldMk cId="1220253499" sldId="326"/>
            <ac:graphicFrameMk id="7" creationId="{DC9831D8-20BC-1678-9E4B-43661CFA7829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7:52.142" v="3620" actId="255"/>
          <ac:graphicFrameMkLst>
            <pc:docMk/>
            <pc:sldMk cId="1220253499" sldId="326"/>
            <ac:graphicFrameMk id="10" creationId="{4A26F948-E17A-DFE0-CBF2-642CC731E0ED}"/>
          </ac:graphicFrameMkLst>
        </pc:graphicFrameChg>
        <pc:graphicFrameChg chg="add del mod">
          <ac:chgData name="Þorvaldur Gylfason - HI" userId="d2d5e679-93b2-45aa-8dcd-f9f23119a28e" providerId="ADAL" clId="{B9C08A43-2C11-488A-93A5-DD38E34CDD60}" dt="2024-06-05T12:57:57.248" v="3621" actId="255"/>
          <ac:graphicFrameMkLst>
            <pc:docMk/>
            <pc:sldMk cId="1220253499" sldId="326"/>
            <ac:graphicFrameMk id="16" creationId="{6A9578BE-8222-D87E-755C-10DAC16FF63A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08:27.467" v="2276" actId="478"/>
          <ac:graphicFrameMkLst>
            <pc:docMk/>
            <pc:sldMk cId="1220253499" sldId="326"/>
            <ac:graphicFrameMk id="17" creationId="{96E36E2C-466A-D08A-8792-98B2F81BAFD6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0:46.704" v="6104"/>
        <pc:sldMkLst>
          <pc:docMk/>
          <pc:sldMk cId="149255745" sldId="327"/>
        </pc:sldMkLst>
        <pc:spChg chg="mod">
          <ac:chgData name="Þorvaldur Gylfason - HI" userId="d2d5e679-93b2-45aa-8dcd-f9f23119a28e" providerId="ADAL" clId="{B9C08A43-2C11-488A-93A5-DD38E34CDD60}" dt="2024-05-11T12:36:09" v="2913" actId="20577"/>
          <ac:spMkLst>
            <pc:docMk/>
            <pc:sldMk cId="149255745" sldId="327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04:00.423" v="4790"/>
          <ac:spMkLst>
            <pc:docMk/>
            <pc:sldMk cId="149255745" sldId="327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4:04:05.638" v="4791"/>
          <ac:spMkLst>
            <pc:docMk/>
            <pc:sldMk cId="149255745" sldId="327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5:11:39.226" v="2295"/>
          <ac:spMkLst>
            <pc:docMk/>
            <pc:sldMk cId="149255745" sldId="327"/>
            <ac:spMk id="6" creationId="{8ADCA27A-B46F-E879-60AE-1BD9E8D84AC8}"/>
          </ac:spMkLst>
        </pc:spChg>
        <pc:spChg chg="del">
          <ac:chgData name="Þorvaldur Gylfason - HI" userId="d2d5e679-93b2-45aa-8dcd-f9f23119a28e" providerId="ADAL" clId="{B9C08A43-2C11-488A-93A5-DD38E34CDD60}" dt="2024-05-10T15:14:38.911" v="2322" actId="478"/>
          <ac:spMkLst>
            <pc:docMk/>
            <pc:sldMk cId="149255745" sldId="327"/>
            <ac:spMk id="8" creationId="{CC8E5DB5-FA40-D8ED-A1DA-73DED05294AD}"/>
          </ac:spMkLst>
        </pc:spChg>
        <pc:spChg chg="add del mod">
          <ac:chgData name="Þorvaldur Gylfason - HI" userId="d2d5e679-93b2-45aa-8dcd-f9f23119a28e" providerId="ADAL" clId="{B9C08A43-2C11-488A-93A5-DD38E34CDD60}" dt="2024-05-10T15:12:06.143" v="2297"/>
          <ac:spMkLst>
            <pc:docMk/>
            <pc:sldMk cId="149255745" sldId="327"/>
            <ac:spMk id="15" creationId="{1C71E928-AC76-613B-644D-395021B1A154}"/>
          </ac:spMkLst>
        </pc:spChg>
        <pc:spChg chg="add mod">
          <ac:chgData name="Þorvaldur Gylfason - HI" userId="d2d5e679-93b2-45aa-8dcd-f9f23119a28e" providerId="ADAL" clId="{B9C08A43-2C11-488A-93A5-DD38E34CDD60}" dt="2024-06-05T22:12:38.976" v="5870" actId="1076"/>
          <ac:spMkLst>
            <pc:docMk/>
            <pc:sldMk cId="149255745" sldId="327"/>
            <ac:spMk id="18" creationId="{93785B55-5BF8-0F5B-9887-91B263A76FEC}"/>
          </ac:spMkLst>
        </pc:spChg>
        <pc:graphicFrameChg chg="add mod">
          <ac:chgData name="Þorvaldur Gylfason - HI" userId="d2d5e679-93b2-45aa-8dcd-f9f23119a28e" providerId="ADAL" clId="{B9C08A43-2C11-488A-93A5-DD38E34CDD60}" dt="2024-06-05T12:58:10.510" v="3623" actId="255"/>
          <ac:graphicFrameMkLst>
            <pc:docMk/>
            <pc:sldMk cId="149255745" sldId="327"/>
            <ac:graphicFrameMk id="7" creationId="{D7B3CD16-DD65-6461-8589-BB6899A89E50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11:32.185" v="2294" actId="478"/>
          <ac:graphicFrameMkLst>
            <pc:docMk/>
            <pc:sldMk cId="149255745" sldId="327"/>
            <ac:graphicFrameMk id="10" creationId="{4A26F948-E17A-DFE0-CBF2-642CC731E0ED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12:01.303" v="2296" actId="478"/>
          <ac:graphicFrameMkLst>
            <pc:docMk/>
            <pc:sldMk cId="149255745" sldId="327"/>
            <ac:graphicFrameMk id="16" creationId="{6A9578BE-8222-D87E-755C-10DAC16FF63A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8:14.192" v="3625" actId="255"/>
          <ac:graphicFrameMkLst>
            <pc:docMk/>
            <pc:sldMk cId="149255745" sldId="327"/>
            <ac:graphicFrameMk id="17" creationId="{686F6E32-C2AF-B9AF-07CB-E10FD21625A7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0:56.480" v="6107"/>
        <pc:sldMkLst>
          <pc:docMk/>
          <pc:sldMk cId="2820807624" sldId="328"/>
        </pc:sldMkLst>
        <pc:spChg chg="mod">
          <ac:chgData name="Þorvaldur Gylfason - HI" userId="d2d5e679-93b2-45aa-8dcd-f9f23119a28e" providerId="ADAL" clId="{B9C08A43-2C11-488A-93A5-DD38E34CDD60}" dt="2024-05-10T15:15:24.381" v="2325"/>
          <ac:spMkLst>
            <pc:docMk/>
            <pc:sldMk cId="2820807624" sldId="328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04:14.355" v="4792"/>
          <ac:spMkLst>
            <pc:docMk/>
            <pc:sldMk cId="2820807624" sldId="328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3:59:27.260" v="4681" actId="1076"/>
          <ac:spMkLst>
            <pc:docMk/>
            <pc:sldMk cId="2820807624" sldId="328"/>
            <ac:spMk id="4" creationId="{688BF173-DDAC-D27A-F194-57AC97472B4A}"/>
          </ac:spMkLst>
        </pc:spChg>
        <pc:spChg chg="mod">
          <ac:chgData name="Þorvaldur Gylfason - HI" userId="d2d5e679-93b2-45aa-8dcd-f9f23119a28e" providerId="ADAL" clId="{B9C08A43-2C11-488A-93A5-DD38E34CDD60}" dt="2024-06-05T14:04:17.893" v="4793"/>
          <ac:spMkLst>
            <pc:docMk/>
            <pc:sldMk cId="2820807624" sldId="328"/>
            <ac:spMk id="5" creationId="{B697E881-B157-482D-A388-86C25CF475F2}"/>
          </ac:spMkLst>
        </pc:spChg>
        <pc:spChg chg="add mod">
          <ac:chgData name="Þorvaldur Gylfason - HI" userId="d2d5e679-93b2-45aa-8dcd-f9f23119a28e" providerId="ADAL" clId="{B9C08A43-2C11-488A-93A5-DD38E34CDD60}" dt="2024-06-05T14:02:37.858" v="4768" actId="2711"/>
          <ac:spMkLst>
            <pc:docMk/>
            <pc:sldMk cId="2820807624" sldId="328"/>
            <ac:spMk id="6" creationId="{002032E5-5705-6F03-629C-02C97B12B80A}"/>
          </ac:spMkLst>
        </pc:spChg>
        <pc:spChg chg="add del mod">
          <ac:chgData name="Þorvaldur Gylfason - HI" userId="d2d5e679-93b2-45aa-8dcd-f9f23119a28e" providerId="ADAL" clId="{B9C08A43-2C11-488A-93A5-DD38E34CDD60}" dt="2024-05-10T15:45:00.091" v="2327"/>
          <ac:spMkLst>
            <pc:docMk/>
            <pc:sldMk cId="2820807624" sldId="328"/>
            <ac:spMk id="6" creationId="{A5121D7C-1229-3BA7-4060-5EF61BFC4B23}"/>
          </ac:spMkLst>
        </pc:spChg>
        <pc:spChg chg="add del mod">
          <ac:chgData name="Þorvaldur Gylfason - HI" userId="d2d5e679-93b2-45aa-8dcd-f9f23119a28e" providerId="ADAL" clId="{B9C08A43-2C11-488A-93A5-DD38E34CDD60}" dt="2024-05-10T15:45:17.238" v="2329"/>
          <ac:spMkLst>
            <pc:docMk/>
            <pc:sldMk cId="2820807624" sldId="328"/>
            <ac:spMk id="11" creationId="{C1A93F9B-4584-C9BD-E2D1-5CB55781FDC3}"/>
          </ac:spMkLst>
        </pc:spChg>
        <pc:spChg chg="mod">
          <ac:chgData name="Þorvaldur Gylfason - HI" userId="d2d5e679-93b2-45aa-8dcd-f9f23119a28e" providerId="ADAL" clId="{B9C08A43-2C11-488A-93A5-DD38E34CDD60}" dt="2024-06-05T22:14:18.572" v="5874" actId="1076"/>
          <ac:spMkLst>
            <pc:docMk/>
            <pc:sldMk cId="2820807624" sldId="328"/>
            <ac:spMk id="18" creationId="{93785B55-5BF8-0F5B-9887-91B263A76FEC}"/>
          </ac:spMkLst>
        </pc:spChg>
        <pc:graphicFrameChg chg="del">
          <ac:chgData name="Þorvaldur Gylfason - HI" userId="d2d5e679-93b2-45aa-8dcd-f9f23119a28e" providerId="ADAL" clId="{B9C08A43-2C11-488A-93A5-DD38E34CDD60}" dt="2024-05-10T15:44:54.337" v="2326" actId="478"/>
          <ac:graphicFrameMkLst>
            <pc:docMk/>
            <pc:sldMk cId="2820807624" sldId="328"/>
            <ac:graphicFrameMk id="7" creationId="{D7B3CD16-DD65-6461-8589-BB6899A89E50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9:01.505" v="3636"/>
          <ac:graphicFrameMkLst>
            <pc:docMk/>
            <pc:sldMk cId="2820807624" sldId="328"/>
            <ac:graphicFrameMk id="8" creationId="{07AE4ECB-9791-A37D-71C6-F1BB845D4D37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9:06.135" v="3637"/>
          <ac:graphicFrameMkLst>
            <pc:docMk/>
            <pc:sldMk cId="2820807624" sldId="328"/>
            <ac:graphicFrameMk id="15" creationId="{4BBEE9C7-B521-4494-B4EA-EA997E33695B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45:13.666" v="2328" actId="478"/>
          <ac:graphicFrameMkLst>
            <pc:docMk/>
            <pc:sldMk cId="2820807624" sldId="328"/>
            <ac:graphicFrameMk id="17" creationId="{686F6E32-C2AF-B9AF-07CB-E10FD21625A7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1:05.127" v="6110"/>
        <pc:sldMkLst>
          <pc:docMk/>
          <pc:sldMk cId="3599706356" sldId="329"/>
        </pc:sldMkLst>
        <pc:spChg chg="mod">
          <ac:chgData name="Þorvaldur Gylfason - HI" userId="d2d5e679-93b2-45aa-8dcd-f9f23119a28e" providerId="ADAL" clId="{B9C08A43-2C11-488A-93A5-DD38E34CDD60}" dt="2024-05-10T15:49:15.551" v="2384"/>
          <ac:spMkLst>
            <pc:docMk/>
            <pc:sldMk cId="3599706356" sldId="329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04:26.981" v="4794"/>
          <ac:spMkLst>
            <pc:docMk/>
            <pc:sldMk cId="3599706356" sldId="329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04:56.252" v="4801" actId="20577"/>
          <ac:spMkLst>
            <pc:docMk/>
            <pc:sldMk cId="3599706356" sldId="329"/>
            <ac:spMk id="4" creationId="{EC61740F-9DCD-98D8-CAF9-BAF961D43929}"/>
          </ac:spMkLst>
        </pc:spChg>
        <pc:spChg chg="mod">
          <ac:chgData name="Þorvaldur Gylfason - HI" userId="d2d5e679-93b2-45aa-8dcd-f9f23119a28e" providerId="ADAL" clId="{B9C08A43-2C11-488A-93A5-DD38E34CDD60}" dt="2024-06-05T14:04:31.597" v="4795"/>
          <ac:spMkLst>
            <pc:docMk/>
            <pc:sldMk cId="3599706356" sldId="329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5:49:35.586" v="2386"/>
          <ac:spMkLst>
            <pc:docMk/>
            <pc:sldMk cId="3599706356" sldId="329"/>
            <ac:spMk id="6" creationId="{02B82468-24D8-929C-29ED-B53206CFB566}"/>
          </ac:spMkLst>
        </pc:spChg>
        <pc:spChg chg="add del mod">
          <ac:chgData name="Þorvaldur Gylfason - HI" userId="d2d5e679-93b2-45aa-8dcd-f9f23119a28e" providerId="ADAL" clId="{B9C08A43-2C11-488A-93A5-DD38E34CDD60}" dt="2024-05-10T15:49:55.960" v="2388"/>
          <ac:spMkLst>
            <pc:docMk/>
            <pc:sldMk cId="3599706356" sldId="329"/>
            <ac:spMk id="11" creationId="{B89A9313-7EDD-8BC0-349E-37CC554534AE}"/>
          </ac:spMkLst>
        </pc:spChg>
        <pc:spChg chg="mod">
          <ac:chgData name="Þorvaldur Gylfason - HI" userId="d2d5e679-93b2-45aa-8dcd-f9f23119a28e" providerId="ADAL" clId="{B9C08A43-2C11-488A-93A5-DD38E34CDD60}" dt="2024-06-05T22:14:38.327" v="5878" actId="1076"/>
          <ac:spMkLst>
            <pc:docMk/>
            <pc:sldMk cId="3599706356" sldId="329"/>
            <ac:spMk id="18" creationId="{93785B55-5BF8-0F5B-9887-91B263A76FEC}"/>
          </ac:spMkLst>
        </pc:spChg>
        <pc:graphicFrameChg chg="add mod">
          <ac:chgData name="Þorvaldur Gylfason - HI" userId="d2d5e679-93b2-45aa-8dcd-f9f23119a28e" providerId="ADAL" clId="{B9C08A43-2C11-488A-93A5-DD38E34CDD60}" dt="2024-06-05T12:59:24.402" v="3638" actId="255"/>
          <ac:graphicFrameMkLst>
            <pc:docMk/>
            <pc:sldMk cId="3599706356" sldId="329"/>
            <ac:graphicFrameMk id="7" creationId="{B1BE444A-F92F-4978-AE27-6391E6EE9059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49:30.532" v="2385" actId="478"/>
          <ac:graphicFrameMkLst>
            <pc:docMk/>
            <pc:sldMk cId="3599706356" sldId="329"/>
            <ac:graphicFrameMk id="8" creationId="{07AE4ECB-9791-A37D-71C6-F1BB845D4D37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49:51.586" v="2387" actId="478"/>
          <ac:graphicFrameMkLst>
            <pc:docMk/>
            <pc:sldMk cId="3599706356" sldId="329"/>
            <ac:graphicFrameMk id="15" creationId="{4BBEE9C7-B521-4494-B4EA-EA997E33695B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9:30.312" v="3639" actId="255"/>
          <ac:graphicFrameMkLst>
            <pc:docMk/>
            <pc:sldMk cId="3599706356" sldId="329"/>
            <ac:graphicFrameMk id="16" creationId="{245C2289-C25A-C656-DDA1-26002AE0F16A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1:35.581" v="6113"/>
        <pc:sldMkLst>
          <pc:docMk/>
          <pc:sldMk cId="2776829988" sldId="330"/>
        </pc:sldMkLst>
        <pc:spChg chg="mod">
          <ac:chgData name="Þorvaldur Gylfason - HI" userId="d2d5e679-93b2-45aa-8dcd-f9f23119a28e" providerId="ADAL" clId="{B9C08A43-2C11-488A-93A5-DD38E34CDD60}" dt="2024-05-11T12:50:18.377" v="3013" actId="20577"/>
          <ac:spMkLst>
            <pc:docMk/>
            <pc:sldMk cId="2776829988" sldId="330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04:39.760" v="4796"/>
          <ac:spMkLst>
            <pc:docMk/>
            <pc:sldMk cId="2776829988" sldId="330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05:26.428" v="4816" actId="1076"/>
          <ac:spMkLst>
            <pc:docMk/>
            <pc:sldMk cId="2776829988" sldId="330"/>
            <ac:spMk id="4" creationId="{41B25A87-0E22-3D55-758E-8E1CDF05590C}"/>
          </ac:spMkLst>
        </pc:spChg>
        <pc:spChg chg="mod">
          <ac:chgData name="Þorvaldur Gylfason - HI" userId="d2d5e679-93b2-45aa-8dcd-f9f23119a28e" providerId="ADAL" clId="{B9C08A43-2C11-488A-93A5-DD38E34CDD60}" dt="2024-06-05T14:04:43.078" v="4797"/>
          <ac:spMkLst>
            <pc:docMk/>
            <pc:sldMk cId="2776829988" sldId="330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5:53:01.745" v="2419"/>
          <ac:spMkLst>
            <pc:docMk/>
            <pc:sldMk cId="2776829988" sldId="330"/>
            <ac:spMk id="6" creationId="{48549BFE-21A0-A99F-7C80-D112857092A6}"/>
          </ac:spMkLst>
        </pc:spChg>
        <pc:spChg chg="add del mod">
          <ac:chgData name="Þorvaldur Gylfason - HI" userId="d2d5e679-93b2-45aa-8dcd-f9f23119a28e" providerId="ADAL" clId="{B9C08A43-2C11-488A-93A5-DD38E34CDD60}" dt="2024-05-10T15:53:17.732" v="2421"/>
          <ac:spMkLst>
            <pc:docMk/>
            <pc:sldMk cId="2776829988" sldId="330"/>
            <ac:spMk id="11" creationId="{AD53FE29-BCF4-CDC2-D60F-739B9C3C2DC0}"/>
          </ac:spMkLst>
        </pc:spChg>
        <pc:spChg chg="mod">
          <ac:chgData name="Þorvaldur Gylfason - HI" userId="d2d5e679-93b2-45aa-8dcd-f9f23119a28e" providerId="ADAL" clId="{B9C08A43-2C11-488A-93A5-DD38E34CDD60}" dt="2024-06-05T15:04:05.624" v="5212" actId="114"/>
          <ac:spMkLst>
            <pc:docMk/>
            <pc:sldMk cId="2776829988" sldId="330"/>
            <ac:spMk id="18" creationId="{93785B55-5BF8-0F5B-9887-91B263A76FEC}"/>
          </ac:spMkLst>
        </pc:spChg>
        <pc:graphicFrameChg chg="del">
          <ac:chgData name="Þorvaldur Gylfason - HI" userId="d2d5e679-93b2-45aa-8dcd-f9f23119a28e" providerId="ADAL" clId="{B9C08A43-2C11-488A-93A5-DD38E34CDD60}" dt="2024-05-10T15:52:57.205" v="2418" actId="478"/>
          <ac:graphicFrameMkLst>
            <pc:docMk/>
            <pc:sldMk cId="2776829988" sldId="330"/>
            <ac:graphicFrameMk id="7" creationId="{B1BE444A-F92F-4978-AE27-6391E6EE9059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9:41.842" v="3640" actId="255"/>
          <ac:graphicFrameMkLst>
            <pc:docMk/>
            <pc:sldMk cId="2776829988" sldId="330"/>
            <ac:graphicFrameMk id="8" creationId="{03BD088D-A1CE-4F95-CA4E-4E3F3B6529DB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2:59:47.011" v="3641" actId="255"/>
          <ac:graphicFrameMkLst>
            <pc:docMk/>
            <pc:sldMk cId="2776829988" sldId="330"/>
            <ac:graphicFrameMk id="15" creationId="{F164C0A0-1F31-0862-B68D-5A54EF5B3F27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53:13.580" v="2420" actId="478"/>
          <ac:graphicFrameMkLst>
            <pc:docMk/>
            <pc:sldMk cId="2776829988" sldId="330"/>
            <ac:graphicFrameMk id="16" creationId="{245C2289-C25A-C656-DDA1-26002AE0F16A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1:43.256" v="6116"/>
        <pc:sldMkLst>
          <pc:docMk/>
          <pc:sldMk cId="3420343961" sldId="331"/>
        </pc:sldMkLst>
        <pc:spChg chg="mod">
          <ac:chgData name="Þorvaldur Gylfason - HI" userId="d2d5e679-93b2-45aa-8dcd-f9f23119a28e" providerId="ADAL" clId="{B9C08A43-2C11-488A-93A5-DD38E34CDD60}" dt="2024-05-10T15:55:48.969" v="2448"/>
          <ac:spMkLst>
            <pc:docMk/>
            <pc:sldMk cId="3420343961" sldId="331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05:38.655" v="4817"/>
          <ac:spMkLst>
            <pc:docMk/>
            <pc:sldMk cId="3420343961" sldId="331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06:26.716" v="4820" actId="1076"/>
          <ac:spMkLst>
            <pc:docMk/>
            <pc:sldMk cId="3420343961" sldId="331"/>
            <ac:spMk id="4" creationId="{1AA3848A-E803-08B2-6602-F7E33184643B}"/>
          </ac:spMkLst>
        </pc:spChg>
        <pc:spChg chg="mod">
          <ac:chgData name="Þorvaldur Gylfason - HI" userId="d2d5e679-93b2-45aa-8dcd-f9f23119a28e" providerId="ADAL" clId="{B9C08A43-2C11-488A-93A5-DD38E34CDD60}" dt="2024-06-05T14:05:43.117" v="4818"/>
          <ac:spMkLst>
            <pc:docMk/>
            <pc:sldMk cId="3420343961" sldId="331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0T15:56:07.763" v="2450"/>
          <ac:spMkLst>
            <pc:docMk/>
            <pc:sldMk cId="3420343961" sldId="331"/>
            <ac:spMk id="6" creationId="{453BC673-2AB8-4ED5-EDBB-DDAD55082587}"/>
          </ac:spMkLst>
        </pc:spChg>
        <pc:spChg chg="add del mod">
          <ac:chgData name="Þorvaldur Gylfason - HI" userId="d2d5e679-93b2-45aa-8dcd-f9f23119a28e" providerId="ADAL" clId="{B9C08A43-2C11-488A-93A5-DD38E34CDD60}" dt="2024-05-10T15:56:25.327" v="2452"/>
          <ac:spMkLst>
            <pc:docMk/>
            <pc:sldMk cId="3420343961" sldId="331"/>
            <ac:spMk id="11" creationId="{26934A78-E62C-09FE-2D26-62AC9AB43391}"/>
          </ac:spMkLst>
        </pc:spChg>
        <pc:spChg chg="add mod">
          <ac:chgData name="Þorvaldur Gylfason - HI" userId="d2d5e679-93b2-45aa-8dcd-f9f23119a28e" providerId="ADAL" clId="{B9C08A43-2C11-488A-93A5-DD38E34CDD60}" dt="2024-06-05T22:14:52.885" v="5879" actId="114"/>
          <ac:spMkLst>
            <pc:docMk/>
            <pc:sldMk cId="3420343961" sldId="331"/>
            <ac:spMk id="17" creationId="{16F8FFE0-CA81-021B-4D0D-48D90F0C9B7A}"/>
          </ac:spMkLst>
        </pc:spChg>
        <pc:spChg chg="del">
          <ac:chgData name="Þorvaldur Gylfason - HI" userId="d2d5e679-93b2-45aa-8dcd-f9f23119a28e" providerId="ADAL" clId="{B9C08A43-2C11-488A-93A5-DD38E34CDD60}" dt="2024-05-10T15:59:48.870" v="2473" actId="478"/>
          <ac:spMkLst>
            <pc:docMk/>
            <pc:sldMk cId="3420343961" sldId="331"/>
            <ac:spMk id="18" creationId="{93785B55-5BF8-0F5B-9887-91B263A76FEC}"/>
          </ac:spMkLst>
        </pc:spChg>
        <pc:graphicFrameChg chg="add mod">
          <ac:chgData name="Þorvaldur Gylfason - HI" userId="d2d5e679-93b2-45aa-8dcd-f9f23119a28e" providerId="ADAL" clId="{B9C08A43-2C11-488A-93A5-DD38E34CDD60}" dt="2024-05-11T12:51:30.409" v="3015" actId="692"/>
          <ac:graphicFrameMkLst>
            <pc:docMk/>
            <pc:sldMk cId="3420343961" sldId="331"/>
            <ac:graphicFrameMk id="7" creationId="{8D05FAB3-6B81-563A-662C-BF3191034B25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56:03.126" v="2449" actId="478"/>
          <ac:graphicFrameMkLst>
            <pc:docMk/>
            <pc:sldMk cId="3420343961" sldId="331"/>
            <ac:graphicFrameMk id="8" creationId="{03BD088D-A1CE-4F95-CA4E-4E3F3B6529DB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0T15:56:20.078" v="2451" actId="478"/>
          <ac:graphicFrameMkLst>
            <pc:docMk/>
            <pc:sldMk cId="3420343961" sldId="331"/>
            <ac:graphicFrameMk id="15" creationId="{F164C0A0-1F31-0862-B68D-5A54EF5B3F27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5-11T12:51:37.532" v="3016" actId="692"/>
          <ac:graphicFrameMkLst>
            <pc:docMk/>
            <pc:sldMk cId="3420343961" sldId="331"/>
            <ac:graphicFrameMk id="16" creationId="{DB0AB4B0-EDCB-444A-BFEB-99CBA6873ABB}"/>
          </ac:graphicFrameMkLst>
        </pc:graphicFrameChg>
      </pc:sldChg>
      <pc:sldChg chg="modSp add del mod">
        <pc:chgData name="Þorvaldur Gylfason - HI" userId="d2d5e679-93b2-45aa-8dcd-f9f23119a28e" providerId="ADAL" clId="{B9C08A43-2C11-488A-93A5-DD38E34CDD60}" dt="2024-06-05T14:07:20.770" v="4823" actId="2696"/>
        <pc:sldMkLst>
          <pc:docMk/>
          <pc:sldMk cId="2641512514" sldId="332"/>
        </pc:sldMkLst>
        <pc:spChg chg="mod">
          <ac:chgData name="Þorvaldur Gylfason - HI" userId="d2d5e679-93b2-45aa-8dcd-f9f23119a28e" providerId="ADAL" clId="{B9C08A43-2C11-488A-93A5-DD38E34CDD60}" dt="2024-06-05T14:06:40.945" v="4821"/>
          <ac:spMkLst>
            <pc:docMk/>
            <pc:sldMk cId="2641512514" sldId="332"/>
            <ac:spMk id="3" creationId="{D9EB2562-5EFE-4D5E-997C-B8E37CADB146}"/>
          </ac:spMkLst>
        </pc:spChg>
        <pc:spChg chg="mod">
          <ac:chgData name="Þorvaldur Gylfason - HI" userId="d2d5e679-93b2-45aa-8dcd-f9f23119a28e" providerId="ADAL" clId="{B9C08A43-2C11-488A-93A5-DD38E34CDD60}" dt="2024-06-05T14:06:45.384" v="4822"/>
          <ac:spMkLst>
            <pc:docMk/>
            <pc:sldMk cId="2641512514" sldId="332"/>
            <ac:spMk id="5" creationId="{B697E881-B157-482D-A388-86C25CF475F2}"/>
          </ac:spMkLst>
        </pc:spChg>
        <pc:spChg chg="mod">
          <ac:chgData name="Þorvaldur Gylfason - HI" userId="d2d5e679-93b2-45aa-8dcd-f9f23119a28e" providerId="ADAL" clId="{B9C08A43-2C11-488A-93A5-DD38E34CDD60}" dt="2024-06-05T12:37:35.477" v="3448" actId="1076"/>
          <ac:spMkLst>
            <pc:docMk/>
            <pc:sldMk cId="2641512514" sldId="332"/>
            <ac:spMk id="17" creationId="{16F8FFE0-CA81-021B-4D0D-48D90F0C9B7A}"/>
          </ac:spMkLst>
        </pc:spChg>
        <pc:graphicFrameChg chg="mod">
          <ac:chgData name="Þorvaldur Gylfason - HI" userId="d2d5e679-93b2-45aa-8dcd-f9f23119a28e" providerId="ADAL" clId="{B9C08A43-2C11-488A-93A5-DD38E34CDD60}" dt="2024-06-05T13:00:36.299" v="3650"/>
          <ac:graphicFrameMkLst>
            <pc:docMk/>
            <pc:sldMk cId="2641512514" sldId="332"/>
            <ac:graphicFrameMk id="7" creationId="{8D05FAB3-6B81-563A-662C-BF3191034B25}"/>
          </ac:graphicFrameMkLst>
        </pc:graphicFrameChg>
        <pc:graphicFrameChg chg="mod">
          <ac:chgData name="Þorvaldur Gylfason - HI" userId="d2d5e679-93b2-45aa-8dcd-f9f23119a28e" providerId="ADAL" clId="{B9C08A43-2C11-488A-93A5-DD38E34CDD60}" dt="2024-06-05T13:00:26.228" v="3649"/>
          <ac:graphicFrameMkLst>
            <pc:docMk/>
            <pc:sldMk cId="2641512514" sldId="332"/>
            <ac:graphicFrameMk id="16" creationId="{DB0AB4B0-EDCB-444A-BFEB-99CBA6873ABB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1:51.954" v="6119"/>
        <pc:sldMkLst>
          <pc:docMk/>
          <pc:sldMk cId="4064226380" sldId="333"/>
        </pc:sldMkLst>
        <pc:spChg chg="mod">
          <ac:chgData name="Þorvaldur Gylfason - HI" userId="d2d5e679-93b2-45aa-8dcd-f9f23119a28e" providerId="ADAL" clId="{B9C08A43-2C11-488A-93A5-DD38E34CDD60}" dt="2024-05-11T12:37:18.346" v="2914" actId="20577"/>
          <ac:spMkLst>
            <pc:docMk/>
            <pc:sldMk cId="4064226380" sldId="333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07:32.418" v="4824"/>
          <ac:spMkLst>
            <pc:docMk/>
            <pc:sldMk cId="4064226380" sldId="333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09:39.946" v="4847" actId="14100"/>
          <ac:spMkLst>
            <pc:docMk/>
            <pc:sldMk cId="4064226380" sldId="333"/>
            <ac:spMk id="4" creationId="{5C9F2276-51CE-A1AC-351B-60BB6ABE2D6E}"/>
          </ac:spMkLst>
        </pc:spChg>
        <pc:spChg chg="mod">
          <ac:chgData name="Þorvaldur Gylfason - HI" userId="d2d5e679-93b2-45aa-8dcd-f9f23119a28e" providerId="ADAL" clId="{B9C08A43-2C11-488A-93A5-DD38E34CDD60}" dt="2024-06-05T14:07:36.090" v="4825"/>
          <ac:spMkLst>
            <pc:docMk/>
            <pc:sldMk cId="4064226380" sldId="333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0:45:18.745" v="2484"/>
          <ac:spMkLst>
            <pc:docMk/>
            <pc:sldMk cId="4064226380" sldId="333"/>
            <ac:spMk id="6" creationId="{627B72BA-5BD1-BF4B-C046-325A26A82160}"/>
          </ac:spMkLst>
        </pc:spChg>
        <pc:spChg chg="add del mod">
          <ac:chgData name="Þorvaldur Gylfason - HI" userId="d2d5e679-93b2-45aa-8dcd-f9f23119a28e" providerId="ADAL" clId="{B9C08A43-2C11-488A-93A5-DD38E34CDD60}" dt="2024-05-11T10:45:36.605" v="2486"/>
          <ac:spMkLst>
            <pc:docMk/>
            <pc:sldMk cId="4064226380" sldId="333"/>
            <ac:spMk id="11" creationId="{EC39FB93-8152-692C-0DA2-E2BFB03553DC}"/>
          </ac:spMkLst>
        </pc:spChg>
        <pc:spChg chg="del">
          <ac:chgData name="Þorvaldur Gylfason - HI" userId="d2d5e679-93b2-45aa-8dcd-f9f23119a28e" providerId="ADAL" clId="{B9C08A43-2C11-488A-93A5-DD38E34CDD60}" dt="2024-05-11T10:57:25.362" v="2547" actId="478"/>
          <ac:spMkLst>
            <pc:docMk/>
            <pc:sldMk cId="4064226380" sldId="333"/>
            <ac:spMk id="17" creationId="{16F8FFE0-CA81-021B-4D0D-48D90F0C9B7A}"/>
          </ac:spMkLst>
        </pc:spChg>
        <pc:spChg chg="add mod">
          <ac:chgData name="Þorvaldur Gylfason - HI" userId="d2d5e679-93b2-45aa-8dcd-f9f23119a28e" providerId="ADAL" clId="{B9C08A43-2C11-488A-93A5-DD38E34CDD60}" dt="2024-06-05T15:24:30.286" v="5216" actId="1076"/>
          <ac:spMkLst>
            <pc:docMk/>
            <pc:sldMk cId="4064226380" sldId="333"/>
            <ac:spMk id="18" creationId="{9296A613-12C9-4220-03A0-EFF7452DA884}"/>
          </ac:spMkLst>
        </pc:spChg>
        <pc:graphicFrameChg chg="del">
          <ac:chgData name="Þorvaldur Gylfason - HI" userId="d2d5e679-93b2-45aa-8dcd-f9f23119a28e" providerId="ADAL" clId="{B9C08A43-2C11-488A-93A5-DD38E34CDD60}" dt="2024-05-11T10:45:13.099" v="2483" actId="478"/>
          <ac:graphicFrameMkLst>
            <pc:docMk/>
            <pc:sldMk cId="4064226380" sldId="333"/>
            <ac:graphicFrameMk id="7" creationId="{8D05FAB3-6B81-563A-662C-BF3191034B25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1:24.449" v="3659"/>
          <ac:graphicFrameMkLst>
            <pc:docMk/>
            <pc:sldMk cId="4064226380" sldId="333"/>
            <ac:graphicFrameMk id="8" creationId="{09D37556-3D4F-0131-7525-DDBD0EF207C2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1:29.067" v="3660"/>
          <ac:graphicFrameMkLst>
            <pc:docMk/>
            <pc:sldMk cId="4064226380" sldId="333"/>
            <ac:graphicFrameMk id="15" creationId="{92FC5B90-5FFD-6B6C-F3A0-A8B37F59028B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0:45:32.409" v="2485" actId="478"/>
          <ac:graphicFrameMkLst>
            <pc:docMk/>
            <pc:sldMk cId="4064226380" sldId="333"/>
            <ac:graphicFrameMk id="16" creationId="{DB0AB4B0-EDCB-444A-BFEB-99CBA6873ABB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01.475" v="6122"/>
        <pc:sldMkLst>
          <pc:docMk/>
          <pc:sldMk cId="611354119" sldId="334"/>
        </pc:sldMkLst>
        <pc:spChg chg="mod">
          <ac:chgData name="Þorvaldur Gylfason - HI" userId="d2d5e679-93b2-45aa-8dcd-f9f23119a28e" providerId="ADAL" clId="{B9C08A43-2C11-488A-93A5-DD38E34CDD60}" dt="2024-05-11T12:37:25.349" v="2915" actId="20577"/>
          <ac:spMkLst>
            <pc:docMk/>
            <pc:sldMk cId="611354119" sldId="334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10:23.079" v="4850"/>
          <ac:spMkLst>
            <pc:docMk/>
            <pc:sldMk cId="611354119" sldId="334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10:07.114" v="4849" actId="1076"/>
          <ac:spMkLst>
            <pc:docMk/>
            <pc:sldMk cId="611354119" sldId="334"/>
            <ac:spMk id="4" creationId="{1824FDB3-E97D-DE68-00CA-686757C8A3A8}"/>
          </ac:spMkLst>
        </pc:spChg>
        <pc:spChg chg="mod">
          <ac:chgData name="Þorvaldur Gylfason - HI" userId="d2d5e679-93b2-45aa-8dcd-f9f23119a28e" providerId="ADAL" clId="{B9C08A43-2C11-488A-93A5-DD38E34CDD60}" dt="2024-06-05T14:10:36.272" v="4851"/>
          <ac:spMkLst>
            <pc:docMk/>
            <pc:sldMk cId="611354119" sldId="334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0:50:56.916" v="2512"/>
          <ac:spMkLst>
            <pc:docMk/>
            <pc:sldMk cId="611354119" sldId="334"/>
            <ac:spMk id="6" creationId="{8026F09A-BE5A-AD4F-A157-C0A4BABD2F98}"/>
          </ac:spMkLst>
        </pc:spChg>
        <pc:spChg chg="add del mod">
          <ac:chgData name="Þorvaldur Gylfason - HI" userId="d2d5e679-93b2-45aa-8dcd-f9f23119a28e" providerId="ADAL" clId="{B9C08A43-2C11-488A-93A5-DD38E34CDD60}" dt="2024-05-11T10:51:13.329" v="2514"/>
          <ac:spMkLst>
            <pc:docMk/>
            <pc:sldMk cId="611354119" sldId="334"/>
            <ac:spMk id="11" creationId="{4F3CF527-C01C-00A3-9D65-9C7238B5FE26}"/>
          </ac:spMkLst>
        </pc:spChg>
        <pc:spChg chg="mod">
          <ac:chgData name="Þorvaldur Gylfason - HI" userId="d2d5e679-93b2-45aa-8dcd-f9f23119a28e" providerId="ADAL" clId="{B9C08A43-2C11-488A-93A5-DD38E34CDD60}" dt="2024-06-05T15:24:37.270" v="5217" actId="114"/>
          <ac:spMkLst>
            <pc:docMk/>
            <pc:sldMk cId="611354119" sldId="334"/>
            <ac:spMk id="17" creationId="{16F8FFE0-CA81-021B-4D0D-48D90F0C9B7A}"/>
          </ac:spMkLst>
        </pc:spChg>
        <pc:spChg chg="add del mod">
          <ac:chgData name="Þorvaldur Gylfason - HI" userId="d2d5e679-93b2-45aa-8dcd-f9f23119a28e" providerId="ADAL" clId="{B9C08A43-2C11-488A-93A5-DD38E34CDD60}" dt="2024-05-11T10:51:30.020" v="2516" actId="478"/>
          <ac:spMkLst>
            <pc:docMk/>
            <pc:sldMk cId="611354119" sldId="334"/>
            <ac:spMk id="19" creationId="{A2060EAF-9B34-EF19-86C3-7651C6C6D5DD}"/>
          </ac:spMkLst>
        </pc:spChg>
        <pc:graphicFrameChg chg="add mod">
          <ac:chgData name="Þorvaldur Gylfason - HI" userId="d2d5e679-93b2-45aa-8dcd-f9f23119a28e" providerId="ADAL" clId="{B9C08A43-2C11-488A-93A5-DD38E34CDD60}" dt="2024-06-05T13:03:00.686" v="3676"/>
          <ac:graphicFrameMkLst>
            <pc:docMk/>
            <pc:sldMk cId="611354119" sldId="334"/>
            <ac:graphicFrameMk id="7" creationId="{D2672511-4D0B-4F38-A525-6DEF43B8C48C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0:50:52.394" v="2511" actId="478"/>
          <ac:graphicFrameMkLst>
            <pc:docMk/>
            <pc:sldMk cId="611354119" sldId="334"/>
            <ac:graphicFrameMk id="8" creationId="{09D37556-3D4F-0131-7525-DDBD0EF207C2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0:51:09.046" v="2513" actId="478"/>
          <ac:graphicFrameMkLst>
            <pc:docMk/>
            <pc:sldMk cId="611354119" sldId="334"/>
            <ac:graphicFrameMk id="15" creationId="{92FC5B90-5FFD-6B6C-F3A0-A8B37F59028B}"/>
          </ac:graphicFrameMkLst>
        </pc:graphicFrameChg>
        <pc:graphicFrameChg chg="add del mod">
          <ac:chgData name="Þorvaldur Gylfason - HI" userId="d2d5e679-93b2-45aa-8dcd-f9f23119a28e" providerId="ADAL" clId="{B9C08A43-2C11-488A-93A5-DD38E34CDD60}" dt="2024-06-05T13:02:28.616" v="3672"/>
          <ac:graphicFrameMkLst>
            <pc:docMk/>
            <pc:sldMk cId="611354119" sldId="334"/>
            <ac:graphicFrameMk id="16" creationId="{6DDA09CD-442F-4B5C-6FAE-C4BE7BF275FB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11.455" v="6125"/>
        <pc:sldMkLst>
          <pc:docMk/>
          <pc:sldMk cId="2931094509" sldId="335"/>
        </pc:sldMkLst>
        <pc:spChg chg="mod">
          <ac:chgData name="Þorvaldur Gylfason - HI" userId="d2d5e679-93b2-45aa-8dcd-f9f23119a28e" providerId="ADAL" clId="{B9C08A43-2C11-488A-93A5-DD38E34CDD60}" dt="2024-05-11T12:37:46.824" v="2919" actId="27636"/>
          <ac:spMkLst>
            <pc:docMk/>
            <pc:sldMk cId="2931094509" sldId="335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38:11.951" v="3455" actId="20577"/>
          <ac:spMkLst>
            <pc:docMk/>
            <pc:sldMk cId="2931094509" sldId="335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10:55.912" v="4853" actId="1076"/>
          <ac:spMkLst>
            <pc:docMk/>
            <pc:sldMk cId="2931094509" sldId="335"/>
            <ac:spMk id="4" creationId="{9603DD9B-5C55-51B9-D87C-67C5722D60F9}"/>
          </ac:spMkLst>
        </pc:spChg>
        <pc:spChg chg="mod">
          <ac:chgData name="Þorvaldur Gylfason - HI" userId="d2d5e679-93b2-45aa-8dcd-f9f23119a28e" providerId="ADAL" clId="{B9C08A43-2C11-488A-93A5-DD38E34CDD60}" dt="2024-06-05T12:38:13.365" v="3456" actId="20577"/>
          <ac:spMkLst>
            <pc:docMk/>
            <pc:sldMk cId="2931094509" sldId="335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0:58:54.718" v="2553"/>
          <ac:spMkLst>
            <pc:docMk/>
            <pc:sldMk cId="2931094509" sldId="335"/>
            <ac:spMk id="6" creationId="{55B9F506-6A55-4541-1D38-D7F96BCAD533}"/>
          </ac:spMkLst>
        </pc:spChg>
        <pc:spChg chg="add del mod">
          <ac:chgData name="Þorvaldur Gylfason - HI" userId="d2d5e679-93b2-45aa-8dcd-f9f23119a28e" providerId="ADAL" clId="{B9C08A43-2C11-488A-93A5-DD38E34CDD60}" dt="2024-05-11T10:59:14.390" v="2555"/>
          <ac:spMkLst>
            <pc:docMk/>
            <pc:sldMk cId="2931094509" sldId="335"/>
            <ac:spMk id="11" creationId="{AEA43A32-0180-7C10-92BA-968B58553411}"/>
          </ac:spMkLst>
        </pc:spChg>
        <pc:spChg chg="mod">
          <ac:chgData name="Þorvaldur Gylfason - HI" userId="d2d5e679-93b2-45aa-8dcd-f9f23119a28e" providerId="ADAL" clId="{B9C08A43-2C11-488A-93A5-DD38E34CDD60}" dt="2024-06-05T22:15:16.002" v="5887" actId="1036"/>
          <ac:spMkLst>
            <pc:docMk/>
            <pc:sldMk cId="2931094509" sldId="335"/>
            <ac:spMk id="17" creationId="{16F8FFE0-CA81-021B-4D0D-48D90F0C9B7A}"/>
          </ac:spMkLst>
        </pc:spChg>
        <pc:graphicFrameChg chg="del">
          <ac:chgData name="Þorvaldur Gylfason - HI" userId="d2d5e679-93b2-45aa-8dcd-f9f23119a28e" providerId="ADAL" clId="{B9C08A43-2C11-488A-93A5-DD38E34CDD60}" dt="2024-05-11T10:58:49.953" v="2552" actId="478"/>
          <ac:graphicFrameMkLst>
            <pc:docMk/>
            <pc:sldMk cId="2931094509" sldId="335"/>
            <ac:graphicFrameMk id="7" creationId="{D2672511-4D0B-4F38-A525-6DEF43B8C48C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3:20.581" v="3678" actId="255"/>
          <ac:graphicFrameMkLst>
            <pc:docMk/>
            <pc:sldMk cId="2931094509" sldId="335"/>
            <ac:graphicFrameMk id="8" creationId="{42B84803-D88A-0E67-A1A2-5C48BCC02F56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3:25.836" v="3680" actId="255"/>
          <ac:graphicFrameMkLst>
            <pc:docMk/>
            <pc:sldMk cId="2931094509" sldId="335"/>
            <ac:graphicFrameMk id="15" creationId="{8AC4B2E2-69BA-ED06-C66A-99E9FE050DD5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0:59:09.607" v="2554" actId="478"/>
          <ac:graphicFrameMkLst>
            <pc:docMk/>
            <pc:sldMk cId="2931094509" sldId="335"/>
            <ac:graphicFrameMk id="16" creationId="{6DDA09CD-442F-4B5C-6FAE-C4BE7BF275FB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22.724" v="6128"/>
        <pc:sldMkLst>
          <pc:docMk/>
          <pc:sldMk cId="902053639" sldId="336"/>
        </pc:sldMkLst>
        <pc:spChg chg="mod">
          <ac:chgData name="Þorvaldur Gylfason - HI" userId="d2d5e679-93b2-45aa-8dcd-f9f23119a28e" providerId="ADAL" clId="{B9C08A43-2C11-488A-93A5-DD38E34CDD60}" dt="2024-05-11T12:43:32.021" v="2971" actId="20577"/>
          <ac:spMkLst>
            <pc:docMk/>
            <pc:sldMk cId="902053639" sldId="336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11:48.543" v="4867"/>
          <ac:spMkLst>
            <pc:docMk/>
            <pc:sldMk cId="902053639" sldId="336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5:26:54.517" v="5237" actId="14100"/>
          <ac:spMkLst>
            <pc:docMk/>
            <pc:sldMk cId="902053639" sldId="336"/>
            <ac:spMk id="4" creationId="{4051D926-833F-BC76-D3DC-395BB66ED96A}"/>
          </ac:spMkLst>
        </pc:spChg>
        <pc:spChg chg="mod">
          <ac:chgData name="Þorvaldur Gylfason - HI" userId="d2d5e679-93b2-45aa-8dcd-f9f23119a28e" providerId="ADAL" clId="{B9C08A43-2C11-488A-93A5-DD38E34CDD60}" dt="2024-06-05T14:11:52.965" v="4868"/>
          <ac:spMkLst>
            <pc:docMk/>
            <pc:sldMk cId="902053639" sldId="336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1:03:37.819" v="2586"/>
          <ac:spMkLst>
            <pc:docMk/>
            <pc:sldMk cId="902053639" sldId="336"/>
            <ac:spMk id="6" creationId="{8EBA3098-A987-6F4C-2B00-B19DA929AE06}"/>
          </ac:spMkLst>
        </pc:spChg>
        <pc:spChg chg="add mod">
          <ac:chgData name="Þorvaldur Gylfason - HI" userId="d2d5e679-93b2-45aa-8dcd-f9f23119a28e" providerId="ADAL" clId="{B9C08A43-2C11-488A-93A5-DD38E34CDD60}" dt="2024-06-05T22:18:50.743" v="5901"/>
          <ac:spMkLst>
            <pc:docMk/>
            <pc:sldMk cId="902053639" sldId="336"/>
            <ac:spMk id="6" creationId="{D4433339-B6CA-7CC0-9E78-6BCCBF6E5CA3}"/>
          </ac:spMkLst>
        </pc:spChg>
        <pc:spChg chg="add del mod">
          <ac:chgData name="Þorvaldur Gylfason - HI" userId="d2d5e679-93b2-45aa-8dcd-f9f23119a28e" providerId="ADAL" clId="{B9C08A43-2C11-488A-93A5-DD38E34CDD60}" dt="2024-05-11T11:03:55.665" v="2588"/>
          <ac:spMkLst>
            <pc:docMk/>
            <pc:sldMk cId="902053639" sldId="336"/>
            <ac:spMk id="11" creationId="{6FE0C505-56ED-1EBC-526D-D1F942FF8171}"/>
          </ac:spMkLst>
        </pc:spChg>
        <pc:spChg chg="del mod">
          <ac:chgData name="Þorvaldur Gylfason - HI" userId="d2d5e679-93b2-45aa-8dcd-f9f23119a28e" providerId="ADAL" clId="{B9C08A43-2C11-488A-93A5-DD38E34CDD60}" dt="2024-06-05T22:18:49.113" v="5900" actId="478"/>
          <ac:spMkLst>
            <pc:docMk/>
            <pc:sldMk cId="902053639" sldId="336"/>
            <ac:spMk id="17" creationId="{16F8FFE0-CA81-021B-4D0D-48D90F0C9B7A}"/>
          </ac:spMkLst>
        </pc:spChg>
        <pc:graphicFrameChg chg="add mod">
          <ac:chgData name="Þorvaldur Gylfason - HI" userId="d2d5e679-93b2-45aa-8dcd-f9f23119a28e" providerId="ADAL" clId="{B9C08A43-2C11-488A-93A5-DD38E34CDD60}" dt="2024-06-05T15:26:39.690" v="5232"/>
          <ac:graphicFrameMkLst>
            <pc:docMk/>
            <pc:sldMk cId="902053639" sldId="336"/>
            <ac:graphicFrameMk id="7" creationId="{42F3DE7B-58BA-3D62-872F-31CDD6D64D82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03:32.236" v="2585" actId="478"/>
          <ac:graphicFrameMkLst>
            <pc:docMk/>
            <pc:sldMk cId="902053639" sldId="336"/>
            <ac:graphicFrameMk id="8" creationId="{42B84803-D88A-0E67-A1A2-5C48BCC02F56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03:50.416" v="2587" actId="478"/>
          <ac:graphicFrameMkLst>
            <pc:docMk/>
            <pc:sldMk cId="902053639" sldId="336"/>
            <ac:graphicFrameMk id="15" creationId="{8AC4B2E2-69BA-ED06-C66A-99E9FE050DD5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4:16.857" v="3683" actId="255"/>
          <ac:graphicFrameMkLst>
            <pc:docMk/>
            <pc:sldMk cId="902053639" sldId="336"/>
            <ac:graphicFrameMk id="16" creationId="{FB53AF5C-6D46-2320-0FA9-4339EE598AAB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30.558" v="6131"/>
        <pc:sldMkLst>
          <pc:docMk/>
          <pc:sldMk cId="2210373472" sldId="337"/>
        </pc:sldMkLst>
        <pc:spChg chg="mod">
          <ac:chgData name="Þorvaldur Gylfason - HI" userId="d2d5e679-93b2-45aa-8dcd-f9f23119a28e" providerId="ADAL" clId="{B9C08A43-2C11-488A-93A5-DD38E34CDD60}" dt="2024-05-11T12:53:10.454" v="3032" actId="27636"/>
          <ac:spMkLst>
            <pc:docMk/>
            <pc:sldMk cId="2210373472" sldId="337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4:12:34.053" v="4873"/>
          <ac:spMkLst>
            <pc:docMk/>
            <pc:sldMk cId="2210373472" sldId="337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14:34.377" v="4902" actId="1076"/>
          <ac:spMkLst>
            <pc:docMk/>
            <pc:sldMk cId="2210373472" sldId="337"/>
            <ac:spMk id="4" creationId="{4AA2CB63-8617-CE48-AD4F-E434993F444A}"/>
          </ac:spMkLst>
        </pc:spChg>
        <pc:spChg chg="mod">
          <ac:chgData name="Þorvaldur Gylfason - HI" userId="d2d5e679-93b2-45aa-8dcd-f9f23119a28e" providerId="ADAL" clId="{B9C08A43-2C11-488A-93A5-DD38E34CDD60}" dt="2024-06-05T14:12:37.602" v="4874"/>
          <ac:spMkLst>
            <pc:docMk/>
            <pc:sldMk cId="2210373472" sldId="337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1:06:53.489" v="2605"/>
          <ac:spMkLst>
            <pc:docMk/>
            <pc:sldMk cId="2210373472" sldId="337"/>
            <ac:spMk id="6" creationId="{47580017-CE78-D736-8CEE-5A15A8256FE9}"/>
          </ac:spMkLst>
        </pc:spChg>
        <pc:spChg chg="add del mod">
          <ac:chgData name="Þorvaldur Gylfason - HI" userId="d2d5e679-93b2-45aa-8dcd-f9f23119a28e" providerId="ADAL" clId="{B9C08A43-2C11-488A-93A5-DD38E34CDD60}" dt="2024-05-11T11:07:09.644" v="2607"/>
          <ac:spMkLst>
            <pc:docMk/>
            <pc:sldMk cId="2210373472" sldId="337"/>
            <ac:spMk id="11" creationId="{217574B3-6A10-344A-398D-F7C8C137C4F9}"/>
          </ac:spMkLst>
        </pc:spChg>
        <pc:spChg chg="mod">
          <ac:chgData name="Þorvaldur Gylfason - HI" userId="d2d5e679-93b2-45aa-8dcd-f9f23119a28e" providerId="ADAL" clId="{B9C08A43-2C11-488A-93A5-DD38E34CDD60}" dt="2024-06-05T15:25:26.920" v="5224" actId="1076"/>
          <ac:spMkLst>
            <pc:docMk/>
            <pc:sldMk cId="2210373472" sldId="337"/>
            <ac:spMk id="17" creationId="{16F8FFE0-CA81-021B-4D0D-48D90F0C9B7A}"/>
          </ac:spMkLst>
        </pc:spChg>
        <pc:graphicFrameChg chg="del">
          <ac:chgData name="Þorvaldur Gylfason - HI" userId="d2d5e679-93b2-45aa-8dcd-f9f23119a28e" providerId="ADAL" clId="{B9C08A43-2C11-488A-93A5-DD38E34CDD60}" dt="2024-05-11T11:06:48.441" v="2604" actId="478"/>
          <ac:graphicFrameMkLst>
            <pc:docMk/>
            <pc:sldMk cId="2210373472" sldId="337"/>
            <ac:graphicFrameMk id="7" creationId="{42F3DE7B-58BA-3D62-872F-31CDD6D64D82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4:34.647" v="3687" actId="255"/>
          <ac:graphicFrameMkLst>
            <pc:docMk/>
            <pc:sldMk cId="2210373472" sldId="337"/>
            <ac:graphicFrameMk id="8" creationId="{89FF4712-BEF1-3BCC-9089-07490101AB07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4:39.256" v="3688" actId="255"/>
          <ac:graphicFrameMkLst>
            <pc:docMk/>
            <pc:sldMk cId="2210373472" sldId="337"/>
            <ac:graphicFrameMk id="15" creationId="{0D8E1A66-0EAF-0D95-37EA-E952D65D6551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07:06.561" v="2606" actId="478"/>
          <ac:graphicFrameMkLst>
            <pc:docMk/>
            <pc:sldMk cId="2210373472" sldId="337"/>
            <ac:graphicFrameMk id="16" creationId="{FB53AF5C-6D46-2320-0FA9-4339EE598AAB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39.715" v="6134"/>
        <pc:sldMkLst>
          <pc:docMk/>
          <pc:sldMk cId="1359939844" sldId="338"/>
        </pc:sldMkLst>
        <pc:spChg chg="mod">
          <ac:chgData name="Þorvaldur Gylfason - HI" userId="d2d5e679-93b2-45aa-8dcd-f9f23119a28e" providerId="ADAL" clId="{B9C08A43-2C11-488A-93A5-DD38E34CDD60}" dt="2024-05-11T12:44:32.964" v="2988" actId="14100"/>
          <ac:spMkLst>
            <pc:docMk/>
            <pc:sldMk cId="1359939844" sldId="338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38:59.289" v="3465" actId="20577"/>
          <ac:spMkLst>
            <pc:docMk/>
            <pc:sldMk cId="1359939844" sldId="338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5:29:05.335" v="5264" actId="1076"/>
          <ac:spMkLst>
            <pc:docMk/>
            <pc:sldMk cId="1359939844" sldId="338"/>
            <ac:spMk id="4" creationId="{F1D5FB6C-D728-C069-97A2-64A41CAD8900}"/>
          </ac:spMkLst>
        </pc:spChg>
        <pc:spChg chg="mod">
          <ac:chgData name="Þorvaldur Gylfason - HI" userId="d2d5e679-93b2-45aa-8dcd-f9f23119a28e" providerId="ADAL" clId="{B9C08A43-2C11-488A-93A5-DD38E34CDD60}" dt="2024-06-05T12:39:00.966" v="3466" actId="20577"/>
          <ac:spMkLst>
            <pc:docMk/>
            <pc:sldMk cId="1359939844" sldId="338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1:12:20.956" v="2655"/>
          <ac:spMkLst>
            <pc:docMk/>
            <pc:sldMk cId="1359939844" sldId="338"/>
            <ac:spMk id="6" creationId="{5EFCB81C-9CCF-1409-6267-D564149F3E71}"/>
          </ac:spMkLst>
        </pc:spChg>
        <pc:spChg chg="add del mod">
          <ac:chgData name="Þorvaldur Gylfason - HI" userId="d2d5e679-93b2-45aa-8dcd-f9f23119a28e" providerId="ADAL" clId="{B9C08A43-2C11-488A-93A5-DD38E34CDD60}" dt="2024-05-11T11:12:39.410" v="2657"/>
          <ac:spMkLst>
            <pc:docMk/>
            <pc:sldMk cId="1359939844" sldId="338"/>
            <ac:spMk id="11" creationId="{F271CC30-8CF8-63C8-D33D-C5495CE14CE5}"/>
          </ac:spMkLst>
        </pc:spChg>
        <pc:spChg chg="del">
          <ac:chgData name="Þorvaldur Gylfason - HI" userId="d2d5e679-93b2-45aa-8dcd-f9f23119a28e" providerId="ADAL" clId="{B9C08A43-2C11-488A-93A5-DD38E34CDD60}" dt="2024-05-11T11:16:33.181" v="2683" actId="478"/>
          <ac:spMkLst>
            <pc:docMk/>
            <pc:sldMk cId="1359939844" sldId="338"/>
            <ac:spMk id="17" creationId="{16F8FFE0-CA81-021B-4D0D-48D90F0C9B7A}"/>
          </ac:spMkLst>
        </pc:spChg>
        <pc:spChg chg="add mod">
          <ac:chgData name="Þorvaldur Gylfason - HI" userId="d2d5e679-93b2-45aa-8dcd-f9f23119a28e" providerId="ADAL" clId="{B9C08A43-2C11-488A-93A5-DD38E34CDD60}" dt="2024-06-05T22:19:13.175" v="5908" actId="1036"/>
          <ac:spMkLst>
            <pc:docMk/>
            <pc:sldMk cId="1359939844" sldId="338"/>
            <ac:spMk id="18" creationId="{E591EB3B-85CB-D4D5-5C30-F67E1B565FA3}"/>
          </ac:spMkLst>
        </pc:spChg>
        <pc:graphicFrameChg chg="add mod">
          <ac:chgData name="Þorvaldur Gylfason - HI" userId="d2d5e679-93b2-45aa-8dcd-f9f23119a28e" providerId="ADAL" clId="{B9C08A43-2C11-488A-93A5-DD38E34CDD60}" dt="2024-06-05T13:04:55.424" v="3690" actId="255"/>
          <ac:graphicFrameMkLst>
            <pc:docMk/>
            <pc:sldMk cId="1359939844" sldId="338"/>
            <ac:graphicFrameMk id="7" creationId="{13403882-0521-7998-848D-87941F69B826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12:15.895" v="2654" actId="478"/>
          <ac:graphicFrameMkLst>
            <pc:docMk/>
            <pc:sldMk cId="1359939844" sldId="338"/>
            <ac:graphicFrameMk id="8" creationId="{89FF4712-BEF1-3BCC-9089-07490101AB07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12:36.145" v="2656" actId="478"/>
          <ac:graphicFrameMkLst>
            <pc:docMk/>
            <pc:sldMk cId="1359939844" sldId="338"/>
            <ac:graphicFrameMk id="15" creationId="{0D8E1A66-0EAF-0D95-37EA-E952D65D6551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5:28:37.756" v="5261"/>
          <ac:graphicFrameMkLst>
            <pc:docMk/>
            <pc:sldMk cId="1359939844" sldId="338"/>
            <ac:graphicFrameMk id="16" creationId="{AF0B6DB3-34FB-715F-8485-F2AC17C3CEFD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48.550" v="6137"/>
        <pc:sldMkLst>
          <pc:docMk/>
          <pc:sldMk cId="332785110" sldId="339"/>
        </pc:sldMkLst>
        <pc:spChg chg="mod">
          <ac:chgData name="Þorvaldur Gylfason - HI" userId="d2d5e679-93b2-45aa-8dcd-f9f23119a28e" providerId="ADAL" clId="{B9C08A43-2C11-488A-93A5-DD38E34CDD60}" dt="2024-05-11T12:54:07.041" v="3039" actId="20577"/>
          <ac:spMkLst>
            <pc:docMk/>
            <pc:sldMk cId="332785110" sldId="339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39:26.750" v="3471" actId="20577"/>
          <ac:spMkLst>
            <pc:docMk/>
            <pc:sldMk cId="332785110" sldId="339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15:26.510" v="4908" actId="1076"/>
          <ac:spMkLst>
            <pc:docMk/>
            <pc:sldMk cId="332785110" sldId="339"/>
            <ac:spMk id="4" creationId="{DF8E7E63-AE99-7C02-2E1C-9380F4ABF2A5}"/>
          </ac:spMkLst>
        </pc:spChg>
        <pc:spChg chg="mod">
          <ac:chgData name="Þorvaldur Gylfason - HI" userId="d2d5e679-93b2-45aa-8dcd-f9f23119a28e" providerId="ADAL" clId="{B9C08A43-2C11-488A-93A5-DD38E34CDD60}" dt="2024-06-05T12:39:28.449" v="3472" actId="20577"/>
          <ac:spMkLst>
            <pc:docMk/>
            <pc:sldMk cId="332785110" sldId="339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1:17:45.836" v="2690"/>
          <ac:spMkLst>
            <pc:docMk/>
            <pc:sldMk cId="332785110" sldId="339"/>
            <ac:spMk id="6" creationId="{74FE0AF9-1E82-0564-D1A1-16B1A292443C}"/>
          </ac:spMkLst>
        </pc:spChg>
        <pc:spChg chg="add del mod">
          <ac:chgData name="Þorvaldur Gylfason - HI" userId="d2d5e679-93b2-45aa-8dcd-f9f23119a28e" providerId="ADAL" clId="{B9C08A43-2C11-488A-93A5-DD38E34CDD60}" dt="2024-05-11T11:18:01.788" v="2692"/>
          <ac:spMkLst>
            <pc:docMk/>
            <pc:sldMk cId="332785110" sldId="339"/>
            <ac:spMk id="11" creationId="{05A79068-FAC3-57B4-914A-7FE47BF3BD1B}"/>
          </ac:spMkLst>
        </pc:spChg>
        <pc:spChg chg="mod">
          <ac:chgData name="Þorvaldur Gylfason - HI" userId="d2d5e679-93b2-45aa-8dcd-f9f23119a28e" providerId="ADAL" clId="{B9C08A43-2C11-488A-93A5-DD38E34CDD60}" dt="2024-06-05T15:25:50.902" v="5226" actId="114"/>
          <ac:spMkLst>
            <pc:docMk/>
            <pc:sldMk cId="332785110" sldId="339"/>
            <ac:spMk id="18" creationId="{E591EB3B-85CB-D4D5-5C30-F67E1B565FA3}"/>
          </ac:spMkLst>
        </pc:spChg>
        <pc:graphicFrameChg chg="del">
          <ac:chgData name="Þorvaldur Gylfason - HI" userId="d2d5e679-93b2-45aa-8dcd-f9f23119a28e" providerId="ADAL" clId="{B9C08A43-2C11-488A-93A5-DD38E34CDD60}" dt="2024-05-11T11:17:40.982" v="2689" actId="478"/>
          <ac:graphicFrameMkLst>
            <pc:docMk/>
            <pc:sldMk cId="332785110" sldId="339"/>
            <ac:graphicFrameMk id="7" creationId="{13403882-0521-7998-848D-87941F69B826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5:17.817" v="3694" actId="255"/>
          <ac:graphicFrameMkLst>
            <pc:docMk/>
            <pc:sldMk cId="332785110" sldId="339"/>
            <ac:graphicFrameMk id="8" creationId="{44ABBB57-2A66-E4B8-06DC-ACA03132268D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5:21.736" v="3696" actId="255"/>
          <ac:graphicFrameMkLst>
            <pc:docMk/>
            <pc:sldMk cId="332785110" sldId="339"/>
            <ac:graphicFrameMk id="15" creationId="{C591459F-AB93-4EE6-BB54-869B740578DA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17:57.778" v="2691" actId="478"/>
          <ac:graphicFrameMkLst>
            <pc:docMk/>
            <pc:sldMk cId="332785110" sldId="339"/>
            <ac:graphicFrameMk id="16" creationId="{AF0B6DB3-34FB-715F-8485-F2AC17C3CEFD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2:56.772" v="6140"/>
        <pc:sldMkLst>
          <pc:docMk/>
          <pc:sldMk cId="2570826821" sldId="340"/>
        </pc:sldMkLst>
        <pc:spChg chg="mod">
          <ac:chgData name="Þorvaldur Gylfason - HI" userId="d2d5e679-93b2-45aa-8dcd-f9f23119a28e" providerId="ADAL" clId="{B9C08A43-2C11-488A-93A5-DD38E34CDD60}" dt="2024-05-11T12:54:24.078" v="3042" actId="20577"/>
          <ac:spMkLst>
            <pc:docMk/>
            <pc:sldMk cId="2570826821" sldId="340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3:05:28.415" v="3697" actId="20577"/>
          <ac:spMkLst>
            <pc:docMk/>
            <pc:sldMk cId="2570826821" sldId="340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15:48.622" v="4910" actId="1076"/>
          <ac:spMkLst>
            <pc:docMk/>
            <pc:sldMk cId="2570826821" sldId="340"/>
            <ac:spMk id="4" creationId="{56D0D903-DDE3-63CA-EA0F-40A1522239BC}"/>
          </ac:spMkLst>
        </pc:spChg>
        <pc:spChg chg="mod">
          <ac:chgData name="Þorvaldur Gylfason - HI" userId="d2d5e679-93b2-45aa-8dcd-f9f23119a28e" providerId="ADAL" clId="{B9C08A43-2C11-488A-93A5-DD38E34CDD60}" dt="2024-06-05T13:05:29.804" v="3698" actId="20577"/>
          <ac:spMkLst>
            <pc:docMk/>
            <pc:sldMk cId="2570826821" sldId="340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1:21:54.294" v="2734"/>
          <ac:spMkLst>
            <pc:docMk/>
            <pc:sldMk cId="2570826821" sldId="340"/>
            <ac:spMk id="6" creationId="{7A54B270-F766-4BDD-2614-7F693676B965}"/>
          </ac:spMkLst>
        </pc:spChg>
        <pc:spChg chg="add del mod">
          <ac:chgData name="Þorvaldur Gylfason - HI" userId="d2d5e679-93b2-45aa-8dcd-f9f23119a28e" providerId="ADAL" clId="{B9C08A43-2C11-488A-93A5-DD38E34CDD60}" dt="2024-05-11T11:22:11.773" v="2736"/>
          <ac:spMkLst>
            <pc:docMk/>
            <pc:sldMk cId="2570826821" sldId="340"/>
            <ac:spMk id="11" creationId="{0B54B7B2-4A93-42E4-0BB8-B9D9D1669B59}"/>
          </ac:spMkLst>
        </pc:spChg>
        <pc:spChg chg="mod">
          <ac:chgData name="Þorvaldur Gylfason - HI" userId="d2d5e679-93b2-45aa-8dcd-f9f23119a28e" providerId="ADAL" clId="{B9C08A43-2C11-488A-93A5-DD38E34CDD60}" dt="2024-06-05T22:19:31.087" v="5915" actId="1036"/>
          <ac:spMkLst>
            <pc:docMk/>
            <pc:sldMk cId="2570826821" sldId="340"/>
            <ac:spMk id="18" creationId="{E591EB3B-85CB-D4D5-5C30-F67E1B565FA3}"/>
          </ac:spMkLst>
        </pc:spChg>
        <pc:graphicFrameChg chg="add mod">
          <ac:chgData name="Þorvaldur Gylfason - HI" userId="d2d5e679-93b2-45aa-8dcd-f9f23119a28e" providerId="ADAL" clId="{B9C08A43-2C11-488A-93A5-DD38E34CDD60}" dt="2024-06-05T13:05:39.941" v="3700" actId="255"/>
          <ac:graphicFrameMkLst>
            <pc:docMk/>
            <pc:sldMk cId="2570826821" sldId="340"/>
            <ac:graphicFrameMk id="7" creationId="{73FCE594-8D7E-3338-99AD-871B21CFB4C6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21:50.576" v="2733" actId="478"/>
          <ac:graphicFrameMkLst>
            <pc:docMk/>
            <pc:sldMk cId="2570826821" sldId="340"/>
            <ac:graphicFrameMk id="8" creationId="{44ABBB57-2A66-E4B8-06DC-ACA03132268D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22:07.438" v="2735" actId="478"/>
          <ac:graphicFrameMkLst>
            <pc:docMk/>
            <pc:sldMk cId="2570826821" sldId="340"/>
            <ac:graphicFrameMk id="15" creationId="{C591459F-AB93-4EE6-BB54-869B740578DA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5:42.605" v="3702" actId="255"/>
          <ac:graphicFrameMkLst>
            <pc:docMk/>
            <pc:sldMk cId="2570826821" sldId="340"/>
            <ac:graphicFrameMk id="16" creationId="{A11E9D88-7ADD-847B-8094-E5C8BD69FC5A}"/>
          </ac:graphicFrameMkLst>
        </pc:graphicFrameChg>
      </pc:sldChg>
      <pc:sldChg chg="addSp delSp modSp add mod modAnim">
        <pc:chgData name="Þorvaldur Gylfason - HI" userId="d2d5e679-93b2-45aa-8dcd-f9f23119a28e" providerId="ADAL" clId="{B9C08A43-2C11-488A-93A5-DD38E34CDD60}" dt="2024-06-05T22:53:07.876" v="6143"/>
        <pc:sldMkLst>
          <pc:docMk/>
          <pc:sldMk cId="3358138481" sldId="341"/>
        </pc:sldMkLst>
        <pc:spChg chg="mod">
          <ac:chgData name="Þorvaldur Gylfason - HI" userId="d2d5e679-93b2-45aa-8dcd-f9f23119a28e" providerId="ADAL" clId="{B9C08A43-2C11-488A-93A5-DD38E34CDD60}" dt="2024-05-11T12:54:45.713" v="3046" actId="20577"/>
          <ac:spMkLst>
            <pc:docMk/>
            <pc:sldMk cId="3358138481" sldId="341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B9C08A43-2C11-488A-93A5-DD38E34CDD60}" dt="2024-06-05T12:39:51.188" v="3477" actId="20577"/>
          <ac:spMkLst>
            <pc:docMk/>
            <pc:sldMk cId="3358138481" sldId="341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B9C08A43-2C11-488A-93A5-DD38E34CDD60}" dt="2024-06-05T14:25:19.744" v="4925" actId="1076"/>
          <ac:spMkLst>
            <pc:docMk/>
            <pc:sldMk cId="3358138481" sldId="341"/>
            <ac:spMk id="4" creationId="{3B614212-5C97-4630-2560-4841B12A91ED}"/>
          </ac:spMkLst>
        </pc:spChg>
        <pc:spChg chg="mod">
          <ac:chgData name="Þorvaldur Gylfason - HI" userId="d2d5e679-93b2-45aa-8dcd-f9f23119a28e" providerId="ADAL" clId="{B9C08A43-2C11-488A-93A5-DD38E34CDD60}" dt="2024-06-05T12:39:52.596" v="3478" actId="20577"/>
          <ac:spMkLst>
            <pc:docMk/>
            <pc:sldMk cId="3358138481" sldId="341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B9C08A43-2C11-488A-93A5-DD38E34CDD60}" dt="2024-05-11T11:25:07.658" v="2764"/>
          <ac:spMkLst>
            <pc:docMk/>
            <pc:sldMk cId="3358138481" sldId="341"/>
            <ac:spMk id="6" creationId="{988C7B2C-92FC-7584-3B49-B42DF10B059C}"/>
          </ac:spMkLst>
        </pc:spChg>
        <pc:spChg chg="add del mod">
          <ac:chgData name="Þorvaldur Gylfason - HI" userId="d2d5e679-93b2-45aa-8dcd-f9f23119a28e" providerId="ADAL" clId="{B9C08A43-2C11-488A-93A5-DD38E34CDD60}" dt="2024-05-11T11:25:21.184" v="2766"/>
          <ac:spMkLst>
            <pc:docMk/>
            <pc:sldMk cId="3358138481" sldId="341"/>
            <ac:spMk id="11" creationId="{AEF989A3-CE1D-E42C-6467-AC943AF73274}"/>
          </ac:spMkLst>
        </pc:spChg>
        <pc:spChg chg="mod">
          <ac:chgData name="Þorvaldur Gylfason - HI" userId="d2d5e679-93b2-45aa-8dcd-f9f23119a28e" providerId="ADAL" clId="{B9C08A43-2C11-488A-93A5-DD38E34CDD60}" dt="2024-06-05T15:26:25.619" v="5231" actId="1076"/>
          <ac:spMkLst>
            <pc:docMk/>
            <pc:sldMk cId="3358138481" sldId="341"/>
            <ac:spMk id="18" creationId="{E591EB3B-85CB-D4D5-5C30-F67E1B565FA3}"/>
          </ac:spMkLst>
        </pc:spChg>
        <pc:graphicFrameChg chg="del">
          <ac:chgData name="Þorvaldur Gylfason - HI" userId="d2d5e679-93b2-45aa-8dcd-f9f23119a28e" providerId="ADAL" clId="{B9C08A43-2C11-488A-93A5-DD38E34CDD60}" dt="2024-05-11T11:25:02.889" v="2763" actId="478"/>
          <ac:graphicFrameMkLst>
            <pc:docMk/>
            <pc:sldMk cId="3358138481" sldId="341"/>
            <ac:graphicFrameMk id="7" creationId="{73FCE594-8D7E-3338-99AD-871B21CFB4C6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5:51.970" v="3703" actId="255"/>
          <ac:graphicFrameMkLst>
            <pc:docMk/>
            <pc:sldMk cId="3358138481" sldId="341"/>
            <ac:graphicFrameMk id="8" creationId="{AA92989F-8207-DA77-B0FC-326AF165C587}"/>
          </ac:graphicFrameMkLst>
        </pc:graphicFrameChg>
        <pc:graphicFrameChg chg="add mod">
          <ac:chgData name="Þorvaldur Gylfason - HI" userId="d2d5e679-93b2-45aa-8dcd-f9f23119a28e" providerId="ADAL" clId="{B9C08A43-2C11-488A-93A5-DD38E34CDD60}" dt="2024-06-05T13:05:57.187" v="3704" actId="255"/>
          <ac:graphicFrameMkLst>
            <pc:docMk/>
            <pc:sldMk cId="3358138481" sldId="341"/>
            <ac:graphicFrameMk id="15" creationId="{EABD9169-EC29-1D44-99FA-283F6EEC26F3}"/>
          </ac:graphicFrameMkLst>
        </pc:graphicFrameChg>
        <pc:graphicFrameChg chg="del">
          <ac:chgData name="Þorvaldur Gylfason - HI" userId="d2d5e679-93b2-45aa-8dcd-f9f23119a28e" providerId="ADAL" clId="{B9C08A43-2C11-488A-93A5-DD38E34CDD60}" dt="2024-05-11T11:25:18.218" v="2765" actId="478"/>
          <ac:graphicFrameMkLst>
            <pc:docMk/>
            <pc:sldMk cId="3358138481" sldId="341"/>
            <ac:graphicFrameMk id="16" creationId="{A11E9D88-7ADD-847B-8094-E5C8BD69FC5A}"/>
          </ac:graphicFrameMkLst>
        </pc:graphicFrameChg>
      </pc:sldChg>
      <pc:sldChg chg="modSp add mod modAnim">
        <pc:chgData name="Þorvaldur Gylfason - HI" userId="d2d5e679-93b2-45aa-8dcd-f9f23119a28e" providerId="ADAL" clId="{B9C08A43-2C11-488A-93A5-DD38E34CDD60}" dt="2024-06-05T13:19:50.467" v="3854"/>
        <pc:sldMkLst>
          <pc:docMk/>
          <pc:sldMk cId="1553954832" sldId="342"/>
        </pc:sldMkLst>
        <pc:spChg chg="mod">
          <ac:chgData name="Þorvaldur Gylfason - HI" userId="d2d5e679-93b2-45aa-8dcd-f9f23119a28e" providerId="ADAL" clId="{B9C08A43-2C11-488A-93A5-DD38E34CDD60}" dt="2024-06-05T11:55:31.248" v="3063" actId="20577"/>
          <ac:spMkLst>
            <pc:docMk/>
            <pc:sldMk cId="1553954832" sldId="342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13:19:50.467" v="3854"/>
          <ac:spMkLst>
            <pc:docMk/>
            <pc:sldMk cId="1553954832" sldId="342"/>
            <ac:spMk id="3" creationId="{5BCEDA27-D2BB-41CA-BE47-5E81D9B8F37C}"/>
          </ac:spMkLst>
        </pc:spChg>
      </pc:sldChg>
      <pc:sldChg chg="modSp add del mod modAnim">
        <pc:chgData name="Þorvaldur Gylfason - HI" userId="d2d5e679-93b2-45aa-8dcd-f9f23119a28e" providerId="ADAL" clId="{B9C08A43-2C11-488A-93A5-DD38E34CDD60}" dt="2024-06-05T21:58:16.202" v="5817" actId="2696"/>
        <pc:sldMkLst>
          <pc:docMk/>
          <pc:sldMk cId="2482149618" sldId="343"/>
        </pc:sldMkLst>
        <pc:spChg chg="mod">
          <ac:chgData name="Þorvaldur Gylfason - HI" userId="d2d5e679-93b2-45aa-8dcd-f9f23119a28e" providerId="ADAL" clId="{B9C08A43-2C11-488A-93A5-DD38E34CDD60}" dt="2024-06-05T15:47:22.193" v="5417" actId="20577"/>
          <ac:spMkLst>
            <pc:docMk/>
            <pc:sldMk cId="2482149618" sldId="343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15:48:01.822" v="5418" actId="6549"/>
          <ac:spMkLst>
            <pc:docMk/>
            <pc:sldMk cId="2482149618" sldId="343"/>
            <ac:spMk id="3" creationId="{5BCEDA27-D2BB-41CA-BE47-5E81D9B8F37C}"/>
          </ac:spMkLst>
        </pc:spChg>
      </pc:sldChg>
      <pc:sldChg chg="modSp add mod modAnim">
        <pc:chgData name="Þorvaldur Gylfason - HI" userId="d2d5e679-93b2-45aa-8dcd-f9f23119a28e" providerId="ADAL" clId="{B9C08A43-2C11-488A-93A5-DD38E34CDD60}" dt="2024-06-05T22:21:54.353" v="5937"/>
        <pc:sldMkLst>
          <pc:docMk/>
          <pc:sldMk cId="3288708873" sldId="344"/>
        </pc:sldMkLst>
        <pc:spChg chg="mod">
          <ac:chgData name="Þorvaldur Gylfason - HI" userId="d2d5e679-93b2-45aa-8dcd-f9f23119a28e" providerId="ADAL" clId="{B9C08A43-2C11-488A-93A5-DD38E34CDD60}" dt="2024-06-05T15:51:52.610" v="5447" actId="20577"/>
          <ac:spMkLst>
            <pc:docMk/>
            <pc:sldMk cId="3288708873" sldId="344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22:21:54.353" v="5937"/>
          <ac:spMkLst>
            <pc:docMk/>
            <pc:sldMk cId="3288708873" sldId="344"/>
            <ac:spMk id="3" creationId="{5BCEDA27-D2BB-41CA-BE47-5E81D9B8F37C}"/>
          </ac:spMkLst>
        </pc:spChg>
      </pc:sldChg>
      <pc:sldChg chg="addSp modSp add mod ord modAnim">
        <pc:chgData name="Þorvaldur Gylfason - HI" userId="d2d5e679-93b2-45aa-8dcd-f9f23119a28e" providerId="ADAL" clId="{B9C08A43-2C11-488A-93A5-DD38E34CDD60}" dt="2024-06-05T22:24:21.270" v="5958" actId="12"/>
        <pc:sldMkLst>
          <pc:docMk/>
          <pc:sldMk cId="2381275027" sldId="345"/>
        </pc:sldMkLst>
        <pc:spChg chg="mod">
          <ac:chgData name="Þorvaldur Gylfason - HI" userId="d2d5e679-93b2-45aa-8dcd-f9f23119a28e" providerId="ADAL" clId="{B9C08A43-2C11-488A-93A5-DD38E34CDD60}" dt="2024-06-05T15:52:35.730" v="5452" actId="20577"/>
          <ac:spMkLst>
            <pc:docMk/>
            <pc:sldMk cId="2381275027" sldId="345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B9C08A43-2C11-488A-93A5-DD38E34CDD60}" dt="2024-06-05T22:24:21.270" v="5958" actId="12"/>
          <ac:spMkLst>
            <pc:docMk/>
            <pc:sldMk cId="2381275027" sldId="345"/>
            <ac:spMk id="3" creationId="{5BCEDA27-D2BB-41CA-BE47-5E81D9B8F37C}"/>
          </ac:spMkLst>
        </pc:spChg>
        <pc:spChg chg="add mod">
          <ac:chgData name="Þorvaldur Gylfason - HI" userId="d2d5e679-93b2-45aa-8dcd-f9f23119a28e" providerId="ADAL" clId="{B9C08A43-2C11-488A-93A5-DD38E34CDD60}" dt="2024-06-05T21:59:26.585" v="5832" actId="1076"/>
          <ac:spMkLst>
            <pc:docMk/>
            <pc:sldMk cId="2381275027" sldId="345"/>
            <ac:spMk id="4" creationId="{BF6BFFD4-8E0F-C0D4-29C0-8B995CD41B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nder\W\B&#246;nisch\PUBLIC\Research%20Report%204XX%20-%20Mongolia\Mongolia%20wiiw%20Figs%2021-26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nder\W\B&#246;nisch\PUBLIC\Research%20Report%204XX%20-%20Mongolia\Mongolia%20wiiw%20Figs%2021-26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108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164-4CEB-A24C-45B939E7B478}"/>
              </c:ext>
            </c:extLst>
          </c:dPt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461993292859898"/>
                  <c:y val="0.237950891660071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Sheet1!$E$2:$E$182</c:f>
              <c:numCache>
                <c:formatCode>General</c:formatCode>
                <c:ptCount val="181"/>
                <c:pt idx="0">
                  <c:v>0.77637535316666673</c:v>
                </c:pt>
                <c:pt idx="1">
                  <c:v>0.70917311091666668</c:v>
                </c:pt>
                <c:pt idx="2">
                  <c:v>0.65526782724999999</c:v>
                </c:pt>
                <c:pt idx="3">
                  <c:v>0.69578166141666653</c:v>
                </c:pt>
                <c:pt idx="4">
                  <c:v>0.59288724374999979</c:v>
                </c:pt>
                <c:pt idx="5">
                  <c:v>0.72398820666666641</c:v>
                </c:pt>
                <c:pt idx="6">
                  <c:v>0.60823806712500006</c:v>
                </c:pt>
                <c:pt idx="7">
                  <c:v>0.33958494762499997</c:v>
                </c:pt>
                <c:pt idx="8">
                  <c:v>0.78891785887499999</c:v>
                </c:pt>
                <c:pt idx="9">
                  <c:v>0.77283038225</c:v>
                </c:pt>
                <c:pt idx="10">
                  <c:v>0.73179582987499991</c:v>
                </c:pt>
                <c:pt idx="11">
                  <c:v>0.85017163370833337</c:v>
                </c:pt>
                <c:pt idx="12">
                  <c:v>0.61043510654166655</c:v>
                </c:pt>
                <c:pt idx="13">
                  <c:v>0.54490946483333347</c:v>
                </c:pt>
                <c:pt idx="14">
                  <c:v>0.35751083258333338</c:v>
                </c:pt>
                <c:pt idx="15">
                  <c:v>0.72519482891666665</c:v>
                </c:pt>
                <c:pt idx="16">
                  <c:v>0.78522090341666662</c:v>
                </c:pt>
                <c:pt idx="17">
                  <c:v>0.74362169095833341</c:v>
                </c:pt>
                <c:pt idx="18">
                  <c:v>0.79646725145833341</c:v>
                </c:pt>
                <c:pt idx="19">
                  <c:v>0.6216938085</c:v>
                </c:pt>
                <c:pt idx="20">
                  <c:v>0.89246439129166655</c:v>
                </c:pt>
                <c:pt idx="21">
                  <c:v>0.51316394608333338</c:v>
                </c:pt>
                <c:pt idx="22">
                  <c:v>0.84140756091666635</c:v>
                </c:pt>
                <c:pt idx="23">
                  <c:v>0.4811409224999999</c:v>
                </c:pt>
                <c:pt idx="24">
                  <c:v>0.81155879304166645</c:v>
                </c:pt>
                <c:pt idx="25">
                  <c:v>0.76404587491666665</c:v>
                </c:pt>
                <c:pt idx="26">
                  <c:v>0.69452228487500001</c:v>
                </c:pt>
                <c:pt idx="27">
                  <c:v>0.81610853925000004</c:v>
                </c:pt>
                <c:pt idx="28">
                  <c:v>0.77877889879166673</c:v>
                </c:pt>
                <c:pt idx="29">
                  <c:v>0.36887456233333321</c:v>
                </c:pt>
                <c:pt idx="30">
                  <c:v>0.7906621937916668</c:v>
                </c:pt>
                <c:pt idx="31">
                  <c:v>0.7702809597500001</c:v>
                </c:pt>
                <c:pt idx="32">
                  <c:v>0.7506765953333332</c:v>
                </c:pt>
                <c:pt idx="33">
                  <c:v>0.45296185162499997</c:v>
                </c:pt>
                <c:pt idx="34">
                  <c:v>0.62644560191666654</c:v>
                </c:pt>
                <c:pt idx="35">
                  <c:v>0.72745529595833325</c:v>
                </c:pt>
                <c:pt idx="36">
                  <c:v>0.80321847866666685</c:v>
                </c:pt>
                <c:pt idx="37">
                  <c:v>0.82151596545833339</c:v>
                </c:pt>
                <c:pt idx="38">
                  <c:v>0.67335549070833334</c:v>
                </c:pt>
                <c:pt idx="39">
                  <c:v>0.74735480454166658</c:v>
                </c:pt>
                <c:pt idx="40">
                  <c:v>0.48364542679166672</c:v>
                </c:pt>
                <c:pt idx="41">
                  <c:v>0.59016769616666664</c:v>
                </c:pt>
                <c:pt idx="42">
                  <c:v>0.40393674545833341</c:v>
                </c:pt>
                <c:pt idx="43">
                  <c:v>0.42033574275000002</c:v>
                </c:pt>
                <c:pt idx="44">
                  <c:v>0.73458317654166672</c:v>
                </c:pt>
                <c:pt idx="45">
                  <c:v>0.70913494016666678</c:v>
                </c:pt>
                <c:pt idx="46">
                  <c:v>0.75336526170833329</c:v>
                </c:pt>
                <c:pt idx="47">
                  <c:v>0.60592047204166666</c:v>
                </c:pt>
                <c:pt idx="48">
                  <c:v>0.6757910005833333</c:v>
                </c:pt>
                <c:pt idx="49">
                  <c:v>0.76003353808333329</c:v>
                </c:pt>
                <c:pt idx="50">
                  <c:v>0.48414985591666665</c:v>
                </c:pt>
                <c:pt idx="51">
                  <c:v>0.74973336191666673</c:v>
                </c:pt>
                <c:pt idx="52">
                  <c:v>0.79592095416666675</c:v>
                </c:pt>
                <c:pt idx="53">
                  <c:v>0.73584800587499988</c:v>
                </c:pt>
                <c:pt idx="54">
                  <c:v>0.51135966170833336</c:v>
                </c:pt>
                <c:pt idx="55">
                  <c:v>0.29889566774999998</c:v>
                </c:pt>
                <c:pt idx="56">
                  <c:v>0.83272904029166661</c:v>
                </c:pt>
                <c:pt idx="57">
                  <c:v>0.75063032520833328</c:v>
                </c:pt>
                <c:pt idx="58">
                  <c:v>0.69939913045833324</c:v>
                </c:pt>
                <c:pt idx="59">
                  <c:v>0.29929395629166661</c:v>
                </c:pt>
                <c:pt idx="60">
                  <c:v>0.81490778929166663</c:v>
                </c:pt>
                <c:pt idx="61">
                  <c:v>0.53664834066666667</c:v>
                </c:pt>
                <c:pt idx="62">
                  <c:v>0.67254861241666652</c:v>
                </c:pt>
                <c:pt idx="63">
                  <c:v>0.68667537349999996</c:v>
                </c:pt>
                <c:pt idx="64">
                  <c:v>0.82675827191666673</c:v>
                </c:pt>
                <c:pt idx="65">
                  <c:v>0.71371097370833325</c:v>
                </c:pt>
                <c:pt idx="66">
                  <c:v>0.82417703958333322</c:v>
                </c:pt>
                <c:pt idx="67">
                  <c:v>0.71354634970833342</c:v>
                </c:pt>
                <c:pt idx="68">
                  <c:v>0.76131353870833329</c:v>
                </c:pt>
                <c:pt idx="69">
                  <c:v>0.51227467091666667</c:v>
                </c:pt>
                <c:pt idx="70">
                  <c:v>0.39053516400000005</c:v>
                </c:pt>
                <c:pt idx="71">
                  <c:v>0.79975854975000027</c:v>
                </c:pt>
                <c:pt idx="72">
                  <c:v>0.5260786826249999</c:v>
                </c:pt>
                <c:pt idx="73">
                  <c:v>0.53176062787499989</c:v>
                </c:pt>
                <c:pt idx="74">
                  <c:v>0.83192042879166672</c:v>
                </c:pt>
                <c:pt idx="75">
                  <c:v>0.63247872458333332</c:v>
                </c:pt>
                <c:pt idx="76">
                  <c:v>0.57998393479166666</c:v>
                </c:pt>
                <c:pt idx="77">
                  <c:v>0.36494425633333333</c:v>
                </c:pt>
                <c:pt idx="78">
                  <c:v>0.77059795575000001</c:v>
                </c:pt>
                <c:pt idx="79">
                  <c:v>0.4044903525416666</c:v>
                </c:pt>
                <c:pt idx="80">
                  <c:v>0.63613822474999993</c:v>
                </c:pt>
                <c:pt idx="81">
                  <c:v>0.76219300358333342</c:v>
                </c:pt>
                <c:pt idx="82">
                  <c:v>0.69144177625000003</c:v>
                </c:pt>
                <c:pt idx="83">
                  <c:v>0.69325063670833342</c:v>
                </c:pt>
                <c:pt idx="84">
                  <c:v>0.42705342908333338</c:v>
                </c:pt>
                <c:pt idx="85">
                  <c:v>0.81389410537499984</c:v>
                </c:pt>
                <c:pt idx="86">
                  <c:v>0.70160259208333331</c:v>
                </c:pt>
                <c:pt idx="87">
                  <c:v>0.77157234129166674</c:v>
                </c:pt>
                <c:pt idx="88">
                  <c:v>0.52865128820833329</c:v>
                </c:pt>
                <c:pt idx="89">
                  <c:v>0.62550709537500004</c:v>
                </c:pt>
                <c:pt idx="90">
                  <c:v>0.83481991545833356</c:v>
                </c:pt>
                <c:pt idx="91">
                  <c:v>0.79445199895833329</c:v>
                </c:pt>
                <c:pt idx="92">
                  <c:v>0.81110064291666673</c:v>
                </c:pt>
                <c:pt idx="93">
                  <c:v>0.49932830175000004</c:v>
                </c:pt>
                <c:pt idx="94">
                  <c:v>0.54048979912500006</c:v>
                </c:pt>
                <c:pt idx="95">
                  <c:v>0.71349068670833338</c:v>
                </c:pt>
                <c:pt idx="96">
                  <c:v>0.76251587720833325</c:v>
                </c:pt>
                <c:pt idx="97">
                  <c:v>0.82939230312500001</c:v>
                </c:pt>
                <c:pt idx="98">
                  <c:v>0.47554309462499994</c:v>
                </c:pt>
                <c:pt idx="99">
                  <c:v>0.77055850950000015</c:v>
                </c:pt>
                <c:pt idx="100">
                  <c:v>0.8476928839583332</c:v>
                </c:pt>
                <c:pt idx="101">
                  <c:v>0.66070996583333341</c:v>
                </c:pt>
                <c:pt idx="102">
                  <c:v>0.72962116154166667</c:v>
                </c:pt>
                <c:pt idx="103">
                  <c:v>0.81266300266666669</c:v>
                </c:pt>
                <c:pt idx="104">
                  <c:v>0.73502984854166664</c:v>
                </c:pt>
                <c:pt idx="105">
                  <c:v>0.39890036629166659</c:v>
                </c:pt>
                <c:pt idx="106">
                  <c:v>0.6388949138333333</c:v>
                </c:pt>
                <c:pt idx="107">
                  <c:v>0.70212734408333333</c:v>
                </c:pt>
                <c:pt idx="108">
                  <c:v>0.83062382995833328</c:v>
                </c:pt>
                <c:pt idx="109">
                  <c:v>0.70067876472727275</c:v>
                </c:pt>
                <c:pt idx="110">
                  <c:v>0.68989614091666651</c:v>
                </c:pt>
                <c:pt idx="111">
                  <c:v>0.79275228862500002</c:v>
                </c:pt>
                <c:pt idx="112">
                  <c:v>0.77014061362500008</c:v>
                </c:pt>
                <c:pt idx="113">
                  <c:v>0.79362410658333327</c:v>
                </c:pt>
                <c:pt idx="114">
                  <c:v>0.69336138062499997</c:v>
                </c:pt>
                <c:pt idx="115">
                  <c:v>0.58173544745833328</c:v>
                </c:pt>
                <c:pt idx="116">
                  <c:v>0.340700662125</c:v>
                </c:pt>
                <c:pt idx="117">
                  <c:v>0.66089262166666674</c:v>
                </c:pt>
                <c:pt idx="118">
                  <c:v>0.78953130941666683</c:v>
                </c:pt>
                <c:pt idx="119">
                  <c:v>0.79606677895833322</c:v>
                </c:pt>
                <c:pt idx="120">
                  <c:v>0.854077464625</c:v>
                </c:pt>
                <c:pt idx="121">
                  <c:v>0.65039048195833338</c:v>
                </c:pt>
                <c:pt idx="122">
                  <c:v>0.63774908954166676</c:v>
                </c:pt>
                <c:pt idx="123">
                  <c:v>0.73856713770833327</c:v>
                </c:pt>
                <c:pt idx="124">
                  <c:v>0.75856512341666671</c:v>
                </c:pt>
                <c:pt idx="125">
                  <c:v>0.68089397941666674</c:v>
                </c:pt>
                <c:pt idx="126">
                  <c:v>0.59380191516666669</c:v>
                </c:pt>
                <c:pt idx="127">
                  <c:v>0.8232981364166666</c:v>
                </c:pt>
                <c:pt idx="128">
                  <c:v>0.82725604137499997</c:v>
                </c:pt>
                <c:pt idx="129">
                  <c:v>0.76434952687499991</c:v>
                </c:pt>
                <c:pt idx="130">
                  <c:v>0.60101696187499998</c:v>
                </c:pt>
                <c:pt idx="131">
                  <c:v>0.42393794783333338</c:v>
                </c:pt>
                <c:pt idx="132">
                  <c:v>0.42839695495833335</c:v>
                </c:pt>
                <c:pt idx="133">
                  <c:v>0.80610368487500017</c:v>
                </c:pt>
                <c:pt idx="134">
                  <c:v>0.49176343795833333</c:v>
                </c:pt>
                <c:pt idx="135">
                  <c:v>0.6491731363333334</c:v>
                </c:pt>
                <c:pt idx="136">
                  <c:v>0.77465854795833344</c:v>
                </c:pt>
                <c:pt idx="137">
                  <c:v>0.70665368308333332</c:v>
                </c:pt>
                <c:pt idx="138">
                  <c:v>0.63238465058333337</c:v>
                </c:pt>
                <c:pt idx="139">
                  <c:v>0.77841011929166692</c:v>
                </c:pt>
                <c:pt idx="140">
                  <c:v>0.75395925420833321</c:v>
                </c:pt>
                <c:pt idx="141">
                  <c:v>0.51895336481818177</c:v>
                </c:pt>
                <c:pt idx="142">
                  <c:v>0.78874887266666649</c:v>
                </c:pt>
                <c:pt idx="143">
                  <c:v>0.71806161362500009</c:v>
                </c:pt>
                <c:pt idx="144">
                  <c:v>0.49351553491666672</c:v>
                </c:pt>
                <c:pt idx="145">
                  <c:v>0.45247477708333333</c:v>
                </c:pt>
                <c:pt idx="146">
                  <c:v>0.46614474737500006</c:v>
                </c:pt>
                <c:pt idx="147">
                  <c:v>0.80918301124999992</c:v>
                </c:pt>
                <c:pt idx="148">
                  <c:v>0.54141904904166671</c:v>
                </c:pt>
                <c:pt idx="149">
                  <c:v>0.34442060604166663</c:v>
                </c:pt>
                <c:pt idx="150">
                  <c:v>0.74183676112500008</c:v>
                </c:pt>
                <c:pt idx="151">
                  <c:v>0.69438704495833325</c:v>
                </c:pt>
                <c:pt idx="152">
                  <c:v>0.66761221308333318</c:v>
                </c:pt>
                <c:pt idx="153">
                  <c:v>0.77859894616666681</c:v>
                </c:pt>
                <c:pt idx="154">
                  <c:v>0.82458546957142864</c:v>
                </c:pt>
                <c:pt idx="155">
                  <c:v>0.79844147949999977</c:v>
                </c:pt>
                <c:pt idx="156">
                  <c:v>0.37749956004166668</c:v>
                </c:pt>
                <c:pt idx="157">
                  <c:v>0.57015748116666676</c:v>
                </c:pt>
                <c:pt idx="158">
                  <c:v>0.8244939287083336</c:v>
                </c:pt>
                <c:pt idx="159">
                  <c:v>0.7720243748333333</c:v>
                </c:pt>
                <c:pt idx="160">
                  <c:v>0.39932125520833334</c:v>
                </c:pt>
                <c:pt idx="161">
                  <c:v>0.74564173987499993</c:v>
                </c:pt>
                <c:pt idx="162">
                  <c:v>0.73723638570833361</c:v>
                </c:pt>
                <c:pt idx="163">
                  <c:v>0.6843896284583334</c:v>
                </c:pt>
                <c:pt idx="164">
                  <c:v>0.76466027662499991</c:v>
                </c:pt>
                <c:pt idx="165">
                  <c:v>0.58465340445833325</c:v>
                </c:pt>
                <c:pt idx="166">
                  <c:v>0.51140461950000005</c:v>
                </c:pt>
                <c:pt idx="167">
                  <c:v>0.79591096720833343</c:v>
                </c:pt>
                <c:pt idx="168">
                  <c:v>0.64894979679166676</c:v>
                </c:pt>
                <c:pt idx="169">
                  <c:v>0.58055897483333341</c:v>
                </c:pt>
                <c:pt idx="170">
                  <c:v>0.79089704366666658</c:v>
                </c:pt>
                <c:pt idx="171">
                  <c:v>0.60837236845833342</c:v>
                </c:pt>
                <c:pt idx="172">
                  <c:v>0.58514982554166661</c:v>
                </c:pt>
                <c:pt idx="173">
                  <c:v>0.27982584024999996</c:v>
                </c:pt>
                <c:pt idx="174">
                  <c:v>0.25856221495833331</c:v>
                </c:pt>
                <c:pt idx="175">
                  <c:v>0.68110404037500005</c:v>
                </c:pt>
                <c:pt idx="176">
                  <c:v>0.74894940620833328</c:v>
                </c:pt>
                <c:pt idx="177">
                  <c:v>0.74392474241666662</c:v>
                </c:pt>
                <c:pt idx="178">
                  <c:v>0.60353048516666663</c:v>
                </c:pt>
                <c:pt idx="179">
                  <c:v>0.84095472533333304</c:v>
                </c:pt>
                <c:pt idx="180">
                  <c:v>0.78235889033333328</c:v>
                </c:pt>
              </c:numCache>
            </c:numRef>
          </c:xVal>
          <c:yVal>
            <c:numRef>
              <c:f>Sheet1!$F$2:$F$182</c:f>
              <c:numCache>
                <c:formatCode>General</c:formatCode>
                <c:ptCount val="181"/>
                <c:pt idx="0">
                  <c:v>7.5857888217320344</c:v>
                </c:pt>
                <c:pt idx="1">
                  <c:v>9.4992716638283952</c:v>
                </c:pt>
                <c:pt idx="2">
                  <c:v>8.727454116899434</c:v>
                </c:pt>
                <c:pt idx="3">
                  <c:v>10.146041497370161</c:v>
                </c:pt>
                <c:pt idx="4">
                  <c:v>9.8969663355458621</c:v>
                </c:pt>
                <c:pt idx="5">
                  <c:v>9.2572239578750324</c:v>
                </c:pt>
                <c:pt idx="6">
                  <c:v>10.820777784743367</c:v>
                </c:pt>
                <c:pt idx="7">
                  <c:v>10.920528187510426</c:v>
                </c:pt>
                <c:pt idx="8">
                  <c:v>9.7468337424907521</c:v>
                </c:pt>
                <c:pt idx="9">
                  <c:v>10.319892600682627</c:v>
                </c:pt>
                <c:pt idx="10">
                  <c:v>10.707728780601661</c:v>
                </c:pt>
                <c:pt idx="11">
                  <c:v>8.4272684838882501</c:v>
                </c:pt>
                <c:pt idx="12">
                  <c:v>9.6976926395565322</c:v>
                </c:pt>
                <c:pt idx="13">
                  <c:v>9.8647467242196978</c:v>
                </c:pt>
                <c:pt idx="14">
                  <c:v>10.853986455740021</c:v>
                </c:pt>
                <c:pt idx="15">
                  <c:v>8.963160242833732</c:v>
                </c:pt>
                <c:pt idx="16">
                  <c:v>7.7873820264847007</c:v>
                </c:pt>
                <c:pt idx="17">
                  <c:v>9.1323788305064717</c:v>
                </c:pt>
                <c:pt idx="18">
                  <c:v>8.9450718943613019</c:v>
                </c:pt>
                <c:pt idx="19">
                  <c:v>9.5874060055626487</c:v>
                </c:pt>
                <c:pt idx="20">
                  <c:v>9.7981270368783022</c:v>
                </c:pt>
                <c:pt idx="21">
                  <c:v>9.6709247793054267</c:v>
                </c:pt>
                <c:pt idx="22">
                  <c:v>11.316667242437401</c:v>
                </c:pt>
                <c:pt idx="23">
                  <c:v>10.012341957448211</c:v>
                </c:pt>
                <c:pt idx="24">
                  <c:v>7.5857888217320344</c:v>
                </c:pt>
                <c:pt idx="25">
                  <c:v>6.620073206530356</c:v>
                </c:pt>
                <c:pt idx="26">
                  <c:v>8.892886141190731</c:v>
                </c:pt>
                <c:pt idx="27">
                  <c:v>8.3113982784366414</c:v>
                </c:pt>
                <c:pt idx="28">
                  <c:v>8.2160880986323157</c:v>
                </c:pt>
                <c:pt idx="29">
                  <c:v>10.770377934115157</c:v>
                </c:pt>
                <c:pt idx="30">
                  <c:v>6.8243736700430864</c:v>
                </c:pt>
                <c:pt idx="31">
                  <c:v>7.5652752818989315</c:v>
                </c:pt>
                <c:pt idx="32">
                  <c:v>10.093694603604073</c:v>
                </c:pt>
                <c:pt idx="33">
                  <c:v>9.8075271613902171</c:v>
                </c:pt>
                <c:pt idx="34">
                  <c:v>9.5805236659397082</c:v>
                </c:pt>
                <c:pt idx="35">
                  <c:v>7.9827577020111127</c:v>
                </c:pt>
                <c:pt idx="36">
                  <c:v>6.8023947633243109</c:v>
                </c:pt>
                <c:pt idx="37">
                  <c:v>8.5291217622815108</c:v>
                </c:pt>
                <c:pt idx="38">
                  <c:v>9.7231639984048464</c:v>
                </c:pt>
                <c:pt idx="39">
                  <c:v>8.2990371816130661</c:v>
                </c:pt>
                <c:pt idx="40">
                  <c:v>10.210236687705134</c:v>
                </c:pt>
                <c:pt idx="41">
                  <c:v>10.593630224075774</c:v>
                </c:pt>
                <c:pt idx="42">
                  <c:v>10.532895892129066</c:v>
                </c:pt>
                <c:pt idx="43">
                  <c:v>10.940401726734022</c:v>
                </c:pt>
                <c:pt idx="44">
                  <c:v>9.2369823029226037</c:v>
                </c:pt>
                <c:pt idx="45">
                  <c:v>9.7380231128085963</c:v>
                </c:pt>
                <c:pt idx="46">
                  <c:v>9.3431214832100018</c:v>
                </c:pt>
                <c:pt idx="47">
                  <c:v>9.4009607315848331</c:v>
                </c:pt>
                <c:pt idx="48">
                  <c:v>8.9695418854232525</c:v>
                </c:pt>
                <c:pt idx="49">
                  <c:v>9.7676678293935932</c:v>
                </c:pt>
                <c:pt idx="50">
                  <c:v>10.462245830057421</c:v>
                </c:pt>
                <c:pt idx="51">
                  <c:v>9.2723757628956349</c:v>
                </c:pt>
                <c:pt idx="52">
                  <c:v>7.6058900010531216</c:v>
                </c:pt>
                <c:pt idx="53">
                  <c:v>9.2242432771451739</c:v>
                </c:pt>
                <c:pt idx="54">
                  <c:v>10.790967202556164</c:v>
                </c:pt>
                <c:pt idx="55">
                  <c:v>10.744192297453688</c:v>
                </c:pt>
                <c:pt idx="56">
                  <c:v>9.7231639984048464</c:v>
                </c:pt>
                <c:pt idx="57">
                  <c:v>7.8516611778892651</c:v>
                </c:pt>
                <c:pt idx="58">
                  <c:v>9.3501023143513411</c:v>
                </c:pt>
                <c:pt idx="59">
                  <c:v>10.907056292517344</c:v>
                </c:pt>
                <c:pt idx="60">
                  <c:v>8.4446224985814027</c:v>
                </c:pt>
                <c:pt idx="61">
                  <c:v>10.297891713284868</c:v>
                </c:pt>
                <c:pt idx="62">
                  <c:v>9.5539300763662602</c:v>
                </c:pt>
                <c:pt idx="63">
                  <c:v>9.0252148878494936</c:v>
                </c:pt>
                <c:pt idx="64">
                  <c:v>7.8079166289264084</c:v>
                </c:pt>
                <c:pt idx="65">
                  <c:v>7.4955419438842563</c:v>
                </c:pt>
                <c:pt idx="66">
                  <c:v>9.0383651072363715</c:v>
                </c:pt>
                <c:pt idx="67">
                  <c:v>7.5390270558239951</c:v>
                </c:pt>
                <c:pt idx="68">
                  <c:v>8.4742856904049617</c:v>
                </c:pt>
                <c:pt idx="69">
                  <c:v>11.124464955677889</c:v>
                </c:pt>
                <c:pt idx="70">
                  <c:v>10.304275071093182</c:v>
                </c:pt>
                <c:pt idx="71">
                  <c:v>10.918537056433546</c:v>
                </c:pt>
                <c:pt idx="72">
                  <c:v>8.9463748261417173</c:v>
                </c:pt>
                <c:pt idx="73">
                  <c:v>9.4469922733151854</c:v>
                </c:pt>
                <c:pt idx="74">
                  <c:v>9.7532458892055853</c:v>
                </c:pt>
                <c:pt idx="75">
                  <c:v>11.113193888709825</c:v>
                </c:pt>
                <c:pt idx="76">
                  <c:v>10.595133606969807</c:v>
                </c:pt>
                <c:pt idx="77">
                  <c:v>10.652305930466534</c:v>
                </c:pt>
                <c:pt idx="78">
                  <c:v>9.0938065557202314</c:v>
                </c:pt>
                <c:pt idx="79">
                  <c:v>10.700544196486584</c:v>
                </c:pt>
                <c:pt idx="80">
                  <c:v>9.1516513756275035</c:v>
                </c:pt>
                <c:pt idx="81">
                  <c:v>10.104385494903019</c:v>
                </c:pt>
                <c:pt idx="82">
                  <c:v>8.1432267503674449</c:v>
                </c:pt>
                <c:pt idx="83">
                  <c:v>8.3916299684408919</c:v>
                </c:pt>
                <c:pt idx="84">
                  <c:v>10.598882205636553</c:v>
                </c:pt>
                <c:pt idx="85">
                  <c:v>11.341543848214608</c:v>
                </c:pt>
                <c:pt idx="86">
                  <c:v>8.237479288613633</c:v>
                </c:pt>
                <c:pt idx="87">
                  <c:v>8.8664406195261734</c:v>
                </c:pt>
                <c:pt idx="88">
                  <c:v>10.301592306238</c:v>
                </c:pt>
                <c:pt idx="89">
                  <c:v>9.4734735715065508</c:v>
                </c:pt>
                <c:pt idx="90">
                  <c:v>8.2106680311629763</c:v>
                </c:pt>
                <c:pt idx="91">
                  <c:v>7.0299729117063858</c:v>
                </c:pt>
                <c:pt idx="92">
                  <c:v>9.9683385248557439</c:v>
                </c:pt>
                <c:pt idx="93">
                  <c:v>10.443483553601899</c:v>
                </c:pt>
                <c:pt idx="94">
                  <c:v>11.187195324880918</c:v>
                </c:pt>
                <c:pt idx="95">
                  <c:v>11.642197800674367</c:v>
                </c:pt>
                <c:pt idx="96">
                  <c:v>7.5175208506030309</c:v>
                </c:pt>
                <c:pt idx="97">
                  <c:v>7.1777824161951971</c:v>
                </c:pt>
                <c:pt idx="98">
                  <c:v>10.330387941364357</c:v>
                </c:pt>
                <c:pt idx="99">
                  <c:v>9.5546390448468603</c:v>
                </c:pt>
                <c:pt idx="100">
                  <c:v>7.7231200922663312</c:v>
                </c:pt>
                <c:pt idx="101">
                  <c:v>10.577197039203599</c:v>
                </c:pt>
                <c:pt idx="102">
                  <c:v>8.5350331095445693</c:v>
                </c:pt>
                <c:pt idx="103">
                  <c:v>8.3236084423435717</c:v>
                </c:pt>
                <c:pt idx="104">
                  <c:v>10.16892401604059</c:v>
                </c:pt>
                <c:pt idx="105">
                  <c:v>9.8699307690072846</c:v>
                </c:pt>
                <c:pt idx="106">
                  <c:v>8.1997389606307856</c:v>
                </c:pt>
                <c:pt idx="107">
                  <c:v>8.9385316486806925</c:v>
                </c:pt>
                <c:pt idx="108">
                  <c:v>9.4334839232903924</c:v>
                </c:pt>
                <c:pt idx="109">
                  <c:v>9.9489388154400462</c:v>
                </c:pt>
                <c:pt idx="110">
                  <c:v>9.0395520509959013</c:v>
                </c:pt>
                <c:pt idx="111">
                  <c:v>7.2654297232539529</c:v>
                </c:pt>
                <c:pt idx="112">
                  <c:v>8.7795574558837277</c:v>
                </c:pt>
                <c:pt idx="113">
                  <c:v>9.2937619801152547</c:v>
                </c:pt>
                <c:pt idx="114">
                  <c:v>9.9494164844245283</c:v>
                </c:pt>
                <c:pt idx="115">
                  <c:v>8.0423780051732798</c:v>
                </c:pt>
                <c:pt idx="116">
                  <c:v>10.948874857744693</c:v>
                </c:pt>
                <c:pt idx="117">
                  <c:v>10.581774870189049</c:v>
                </c:pt>
                <c:pt idx="118">
                  <c:v>8.5941542325523663</c:v>
                </c:pt>
                <c:pt idx="119">
                  <c:v>6.9469759921354184</c:v>
                </c:pt>
                <c:pt idx="120">
                  <c:v>8.6499743026500564</c:v>
                </c:pt>
                <c:pt idx="121">
                  <c:v>9.6595033353500668</c:v>
                </c:pt>
                <c:pt idx="122">
                  <c:v>11.131811447725894</c:v>
                </c:pt>
                <c:pt idx="123">
                  <c:v>10.637776676427249</c:v>
                </c:pt>
                <c:pt idx="124">
                  <c:v>8.675904882571059</c:v>
                </c:pt>
                <c:pt idx="125">
                  <c:v>9.8786824336171577</c:v>
                </c:pt>
                <c:pt idx="126">
                  <c:v>10.066881099444563</c:v>
                </c:pt>
                <c:pt idx="127">
                  <c:v>8.3475904070300579</c:v>
                </c:pt>
                <c:pt idx="128">
                  <c:v>9.4894861134056772</c:v>
                </c:pt>
                <c:pt idx="129">
                  <c:v>9.5258807725563592</c:v>
                </c:pt>
                <c:pt idx="130">
                  <c:v>9.2817303680628562</c:v>
                </c:pt>
                <c:pt idx="131">
                  <c:v>10.309285938434412</c:v>
                </c:pt>
                <c:pt idx="132">
                  <c:v>10.39451854897394</c:v>
                </c:pt>
                <c:pt idx="133">
                  <c:v>11.731337841908537</c:v>
                </c:pt>
                <c:pt idx="134">
                  <c:v>10.222668292047279</c:v>
                </c:pt>
                <c:pt idx="135">
                  <c:v>10.19988156558993</c:v>
                </c:pt>
                <c:pt idx="136">
                  <c:v>7.696212639346407</c:v>
                </c:pt>
                <c:pt idx="137">
                  <c:v>8.7419354640941442</c:v>
                </c:pt>
                <c:pt idx="138">
                  <c:v>8.1432267503674449</c:v>
                </c:pt>
                <c:pt idx="139">
                  <c:v>10.930245737436254</c:v>
                </c:pt>
                <c:pt idx="140">
                  <c:v>8.2079469410486166</c:v>
                </c:pt>
                <c:pt idx="141">
                  <c:v>9.7135369685776816</c:v>
                </c:pt>
                <c:pt idx="142">
                  <c:v>10.279180502310622</c:v>
                </c:pt>
                <c:pt idx="143">
                  <c:v>7.3065313989395051</c:v>
                </c:pt>
                <c:pt idx="144">
                  <c:v>11.458152439122937</c:v>
                </c:pt>
                <c:pt idx="145">
                  <c:v>10.406079371375014</c:v>
                </c:pt>
                <c:pt idx="146">
                  <c:v>10.530761988945365</c:v>
                </c:pt>
                <c:pt idx="147">
                  <c:v>7.7493224646603558</c:v>
                </c:pt>
                <c:pt idx="148">
                  <c:v>9.4917528314143684</c:v>
                </c:pt>
                <c:pt idx="149">
                  <c:v>10.591622191272529</c:v>
                </c:pt>
                <c:pt idx="150">
                  <c:v>9.4811305767577458</c:v>
                </c:pt>
                <c:pt idx="151">
                  <c:v>10.258711444207545</c:v>
                </c:pt>
                <c:pt idx="152">
                  <c:v>9.4719351096646456</c:v>
                </c:pt>
                <c:pt idx="153">
                  <c:v>9.4059071555201577</c:v>
                </c:pt>
                <c:pt idx="154">
                  <c:v>8.3961548630391807</c:v>
                </c:pt>
                <c:pt idx="155">
                  <c:v>9.5338720973216606</c:v>
                </c:pt>
                <c:pt idx="156">
                  <c:v>10.897294726838112</c:v>
                </c:pt>
                <c:pt idx="157">
                  <c:v>11.139249679351471</c:v>
                </c:pt>
                <c:pt idx="158">
                  <c:v>8.3064721601005846</c:v>
                </c:pt>
                <c:pt idx="159">
                  <c:v>8.0519780789022999</c:v>
                </c:pt>
                <c:pt idx="160">
                  <c:v>9.8091768730648869</c:v>
                </c:pt>
                <c:pt idx="161">
                  <c:v>8.8550929800286351</c:v>
                </c:pt>
                <c:pt idx="162">
                  <c:v>7.4843686432861309</c:v>
                </c:pt>
                <c:pt idx="163">
                  <c:v>8.782629654920699</c:v>
                </c:pt>
                <c:pt idx="164">
                  <c:v>10.341097113970859</c:v>
                </c:pt>
                <c:pt idx="165">
                  <c:v>9.3984783140915766</c:v>
                </c:pt>
                <c:pt idx="166">
                  <c:v>10.227019277881606</c:v>
                </c:pt>
                <c:pt idx="167">
                  <c:v>9.8249853243811707</c:v>
                </c:pt>
                <c:pt idx="168">
                  <c:v>10.109688383120027</c:v>
                </c:pt>
                <c:pt idx="169">
                  <c:v>8.7160440501614023</c:v>
                </c:pt>
                <c:pt idx="170">
                  <c:v>7.5857888217320344</c:v>
                </c:pt>
                <c:pt idx="171">
                  <c:v>9.1083076464110313</c:v>
                </c:pt>
                <c:pt idx="172">
                  <c:v>11.23109291730734</c:v>
                </c:pt>
                <c:pt idx="173">
                  <c:v>10.722165455543283</c:v>
                </c:pt>
                <c:pt idx="174">
                  <c:v>11.061782843365412</c:v>
                </c:pt>
                <c:pt idx="175">
                  <c:v>9.9960667338292204</c:v>
                </c:pt>
                <c:pt idx="176">
                  <c:v>9.0836427189302249</c:v>
                </c:pt>
                <c:pt idx="177">
                  <c:v>8.0864102753237823</c:v>
                </c:pt>
                <c:pt idx="178">
                  <c:v>8.8436150921839491</c:v>
                </c:pt>
                <c:pt idx="179">
                  <c:v>8.3187422526923989</c:v>
                </c:pt>
                <c:pt idx="180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164-4CEB-A24C-45B939E7B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457455"/>
        <c:axId val="701965663"/>
      </c:scatterChart>
      <c:valAx>
        <c:axId val="1132457455"/>
        <c:scaling>
          <c:orientation val="maxMin"/>
          <c:min val="0.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701965663"/>
        <c:crosses val="autoZero"/>
        <c:crossBetween val="midCat"/>
      </c:valAx>
      <c:valAx>
        <c:axId val="701965663"/>
        <c:scaling>
          <c:orientation val="minMax"/>
          <c:max val="12"/>
          <c:min val="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324574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81496754325046E-2"/>
          <c:y val="5.0942194893974578E-2"/>
          <c:w val="0.86529647156174438"/>
          <c:h val="0.78609195926383091"/>
        </c:manualLayout>
      </c:layout>
      <c:lineChart>
        <c:grouping val="standard"/>
        <c:varyColors val="0"/>
        <c:ser>
          <c:idx val="0"/>
          <c:order val="0"/>
          <c:tx>
            <c:strRef>
              <c:f>Fig6A!$A$10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Fig6A!$B$10:$AD$10</c:f>
              <c:numCache>
                <c:formatCode>General</c:formatCode>
                <c:ptCount val="29"/>
                <c:pt idx="0">
                  <c:v>60.268000000000001</c:v>
                </c:pt>
                <c:pt idx="1">
                  <c:v>60.485999999999997</c:v>
                </c:pt>
                <c:pt idx="2">
                  <c:v>60.67</c:v>
                </c:pt>
                <c:pt idx="3">
                  <c:v>60.841000000000001</c:v>
                </c:pt>
                <c:pt idx="4">
                  <c:v>61.015000000000001</c:v>
                </c:pt>
                <c:pt idx="5">
                  <c:v>61.210999999999999</c:v>
                </c:pt>
                <c:pt idx="6">
                  <c:v>61.447000000000003</c:v>
                </c:pt>
                <c:pt idx="7">
                  <c:v>61.73</c:v>
                </c:pt>
                <c:pt idx="8">
                  <c:v>62.063000000000002</c:v>
                </c:pt>
                <c:pt idx="9">
                  <c:v>62.445999999999998</c:v>
                </c:pt>
                <c:pt idx="10">
                  <c:v>62.869</c:v>
                </c:pt>
                <c:pt idx="11">
                  <c:v>63.319000000000003</c:v>
                </c:pt>
                <c:pt idx="12">
                  <c:v>63.777000000000001</c:v>
                </c:pt>
                <c:pt idx="13">
                  <c:v>64.23</c:v>
                </c:pt>
                <c:pt idx="14">
                  <c:v>64.671000000000006</c:v>
                </c:pt>
                <c:pt idx="15">
                  <c:v>65.102999999999994</c:v>
                </c:pt>
                <c:pt idx="16">
                  <c:v>65.537999999999997</c:v>
                </c:pt>
                <c:pt idx="17">
                  <c:v>65.984999999999999</c:v>
                </c:pt>
                <c:pt idx="18">
                  <c:v>66.447000000000003</c:v>
                </c:pt>
                <c:pt idx="19">
                  <c:v>66.915999999999997</c:v>
                </c:pt>
                <c:pt idx="20">
                  <c:v>67.38</c:v>
                </c:pt>
                <c:pt idx="21">
                  <c:v>67.817999999999998</c:v>
                </c:pt>
                <c:pt idx="22">
                  <c:v>68.216999999999999</c:v>
                </c:pt>
                <c:pt idx="23">
                  <c:v>68.566000000000003</c:v>
                </c:pt>
                <c:pt idx="24">
                  <c:v>68.863</c:v>
                </c:pt>
                <c:pt idx="25">
                  <c:v>69.111000000000004</c:v>
                </c:pt>
                <c:pt idx="26">
                  <c:v>69.320999999999998</c:v>
                </c:pt>
                <c:pt idx="27">
                  <c:v>69.509</c:v>
                </c:pt>
                <c:pt idx="28">
                  <c:v>69.688999999999993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D3-49B6-83D5-1D120A0335A7}"/>
            </c:ext>
          </c:extLst>
        </c:ser>
        <c:ser>
          <c:idx val="1"/>
          <c:order val="1"/>
          <c:tx>
            <c:strRef>
              <c:f>Fig6A!$A$11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Fig6A!$B$11:$AD$11</c:f>
              <c:numCache>
                <c:formatCode>General</c:formatCode>
                <c:ptCount val="29"/>
                <c:pt idx="0">
                  <c:v>67.879000000000005</c:v>
                </c:pt>
                <c:pt idx="1">
                  <c:v>67.87</c:v>
                </c:pt>
                <c:pt idx="2">
                  <c:v>67.989999999999995</c:v>
                </c:pt>
                <c:pt idx="3">
                  <c:v>68.218000000000004</c:v>
                </c:pt>
                <c:pt idx="4">
                  <c:v>68.537999999999997</c:v>
                </c:pt>
                <c:pt idx="5">
                  <c:v>68.938000000000002</c:v>
                </c:pt>
                <c:pt idx="6">
                  <c:v>69.403999999999996</c:v>
                </c:pt>
                <c:pt idx="7">
                  <c:v>69.912000000000006</c:v>
                </c:pt>
                <c:pt idx="8">
                  <c:v>70.433999999999997</c:v>
                </c:pt>
                <c:pt idx="9">
                  <c:v>70.944000000000003</c:v>
                </c:pt>
                <c:pt idx="10">
                  <c:v>71.409000000000006</c:v>
                </c:pt>
                <c:pt idx="11">
                  <c:v>71.8</c:v>
                </c:pt>
                <c:pt idx="12">
                  <c:v>72.111999999999995</c:v>
                </c:pt>
                <c:pt idx="13">
                  <c:v>72.347999999999999</c:v>
                </c:pt>
                <c:pt idx="14">
                  <c:v>72.513000000000005</c:v>
                </c:pt>
                <c:pt idx="15">
                  <c:v>72.626000000000005</c:v>
                </c:pt>
                <c:pt idx="16">
                  <c:v>72.715999999999994</c:v>
                </c:pt>
                <c:pt idx="17">
                  <c:v>72.814999999999998</c:v>
                </c:pt>
                <c:pt idx="18">
                  <c:v>72.945999999999998</c:v>
                </c:pt>
                <c:pt idx="19">
                  <c:v>73.117999999999995</c:v>
                </c:pt>
                <c:pt idx="20">
                  <c:v>73.331000000000003</c:v>
                </c:pt>
                <c:pt idx="21">
                  <c:v>73.572000000000003</c:v>
                </c:pt>
                <c:pt idx="22">
                  <c:v>73.819999999999993</c:v>
                </c:pt>
                <c:pt idx="23">
                  <c:v>74.055999999999997</c:v>
                </c:pt>
                <c:pt idx="24">
                  <c:v>74.272999999999996</c:v>
                </c:pt>
                <c:pt idx="25">
                  <c:v>74.466999999999999</c:v>
                </c:pt>
                <c:pt idx="26">
                  <c:v>74.64</c:v>
                </c:pt>
                <c:pt idx="27">
                  <c:v>74.796999999999997</c:v>
                </c:pt>
                <c:pt idx="28">
                  <c:v>74.944999999999993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D3-49B6-83D5-1D120A0335A7}"/>
            </c:ext>
          </c:extLst>
        </c:ser>
        <c:ser>
          <c:idx val="2"/>
          <c:order val="2"/>
          <c:tx>
            <c:strRef>
              <c:f>Fig6A!$A$12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Fig6A!$B$12:$AD$12</c:f>
              <c:numCache>
                <c:formatCode>General</c:formatCode>
                <c:ptCount val="29"/>
                <c:pt idx="0">
                  <c:v>69.75</c:v>
                </c:pt>
                <c:pt idx="1">
                  <c:v>69.936000000000007</c:v>
                </c:pt>
                <c:pt idx="2">
                  <c:v>70.161000000000001</c:v>
                </c:pt>
                <c:pt idx="3">
                  <c:v>70.433000000000007</c:v>
                </c:pt>
                <c:pt idx="4">
                  <c:v>70.751999999999995</c:v>
                </c:pt>
                <c:pt idx="5">
                  <c:v>71.111999999999995</c:v>
                </c:pt>
                <c:pt idx="6">
                  <c:v>71.497</c:v>
                </c:pt>
                <c:pt idx="7">
                  <c:v>71.887</c:v>
                </c:pt>
                <c:pt idx="8">
                  <c:v>72.263999999999996</c:v>
                </c:pt>
                <c:pt idx="9">
                  <c:v>72.619</c:v>
                </c:pt>
                <c:pt idx="10">
                  <c:v>72.944999999999993</c:v>
                </c:pt>
                <c:pt idx="11">
                  <c:v>73.241</c:v>
                </c:pt>
                <c:pt idx="12">
                  <c:v>73.516999999999996</c:v>
                </c:pt>
                <c:pt idx="13">
                  <c:v>73.777000000000001</c:v>
                </c:pt>
                <c:pt idx="14">
                  <c:v>74.025999999999996</c:v>
                </c:pt>
                <c:pt idx="15">
                  <c:v>74.265000000000001</c:v>
                </c:pt>
                <c:pt idx="16">
                  <c:v>74.5</c:v>
                </c:pt>
                <c:pt idx="17">
                  <c:v>74.731999999999999</c:v>
                </c:pt>
                <c:pt idx="18">
                  <c:v>74.962000000000003</c:v>
                </c:pt>
                <c:pt idx="19">
                  <c:v>75.192999999999998</c:v>
                </c:pt>
                <c:pt idx="20">
                  <c:v>75.424000000000007</c:v>
                </c:pt>
                <c:pt idx="21">
                  <c:v>75.655000000000001</c:v>
                </c:pt>
                <c:pt idx="22">
                  <c:v>75.882000000000005</c:v>
                </c:pt>
                <c:pt idx="23">
                  <c:v>76.105000000000004</c:v>
                </c:pt>
                <c:pt idx="24">
                  <c:v>76.322000000000003</c:v>
                </c:pt>
                <c:pt idx="25">
                  <c:v>76.531000000000006</c:v>
                </c:pt>
                <c:pt idx="26">
                  <c:v>76.731999999999999</c:v>
                </c:pt>
                <c:pt idx="27">
                  <c:v>76.924999999999997</c:v>
                </c:pt>
                <c:pt idx="28">
                  <c:v>77.108999999999995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D3-49B6-83D5-1D120A0335A7}"/>
            </c:ext>
          </c:extLst>
        </c:ser>
        <c:ser>
          <c:idx val="3"/>
          <c:order val="3"/>
          <c:tx>
            <c:strRef>
              <c:f>Fig6A!$A$13</c:f>
              <c:strCache>
                <c:ptCount val="1"/>
                <c:pt idx="0">
                  <c:v>EAP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Fig6A!$B$13:$AD$13</c:f>
              <c:numCache>
                <c:formatCode>General</c:formatCode>
                <c:ptCount val="29"/>
                <c:pt idx="0">
                  <c:v>68.927543371686994</c:v>
                </c:pt>
                <c:pt idx="1">
                  <c:v>69.097354110722449</c:v>
                </c:pt>
                <c:pt idx="2">
                  <c:v>69.245236745391523</c:v>
                </c:pt>
                <c:pt idx="3">
                  <c:v>69.417277196560377</c:v>
                </c:pt>
                <c:pt idx="4">
                  <c:v>69.61721148408563</c:v>
                </c:pt>
                <c:pt idx="5">
                  <c:v>69.796301486396516</c:v>
                </c:pt>
                <c:pt idx="6">
                  <c:v>70.064499687021595</c:v>
                </c:pt>
                <c:pt idx="7">
                  <c:v>70.32575149703986</c:v>
                </c:pt>
                <c:pt idx="8">
                  <c:v>70.584851818643031</c:v>
                </c:pt>
                <c:pt idx="9">
                  <c:v>70.85517119752636</c:v>
                </c:pt>
                <c:pt idx="10">
                  <c:v>71.171918909870755</c:v>
                </c:pt>
                <c:pt idx="11">
                  <c:v>71.481717211098172</c:v>
                </c:pt>
                <c:pt idx="12">
                  <c:v>71.774764827285438</c:v>
                </c:pt>
                <c:pt idx="13">
                  <c:v>72.067528417777282</c:v>
                </c:pt>
                <c:pt idx="14">
                  <c:v>72.361144594166916</c:v>
                </c:pt>
                <c:pt idx="15">
                  <c:v>72.624620749367708</c:v>
                </c:pt>
                <c:pt idx="16">
                  <c:v>72.921644298426529</c:v>
                </c:pt>
                <c:pt idx="17">
                  <c:v>73.200933776161762</c:v>
                </c:pt>
                <c:pt idx="18">
                  <c:v>73.46989556853903</c:v>
                </c:pt>
                <c:pt idx="19">
                  <c:v>73.759125114931507</c:v>
                </c:pt>
                <c:pt idx="20">
                  <c:v>74.012996899440708</c:v>
                </c:pt>
                <c:pt idx="21">
                  <c:v>74.265950123674273</c:v>
                </c:pt>
                <c:pt idx="22">
                  <c:v>74.562126746498507</c:v>
                </c:pt>
                <c:pt idx="23">
                  <c:v>74.848214388702232</c:v>
                </c:pt>
                <c:pt idx="24">
                  <c:v>75.125170291792728</c:v>
                </c:pt>
                <c:pt idx="25">
                  <c:v>75.392556877146006</c:v>
                </c:pt>
                <c:pt idx="26">
                  <c:v>75.635621485772745</c:v>
                </c:pt>
                <c:pt idx="27">
                  <c:v>75.865747618463516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D3-49B6-83D5-1D120A0335A7}"/>
            </c:ext>
          </c:extLst>
        </c:ser>
        <c:ser>
          <c:idx val="4"/>
          <c:order val="4"/>
          <c:tx>
            <c:strRef>
              <c:f>Fig6A!$A$14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Fig6A!$B$14:$AD$14</c:f>
              <c:numCache>
                <c:formatCode>General</c:formatCode>
                <c:ptCount val="29"/>
                <c:pt idx="0">
                  <c:v>68.899000000000001</c:v>
                </c:pt>
                <c:pt idx="1">
                  <c:v>69.346999999999994</c:v>
                </c:pt>
                <c:pt idx="2">
                  <c:v>69.777000000000001</c:v>
                </c:pt>
                <c:pt idx="3">
                  <c:v>70.188999999999993</c:v>
                </c:pt>
                <c:pt idx="4">
                  <c:v>70.587000000000003</c:v>
                </c:pt>
                <c:pt idx="5">
                  <c:v>70.971999999999994</c:v>
                </c:pt>
                <c:pt idx="6">
                  <c:v>71.347999999999999</c:v>
                </c:pt>
                <c:pt idx="7">
                  <c:v>71.715999999999994</c:v>
                </c:pt>
                <c:pt idx="8">
                  <c:v>72.075000000000003</c:v>
                </c:pt>
                <c:pt idx="9">
                  <c:v>72.424999999999997</c:v>
                </c:pt>
                <c:pt idx="10">
                  <c:v>72.760999999999996</c:v>
                </c:pt>
                <c:pt idx="11">
                  <c:v>73.078000000000003</c:v>
                </c:pt>
                <c:pt idx="12">
                  <c:v>73.370999999999995</c:v>
                </c:pt>
                <c:pt idx="13">
                  <c:v>73.641000000000005</c:v>
                </c:pt>
                <c:pt idx="14">
                  <c:v>73.887</c:v>
                </c:pt>
                <c:pt idx="15">
                  <c:v>74.111999999999995</c:v>
                </c:pt>
                <c:pt idx="16">
                  <c:v>74.319000000000003</c:v>
                </c:pt>
                <c:pt idx="17">
                  <c:v>74.513999999999996</c:v>
                </c:pt>
                <c:pt idx="18">
                  <c:v>74.704999999999998</c:v>
                </c:pt>
                <c:pt idx="19">
                  <c:v>74.894999999999996</c:v>
                </c:pt>
                <c:pt idx="20">
                  <c:v>75.088999999999999</c:v>
                </c:pt>
                <c:pt idx="21">
                  <c:v>75.289000000000001</c:v>
                </c:pt>
                <c:pt idx="22">
                  <c:v>75.495000000000005</c:v>
                </c:pt>
                <c:pt idx="23">
                  <c:v>75.706999999999994</c:v>
                </c:pt>
                <c:pt idx="24">
                  <c:v>75.923000000000002</c:v>
                </c:pt>
                <c:pt idx="25">
                  <c:v>76.143000000000001</c:v>
                </c:pt>
                <c:pt idx="26">
                  <c:v>76.364999999999995</c:v>
                </c:pt>
                <c:pt idx="27">
                  <c:v>76.584000000000003</c:v>
                </c:pt>
                <c:pt idx="28">
                  <c:v>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D3-49B6-83D5-1D120A0335A7}"/>
            </c:ext>
          </c:extLst>
        </c:ser>
        <c:ser>
          <c:idx val="5"/>
          <c:order val="5"/>
          <c:tx>
            <c:strRef>
              <c:f>Fig6A!$A$15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Fig6A!$B$15:$AD$15</c:f>
              <c:numCache>
                <c:formatCode>General</c:formatCode>
                <c:ptCount val="29"/>
                <c:pt idx="0">
                  <c:v>63.286999999999999</c:v>
                </c:pt>
                <c:pt idx="1">
                  <c:v>63.427</c:v>
                </c:pt>
                <c:pt idx="2">
                  <c:v>63.576000000000001</c:v>
                </c:pt>
                <c:pt idx="3">
                  <c:v>63.73</c:v>
                </c:pt>
                <c:pt idx="4">
                  <c:v>63.890999999999998</c:v>
                </c:pt>
                <c:pt idx="5">
                  <c:v>64.063999999999993</c:v>
                </c:pt>
                <c:pt idx="6">
                  <c:v>64.254999999999995</c:v>
                </c:pt>
                <c:pt idx="7">
                  <c:v>64.468000000000004</c:v>
                </c:pt>
                <c:pt idx="8">
                  <c:v>64.704999999999998</c:v>
                </c:pt>
                <c:pt idx="9">
                  <c:v>64.963999999999999</c:v>
                </c:pt>
                <c:pt idx="10">
                  <c:v>65.242000000000004</c:v>
                </c:pt>
                <c:pt idx="11">
                  <c:v>65.531999999999996</c:v>
                </c:pt>
                <c:pt idx="12">
                  <c:v>65.828000000000003</c:v>
                </c:pt>
                <c:pt idx="13">
                  <c:v>66.122</c:v>
                </c:pt>
                <c:pt idx="14">
                  <c:v>66.412000000000006</c:v>
                </c:pt>
                <c:pt idx="15">
                  <c:v>66.694000000000003</c:v>
                </c:pt>
                <c:pt idx="16">
                  <c:v>66.971999999999994</c:v>
                </c:pt>
                <c:pt idx="17">
                  <c:v>67.247</c:v>
                </c:pt>
                <c:pt idx="18">
                  <c:v>67.521000000000001</c:v>
                </c:pt>
                <c:pt idx="19">
                  <c:v>67.792000000000002</c:v>
                </c:pt>
                <c:pt idx="20">
                  <c:v>68.058999999999997</c:v>
                </c:pt>
                <c:pt idx="21">
                  <c:v>68.320999999999998</c:v>
                </c:pt>
                <c:pt idx="22">
                  <c:v>68.575000000000003</c:v>
                </c:pt>
                <c:pt idx="23">
                  <c:v>68.819000000000003</c:v>
                </c:pt>
                <c:pt idx="24">
                  <c:v>69.049000000000007</c:v>
                </c:pt>
                <c:pt idx="25">
                  <c:v>69.262</c:v>
                </c:pt>
                <c:pt idx="26">
                  <c:v>69.453999999999994</c:v>
                </c:pt>
                <c:pt idx="27">
                  <c:v>69.623999999999995</c:v>
                </c:pt>
                <c:pt idx="28">
                  <c:v>69.774000000000001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D3-49B6-83D5-1D120A0335A7}"/>
            </c:ext>
          </c:extLst>
        </c:ser>
        <c:ser>
          <c:idx val="6"/>
          <c:order val="6"/>
          <c:tx>
            <c:strRef>
              <c:f>Fig6A!$A$16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Fig6A!$B$16:$AD$16</c:f>
              <c:numCache>
                <c:formatCode>General</c:formatCode>
                <c:ptCount val="29"/>
                <c:pt idx="0">
                  <c:v>68.336585365853651</c:v>
                </c:pt>
                <c:pt idx="1">
                  <c:v>67.982926829268308</c:v>
                </c:pt>
                <c:pt idx="2">
                  <c:v>67.731707317073187</c:v>
                </c:pt>
                <c:pt idx="3">
                  <c:v>66.726829268292704</c:v>
                </c:pt>
                <c:pt idx="4">
                  <c:v>65.673170731707316</c:v>
                </c:pt>
                <c:pt idx="5">
                  <c:v>64.919512195121968</c:v>
                </c:pt>
                <c:pt idx="6">
                  <c:v>64.109756097560989</c:v>
                </c:pt>
                <c:pt idx="7">
                  <c:v>64.463414634146346</c:v>
                </c:pt>
                <c:pt idx="8">
                  <c:v>64.560975609756113</c:v>
                </c:pt>
                <c:pt idx="9">
                  <c:v>65.519512195121962</c:v>
                </c:pt>
                <c:pt idx="10">
                  <c:v>65.51707317073172</c:v>
                </c:pt>
                <c:pt idx="11">
                  <c:v>65.768292682926827</c:v>
                </c:pt>
                <c:pt idx="12">
                  <c:v>65.968292682926844</c:v>
                </c:pt>
                <c:pt idx="13">
                  <c:v>65.865853658536594</c:v>
                </c:pt>
                <c:pt idx="14">
                  <c:v>65.887804878048783</c:v>
                </c:pt>
                <c:pt idx="15">
                  <c:v>65.909756097560987</c:v>
                </c:pt>
                <c:pt idx="16">
                  <c:v>66.160975609756107</c:v>
                </c:pt>
                <c:pt idx="17">
                  <c:v>66.504878048780498</c:v>
                </c:pt>
                <c:pt idx="18">
                  <c:v>67.021951219512204</c:v>
                </c:pt>
                <c:pt idx="19">
                  <c:v>68.429268292682934</c:v>
                </c:pt>
                <c:pt idx="20">
                  <c:v>68.295365853658538</c:v>
                </c:pt>
                <c:pt idx="21">
                  <c:v>68.98</c:v>
                </c:pt>
                <c:pt idx="22">
                  <c:v>69.61</c:v>
                </c:pt>
                <c:pt idx="23">
                  <c:v>70.45</c:v>
                </c:pt>
                <c:pt idx="24">
                  <c:v>71.62</c:v>
                </c:pt>
                <c:pt idx="25">
                  <c:v>72</c:v>
                </c:pt>
                <c:pt idx="26">
                  <c:v>72.3</c:v>
                </c:pt>
                <c:pt idx="27">
                  <c:v>72.95</c:v>
                </c:pt>
                <c:pt idx="28">
                  <c:v>73.150000000000006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D3-49B6-83D5-1D120A0335A7}"/>
            </c:ext>
          </c:extLst>
        </c:ser>
        <c:ser>
          <c:idx val="7"/>
          <c:order val="7"/>
          <c:tx>
            <c:strRef>
              <c:f>Fig6A!$A$17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Fig6A!$B$17:$AD$17</c:f>
              <c:numCache>
                <c:formatCode>General</c:formatCode>
                <c:ptCount val="29"/>
                <c:pt idx="0">
                  <c:v>66.165000000000006</c:v>
                </c:pt>
                <c:pt idx="1">
                  <c:v>66.757000000000005</c:v>
                </c:pt>
                <c:pt idx="2">
                  <c:v>67.33</c:v>
                </c:pt>
                <c:pt idx="3">
                  <c:v>67.88</c:v>
                </c:pt>
                <c:pt idx="4">
                  <c:v>68.405000000000001</c:v>
                </c:pt>
                <c:pt idx="5">
                  <c:v>68.903000000000006</c:v>
                </c:pt>
                <c:pt idx="6">
                  <c:v>69.378</c:v>
                </c:pt>
                <c:pt idx="7">
                  <c:v>69.834000000000003</c:v>
                </c:pt>
                <c:pt idx="8">
                  <c:v>70.274000000000001</c:v>
                </c:pt>
                <c:pt idx="9">
                  <c:v>70.7</c:v>
                </c:pt>
                <c:pt idx="10">
                  <c:v>71.111000000000004</c:v>
                </c:pt>
                <c:pt idx="11">
                  <c:v>71.504999999999995</c:v>
                </c:pt>
                <c:pt idx="12">
                  <c:v>71.882000000000005</c:v>
                </c:pt>
                <c:pt idx="13">
                  <c:v>72.239999999999995</c:v>
                </c:pt>
                <c:pt idx="14">
                  <c:v>72.581000000000003</c:v>
                </c:pt>
                <c:pt idx="15">
                  <c:v>72.908000000000001</c:v>
                </c:pt>
                <c:pt idx="16">
                  <c:v>73.221999999999994</c:v>
                </c:pt>
                <c:pt idx="17">
                  <c:v>73.528000000000006</c:v>
                </c:pt>
                <c:pt idx="18">
                  <c:v>73.825999999999993</c:v>
                </c:pt>
                <c:pt idx="19">
                  <c:v>74.12</c:v>
                </c:pt>
                <c:pt idx="20">
                  <c:v>74.41</c:v>
                </c:pt>
                <c:pt idx="21">
                  <c:v>74.697000000000003</c:v>
                </c:pt>
                <c:pt idx="22">
                  <c:v>74.980999999999995</c:v>
                </c:pt>
                <c:pt idx="23">
                  <c:v>75.257999999999996</c:v>
                </c:pt>
                <c:pt idx="24">
                  <c:v>75.528999999999996</c:v>
                </c:pt>
                <c:pt idx="25">
                  <c:v>75.792000000000002</c:v>
                </c:pt>
                <c:pt idx="26">
                  <c:v>76.043999999999997</c:v>
                </c:pt>
                <c:pt idx="27">
                  <c:v>76.286000000000001</c:v>
                </c:pt>
                <c:pt idx="28">
                  <c:v>76.516000000000005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D3-49B6-83D5-1D120A0335A7}"/>
            </c:ext>
          </c:extLst>
        </c:ser>
        <c:ser>
          <c:idx val="8"/>
          <c:order val="8"/>
          <c:tx>
            <c:strRef>
              <c:f>Fig6A!$A$18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Fig6A!$B$9:$AD$9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Fig6A!$B$18:$AD$18</c:f>
              <c:numCache>
                <c:formatCode>General</c:formatCode>
                <c:ptCount val="29"/>
                <c:pt idx="0">
                  <c:v>68.886097560975614</c:v>
                </c:pt>
                <c:pt idx="1">
                  <c:v>68.474390243902448</c:v>
                </c:pt>
                <c:pt idx="2">
                  <c:v>66.873170731707319</c:v>
                </c:pt>
                <c:pt idx="3">
                  <c:v>64.935853658536601</c:v>
                </c:pt>
                <c:pt idx="4">
                  <c:v>64.467073170731709</c:v>
                </c:pt>
                <c:pt idx="5">
                  <c:v>64.690731707317084</c:v>
                </c:pt>
                <c:pt idx="6">
                  <c:v>65.854146341463419</c:v>
                </c:pt>
                <c:pt idx="7">
                  <c:v>66.698780487804896</c:v>
                </c:pt>
                <c:pt idx="8">
                  <c:v>67.029756097560977</c:v>
                </c:pt>
                <c:pt idx="9">
                  <c:v>65.982195121951236</c:v>
                </c:pt>
                <c:pt idx="10">
                  <c:v>65.483658536585367</c:v>
                </c:pt>
                <c:pt idx="11">
                  <c:v>65.383414634146348</c:v>
                </c:pt>
                <c:pt idx="12">
                  <c:v>65.128780487804889</c:v>
                </c:pt>
                <c:pt idx="13">
                  <c:v>65.047804878048794</c:v>
                </c:pt>
                <c:pt idx="14">
                  <c:v>65.470975609756096</c:v>
                </c:pt>
                <c:pt idx="15">
                  <c:v>65.529756097560991</c:v>
                </c:pt>
                <c:pt idx="16">
                  <c:v>66.727560975609762</c:v>
                </c:pt>
                <c:pt idx="17">
                  <c:v>67.586829268292689</c:v>
                </c:pt>
                <c:pt idx="18">
                  <c:v>67.94926829268293</c:v>
                </c:pt>
                <c:pt idx="19">
                  <c:v>68.684634146341466</c:v>
                </c:pt>
                <c:pt idx="20">
                  <c:v>68.841219512195138</c:v>
                </c:pt>
                <c:pt idx="21">
                  <c:v>69.683902439024394</c:v>
                </c:pt>
                <c:pt idx="22">
                  <c:v>70.072195121951239</c:v>
                </c:pt>
                <c:pt idx="23">
                  <c:v>70.578780487804877</c:v>
                </c:pt>
                <c:pt idx="24">
                  <c:v>70.743658536585372</c:v>
                </c:pt>
                <c:pt idx="25">
                  <c:v>71.183414634146345</c:v>
                </c:pt>
                <c:pt idx="26">
                  <c:v>71.651219512195127</c:v>
                </c:pt>
                <c:pt idx="27">
                  <c:v>72.4319512195122</c:v>
                </c:pt>
                <c:pt idx="28">
                  <c:v>72.657317073170731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5D3-49B6-83D5-1D120A033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799264"/>
        <c:axId val="623798304"/>
      </c:lineChart>
      <c:catAx>
        <c:axId val="6237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23798304"/>
        <c:crosses val="autoZero"/>
        <c:auto val="1"/>
        <c:lblAlgn val="ctr"/>
        <c:lblOffset val="100"/>
        <c:noMultiLvlLbl val="0"/>
      </c:catAx>
      <c:valAx>
        <c:axId val="623798304"/>
        <c:scaling>
          <c:orientation val="minMax"/>
          <c:max val="85"/>
          <c:min val="5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2379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374061588817067"/>
          <c:y val="5.2107861177423317E-2"/>
          <c:w val="0.48998048969451435"/>
          <c:h val="0.35417392663711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251517727712E-2"/>
          <c:y val="7.2338345562651798E-2"/>
          <c:w val="0.87123052967726489"/>
          <c:h val="0.76237750326495124"/>
        </c:manualLayout>
      </c:layout>
      <c:lineChart>
        <c:grouping val="standard"/>
        <c:varyColors val="0"/>
        <c:ser>
          <c:idx val="0"/>
          <c:order val="0"/>
          <c:tx>
            <c:strRef>
              <c:f>Fig6B!$A$10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Fig6B!$B$10:$AD$10</c:f>
              <c:numCache>
                <c:formatCode>General</c:formatCode>
                <c:ptCount val="29"/>
                <c:pt idx="0">
                  <c:v>60.268000000000001</c:v>
                </c:pt>
                <c:pt idx="1">
                  <c:v>60.485999999999997</c:v>
                </c:pt>
                <c:pt idx="2">
                  <c:v>60.67</c:v>
                </c:pt>
                <c:pt idx="3">
                  <c:v>60.841000000000001</c:v>
                </c:pt>
                <c:pt idx="4">
                  <c:v>61.015000000000001</c:v>
                </c:pt>
                <c:pt idx="5">
                  <c:v>61.210999999999999</c:v>
                </c:pt>
                <c:pt idx="6">
                  <c:v>61.447000000000003</c:v>
                </c:pt>
                <c:pt idx="7">
                  <c:v>61.73</c:v>
                </c:pt>
                <c:pt idx="8">
                  <c:v>62.063000000000002</c:v>
                </c:pt>
                <c:pt idx="9">
                  <c:v>62.445999999999998</c:v>
                </c:pt>
                <c:pt idx="10">
                  <c:v>62.869</c:v>
                </c:pt>
                <c:pt idx="11">
                  <c:v>63.319000000000003</c:v>
                </c:pt>
                <c:pt idx="12">
                  <c:v>63.777000000000001</c:v>
                </c:pt>
                <c:pt idx="13">
                  <c:v>64.23</c:v>
                </c:pt>
                <c:pt idx="14">
                  <c:v>64.671000000000006</c:v>
                </c:pt>
                <c:pt idx="15">
                  <c:v>65.102999999999994</c:v>
                </c:pt>
                <c:pt idx="16">
                  <c:v>65.537999999999997</c:v>
                </c:pt>
                <c:pt idx="17">
                  <c:v>65.984999999999999</c:v>
                </c:pt>
                <c:pt idx="18">
                  <c:v>66.447000000000003</c:v>
                </c:pt>
                <c:pt idx="19">
                  <c:v>66.915999999999997</c:v>
                </c:pt>
                <c:pt idx="20">
                  <c:v>67.38</c:v>
                </c:pt>
                <c:pt idx="21">
                  <c:v>67.817999999999998</c:v>
                </c:pt>
                <c:pt idx="22">
                  <c:v>68.216999999999999</c:v>
                </c:pt>
                <c:pt idx="23">
                  <c:v>68.566000000000003</c:v>
                </c:pt>
                <c:pt idx="24">
                  <c:v>68.863</c:v>
                </c:pt>
                <c:pt idx="25">
                  <c:v>69.111000000000004</c:v>
                </c:pt>
                <c:pt idx="26">
                  <c:v>69.320999999999998</c:v>
                </c:pt>
                <c:pt idx="27">
                  <c:v>69.509</c:v>
                </c:pt>
                <c:pt idx="28">
                  <c:v>69.688999999999993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4-4FF4-9A4E-5291D67C27C0}"/>
            </c:ext>
          </c:extLst>
        </c:ser>
        <c:ser>
          <c:idx val="1"/>
          <c:order val="1"/>
          <c:tx>
            <c:strRef>
              <c:f>Fig6B!$A$11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Fig6B!$B$11:$AD$11</c:f>
              <c:numCache>
                <c:formatCode>General</c:formatCode>
                <c:ptCount val="29"/>
                <c:pt idx="0">
                  <c:v>76.994634146341468</c:v>
                </c:pt>
                <c:pt idx="1">
                  <c:v>77.27560975609758</c:v>
                </c:pt>
                <c:pt idx="2">
                  <c:v>77.378048780487816</c:v>
                </c:pt>
                <c:pt idx="3">
                  <c:v>77.878048780487816</c:v>
                </c:pt>
                <c:pt idx="4">
                  <c:v>77.878048780487816</c:v>
                </c:pt>
                <c:pt idx="5">
                  <c:v>77.82926829268294</c:v>
                </c:pt>
                <c:pt idx="6">
                  <c:v>78.078048780487819</c:v>
                </c:pt>
                <c:pt idx="7">
                  <c:v>78.480487804878052</c:v>
                </c:pt>
                <c:pt idx="8">
                  <c:v>78.631707317073179</c:v>
                </c:pt>
                <c:pt idx="9">
                  <c:v>78.931707317073176</c:v>
                </c:pt>
                <c:pt idx="10">
                  <c:v>79.234146341463429</c:v>
                </c:pt>
                <c:pt idx="11">
                  <c:v>79.634146341463421</c:v>
                </c:pt>
                <c:pt idx="12">
                  <c:v>79.936585365853674</c:v>
                </c:pt>
                <c:pt idx="13">
                  <c:v>80.239024390243912</c:v>
                </c:pt>
                <c:pt idx="14">
                  <c:v>80.490243902439033</c:v>
                </c:pt>
                <c:pt idx="15">
                  <c:v>80.841463414634148</c:v>
                </c:pt>
                <c:pt idx="16">
                  <c:v>81.041463414634151</c:v>
                </c:pt>
                <c:pt idx="17">
                  <c:v>81.292682926829272</c:v>
                </c:pt>
                <c:pt idx="18">
                  <c:v>81.395121951219522</c:v>
                </c:pt>
                <c:pt idx="19">
                  <c:v>81.543902439024407</c:v>
                </c:pt>
                <c:pt idx="20">
                  <c:v>81.695121951219534</c:v>
                </c:pt>
                <c:pt idx="21">
                  <c:v>81.895121951219508</c:v>
                </c:pt>
                <c:pt idx="22">
                  <c:v>82.046341463414635</c:v>
                </c:pt>
                <c:pt idx="23">
                  <c:v>82.148780487804885</c:v>
                </c:pt>
                <c:pt idx="24">
                  <c:v>82.3</c:v>
                </c:pt>
                <c:pt idx="25">
                  <c:v>82.4</c:v>
                </c:pt>
                <c:pt idx="26">
                  <c:v>82.448780487804896</c:v>
                </c:pt>
                <c:pt idx="27">
                  <c:v>82.5</c:v>
                </c:pt>
                <c:pt idx="28">
                  <c:v>82.748780487804893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4-4FF4-9A4E-5291D67C27C0}"/>
            </c:ext>
          </c:extLst>
        </c:ser>
        <c:ser>
          <c:idx val="2"/>
          <c:order val="2"/>
          <c:tx>
            <c:strRef>
              <c:f>Fig6B!$A$12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Fig6B!$B$12:$AD$12</c:f>
              <c:numCache>
                <c:formatCode>General</c:formatCode>
                <c:ptCount val="29"/>
                <c:pt idx="0">
                  <c:v>77.421951219512209</c:v>
                </c:pt>
                <c:pt idx="1">
                  <c:v>77.621951219512198</c:v>
                </c:pt>
                <c:pt idx="2">
                  <c:v>77.724390243902448</c:v>
                </c:pt>
                <c:pt idx="3">
                  <c:v>77.824390243902457</c:v>
                </c:pt>
                <c:pt idx="4">
                  <c:v>77.826829268292698</c:v>
                </c:pt>
                <c:pt idx="5">
                  <c:v>78.029268292682943</c:v>
                </c:pt>
                <c:pt idx="6">
                  <c:v>78.180487804878055</c:v>
                </c:pt>
                <c:pt idx="7">
                  <c:v>78.431707317073176</c:v>
                </c:pt>
                <c:pt idx="8">
                  <c:v>78.634146341463421</c:v>
                </c:pt>
                <c:pt idx="9">
                  <c:v>78.885365853658527</c:v>
                </c:pt>
                <c:pt idx="10">
                  <c:v>79.136585365853662</c:v>
                </c:pt>
                <c:pt idx="11">
                  <c:v>79.339024390243921</c:v>
                </c:pt>
                <c:pt idx="12">
                  <c:v>79.490243902439019</c:v>
                </c:pt>
                <c:pt idx="13">
                  <c:v>79.741463414634168</c:v>
                </c:pt>
                <c:pt idx="14">
                  <c:v>79.892682926829281</c:v>
                </c:pt>
                <c:pt idx="15">
                  <c:v>80.192682926829278</c:v>
                </c:pt>
                <c:pt idx="16">
                  <c:v>80.34390243902439</c:v>
                </c:pt>
                <c:pt idx="17">
                  <c:v>80.543902439024407</c:v>
                </c:pt>
                <c:pt idx="18">
                  <c:v>80.695121951219519</c:v>
                </c:pt>
                <c:pt idx="19">
                  <c:v>80.995121951219517</c:v>
                </c:pt>
                <c:pt idx="20">
                  <c:v>81.246341463414637</c:v>
                </c:pt>
                <c:pt idx="21">
                  <c:v>81.448780487804882</c:v>
                </c:pt>
                <c:pt idx="22">
                  <c:v>81.648780487804885</c:v>
                </c:pt>
                <c:pt idx="23">
                  <c:v>81.748780487804893</c:v>
                </c:pt>
                <c:pt idx="24">
                  <c:v>81.8</c:v>
                </c:pt>
                <c:pt idx="25">
                  <c:v>81.900000000000006</c:v>
                </c:pt>
                <c:pt idx="26">
                  <c:v>81.900000000000006</c:v>
                </c:pt>
                <c:pt idx="27">
                  <c:v>81.948780487804882</c:v>
                </c:pt>
                <c:pt idx="28">
                  <c:v>81.948780487804882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4-4FF4-9A4E-5291D67C27C0}"/>
            </c:ext>
          </c:extLst>
        </c:ser>
        <c:ser>
          <c:idx val="3"/>
          <c:order val="3"/>
          <c:tx>
            <c:strRef>
              <c:f>Fig6B!$A$13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Fig6B!$B$13:$AD$13</c:f>
              <c:numCache>
                <c:formatCode>General</c:formatCode>
                <c:ptCount val="29"/>
                <c:pt idx="0">
                  <c:v>73.509</c:v>
                </c:pt>
                <c:pt idx="1">
                  <c:v>73.808000000000007</c:v>
                </c:pt>
                <c:pt idx="2">
                  <c:v>74.099999999999994</c:v>
                </c:pt>
                <c:pt idx="3">
                  <c:v>74.385999999999996</c:v>
                </c:pt>
                <c:pt idx="4">
                  <c:v>74.671000000000006</c:v>
                </c:pt>
                <c:pt idx="5">
                  <c:v>74.956999999999994</c:v>
                </c:pt>
                <c:pt idx="6">
                  <c:v>75.244</c:v>
                </c:pt>
                <c:pt idx="7">
                  <c:v>75.53</c:v>
                </c:pt>
                <c:pt idx="8">
                  <c:v>75.813000000000002</c:v>
                </c:pt>
                <c:pt idx="9">
                  <c:v>76.091999999999999</c:v>
                </c:pt>
                <c:pt idx="10">
                  <c:v>76.366</c:v>
                </c:pt>
                <c:pt idx="11">
                  <c:v>76.634</c:v>
                </c:pt>
                <c:pt idx="12">
                  <c:v>76.894000000000005</c:v>
                </c:pt>
                <c:pt idx="13">
                  <c:v>77.146000000000001</c:v>
                </c:pt>
                <c:pt idx="14">
                  <c:v>77.391000000000005</c:v>
                </c:pt>
                <c:pt idx="15">
                  <c:v>77.63</c:v>
                </c:pt>
                <c:pt idx="16">
                  <c:v>77.864999999999995</c:v>
                </c:pt>
                <c:pt idx="17">
                  <c:v>78.099000000000004</c:v>
                </c:pt>
                <c:pt idx="18">
                  <c:v>78.33</c:v>
                </c:pt>
                <c:pt idx="19">
                  <c:v>78.558000000000007</c:v>
                </c:pt>
                <c:pt idx="20">
                  <c:v>78.778999999999996</c:v>
                </c:pt>
                <c:pt idx="21">
                  <c:v>78.986000000000004</c:v>
                </c:pt>
                <c:pt idx="22">
                  <c:v>79.176000000000002</c:v>
                </c:pt>
                <c:pt idx="23">
                  <c:v>79.349000000000004</c:v>
                </c:pt>
                <c:pt idx="24">
                  <c:v>79.504000000000005</c:v>
                </c:pt>
                <c:pt idx="25">
                  <c:v>79.646000000000001</c:v>
                </c:pt>
                <c:pt idx="26">
                  <c:v>79.778999999999996</c:v>
                </c:pt>
                <c:pt idx="27">
                  <c:v>79.909000000000006</c:v>
                </c:pt>
                <c:pt idx="28">
                  <c:v>80.042000000000002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F4-4FF4-9A4E-5291D67C27C0}"/>
            </c:ext>
          </c:extLst>
        </c:ser>
        <c:ser>
          <c:idx val="4"/>
          <c:order val="4"/>
          <c:tx>
            <c:strRef>
              <c:f>Fig6B!$A$14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Fig6B!$B$14:$AD$14</c:f>
              <c:numCache>
                <c:formatCode>General</c:formatCode>
                <c:ptCount val="29"/>
                <c:pt idx="0">
                  <c:v>70.864999999999995</c:v>
                </c:pt>
                <c:pt idx="1">
                  <c:v>71.105999999999995</c:v>
                </c:pt>
                <c:pt idx="2">
                  <c:v>71.325999999999993</c:v>
                </c:pt>
                <c:pt idx="3">
                  <c:v>71.519000000000005</c:v>
                </c:pt>
                <c:pt idx="4">
                  <c:v>71.686999999999998</c:v>
                </c:pt>
                <c:pt idx="5">
                  <c:v>71.834000000000003</c:v>
                </c:pt>
                <c:pt idx="6">
                  <c:v>71.971999999999994</c:v>
                </c:pt>
                <c:pt idx="7">
                  <c:v>72.11</c:v>
                </c:pt>
                <c:pt idx="8">
                  <c:v>72.257000000000005</c:v>
                </c:pt>
                <c:pt idx="9">
                  <c:v>72.418000000000006</c:v>
                </c:pt>
                <c:pt idx="10">
                  <c:v>72.593999999999994</c:v>
                </c:pt>
                <c:pt idx="11">
                  <c:v>72.781999999999996</c:v>
                </c:pt>
                <c:pt idx="12">
                  <c:v>72.975999999999999</c:v>
                </c:pt>
                <c:pt idx="13">
                  <c:v>73.17</c:v>
                </c:pt>
                <c:pt idx="14">
                  <c:v>73.364000000000004</c:v>
                </c:pt>
                <c:pt idx="15">
                  <c:v>73.555000000000007</c:v>
                </c:pt>
                <c:pt idx="16">
                  <c:v>73.744</c:v>
                </c:pt>
                <c:pt idx="17">
                  <c:v>73.930999999999997</c:v>
                </c:pt>
                <c:pt idx="18">
                  <c:v>74.117999999999995</c:v>
                </c:pt>
                <c:pt idx="19">
                  <c:v>74.305000000000007</c:v>
                </c:pt>
                <c:pt idx="20">
                  <c:v>74.492999999999995</c:v>
                </c:pt>
                <c:pt idx="21">
                  <c:v>74.683000000000007</c:v>
                </c:pt>
                <c:pt idx="22">
                  <c:v>74.876999999999995</c:v>
                </c:pt>
                <c:pt idx="23">
                  <c:v>75.072000000000003</c:v>
                </c:pt>
                <c:pt idx="24">
                  <c:v>75.268000000000001</c:v>
                </c:pt>
                <c:pt idx="25">
                  <c:v>75.460999999999999</c:v>
                </c:pt>
                <c:pt idx="26">
                  <c:v>75.649000000000001</c:v>
                </c:pt>
                <c:pt idx="27">
                  <c:v>75.828000000000003</c:v>
                </c:pt>
                <c:pt idx="28">
                  <c:v>75.997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F4-4FF4-9A4E-5291D67C27C0}"/>
            </c:ext>
          </c:extLst>
        </c:ser>
        <c:ser>
          <c:idx val="5"/>
          <c:order val="5"/>
          <c:tx>
            <c:strRef>
              <c:f>Fig6B!$A$15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Fig6B!$B$15:$AD$15</c:f>
              <c:numCache>
                <c:formatCode>General</c:formatCode>
                <c:ptCount val="29"/>
                <c:pt idx="0">
                  <c:v>75.823999999999998</c:v>
                </c:pt>
                <c:pt idx="1">
                  <c:v>76.040999999999997</c:v>
                </c:pt>
                <c:pt idx="2">
                  <c:v>76.241</c:v>
                </c:pt>
                <c:pt idx="3">
                  <c:v>76.427000000000007</c:v>
                </c:pt>
                <c:pt idx="4">
                  <c:v>76.599000000000004</c:v>
                </c:pt>
                <c:pt idx="5">
                  <c:v>76.759</c:v>
                </c:pt>
                <c:pt idx="6">
                  <c:v>76.909000000000006</c:v>
                </c:pt>
                <c:pt idx="7">
                  <c:v>77.052000000000007</c:v>
                </c:pt>
                <c:pt idx="8">
                  <c:v>77.19</c:v>
                </c:pt>
                <c:pt idx="9">
                  <c:v>77.326999999999998</c:v>
                </c:pt>
                <c:pt idx="10">
                  <c:v>77.466999999999999</c:v>
                </c:pt>
                <c:pt idx="11">
                  <c:v>77.611999999999995</c:v>
                </c:pt>
                <c:pt idx="12">
                  <c:v>77.762</c:v>
                </c:pt>
                <c:pt idx="13">
                  <c:v>77.918999999999997</c:v>
                </c:pt>
                <c:pt idx="14">
                  <c:v>78.082999999999998</c:v>
                </c:pt>
                <c:pt idx="15">
                  <c:v>78.251999999999995</c:v>
                </c:pt>
                <c:pt idx="16">
                  <c:v>78.424999999999997</c:v>
                </c:pt>
                <c:pt idx="17">
                  <c:v>78.600999999999999</c:v>
                </c:pt>
                <c:pt idx="18">
                  <c:v>78.775000000000006</c:v>
                </c:pt>
                <c:pt idx="19">
                  <c:v>78.944999999999993</c:v>
                </c:pt>
                <c:pt idx="20">
                  <c:v>79.108000000000004</c:v>
                </c:pt>
                <c:pt idx="21">
                  <c:v>79.260000000000005</c:v>
                </c:pt>
                <c:pt idx="22">
                  <c:v>79.399000000000001</c:v>
                </c:pt>
                <c:pt idx="23">
                  <c:v>79.527000000000001</c:v>
                </c:pt>
                <c:pt idx="24">
                  <c:v>79.646000000000001</c:v>
                </c:pt>
                <c:pt idx="25">
                  <c:v>79.757999999999996</c:v>
                </c:pt>
                <c:pt idx="26">
                  <c:v>79.867999999999995</c:v>
                </c:pt>
                <c:pt idx="27">
                  <c:v>79.980999999999995</c:v>
                </c:pt>
                <c:pt idx="28">
                  <c:v>80.099999999999994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F4-4FF4-9A4E-5291D67C27C0}"/>
            </c:ext>
          </c:extLst>
        </c:ser>
        <c:ser>
          <c:idx val="6"/>
          <c:order val="6"/>
          <c:tx>
            <c:strRef>
              <c:f>Fig6B!$A$16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Fig6B!$B$9:$AD$9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Fig6B!$B$16:$AD$16</c:f>
              <c:numCache>
                <c:formatCode>General</c:formatCode>
                <c:ptCount val="29"/>
                <c:pt idx="0">
                  <c:v>71.938999999999993</c:v>
                </c:pt>
                <c:pt idx="1">
                  <c:v>72.207999999999998</c:v>
                </c:pt>
                <c:pt idx="2">
                  <c:v>72.465999999999994</c:v>
                </c:pt>
                <c:pt idx="3">
                  <c:v>72.715000000000003</c:v>
                </c:pt>
                <c:pt idx="4">
                  <c:v>72.956999999999994</c:v>
                </c:pt>
                <c:pt idx="5">
                  <c:v>73.194000000000003</c:v>
                </c:pt>
                <c:pt idx="6">
                  <c:v>73.427999999999997</c:v>
                </c:pt>
                <c:pt idx="7">
                  <c:v>73.656999999999996</c:v>
                </c:pt>
                <c:pt idx="8">
                  <c:v>73.882999999999996</c:v>
                </c:pt>
                <c:pt idx="9">
                  <c:v>74.105999999999995</c:v>
                </c:pt>
                <c:pt idx="10">
                  <c:v>74.326999999999998</c:v>
                </c:pt>
                <c:pt idx="11">
                  <c:v>74.543999999999997</c:v>
                </c:pt>
                <c:pt idx="12">
                  <c:v>74.757999999999996</c:v>
                </c:pt>
                <c:pt idx="13">
                  <c:v>74.968000000000004</c:v>
                </c:pt>
                <c:pt idx="14">
                  <c:v>75.174000000000007</c:v>
                </c:pt>
                <c:pt idx="15">
                  <c:v>75.376000000000005</c:v>
                </c:pt>
                <c:pt idx="16">
                  <c:v>75.572999999999993</c:v>
                </c:pt>
                <c:pt idx="17">
                  <c:v>75.766999999999996</c:v>
                </c:pt>
                <c:pt idx="18">
                  <c:v>75.956999999999994</c:v>
                </c:pt>
                <c:pt idx="19">
                  <c:v>76.144999999999996</c:v>
                </c:pt>
                <c:pt idx="20">
                  <c:v>76.331999999999994</c:v>
                </c:pt>
                <c:pt idx="21">
                  <c:v>76.521000000000001</c:v>
                </c:pt>
                <c:pt idx="22">
                  <c:v>76.710999999999999</c:v>
                </c:pt>
                <c:pt idx="23">
                  <c:v>76.903000000000006</c:v>
                </c:pt>
                <c:pt idx="24">
                  <c:v>77.094999999999999</c:v>
                </c:pt>
                <c:pt idx="25">
                  <c:v>77.284999999999997</c:v>
                </c:pt>
                <c:pt idx="26">
                  <c:v>77.47</c:v>
                </c:pt>
                <c:pt idx="27">
                  <c:v>77.647000000000006</c:v>
                </c:pt>
                <c:pt idx="28">
                  <c:v>77.813999999999993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F4-4FF4-9A4E-5291D67C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127903"/>
        <c:axId val="1553122143"/>
      </c:lineChart>
      <c:catAx>
        <c:axId val="155312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2143"/>
        <c:crosses val="autoZero"/>
        <c:auto val="1"/>
        <c:lblAlgn val="ctr"/>
        <c:lblOffset val="100"/>
        <c:noMultiLvlLbl val="0"/>
      </c:catAx>
      <c:valAx>
        <c:axId val="1553122143"/>
        <c:scaling>
          <c:orientation val="minMax"/>
          <c:min val="5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769215394077931"/>
          <c:y val="0.59252540582556312"/>
          <c:w val="0.43939521391082093"/>
          <c:h val="0.2469939651326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4.6125645526718315E-2"/>
          <c:w val="0.84562828947368418"/>
          <c:h val="0.725241193859394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83-4E28-B2EF-4CDEDD6D0329}"/>
              </c:ext>
            </c:extLst>
          </c:dPt>
          <c:cat>
            <c:strRef>
              <c:f>Fig7A!$A$1:$A$8</c:f>
              <c:strCache>
                <c:ptCount val="8"/>
                <c:pt idx="0">
                  <c:v>Guyana</c:v>
                </c:pt>
                <c:pt idx="1">
                  <c:v>Mongolia</c:v>
                </c:pt>
                <c:pt idx="2">
                  <c:v>Ecuador</c:v>
                </c:pt>
                <c:pt idx="3">
                  <c:v>Peru</c:v>
                </c:pt>
                <c:pt idx="4">
                  <c:v>Armenia</c:v>
                </c:pt>
                <c:pt idx="5">
                  <c:v>Colombia</c:v>
                </c:pt>
                <c:pt idx="6">
                  <c:v>Kazakhstan</c:v>
                </c:pt>
                <c:pt idx="7">
                  <c:v>Russia</c:v>
                </c:pt>
              </c:strCache>
            </c:strRef>
          </c:cat>
          <c:val>
            <c:numRef>
              <c:f>Fig7A!$B$1:$B$8</c:f>
              <c:numCache>
                <c:formatCode>General</c:formatCode>
                <c:ptCount val="8"/>
                <c:pt idx="0">
                  <c:v>0.67</c:v>
                </c:pt>
                <c:pt idx="1">
                  <c:v>0.73499999999999999</c:v>
                </c:pt>
                <c:pt idx="2">
                  <c:v>0.75800000000000001</c:v>
                </c:pt>
                <c:pt idx="3">
                  <c:v>0.75900000000000001</c:v>
                </c:pt>
                <c:pt idx="4">
                  <c:v>0.76</c:v>
                </c:pt>
                <c:pt idx="5">
                  <c:v>0.76100000000000001</c:v>
                </c:pt>
                <c:pt idx="6">
                  <c:v>0.81699999999999995</c:v>
                </c:pt>
                <c:pt idx="7">
                  <c:v>0.82399999999999995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3-4E28-B2EF-4CDEDD6D0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69416816"/>
        <c:axId val="569415376"/>
      </c:barChart>
      <c:catAx>
        <c:axId val="5694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15376"/>
        <c:crosses val="autoZero"/>
        <c:auto val="1"/>
        <c:lblAlgn val="ctr"/>
        <c:lblOffset val="100"/>
        <c:noMultiLvlLbl val="0"/>
      </c:catAx>
      <c:valAx>
        <c:axId val="56941537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1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7749084154385"/>
          <c:y val="5.5515569176255247E-2"/>
          <c:w val="0.84560458842366149"/>
          <c:h val="0.711211402740279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C-4402-B811-A85FFF419CFC}"/>
              </c:ext>
            </c:extLst>
          </c:dPt>
          <c:cat>
            <c:strRef>
              <c:f>Fig7B!$A$2:$A$8</c:f>
              <c:strCache>
                <c:ptCount val="7"/>
                <c:pt idx="0">
                  <c:v>Mongolia</c:v>
                </c:pt>
                <c:pt idx="1">
                  <c:v>Malaysia</c:v>
                </c:pt>
                <c:pt idx="2">
                  <c:v>Chile</c:v>
                </c:pt>
                <c:pt idx="3">
                  <c:v>Qatar</c:v>
                </c:pt>
                <c:pt idx="4">
                  <c:v>UAE</c:v>
                </c:pt>
                <c:pt idx="5">
                  <c:v>Canada</c:v>
                </c:pt>
                <c:pt idx="6">
                  <c:v>Australia</c:v>
                </c:pt>
              </c:strCache>
            </c:strRef>
          </c:cat>
          <c:val>
            <c:numRef>
              <c:f>Fig7B!$B$2:$B$8</c:f>
              <c:numCache>
                <c:formatCode>General</c:formatCode>
                <c:ptCount val="7"/>
                <c:pt idx="0">
                  <c:v>0.73499999999999999</c:v>
                </c:pt>
                <c:pt idx="1">
                  <c:v>0.80400000000000005</c:v>
                </c:pt>
                <c:pt idx="2">
                  <c:v>0.84699999999999998</c:v>
                </c:pt>
                <c:pt idx="3">
                  <c:v>0.84799999999999998</c:v>
                </c:pt>
                <c:pt idx="4">
                  <c:v>0.86599999999999999</c:v>
                </c:pt>
                <c:pt idx="5">
                  <c:v>0.92200000000000004</c:v>
                </c:pt>
                <c:pt idx="6">
                  <c:v>0.93799999999999994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C-4402-B811-A85FFF419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69406736"/>
        <c:axId val="569412016"/>
      </c:barChart>
      <c:catAx>
        <c:axId val="5694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12016"/>
        <c:crosses val="autoZero"/>
        <c:auto val="1"/>
        <c:lblAlgn val="ctr"/>
        <c:lblOffset val="100"/>
        <c:noMultiLvlLbl val="0"/>
      </c:catAx>
      <c:valAx>
        <c:axId val="569412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78728070175437E-2"/>
          <c:y val="4.8679526720490876E-2"/>
          <c:w val="0.84238377192982461"/>
          <c:h val="0.8572697951575589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88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02-4032-968F-B1107F1E6ED1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8261008064117422"/>
                  <c:y val="0.111246087757979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Fig8A!$F$2:$F$152</c:f>
              <c:numCache>
                <c:formatCode>General</c:formatCode>
                <c:ptCount val="151"/>
                <c:pt idx="0">
                  <c:v>0.77637535300000005</c:v>
                </c:pt>
                <c:pt idx="1">
                  <c:v>0.70917311100000002</c:v>
                </c:pt>
                <c:pt idx="2">
                  <c:v>0.65526782699999997</c:v>
                </c:pt>
                <c:pt idx="3">
                  <c:v>0.59288724400000004</c:v>
                </c:pt>
                <c:pt idx="4">
                  <c:v>0.72398820699999999</c:v>
                </c:pt>
                <c:pt idx="5">
                  <c:v>0.60823806700000005</c:v>
                </c:pt>
                <c:pt idx="6">
                  <c:v>0.339584948</c:v>
                </c:pt>
                <c:pt idx="7">
                  <c:v>0.788917859</c:v>
                </c:pt>
                <c:pt idx="8">
                  <c:v>0.73179583000000004</c:v>
                </c:pt>
                <c:pt idx="9">
                  <c:v>0.85017163399999995</c:v>
                </c:pt>
                <c:pt idx="10">
                  <c:v>0.35751083299999997</c:v>
                </c:pt>
                <c:pt idx="11">
                  <c:v>0.78522090300000003</c:v>
                </c:pt>
                <c:pt idx="12">
                  <c:v>0.62169380900000004</c:v>
                </c:pt>
                <c:pt idx="13">
                  <c:v>0.89246439099999997</c:v>
                </c:pt>
                <c:pt idx="14">
                  <c:v>0.51316394600000004</c:v>
                </c:pt>
                <c:pt idx="15">
                  <c:v>0.481140923</c:v>
                </c:pt>
                <c:pt idx="16">
                  <c:v>0.811558793</c:v>
                </c:pt>
                <c:pt idx="17">
                  <c:v>0.76404587499999999</c:v>
                </c:pt>
                <c:pt idx="18">
                  <c:v>0.81610853900000002</c:v>
                </c:pt>
                <c:pt idx="19">
                  <c:v>0.77877889899999997</c:v>
                </c:pt>
                <c:pt idx="20">
                  <c:v>0.36887456200000002</c:v>
                </c:pt>
                <c:pt idx="21">
                  <c:v>0.77028096000000001</c:v>
                </c:pt>
                <c:pt idx="22">
                  <c:v>0.75067659499999995</c:v>
                </c:pt>
                <c:pt idx="23">
                  <c:v>0.452961852</c:v>
                </c:pt>
                <c:pt idx="24">
                  <c:v>0.62644560199999999</c:v>
                </c:pt>
                <c:pt idx="25">
                  <c:v>0.72745529600000003</c:v>
                </c:pt>
                <c:pt idx="26">
                  <c:v>0.80321847899999999</c:v>
                </c:pt>
                <c:pt idx="27">
                  <c:v>0.82151596500000001</c:v>
                </c:pt>
                <c:pt idx="28">
                  <c:v>0.67335549100000003</c:v>
                </c:pt>
                <c:pt idx="29">
                  <c:v>0.74735480499999996</c:v>
                </c:pt>
                <c:pt idx="30">
                  <c:v>0.48364542700000002</c:v>
                </c:pt>
                <c:pt idx="31">
                  <c:v>0.59016769599999996</c:v>
                </c:pt>
                <c:pt idx="32">
                  <c:v>0.40393674499999999</c:v>
                </c:pt>
                <c:pt idx="33">
                  <c:v>0.42033574299999998</c:v>
                </c:pt>
                <c:pt idx="34">
                  <c:v>0.70913493999999999</c:v>
                </c:pt>
                <c:pt idx="35">
                  <c:v>0.75336526199999998</c:v>
                </c:pt>
                <c:pt idx="36">
                  <c:v>0.60592047199999999</c:v>
                </c:pt>
                <c:pt idx="37">
                  <c:v>0.675791001</c:v>
                </c:pt>
                <c:pt idx="38">
                  <c:v>0.48414985599999999</c:v>
                </c:pt>
                <c:pt idx="39">
                  <c:v>0.74973336199999996</c:v>
                </c:pt>
                <c:pt idx="40">
                  <c:v>0.79592095399999996</c:v>
                </c:pt>
                <c:pt idx="41">
                  <c:v>0.51135966200000005</c:v>
                </c:pt>
                <c:pt idx="42">
                  <c:v>0.298895668</c:v>
                </c:pt>
                <c:pt idx="43">
                  <c:v>0.83272904000000003</c:v>
                </c:pt>
                <c:pt idx="44">
                  <c:v>0.75063032500000004</c:v>
                </c:pt>
                <c:pt idx="45">
                  <c:v>0.69939912999999998</c:v>
                </c:pt>
                <c:pt idx="46">
                  <c:v>0.29929395600000003</c:v>
                </c:pt>
                <c:pt idx="47">
                  <c:v>0.81490778900000005</c:v>
                </c:pt>
                <c:pt idx="48">
                  <c:v>0.53664834100000003</c:v>
                </c:pt>
                <c:pt idx="49">
                  <c:v>0.68667537400000001</c:v>
                </c:pt>
                <c:pt idx="50">
                  <c:v>0.82675827199999996</c:v>
                </c:pt>
                <c:pt idx="51">
                  <c:v>0.82417704000000003</c:v>
                </c:pt>
                <c:pt idx="52">
                  <c:v>0.71354635</c:v>
                </c:pt>
                <c:pt idx="53">
                  <c:v>0.76131353899999998</c:v>
                </c:pt>
                <c:pt idx="54">
                  <c:v>0.51227467100000001</c:v>
                </c:pt>
                <c:pt idx="55">
                  <c:v>0.39053516399999999</c:v>
                </c:pt>
                <c:pt idx="56">
                  <c:v>0.79975854999999996</c:v>
                </c:pt>
                <c:pt idx="57">
                  <c:v>0.52607868300000005</c:v>
                </c:pt>
                <c:pt idx="58">
                  <c:v>0.53176062800000001</c:v>
                </c:pt>
                <c:pt idx="59">
                  <c:v>0.83192042899999996</c:v>
                </c:pt>
                <c:pt idx="60">
                  <c:v>0.63247872500000002</c:v>
                </c:pt>
                <c:pt idx="61">
                  <c:v>0.57998393500000001</c:v>
                </c:pt>
                <c:pt idx="62">
                  <c:v>0.36494425600000002</c:v>
                </c:pt>
                <c:pt idx="63">
                  <c:v>0.77059795600000003</c:v>
                </c:pt>
                <c:pt idx="64">
                  <c:v>0.40449035300000002</c:v>
                </c:pt>
                <c:pt idx="65">
                  <c:v>0.63613822499999995</c:v>
                </c:pt>
                <c:pt idx="66">
                  <c:v>0.76219300400000001</c:v>
                </c:pt>
                <c:pt idx="67">
                  <c:v>0.69144177600000001</c:v>
                </c:pt>
                <c:pt idx="68">
                  <c:v>0.693250637</c:v>
                </c:pt>
                <c:pt idx="69">
                  <c:v>0.42705342899999998</c:v>
                </c:pt>
                <c:pt idx="70">
                  <c:v>0.81389410500000003</c:v>
                </c:pt>
                <c:pt idx="71">
                  <c:v>0.70160259199999997</c:v>
                </c:pt>
                <c:pt idx="72">
                  <c:v>0.77157234100000005</c:v>
                </c:pt>
                <c:pt idx="73">
                  <c:v>0.52865128800000005</c:v>
                </c:pt>
                <c:pt idx="74">
                  <c:v>0.62550709500000001</c:v>
                </c:pt>
                <c:pt idx="75">
                  <c:v>0.83481991499999997</c:v>
                </c:pt>
                <c:pt idx="76">
                  <c:v>0.79445199899999996</c:v>
                </c:pt>
                <c:pt idx="77">
                  <c:v>0.499328302</c:v>
                </c:pt>
                <c:pt idx="78">
                  <c:v>0.54048979900000005</c:v>
                </c:pt>
                <c:pt idx="79">
                  <c:v>0.71349068699999996</c:v>
                </c:pt>
                <c:pt idx="80">
                  <c:v>0.76251587700000001</c:v>
                </c:pt>
                <c:pt idx="81">
                  <c:v>0.829392303</c:v>
                </c:pt>
                <c:pt idx="82">
                  <c:v>0.47554309500000003</c:v>
                </c:pt>
                <c:pt idx="83">
                  <c:v>0.84769288399999998</c:v>
                </c:pt>
                <c:pt idx="84">
                  <c:v>0.66070996599999998</c:v>
                </c:pt>
                <c:pt idx="85">
                  <c:v>0.81266300300000005</c:v>
                </c:pt>
                <c:pt idx="86">
                  <c:v>0.73502984900000001</c:v>
                </c:pt>
                <c:pt idx="87">
                  <c:v>0.39890036600000001</c:v>
                </c:pt>
                <c:pt idx="88">
                  <c:v>0.83062382999999995</c:v>
                </c:pt>
                <c:pt idx="89">
                  <c:v>0.70067876500000004</c:v>
                </c:pt>
                <c:pt idx="90">
                  <c:v>0.68989614099999996</c:v>
                </c:pt>
                <c:pt idx="91">
                  <c:v>0.79275228900000005</c:v>
                </c:pt>
                <c:pt idx="92">
                  <c:v>0.770140614</c:v>
                </c:pt>
                <c:pt idx="93">
                  <c:v>0.79362410699999997</c:v>
                </c:pt>
                <c:pt idx="94">
                  <c:v>0.58173544700000002</c:v>
                </c:pt>
                <c:pt idx="95">
                  <c:v>0.34070066199999999</c:v>
                </c:pt>
                <c:pt idx="96">
                  <c:v>0.66089262199999999</c:v>
                </c:pt>
                <c:pt idx="97">
                  <c:v>0.78953130900000001</c:v>
                </c:pt>
                <c:pt idx="98">
                  <c:v>0.796066779</c:v>
                </c:pt>
                <c:pt idx="99">
                  <c:v>0.85407746500000004</c:v>
                </c:pt>
                <c:pt idx="100">
                  <c:v>0.65039048200000005</c:v>
                </c:pt>
                <c:pt idx="101">
                  <c:v>0.63774909000000002</c:v>
                </c:pt>
                <c:pt idx="102">
                  <c:v>0.73856713799999996</c:v>
                </c:pt>
                <c:pt idx="103">
                  <c:v>0.75856512300000001</c:v>
                </c:pt>
                <c:pt idx="104">
                  <c:v>0.59380191500000001</c:v>
                </c:pt>
                <c:pt idx="105">
                  <c:v>0.82329813600000001</c:v>
                </c:pt>
                <c:pt idx="106">
                  <c:v>0.82725604100000005</c:v>
                </c:pt>
                <c:pt idx="107">
                  <c:v>0.76434952700000003</c:v>
                </c:pt>
                <c:pt idx="108">
                  <c:v>0.60101696199999999</c:v>
                </c:pt>
                <c:pt idx="109">
                  <c:v>0.42393794800000001</c:v>
                </c:pt>
                <c:pt idx="110">
                  <c:v>0.42839695500000002</c:v>
                </c:pt>
                <c:pt idx="111">
                  <c:v>0.80610368499999996</c:v>
                </c:pt>
                <c:pt idx="112">
                  <c:v>0.70212734399999999</c:v>
                </c:pt>
                <c:pt idx="113">
                  <c:v>0.491763438</c:v>
                </c:pt>
                <c:pt idx="114">
                  <c:v>0.64917313600000004</c:v>
                </c:pt>
                <c:pt idx="115">
                  <c:v>0.774658548</c:v>
                </c:pt>
                <c:pt idx="116">
                  <c:v>0.77841011900000001</c:v>
                </c:pt>
                <c:pt idx="117">
                  <c:v>0.75395925399999997</c:v>
                </c:pt>
                <c:pt idx="118">
                  <c:v>0.518953365</c:v>
                </c:pt>
                <c:pt idx="119">
                  <c:v>0.78874887299999996</c:v>
                </c:pt>
                <c:pt idx="120">
                  <c:v>0.71806161400000001</c:v>
                </c:pt>
                <c:pt idx="121">
                  <c:v>0.49351553500000001</c:v>
                </c:pt>
                <c:pt idx="122">
                  <c:v>0.45247477699999999</c:v>
                </c:pt>
                <c:pt idx="123">
                  <c:v>0.46614474700000003</c:v>
                </c:pt>
                <c:pt idx="124">
                  <c:v>0.80918301100000001</c:v>
                </c:pt>
                <c:pt idx="125">
                  <c:v>0.54141904900000004</c:v>
                </c:pt>
                <c:pt idx="126">
                  <c:v>0.34442060600000002</c:v>
                </c:pt>
                <c:pt idx="127">
                  <c:v>0.74183676099999996</c:v>
                </c:pt>
                <c:pt idx="128">
                  <c:v>0.82458547000000004</c:v>
                </c:pt>
                <c:pt idx="129">
                  <c:v>0.37749956000000001</c:v>
                </c:pt>
                <c:pt idx="130">
                  <c:v>0.57015748099999997</c:v>
                </c:pt>
                <c:pt idx="131">
                  <c:v>0.82449392899999996</c:v>
                </c:pt>
                <c:pt idx="132">
                  <c:v>0.77202437499999998</c:v>
                </c:pt>
                <c:pt idx="133">
                  <c:v>0.39932125499999999</c:v>
                </c:pt>
                <c:pt idx="134">
                  <c:v>0.74564174000000005</c:v>
                </c:pt>
                <c:pt idx="135">
                  <c:v>0.73723638599999997</c:v>
                </c:pt>
                <c:pt idx="136">
                  <c:v>0.68438962800000003</c:v>
                </c:pt>
                <c:pt idx="137">
                  <c:v>0.76466027700000005</c:v>
                </c:pt>
                <c:pt idx="138">
                  <c:v>0.58465340399999999</c:v>
                </c:pt>
                <c:pt idx="139">
                  <c:v>0.51140461999999998</c:v>
                </c:pt>
                <c:pt idx="140">
                  <c:v>0.58055897499999998</c:v>
                </c:pt>
                <c:pt idx="141">
                  <c:v>0.79089704400000005</c:v>
                </c:pt>
                <c:pt idx="142">
                  <c:v>0.60837236800000005</c:v>
                </c:pt>
                <c:pt idx="143">
                  <c:v>0.58514982599999998</c:v>
                </c:pt>
                <c:pt idx="144">
                  <c:v>0.27982583999999999</c:v>
                </c:pt>
                <c:pt idx="145">
                  <c:v>0.25856221499999998</c:v>
                </c:pt>
                <c:pt idx="146">
                  <c:v>0.68110404000000002</c:v>
                </c:pt>
                <c:pt idx="147">
                  <c:v>0.74392474200000003</c:v>
                </c:pt>
                <c:pt idx="148">
                  <c:v>0.60353048499999995</c:v>
                </c:pt>
                <c:pt idx="149">
                  <c:v>0.84095472500000001</c:v>
                </c:pt>
                <c:pt idx="150">
                  <c:v>0.78235889000000003</c:v>
                </c:pt>
              </c:numCache>
            </c:numRef>
          </c:xVal>
          <c:yVal>
            <c:numRef>
              <c:f>Fig8A!$G$2:$G$152</c:f>
              <c:numCache>
                <c:formatCode>General</c:formatCode>
                <c:ptCount val="151"/>
                <c:pt idx="0">
                  <c:v>355</c:v>
                </c:pt>
                <c:pt idx="1">
                  <c:v>429</c:v>
                </c:pt>
                <c:pt idx="2">
                  <c:v>326</c:v>
                </c:pt>
                <c:pt idx="3">
                  <c:v>424</c:v>
                </c:pt>
                <c:pt idx="4">
                  <c:v>443</c:v>
                </c:pt>
                <c:pt idx="5">
                  <c:v>524</c:v>
                </c:pt>
                <c:pt idx="6">
                  <c:v>525</c:v>
                </c:pt>
                <c:pt idx="7">
                  <c:v>472</c:v>
                </c:pt>
                <c:pt idx="8">
                  <c:v>452</c:v>
                </c:pt>
                <c:pt idx="9">
                  <c:v>368</c:v>
                </c:pt>
                <c:pt idx="10">
                  <c:v>519</c:v>
                </c:pt>
                <c:pt idx="11">
                  <c:v>384</c:v>
                </c:pt>
                <c:pt idx="12">
                  <c:v>461</c:v>
                </c:pt>
                <c:pt idx="13">
                  <c:v>391</c:v>
                </c:pt>
                <c:pt idx="14">
                  <c:v>408</c:v>
                </c:pt>
                <c:pt idx="15">
                  <c:v>498</c:v>
                </c:pt>
                <c:pt idx="16">
                  <c:v>404</c:v>
                </c:pt>
                <c:pt idx="17">
                  <c:v>423</c:v>
                </c:pt>
                <c:pt idx="18">
                  <c:v>452</c:v>
                </c:pt>
                <c:pt idx="19">
                  <c:v>379</c:v>
                </c:pt>
                <c:pt idx="20">
                  <c:v>537</c:v>
                </c:pt>
                <c:pt idx="21">
                  <c:v>333</c:v>
                </c:pt>
                <c:pt idx="22">
                  <c:v>466</c:v>
                </c:pt>
                <c:pt idx="23">
                  <c:v>456</c:v>
                </c:pt>
                <c:pt idx="24">
                  <c:v>424</c:v>
                </c:pt>
                <c:pt idx="25">
                  <c:v>392</c:v>
                </c:pt>
                <c:pt idx="26">
                  <c:v>318</c:v>
                </c:pt>
                <c:pt idx="27">
                  <c:v>371</c:v>
                </c:pt>
                <c:pt idx="28">
                  <c:v>430</c:v>
                </c:pt>
                <c:pt idx="29">
                  <c:v>373</c:v>
                </c:pt>
                <c:pt idx="30">
                  <c:v>505</c:v>
                </c:pt>
                <c:pt idx="31">
                  <c:v>502</c:v>
                </c:pt>
                <c:pt idx="32">
                  <c:v>522</c:v>
                </c:pt>
                <c:pt idx="33">
                  <c:v>531</c:v>
                </c:pt>
                <c:pt idx="34">
                  <c:v>350</c:v>
                </c:pt>
                <c:pt idx="35">
                  <c:v>420</c:v>
                </c:pt>
                <c:pt idx="36">
                  <c:v>356</c:v>
                </c:pt>
                <c:pt idx="37">
                  <c:v>362</c:v>
                </c:pt>
                <c:pt idx="38">
                  <c:v>542</c:v>
                </c:pt>
                <c:pt idx="39">
                  <c:v>440</c:v>
                </c:pt>
                <c:pt idx="40">
                  <c:v>359</c:v>
                </c:pt>
                <c:pt idx="41">
                  <c:v>548</c:v>
                </c:pt>
                <c:pt idx="42">
                  <c:v>506</c:v>
                </c:pt>
                <c:pt idx="43">
                  <c:v>456</c:v>
                </c:pt>
                <c:pt idx="44">
                  <c:v>338</c:v>
                </c:pt>
                <c:pt idx="45">
                  <c:v>445</c:v>
                </c:pt>
                <c:pt idx="46">
                  <c:v>528</c:v>
                </c:pt>
                <c:pt idx="47">
                  <c:v>307</c:v>
                </c:pt>
                <c:pt idx="48">
                  <c:v>474</c:v>
                </c:pt>
                <c:pt idx="49">
                  <c:v>405</c:v>
                </c:pt>
                <c:pt idx="50">
                  <c:v>408</c:v>
                </c:pt>
                <c:pt idx="51">
                  <c:v>346</c:v>
                </c:pt>
                <c:pt idx="52">
                  <c:v>345</c:v>
                </c:pt>
                <c:pt idx="53">
                  <c:v>400</c:v>
                </c:pt>
                <c:pt idx="54">
                  <c:v>562</c:v>
                </c:pt>
                <c:pt idx="55">
                  <c:v>516</c:v>
                </c:pt>
                <c:pt idx="56">
                  <c:v>497</c:v>
                </c:pt>
                <c:pt idx="57">
                  <c:v>355</c:v>
                </c:pt>
                <c:pt idx="58">
                  <c:v>403</c:v>
                </c:pt>
                <c:pt idx="59">
                  <c:v>363</c:v>
                </c:pt>
                <c:pt idx="60">
                  <c:v>538</c:v>
                </c:pt>
                <c:pt idx="61">
                  <c:v>503</c:v>
                </c:pt>
                <c:pt idx="62">
                  <c:v>514</c:v>
                </c:pt>
                <c:pt idx="63">
                  <c:v>387</c:v>
                </c:pt>
                <c:pt idx="64">
                  <c:v>563</c:v>
                </c:pt>
                <c:pt idx="65">
                  <c:v>409</c:v>
                </c:pt>
                <c:pt idx="66">
                  <c:v>537</c:v>
                </c:pt>
                <c:pt idx="67">
                  <c:v>455</c:v>
                </c:pt>
                <c:pt idx="68">
                  <c:v>383</c:v>
                </c:pt>
                <c:pt idx="69">
                  <c:v>563</c:v>
                </c:pt>
                <c:pt idx="70">
                  <c:v>383</c:v>
                </c:pt>
                <c:pt idx="71">
                  <c:v>420</c:v>
                </c:pt>
                <c:pt idx="72">
                  <c:v>368</c:v>
                </c:pt>
                <c:pt idx="73">
                  <c:v>530</c:v>
                </c:pt>
                <c:pt idx="74">
                  <c:v>405</c:v>
                </c:pt>
                <c:pt idx="75">
                  <c:v>393</c:v>
                </c:pt>
                <c:pt idx="76">
                  <c:v>332</c:v>
                </c:pt>
                <c:pt idx="77">
                  <c:v>514</c:v>
                </c:pt>
                <c:pt idx="78">
                  <c:v>500</c:v>
                </c:pt>
                <c:pt idx="79">
                  <c:v>545</c:v>
                </c:pt>
                <c:pt idx="80">
                  <c:v>351</c:v>
                </c:pt>
                <c:pt idx="81">
                  <c:v>359</c:v>
                </c:pt>
                <c:pt idx="82">
                  <c:v>468</c:v>
                </c:pt>
                <c:pt idx="83">
                  <c:v>307</c:v>
                </c:pt>
                <c:pt idx="84">
                  <c:v>474</c:v>
                </c:pt>
                <c:pt idx="85">
                  <c:v>342</c:v>
                </c:pt>
                <c:pt idx="86">
                  <c:v>473</c:v>
                </c:pt>
                <c:pt idx="87">
                  <c:v>430</c:v>
                </c:pt>
                <c:pt idx="88">
                  <c:v>435</c:v>
                </c:pt>
                <c:pt idx="89">
                  <c:v>433</c:v>
                </c:pt>
                <c:pt idx="90">
                  <c:v>367</c:v>
                </c:pt>
                <c:pt idx="91">
                  <c:v>368</c:v>
                </c:pt>
                <c:pt idx="92">
                  <c:v>425</c:v>
                </c:pt>
                <c:pt idx="93">
                  <c:v>407</c:v>
                </c:pt>
                <c:pt idx="94">
                  <c:v>369</c:v>
                </c:pt>
                <c:pt idx="95">
                  <c:v>530</c:v>
                </c:pt>
                <c:pt idx="96">
                  <c:v>517</c:v>
                </c:pt>
                <c:pt idx="97">
                  <c:v>392</c:v>
                </c:pt>
                <c:pt idx="98">
                  <c:v>305</c:v>
                </c:pt>
                <c:pt idx="99">
                  <c:v>325</c:v>
                </c:pt>
                <c:pt idx="100">
                  <c:v>382</c:v>
                </c:pt>
                <c:pt idx="101">
                  <c:v>512</c:v>
                </c:pt>
                <c:pt idx="102">
                  <c:v>424</c:v>
                </c:pt>
                <c:pt idx="103">
                  <c:v>339</c:v>
                </c:pt>
                <c:pt idx="104">
                  <c:v>396</c:v>
                </c:pt>
                <c:pt idx="105">
                  <c:v>358</c:v>
                </c:pt>
                <c:pt idx="106">
                  <c:v>386</c:v>
                </c:pt>
                <c:pt idx="107">
                  <c:v>407</c:v>
                </c:pt>
                <c:pt idx="108">
                  <c:v>409</c:v>
                </c:pt>
                <c:pt idx="109">
                  <c:v>537</c:v>
                </c:pt>
                <c:pt idx="110">
                  <c:v>520</c:v>
                </c:pt>
                <c:pt idx="111">
                  <c:v>432</c:v>
                </c:pt>
                <c:pt idx="112">
                  <c:v>436</c:v>
                </c:pt>
                <c:pt idx="113">
                  <c:v>452</c:v>
                </c:pt>
                <c:pt idx="114">
                  <c:v>538</c:v>
                </c:pt>
                <c:pt idx="115">
                  <c:v>358</c:v>
                </c:pt>
                <c:pt idx="116">
                  <c:v>407</c:v>
                </c:pt>
                <c:pt idx="117">
                  <c:v>412</c:v>
                </c:pt>
                <c:pt idx="118">
                  <c:v>521</c:v>
                </c:pt>
                <c:pt idx="119">
                  <c:v>463</c:v>
                </c:pt>
                <c:pt idx="120">
                  <c:v>316</c:v>
                </c:pt>
                <c:pt idx="121">
                  <c:v>581</c:v>
                </c:pt>
                <c:pt idx="122">
                  <c:v>500</c:v>
                </c:pt>
                <c:pt idx="123">
                  <c:v>532</c:v>
                </c:pt>
                <c:pt idx="124">
                  <c:v>362</c:v>
                </c:pt>
                <c:pt idx="125">
                  <c:v>343</c:v>
                </c:pt>
                <c:pt idx="126">
                  <c:v>514</c:v>
                </c:pt>
                <c:pt idx="127">
                  <c:v>400</c:v>
                </c:pt>
                <c:pt idx="128">
                  <c:v>380</c:v>
                </c:pt>
                <c:pt idx="129">
                  <c:v>525</c:v>
                </c:pt>
                <c:pt idx="130">
                  <c:v>524</c:v>
                </c:pt>
                <c:pt idx="131">
                  <c:v>444</c:v>
                </c:pt>
                <c:pt idx="132">
                  <c:v>388</c:v>
                </c:pt>
                <c:pt idx="133">
                  <c:v>436</c:v>
                </c:pt>
                <c:pt idx="134">
                  <c:v>371</c:v>
                </c:pt>
                <c:pt idx="135">
                  <c:v>384</c:v>
                </c:pt>
                <c:pt idx="136">
                  <c:v>376</c:v>
                </c:pt>
                <c:pt idx="137">
                  <c:v>458</c:v>
                </c:pt>
                <c:pt idx="138">
                  <c:v>384</c:v>
                </c:pt>
                <c:pt idx="139">
                  <c:v>459</c:v>
                </c:pt>
                <c:pt idx="140">
                  <c:v>387</c:v>
                </c:pt>
                <c:pt idx="141">
                  <c:v>397</c:v>
                </c:pt>
                <c:pt idx="142">
                  <c:v>490</c:v>
                </c:pt>
                <c:pt idx="143">
                  <c:v>451</c:v>
                </c:pt>
                <c:pt idx="144">
                  <c:v>517</c:v>
                </c:pt>
                <c:pt idx="145">
                  <c:v>523</c:v>
                </c:pt>
                <c:pt idx="146">
                  <c:v>444</c:v>
                </c:pt>
                <c:pt idx="147">
                  <c:v>356</c:v>
                </c:pt>
                <c:pt idx="148">
                  <c:v>519</c:v>
                </c:pt>
                <c:pt idx="149">
                  <c:v>358</c:v>
                </c:pt>
                <c:pt idx="150">
                  <c:v>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02-4032-968F-B1107F1E6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152927"/>
        <c:axId val="1553153407"/>
      </c:scatterChart>
      <c:valAx>
        <c:axId val="1553152927"/>
        <c:scaling>
          <c:orientation val="maxMin"/>
          <c:min val="0.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53407"/>
        <c:crosses val="autoZero"/>
        <c:crossBetween val="midCat"/>
      </c:valAx>
      <c:valAx>
        <c:axId val="1553153407"/>
        <c:scaling>
          <c:orientation val="minMax"/>
          <c:min val="3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52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38354571973781E-2"/>
          <c:y val="4.8918630793999218E-2"/>
          <c:w val="0.82845904707593998"/>
          <c:h val="0.8570306910840507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89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11A-4B1A-8BE8-ED86F4FDCC83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7969535351602139E-2"/>
                  <c:y val="0.6783225152988611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Fig8B!$B$2:$B$151</c:f>
              <c:numCache>
                <c:formatCode>General</c:formatCode>
                <c:ptCount val="150"/>
                <c:pt idx="0">
                  <c:v>355</c:v>
                </c:pt>
                <c:pt idx="1">
                  <c:v>429</c:v>
                </c:pt>
                <c:pt idx="2">
                  <c:v>326</c:v>
                </c:pt>
                <c:pt idx="3">
                  <c:v>424</c:v>
                </c:pt>
                <c:pt idx="4">
                  <c:v>443</c:v>
                </c:pt>
                <c:pt idx="5">
                  <c:v>524</c:v>
                </c:pt>
                <c:pt idx="6">
                  <c:v>525</c:v>
                </c:pt>
                <c:pt idx="7">
                  <c:v>472</c:v>
                </c:pt>
                <c:pt idx="8">
                  <c:v>452</c:v>
                </c:pt>
                <c:pt idx="9">
                  <c:v>368</c:v>
                </c:pt>
                <c:pt idx="10">
                  <c:v>519</c:v>
                </c:pt>
                <c:pt idx="11">
                  <c:v>384</c:v>
                </c:pt>
                <c:pt idx="12">
                  <c:v>461</c:v>
                </c:pt>
                <c:pt idx="13">
                  <c:v>391</c:v>
                </c:pt>
                <c:pt idx="14">
                  <c:v>408</c:v>
                </c:pt>
                <c:pt idx="15">
                  <c:v>498</c:v>
                </c:pt>
                <c:pt idx="16">
                  <c:v>404</c:v>
                </c:pt>
                <c:pt idx="17">
                  <c:v>423</c:v>
                </c:pt>
                <c:pt idx="18">
                  <c:v>452</c:v>
                </c:pt>
                <c:pt idx="19">
                  <c:v>379</c:v>
                </c:pt>
                <c:pt idx="20">
                  <c:v>537</c:v>
                </c:pt>
                <c:pt idx="21">
                  <c:v>333</c:v>
                </c:pt>
                <c:pt idx="22">
                  <c:v>466</c:v>
                </c:pt>
                <c:pt idx="23">
                  <c:v>456</c:v>
                </c:pt>
                <c:pt idx="24">
                  <c:v>424</c:v>
                </c:pt>
                <c:pt idx="25">
                  <c:v>392</c:v>
                </c:pt>
                <c:pt idx="26">
                  <c:v>318</c:v>
                </c:pt>
                <c:pt idx="27">
                  <c:v>371</c:v>
                </c:pt>
                <c:pt idx="28">
                  <c:v>430</c:v>
                </c:pt>
                <c:pt idx="29">
                  <c:v>373</c:v>
                </c:pt>
                <c:pt idx="30">
                  <c:v>505</c:v>
                </c:pt>
                <c:pt idx="31">
                  <c:v>502</c:v>
                </c:pt>
                <c:pt idx="32">
                  <c:v>522</c:v>
                </c:pt>
                <c:pt idx="33">
                  <c:v>531</c:v>
                </c:pt>
                <c:pt idx="34">
                  <c:v>350</c:v>
                </c:pt>
                <c:pt idx="35">
                  <c:v>420</c:v>
                </c:pt>
                <c:pt idx="36">
                  <c:v>356</c:v>
                </c:pt>
                <c:pt idx="37">
                  <c:v>362</c:v>
                </c:pt>
                <c:pt idx="38">
                  <c:v>542</c:v>
                </c:pt>
                <c:pt idx="39">
                  <c:v>440</c:v>
                </c:pt>
                <c:pt idx="40">
                  <c:v>359</c:v>
                </c:pt>
                <c:pt idx="41">
                  <c:v>548</c:v>
                </c:pt>
                <c:pt idx="42">
                  <c:v>506</c:v>
                </c:pt>
                <c:pt idx="43">
                  <c:v>456</c:v>
                </c:pt>
                <c:pt idx="44">
                  <c:v>338</c:v>
                </c:pt>
                <c:pt idx="45">
                  <c:v>445</c:v>
                </c:pt>
                <c:pt idx="46">
                  <c:v>528</c:v>
                </c:pt>
                <c:pt idx="47">
                  <c:v>307</c:v>
                </c:pt>
                <c:pt idx="48">
                  <c:v>474</c:v>
                </c:pt>
                <c:pt idx="49">
                  <c:v>405</c:v>
                </c:pt>
                <c:pt idx="50">
                  <c:v>408</c:v>
                </c:pt>
                <c:pt idx="51">
                  <c:v>346</c:v>
                </c:pt>
                <c:pt idx="52">
                  <c:v>345</c:v>
                </c:pt>
                <c:pt idx="53">
                  <c:v>400</c:v>
                </c:pt>
                <c:pt idx="54">
                  <c:v>562</c:v>
                </c:pt>
                <c:pt idx="55">
                  <c:v>516</c:v>
                </c:pt>
                <c:pt idx="56">
                  <c:v>497</c:v>
                </c:pt>
                <c:pt idx="57">
                  <c:v>355</c:v>
                </c:pt>
                <c:pt idx="58">
                  <c:v>403</c:v>
                </c:pt>
                <c:pt idx="59">
                  <c:v>363</c:v>
                </c:pt>
                <c:pt idx="60">
                  <c:v>538</c:v>
                </c:pt>
                <c:pt idx="61">
                  <c:v>503</c:v>
                </c:pt>
                <c:pt idx="62">
                  <c:v>514</c:v>
                </c:pt>
                <c:pt idx="63">
                  <c:v>387</c:v>
                </c:pt>
                <c:pt idx="64">
                  <c:v>563</c:v>
                </c:pt>
                <c:pt idx="65">
                  <c:v>409</c:v>
                </c:pt>
                <c:pt idx="66">
                  <c:v>537</c:v>
                </c:pt>
                <c:pt idx="67">
                  <c:v>455</c:v>
                </c:pt>
                <c:pt idx="68">
                  <c:v>383</c:v>
                </c:pt>
                <c:pt idx="69">
                  <c:v>563</c:v>
                </c:pt>
                <c:pt idx="70">
                  <c:v>383</c:v>
                </c:pt>
                <c:pt idx="71">
                  <c:v>420</c:v>
                </c:pt>
                <c:pt idx="72">
                  <c:v>368</c:v>
                </c:pt>
                <c:pt idx="73">
                  <c:v>530</c:v>
                </c:pt>
                <c:pt idx="74">
                  <c:v>405</c:v>
                </c:pt>
                <c:pt idx="75">
                  <c:v>393</c:v>
                </c:pt>
                <c:pt idx="76">
                  <c:v>332</c:v>
                </c:pt>
                <c:pt idx="77">
                  <c:v>514</c:v>
                </c:pt>
                <c:pt idx="78">
                  <c:v>500</c:v>
                </c:pt>
                <c:pt idx="79">
                  <c:v>545</c:v>
                </c:pt>
                <c:pt idx="80">
                  <c:v>351</c:v>
                </c:pt>
                <c:pt idx="81">
                  <c:v>359</c:v>
                </c:pt>
                <c:pt idx="82">
                  <c:v>468</c:v>
                </c:pt>
                <c:pt idx="83">
                  <c:v>307</c:v>
                </c:pt>
                <c:pt idx="84">
                  <c:v>474</c:v>
                </c:pt>
                <c:pt idx="85">
                  <c:v>342</c:v>
                </c:pt>
                <c:pt idx="86">
                  <c:v>473</c:v>
                </c:pt>
                <c:pt idx="87">
                  <c:v>430</c:v>
                </c:pt>
                <c:pt idx="88">
                  <c:v>436</c:v>
                </c:pt>
                <c:pt idx="89">
                  <c:v>435</c:v>
                </c:pt>
                <c:pt idx="90">
                  <c:v>433</c:v>
                </c:pt>
                <c:pt idx="91">
                  <c:v>367</c:v>
                </c:pt>
                <c:pt idx="92">
                  <c:v>368</c:v>
                </c:pt>
                <c:pt idx="93">
                  <c:v>425</c:v>
                </c:pt>
                <c:pt idx="94">
                  <c:v>407</c:v>
                </c:pt>
                <c:pt idx="95">
                  <c:v>369</c:v>
                </c:pt>
                <c:pt idx="96">
                  <c:v>530</c:v>
                </c:pt>
                <c:pt idx="97">
                  <c:v>517</c:v>
                </c:pt>
                <c:pt idx="98">
                  <c:v>392</c:v>
                </c:pt>
                <c:pt idx="99">
                  <c:v>305</c:v>
                </c:pt>
                <c:pt idx="100">
                  <c:v>325</c:v>
                </c:pt>
                <c:pt idx="101">
                  <c:v>512</c:v>
                </c:pt>
                <c:pt idx="102">
                  <c:v>424</c:v>
                </c:pt>
                <c:pt idx="103">
                  <c:v>339</c:v>
                </c:pt>
                <c:pt idx="104">
                  <c:v>396</c:v>
                </c:pt>
                <c:pt idx="105">
                  <c:v>358</c:v>
                </c:pt>
                <c:pt idx="106">
                  <c:v>386</c:v>
                </c:pt>
                <c:pt idx="107">
                  <c:v>407</c:v>
                </c:pt>
                <c:pt idx="108">
                  <c:v>409</c:v>
                </c:pt>
                <c:pt idx="109">
                  <c:v>537</c:v>
                </c:pt>
                <c:pt idx="110">
                  <c:v>520</c:v>
                </c:pt>
                <c:pt idx="111">
                  <c:v>432</c:v>
                </c:pt>
                <c:pt idx="112">
                  <c:v>452</c:v>
                </c:pt>
                <c:pt idx="113">
                  <c:v>538</c:v>
                </c:pt>
                <c:pt idx="114">
                  <c:v>358</c:v>
                </c:pt>
                <c:pt idx="115">
                  <c:v>407</c:v>
                </c:pt>
                <c:pt idx="116">
                  <c:v>412</c:v>
                </c:pt>
                <c:pt idx="117">
                  <c:v>521</c:v>
                </c:pt>
                <c:pt idx="118">
                  <c:v>463</c:v>
                </c:pt>
                <c:pt idx="119">
                  <c:v>316</c:v>
                </c:pt>
                <c:pt idx="120">
                  <c:v>581</c:v>
                </c:pt>
                <c:pt idx="121">
                  <c:v>500</c:v>
                </c:pt>
                <c:pt idx="122">
                  <c:v>532</c:v>
                </c:pt>
                <c:pt idx="123">
                  <c:v>362</c:v>
                </c:pt>
                <c:pt idx="124">
                  <c:v>343</c:v>
                </c:pt>
                <c:pt idx="125">
                  <c:v>514</c:v>
                </c:pt>
                <c:pt idx="126">
                  <c:v>400</c:v>
                </c:pt>
                <c:pt idx="127">
                  <c:v>380</c:v>
                </c:pt>
                <c:pt idx="128">
                  <c:v>525</c:v>
                </c:pt>
                <c:pt idx="129">
                  <c:v>524</c:v>
                </c:pt>
                <c:pt idx="130">
                  <c:v>444</c:v>
                </c:pt>
                <c:pt idx="131">
                  <c:v>388</c:v>
                </c:pt>
                <c:pt idx="132">
                  <c:v>436</c:v>
                </c:pt>
                <c:pt idx="133">
                  <c:v>371</c:v>
                </c:pt>
                <c:pt idx="134">
                  <c:v>384</c:v>
                </c:pt>
                <c:pt idx="135">
                  <c:v>376</c:v>
                </c:pt>
                <c:pt idx="136">
                  <c:v>458</c:v>
                </c:pt>
                <c:pt idx="137">
                  <c:v>384</c:v>
                </c:pt>
                <c:pt idx="138">
                  <c:v>459</c:v>
                </c:pt>
                <c:pt idx="139">
                  <c:v>387</c:v>
                </c:pt>
                <c:pt idx="140">
                  <c:v>397</c:v>
                </c:pt>
                <c:pt idx="141">
                  <c:v>490</c:v>
                </c:pt>
                <c:pt idx="142">
                  <c:v>451</c:v>
                </c:pt>
                <c:pt idx="143">
                  <c:v>517</c:v>
                </c:pt>
                <c:pt idx="144">
                  <c:v>523</c:v>
                </c:pt>
                <c:pt idx="145">
                  <c:v>444</c:v>
                </c:pt>
                <c:pt idx="146">
                  <c:v>356</c:v>
                </c:pt>
                <c:pt idx="147">
                  <c:v>519</c:v>
                </c:pt>
                <c:pt idx="148">
                  <c:v>358</c:v>
                </c:pt>
                <c:pt idx="149">
                  <c:v>396</c:v>
                </c:pt>
              </c:numCache>
            </c:numRef>
          </c:xVal>
          <c:yVal>
            <c:numRef>
              <c:f>Fig8B!$C$2:$C$151</c:f>
              <c:numCache>
                <c:formatCode>General</c:formatCode>
                <c:ptCount val="150"/>
                <c:pt idx="0">
                  <c:v>7.5857888217320344</c:v>
                </c:pt>
                <c:pt idx="1">
                  <c:v>9.4992716638283952</c:v>
                </c:pt>
                <c:pt idx="2">
                  <c:v>8.727454116899434</c:v>
                </c:pt>
                <c:pt idx="3">
                  <c:v>9.8969663355458621</c:v>
                </c:pt>
                <c:pt idx="4">
                  <c:v>9.2572239578750324</c:v>
                </c:pt>
                <c:pt idx="5">
                  <c:v>10.820777784743367</c:v>
                </c:pt>
                <c:pt idx="6">
                  <c:v>10.920528187510426</c:v>
                </c:pt>
                <c:pt idx="7">
                  <c:v>9.7468337424907521</c:v>
                </c:pt>
                <c:pt idx="8">
                  <c:v>10.707728780601661</c:v>
                </c:pt>
                <c:pt idx="9">
                  <c:v>8.4272684838882501</c:v>
                </c:pt>
                <c:pt idx="10">
                  <c:v>10.853986455740021</c:v>
                </c:pt>
                <c:pt idx="11">
                  <c:v>7.7873820264847007</c:v>
                </c:pt>
                <c:pt idx="12">
                  <c:v>9.5874060055626487</c:v>
                </c:pt>
                <c:pt idx="13">
                  <c:v>9.7981270368783022</c:v>
                </c:pt>
                <c:pt idx="14">
                  <c:v>9.6709247793054267</c:v>
                </c:pt>
                <c:pt idx="15">
                  <c:v>10.012341957448211</c:v>
                </c:pt>
                <c:pt idx="16">
                  <c:v>7.5857888217320344</c:v>
                </c:pt>
                <c:pt idx="17">
                  <c:v>6.620073206530356</c:v>
                </c:pt>
                <c:pt idx="18">
                  <c:v>8.3113982784366414</c:v>
                </c:pt>
                <c:pt idx="19">
                  <c:v>8.2160880986323157</c:v>
                </c:pt>
                <c:pt idx="20">
                  <c:v>10.770377934115157</c:v>
                </c:pt>
                <c:pt idx="21">
                  <c:v>7.5652752818989315</c:v>
                </c:pt>
                <c:pt idx="22">
                  <c:v>10.093694603604073</c:v>
                </c:pt>
                <c:pt idx="23">
                  <c:v>9.8075271613902171</c:v>
                </c:pt>
                <c:pt idx="24">
                  <c:v>9.5805236659397082</c:v>
                </c:pt>
                <c:pt idx="25">
                  <c:v>7.9827577020111127</c:v>
                </c:pt>
                <c:pt idx="26">
                  <c:v>6.8023947633243109</c:v>
                </c:pt>
                <c:pt idx="27">
                  <c:v>8.5291217622815108</c:v>
                </c:pt>
                <c:pt idx="28">
                  <c:v>9.7231639984048464</c:v>
                </c:pt>
                <c:pt idx="29">
                  <c:v>8.2990371816130661</c:v>
                </c:pt>
                <c:pt idx="30">
                  <c:v>10.210236687705134</c:v>
                </c:pt>
                <c:pt idx="31">
                  <c:v>10.593630224075774</c:v>
                </c:pt>
                <c:pt idx="32">
                  <c:v>10.532895892129066</c:v>
                </c:pt>
                <c:pt idx="33">
                  <c:v>10.940401726734022</c:v>
                </c:pt>
                <c:pt idx="34">
                  <c:v>9.7380231128085963</c:v>
                </c:pt>
                <c:pt idx="35">
                  <c:v>9.3431214832100018</c:v>
                </c:pt>
                <c:pt idx="36">
                  <c:v>9.4009607315848331</c:v>
                </c:pt>
                <c:pt idx="37">
                  <c:v>8.9695418854232525</c:v>
                </c:pt>
                <c:pt idx="38">
                  <c:v>10.462245830057421</c:v>
                </c:pt>
                <c:pt idx="39">
                  <c:v>9.2723757628956349</c:v>
                </c:pt>
                <c:pt idx="40">
                  <c:v>7.6058900010531216</c:v>
                </c:pt>
                <c:pt idx="41">
                  <c:v>10.790967202556164</c:v>
                </c:pt>
                <c:pt idx="42">
                  <c:v>10.744192297453688</c:v>
                </c:pt>
                <c:pt idx="43">
                  <c:v>9.7231639984048464</c:v>
                </c:pt>
                <c:pt idx="44">
                  <c:v>7.8516611778892651</c:v>
                </c:pt>
                <c:pt idx="45">
                  <c:v>9.3501023143513411</c:v>
                </c:pt>
                <c:pt idx="46">
                  <c:v>10.907056292517344</c:v>
                </c:pt>
                <c:pt idx="47">
                  <c:v>8.4446224985814027</c:v>
                </c:pt>
                <c:pt idx="48">
                  <c:v>10.297891713284868</c:v>
                </c:pt>
                <c:pt idx="49">
                  <c:v>9.0252148878494936</c:v>
                </c:pt>
                <c:pt idx="50">
                  <c:v>7.8079166289264084</c:v>
                </c:pt>
                <c:pt idx="51">
                  <c:v>9.0383651072363715</c:v>
                </c:pt>
                <c:pt idx="52">
                  <c:v>7.5390270558239951</c:v>
                </c:pt>
                <c:pt idx="53">
                  <c:v>8.4742856904049617</c:v>
                </c:pt>
                <c:pt idx="54">
                  <c:v>11.124464955677889</c:v>
                </c:pt>
                <c:pt idx="55">
                  <c:v>10.304275071093182</c:v>
                </c:pt>
                <c:pt idx="56">
                  <c:v>10.918537056433546</c:v>
                </c:pt>
                <c:pt idx="57">
                  <c:v>8.9463748261417173</c:v>
                </c:pt>
                <c:pt idx="58">
                  <c:v>9.4469922733151854</c:v>
                </c:pt>
                <c:pt idx="59">
                  <c:v>9.7532458892055853</c:v>
                </c:pt>
                <c:pt idx="60">
                  <c:v>11.113193888709825</c:v>
                </c:pt>
                <c:pt idx="61">
                  <c:v>10.595133606969807</c:v>
                </c:pt>
                <c:pt idx="62">
                  <c:v>10.652305930466534</c:v>
                </c:pt>
                <c:pt idx="63">
                  <c:v>9.0938065557202314</c:v>
                </c:pt>
                <c:pt idx="64">
                  <c:v>10.700544196486584</c:v>
                </c:pt>
                <c:pt idx="65">
                  <c:v>9.1516513756275035</c:v>
                </c:pt>
                <c:pt idx="66">
                  <c:v>10.104385494903019</c:v>
                </c:pt>
                <c:pt idx="67">
                  <c:v>8.1432267503674449</c:v>
                </c:pt>
                <c:pt idx="68">
                  <c:v>8.3916299684408919</c:v>
                </c:pt>
                <c:pt idx="69">
                  <c:v>10.598882205636553</c:v>
                </c:pt>
                <c:pt idx="70">
                  <c:v>11.341543848214608</c:v>
                </c:pt>
                <c:pt idx="71">
                  <c:v>8.237479288613633</c:v>
                </c:pt>
                <c:pt idx="72">
                  <c:v>8.8664406195261734</c:v>
                </c:pt>
                <c:pt idx="73">
                  <c:v>10.301592306238</c:v>
                </c:pt>
                <c:pt idx="74">
                  <c:v>9.4734735715065508</c:v>
                </c:pt>
                <c:pt idx="75">
                  <c:v>8.2106680311629763</c:v>
                </c:pt>
                <c:pt idx="76">
                  <c:v>7.0299729117063858</c:v>
                </c:pt>
                <c:pt idx="77">
                  <c:v>10.443483553601899</c:v>
                </c:pt>
                <c:pt idx="78">
                  <c:v>11.187195324880918</c:v>
                </c:pt>
                <c:pt idx="79">
                  <c:v>11.642197800674367</c:v>
                </c:pt>
                <c:pt idx="80">
                  <c:v>7.5175208506030309</c:v>
                </c:pt>
                <c:pt idx="81">
                  <c:v>7.1777824161951971</c:v>
                </c:pt>
                <c:pt idx="82">
                  <c:v>10.330387941364357</c:v>
                </c:pt>
                <c:pt idx="83">
                  <c:v>7.7231200922663312</c:v>
                </c:pt>
                <c:pt idx="84">
                  <c:v>10.577197039203599</c:v>
                </c:pt>
                <c:pt idx="85">
                  <c:v>8.3236084423435717</c:v>
                </c:pt>
                <c:pt idx="86">
                  <c:v>10.16892401604059</c:v>
                </c:pt>
                <c:pt idx="87">
                  <c:v>9.8699307690072846</c:v>
                </c:pt>
                <c:pt idx="88">
                  <c:v>8.9385316486806925</c:v>
                </c:pt>
                <c:pt idx="89">
                  <c:v>9.4334839232903924</c:v>
                </c:pt>
                <c:pt idx="90">
                  <c:v>9.9489388154400462</c:v>
                </c:pt>
                <c:pt idx="91">
                  <c:v>9.0395520509959013</c:v>
                </c:pt>
                <c:pt idx="92">
                  <c:v>7.2654297232539529</c:v>
                </c:pt>
                <c:pt idx="93">
                  <c:v>8.7795574558837277</c:v>
                </c:pt>
                <c:pt idx="94">
                  <c:v>9.2937619801152547</c:v>
                </c:pt>
                <c:pt idx="95">
                  <c:v>8.0423780051732798</c:v>
                </c:pt>
                <c:pt idx="96">
                  <c:v>10.948874857744693</c:v>
                </c:pt>
                <c:pt idx="97">
                  <c:v>10.581774870189049</c:v>
                </c:pt>
                <c:pt idx="98">
                  <c:v>8.5941542325523663</c:v>
                </c:pt>
                <c:pt idx="99">
                  <c:v>6.9469759921354184</c:v>
                </c:pt>
                <c:pt idx="100">
                  <c:v>8.6499743026500564</c:v>
                </c:pt>
                <c:pt idx="101">
                  <c:v>11.131811447725894</c:v>
                </c:pt>
                <c:pt idx="102">
                  <c:v>10.637776676427249</c:v>
                </c:pt>
                <c:pt idx="103">
                  <c:v>8.675904882571059</c:v>
                </c:pt>
                <c:pt idx="104">
                  <c:v>10.066881099444563</c:v>
                </c:pt>
                <c:pt idx="105">
                  <c:v>8.3475904070300579</c:v>
                </c:pt>
                <c:pt idx="106">
                  <c:v>9.4894861134056772</c:v>
                </c:pt>
                <c:pt idx="107">
                  <c:v>9.5258807725563592</c:v>
                </c:pt>
                <c:pt idx="108">
                  <c:v>9.2817303680628562</c:v>
                </c:pt>
                <c:pt idx="109">
                  <c:v>10.309285938434412</c:v>
                </c:pt>
                <c:pt idx="110">
                  <c:v>10.39451854897394</c:v>
                </c:pt>
                <c:pt idx="111">
                  <c:v>11.731337841908537</c:v>
                </c:pt>
                <c:pt idx="112">
                  <c:v>10.222668292047279</c:v>
                </c:pt>
                <c:pt idx="113">
                  <c:v>10.19988156558993</c:v>
                </c:pt>
                <c:pt idx="114">
                  <c:v>7.696212639346407</c:v>
                </c:pt>
                <c:pt idx="115">
                  <c:v>10.930245737436254</c:v>
                </c:pt>
                <c:pt idx="116">
                  <c:v>8.2079469410486166</c:v>
                </c:pt>
                <c:pt idx="117">
                  <c:v>9.7135369685776816</c:v>
                </c:pt>
                <c:pt idx="118">
                  <c:v>10.279180502310622</c:v>
                </c:pt>
                <c:pt idx="119">
                  <c:v>7.3065313989395051</c:v>
                </c:pt>
                <c:pt idx="120">
                  <c:v>11.458152439122937</c:v>
                </c:pt>
                <c:pt idx="121">
                  <c:v>10.406079371375014</c:v>
                </c:pt>
                <c:pt idx="122">
                  <c:v>10.530761988945365</c:v>
                </c:pt>
                <c:pt idx="123">
                  <c:v>7.7493224646603558</c:v>
                </c:pt>
                <c:pt idx="124">
                  <c:v>9.4917528314143684</c:v>
                </c:pt>
                <c:pt idx="125">
                  <c:v>10.591622191272529</c:v>
                </c:pt>
                <c:pt idx="126">
                  <c:v>9.4811305767577458</c:v>
                </c:pt>
                <c:pt idx="127">
                  <c:v>8.3961548630391807</c:v>
                </c:pt>
                <c:pt idx="128">
                  <c:v>10.897294726838112</c:v>
                </c:pt>
                <c:pt idx="129">
                  <c:v>11.139249679351471</c:v>
                </c:pt>
                <c:pt idx="130">
                  <c:v>8.3064721601005846</c:v>
                </c:pt>
                <c:pt idx="131">
                  <c:v>8.0519780789022999</c:v>
                </c:pt>
                <c:pt idx="132">
                  <c:v>9.8091768730648869</c:v>
                </c:pt>
                <c:pt idx="133">
                  <c:v>8.8550929800286351</c:v>
                </c:pt>
                <c:pt idx="134">
                  <c:v>7.4843686432861309</c:v>
                </c:pt>
                <c:pt idx="135">
                  <c:v>8.782629654920699</c:v>
                </c:pt>
                <c:pt idx="136">
                  <c:v>10.341097113970859</c:v>
                </c:pt>
                <c:pt idx="137">
                  <c:v>9.3984783140915766</c:v>
                </c:pt>
                <c:pt idx="138">
                  <c:v>10.227019277881606</c:v>
                </c:pt>
                <c:pt idx="139">
                  <c:v>8.7160440501614023</c:v>
                </c:pt>
                <c:pt idx="140">
                  <c:v>7.5857888217320344</c:v>
                </c:pt>
                <c:pt idx="141">
                  <c:v>9.1083076464110313</c:v>
                </c:pt>
                <c:pt idx="142">
                  <c:v>11.23109291730734</c:v>
                </c:pt>
                <c:pt idx="143">
                  <c:v>10.722165455543283</c:v>
                </c:pt>
                <c:pt idx="144">
                  <c:v>11.061782843365412</c:v>
                </c:pt>
                <c:pt idx="145">
                  <c:v>9.9960667338292204</c:v>
                </c:pt>
                <c:pt idx="146">
                  <c:v>8.0864102753237823</c:v>
                </c:pt>
                <c:pt idx="147">
                  <c:v>8.8436150921839491</c:v>
                </c:pt>
                <c:pt idx="148">
                  <c:v>8.3187422526923989</c:v>
                </c:pt>
                <c:pt idx="149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1A-4B1A-8BE8-ED86F4FDC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408176"/>
        <c:axId val="1553121663"/>
      </c:scatterChart>
      <c:valAx>
        <c:axId val="569408176"/>
        <c:scaling>
          <c:orientation val="minMax"/>
          <c:min val="3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1663"/>
        <c:crosses val="autoZero"/>
        <c:crossBetween val="midCat"/>
      </c:valAx>
      <c:valAx>
        <c:axId val="1553121663"/>
        <c:scaling>
          <c:orientation val="minMax"/>
          <c:max val="12"/>
          <c:min val="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2564874344836"/>
          <c:y val="5.5660225783723996E-2"/>
          <c:w val="0.8404091117050736"/>
          <c:h val="0.86354105262243708"/>
        </c:manualLayout>
      </c:layout>
      <c:lineChart>
        <c:grouping val="standard"/>
        <c:varyColors val="0"/>
        <c:ser>
          <c:idx val="0"/>
          <c:order val="0"/>
          <c:tx>
            <c:strRef>
              <c:f>'https://reiknistofnun-my.sharepoint.com/personal/gylfason_hi_is/Documents/FLUTT2019/Documents 2/Excel 2010/[Barro Lee data 2020 A.xls]SP'!$B$1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[1]SP!$B$2:$B$6</c:f>
              <c:numCache>
                <c:formatCode>General</c:formatCode>
                <c:ptCount val="5"/>
                <c:pt idx="0">
                  <c:v>7.76</c:v>
                </c:pt>
                <c:pt idx="1">
                  <c:v>7.84</c:v>
                </c:pt>
                <c:pt idx="2">
                  <c:v>7.88</c:v>
                </c:pt>
                <c:pt idx="3">
                  <c:v>8.57</c:v>
                </c:pt>
                <c:pt idx="4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F8-481C-B9EE-823B794E6EE1}"/>
            </c:ext>
          </c:extLst>
        </c:ser>
        <c:ser>
          <c:idx val="1"/>
          <c:order val="1"/>
          <c:tx>
            <c:strRef>
              <c:f>'https://reiknistofnun-my.sharepoint.com/personal/gylfason_hi_is/Documents/FLUTT2019/Documents 2/Excel 2010/[Barro Lee data 2020 A.xls]SP'!$C$1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[1]SP!$C$2:$C$6</c:f>
              <c:numCache>
                <c:formatCode>General</c:formatCode>
                <c:ptCount val="5"/>
                <c:pt idx="0">
                  <c:v>10.4</c:v>
                </c:pt>
                <c:pt idx="1">
                  <c:v>10.43</c:v>
                </c:pt>
                <c:pt idx="2">
                  <c:v>10.44</c:v>
                </c:pt>
                <c:pt idx="3">
                  <c:v>10.5</c:v>
                </c:pt>
                <c:pt idx="4">
                  <c:v>10.73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F8-481C-B9EE-823B794E6EE1}"/>
            </c:ext>
          </c:extLst>
        </c:ser>
        <c:ser>
          <c:idx val="2"/>
          <c:order val="2"/>
          <c:tx>
            <c:strRef>
              <c:f>'https://reiknistofnun-my.sharepoint.com/personal/gylfason_hi_is/Documents/FLUTT2019/Documents 2/Excel 2010/[Barro Lee data 2020 A.xls]SP'!$D$1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[1]SP!$D$2:$D$6</c:f>
              <c:numCache>
                <c:formatCode>General</c:formatCode>
                <c:ptCount val="5"/>
                <c:pt idx="0">
                  <c:v>5.99</c:v>
                </c:pt>
                <c:pt idx="1">
                  <c:v>6.47</c:v>
                </c:pt>
                <c:pt idx="2">
                  <c:v>6.9</c:v>
                </c:pt>
                <c:pt idx="3">
                  <c:v>7.06</c:v>
                </c:pt>
                <c:pt idx="4">
                  <c:v>8.9499999999999993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8-481C-B9EE-823B794E6EE1}"/>
            </c:ext>
          </c:extLst>
        </c:ser>
        <c:ser>
          <c:idx val="3"/>
          <c:order val="3"/>
          <c:tx>
            <c:strRef>
              <c:f>'https://reiknistofnun-my.sharepoint.com/personal/gylfason_hi_is/Documents/FLUTT2019/Documents 2/Excel 2010/[Barro Lee data 2020 A.xls]SP'!$E$1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[1]SP!$E$2:$E$6</c:f>
              <c:numCache>
                <c:formatCode>General</c:formatCode>
                <c:ptCount val="5"/>
                <c:pt idx="0">
                  <c:v>7</c:v>
                </c:pt>
                <c:pt idx="1">
                  <c:v>7.1</c:v>
                </c:pt>
                <c:pt idx="2">
                  <c:v>7.1</c:v>
                </c:pt>
                <c:pt idx="3">
                  <c:v>7.37</c:v>
                </c:pt>
                <c:pt idx="4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F8-481C-B9EE-823B794E6EE1}"/>
            </c:ext>
          </c:extLst>
        </c:ser>
        <c:ser>
          <c:idx val="4"/>
          <c:order val="4"/>
          <c:tx>
            <c:strRef>
              <c:f>'https://reiknistofnun-my.sharepoint.com/personal/gylfason_hi_is/Documents/FLUTT2019/Documents 2/Excel 2010/[Barro Lee data 2020 A.xls]SP'!$F$1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[1]SP!$F$2:$F$6</c:f>
              <c:numCache>
                <c:formatCode>General</c:formatCode>
                <c:ptCount val="5"/>
                <c:pt idx="0">
                  <c:v>7.09</c:v>
                </c:pt>
                <c:pt idx="1">
                  <c:v>7.68</c:v>
                </c:pt>
                <c:pt idx="2">
                  <c:v>8.1300000000000008</c:v>
                </c:pt>
                <c:pt idx="3">
                  <c:v>8.51</c:v>
                </c:pt>
                <c:pt idx="4">
                  <c:v>8.7899999999999991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F8-481C-B9EE-823B794E6EE1}"/>
            </c:ext>
          </c:extLst>
        </c:ser>
        <c:ser>
          <c:idx val="5"/>
          <c:order val="5"/>
          <c:tx>
            <c:strRef>
              <c:f>'https://reiknistofnun-my.sharepoint.com/personal/gylfason_hi_is/Documents/FLUTT2019/Documents 2/Excel 2010/[Barro Lee data 2020 A.xls]SP'!$G$1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[1]SP!$G$2:$G$6</c:f>
              <c:numCache>
                <c:formatCode>General</c:formatCode>
                <c:ptCount val="5"/>
                <c:pt idx="0">
                  <c:v>8.1300000000000008</c:v>
                </c:pt>
                <c:pt idx="1">
                  <c:v>9.34</c:v>
                </c:pt>
                <c:pt idx="2">
                  <c:v>10.54</c:v>
                </c:pt>
                <c:pt idx="3">
                  <c:v>11.6</c:v>
                </c:pt>
                <c:pt idx="4">
                  <c:v>11.33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F8-481C-B9EE-823B794E6EE1}"/>
            </c:ext>
          </c:extLst>
        </c:ser>
        <c:ser>
          <c:idx val="6"/>
          <c:order val="6"/>
          <c:tx>
            <c:strRef>
              <c:f>'https://reiknistofnun-my.sharepoint.com/personal/gylfason_hi_is/Documents/FLUTT2019/Documents 2/Excel 2010/[Barro Lee data 2020 A.xls]SP'!$H$1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[1]SP!$H$2:$H$6</c:f>
              <c:numCache>
                <c:formatCode>General</c:formatCode>
                <c:ptCount val="5"/>
                <c:pt idx="0">
                  <c:v>7.23</c:v>
                </c:pt>
                <c:pt idx="1">
                  <c:v>7.88</c:v>
                </c:pt>
                <c:pt idx="2">
                  <c:v>8.85</c:v>
                </c:pt>
                <c:pt idx="3">
                  <c:v>9.5500000000000007</c:v>
                </c:pt>
                <c:pt idx="4">
                  <c:v>8.8800000000000008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F8-481C-B9EE-823B794E6EE1}"/>
            </c:ext>
          </c:extLst>
        </c:ser>
        <c:ser>
          <c:idx val="7"/>
          <c:order val="7"/>
          <c:tx>
            <c:strRef>
              <c:f>'https://reiknistofnun-my.sharepoint.com/personal/gylfason_hi_is/Documents/FLUTT2019/Documents 2/Excel 2010/[Barro Lee data 2020 A.xls]SP'!$I$1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[1]SP!$A$2:$A$6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[1]SP!$I$2:$I$6</c:f>
              <c:numCache>
                <c:formatCode>General</c:formatCode>
                <c:ptCount val="5"/>
                <c:pt idx="0">
                  <c:v>9.4600000000000009</c:v>
                </c:pt>
                <c:pt idx="1">
                  <c:v>9.94</c:v>
                </c:pt>
                <c:pt idx="2">
                  <c:v>10.9</c:v>
                </c:pt>
                <c:pt idx="3">
                  <c:v>11.2</c:v>
                </c:pt>
                <c:pt idx="4">
                  <c:v>11.53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6F8-481C-B9EE-823B794E6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218192"/>
        <c:axId val="1"/>
      </c:lineChart>
      <c:catAx>
        <c:axId val="92321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is-I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"/>
          <c:min val="5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>
            <a:solidFill>
              <a:schemeClr val="accent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is-IS"/>
          </a:p>
        </c:txPr>
        <c:crossAx val="923218192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6110182525955412"/>
          <c:y val="0.73034271402935691"/>
          <c:w val="0.47422567081579747"/>
          <c:h val="0.189919741365927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83260233918129E-2"/>
          <c:y val="5.6223110969258971E-2"/>
          <c:w val="0.85465679824561402"/>
          <c:h val="0.85655438274238527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Word]AP'!$A$9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[2]AP!$B$9:$F$9</c:f>
              <c:numCache>
                <c:formatCode>General</c:formatCode>
                <c:ptCount val="5"/>
                <c:pt idx="0">
                  <c:v>7.76</c:v>
                </c:pt>
                <c:pt idx="1">
                  <c:v>7.84</c:v>
                </c:pt>
                <c:pt idx="2">
                  <c:v>7.88</c:v>
                </c:pt>
                <c:pt idx="3">
                  <c:v>8.57</c:v>
                </c:pt>
                <c:pt idx="4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46-4050-A0BF-2C54653E21A4}"/>
            </c:ext>
          </c:extLst>
        </c:ser>
        <c:ser>
          <c:idx val="1"/>
          <c:order val="1"/>
          <c:tx>
            <c:strRef>
              <c:f>'[Chart in Microsoft Word]AP'!$A$10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[2]AP!$B$10:$F$10</c:f>
              <c:numCache>
                <c:formatCode>General</c:formatCode>
                <c:ptCount val="5"/>
                <c:pt idx="0">
                  <c:v>11.18</c:v>
                </c:pt>
                <c:pt idx="1">
                  <c:v>11.2</c:v>
                </c:pt>
                <c:pt idx="2">
                  <c:v>11.07</c:v>
                </c:pt>
                <c:pt idx="3">
                  <c:v>11.38</c:v>
                </c:pt>
                <c:pt idx="4">
                  <c:v>11.54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46-4050-A0BF-2C54653E21A4}"/>
            </c:ext>
          </c:extLst>
        </c:ser>
        <c:ser>
          <c:idx val="2"/>
          <c:order val="2"/>
          <c:tx>
            <c:strRef>
              <c:f>'[Chart in Microsoft Word]AP'!$A$11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[2]AP!$B$11:$F$11</c:f>
              <c:numCache>
                <c:formatCode>General</c:formatCode>
                <c:ptCount val="5"/>
                <c:pt idx="0">
                  <c:v>10.33</c:v>
                </c:pt>
                <c:pt idx="1">
                  <c:v>10.71</c:v>
                </c:pt>
                <c:pt idx="2">
                  <c:v>10.95</c:v>
                </c:pt>
                <c:pt idx="3">
                  <c:v>12.03</c:v>
                </c:pt>
                <c:pt idx="4">
                  <c:v>12.32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46-4050-A0BF-2C54653E21A4}"/>
            </c:ext>
          </c:extLst>
        </c:ser>
        <c:ser>
          <c:idx val="3"/>
          <c:order val="3"/>
          <c:tx>
            <c:strRef>
              <c:f>'[Chart in Microsoft Word]AP'!$A$12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[2]AP!$B$12:$F$12</c:f>
              <c:numCache>
                <c:formatCode>General</c:formatCode>
                <c:ptCount val="5"/>
                <c:pt idx="0">
                  <c:v>8.36</c:v>
                </c:pt>
                <c:pt idx="1">
                  <c:v>8.7799999999999994</c:v>
                </c:pt>
                <c:pt idx="2">
                  <c:v>9.07</c:v>
                </c:pt>
                <c:pt idx="3">
                  <c:v>9.67</c:v>
                </c:pt>
                <c:pt idx="4">
                  <c:v>9.7799999999999994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46-4050-A0BF-2C54653E21A4}"/>
            </c:ext>
          </c:extLst>
        </c:ser>
        <c:ser>
          <c:idx val="4"/>
          <c:order val="4"/>
          <c:tx>
            <c:strRef>
              <c:f>'[Chart in Microsoft Word]AP'!$A$13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[2]AP!$B$13:$F$13</c:f>
              <c:numCache>
                <c:formatCode>General</c:formatCode>
                <c:ptCount val="5"/>
                <c:pt idx="0">
                  <c:v>6.97</c:v>
                </c:pt>
                <c:pt idx="1">
                  <c:v>8.39</c:v>
                </c:pt>
                <c:pt idx="2">
                  <c:v>9.09</c:v>
                </c:pt>
                <c:pt idx="3">
                  <c:v>9.7100000000000009</c:v>
                </c:pt>
                <c:pt idx="4">
                  <c:v>10.44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46-4050-A0BF-2C54653E21A4}"/>
            </c:ext>
          </c:extLst>
        </c:ser>
        <c:ser>
          <c:idx val="5"/>
          <c:order val="5"/>
          <c:tx>
            <c:strRef>
              <c:f>'[Chart in Microsoft Word]AP'!$A$14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[2]AP!$B$14:$F$14</c:f>
              <c:numCache>
                <c:formatCode>General</c:formatCode>
                <c:ptCount val="5"/>
                <c:pt idx="0">
                  <c:v>5.58</c:v>
                </c:pt>
                <c:pt idx="1">
                  <c:v>6.13</c:v>
                </c:pt>
                <c:pt idx="2">
                  <c:v>6.6</c:v>
                </c:pt>
                <c:pt idx="3">
                  <c:v>7.29</c:v>
                </c:pt>
                <c:pt idx="4">
                  <c:v>8.43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46-4050-A0BF-2C54653E21A4}"/>
            </c:ext>
          </c:extLst>
        </c:ser>
        <c:ser>
          <c:idx val="6"/>
          <c:order val="6"/>
          <c:tx>
            <c:strRef>
              <c:f>'[Chart in Microsoft Word]AP'!$A$15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[2]AP!$B$8:$F$8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[2]AP!$B$15:$F$15</c:f>
              <c:numCache>
                <c:formatCode>General</c:formatCode>
                <c:ptCount val="5"/>
                <c:pt idx="0">
                  <c:v>6.11</c:v>
                </c:pt>
                <c:pt idx="1">
                  <c:v>7.51</c:v>
                </c:pt>
                <c:pt idx="2">
                  <c:v>8.43</c:v>
                </c:pt>
                <c:pt idx="3">
                  <c:v>8.89</c:v>
                </c:pt>
                <c:pt idx="4">
                  <c:v>9.07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B46-4050-A0BF-2C54653E2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5173135"/>
        <c:axId val="1558881663"/>
      </c:lineChart>
      <c:catAx>
        <c:axId val="64517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8881663"/>
        <c:crosses val="autoZero"/>
        <c:auto val="1"/>
        <c:lblAlgn val="ctr"/>
        <c:lblOffset val="100"/>
        <c:noMultiLvlLbl val="0"/>
      </c:catAx>
      <c:valAx>
        <c:axId val="1558881663"/>
        <c:scaling>
          <c:orientation val="minMax"/>
          <c:min val="5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4517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004472922842075"/>
          <c:y val="0.68499870270434582"/>
          <c:w val="0.40927899971986353"/>
          <c:h val="0.22193363274265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9568713450292"/>
          <c:y val="4.770628357905958E-2"/>
          <c:w val="0.816994750656168"/>
          <c:h val="0.82287789028244129"/>
        </c:manualLayout>
      </c:layout>
      <c:lineChart>
        <c:grouping val="standard"/>
        <c:varyColors val="0"/>
        <c:ser>
          <c:idx val="0"/>
          <c:order val="0"/>
          <c:tx>
            <c:strRef>
              <c:f>'[Chart 2 in Microsoft Word]SP  Rev'!$A$10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Rev'!$B$10:$AD$10</c:f>
              <c:numCache>
                <c:formatCode>General</c:formatCode>
                <c:ptCount val="29"/>
                <c:pt idx="5">
                  <c:v>59.40625</c:v>
                </c:pt>
                <c:pt idx="6">
                  <c:v>60.711970000000001</c:v>
                </c:pt>
                <c:pt idx="7">
                  <c:v>57.520659999999999</c:v>
                </c:pt>
                <c:pt idx="8">
                  <c:v>58.896680000000003</c:v>
                </c:pt>
                <c:pt idx="9">
                  <c:v>58.163670000000003</c:v>
                </c:pt>
                <c:pt idx="10">
                  <c:v>62.02657</c:v>
                </c:pt>
                <c:pt idx="11">
                  <c:v>67.905869999999993</c:v>
                </c:pt>
                <c:pt idx="12">
                  <c:v>71.644720000000007</c:v>
                </c:pt>
                <c:pt idx="13">
                  <c:v>76.579369999999997</c:v>
                </c:pt>
                <c:pt idx="14">
                  <c:v>80.712360000000004</c:v>
                </c:pt>
                <c:pt idx="15">
                  <c:v>82.74727</c:v>
                </c:pt>
                <c:pt idx="16">
                  <c:v>81.88655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4E-4E08-87E2-F6510D8A95C1}"/>
            </c:ext>
          </c:extLst>
        </c:ser>
        <c:ser>
          <c:idx val="1"/>
          <c:order val="1"/>
          <c:tx>
            <c:strRef>
              <c:f>'[Chart 2 in Microsoft Word]SP  Rev'!$A$11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Rev'!$B$11:$AD$11</c:f>
              <c:numCache>
                <c:formatCode>General</c:formatCode>
                <c:ptCount val="29"/>
                <c:pt idx="15">
                  <c:v>86.532799999999995</c:v>
                </c:pt>
                <c:pt idx="16">
                  <c:v>88.927059999999997</c:v>
                </c:pt>
                <c:pt idx="17">
                  <c:v>91.635390000000001</c:v>
                </c:pt>
                <c:pt idx="18">
                  <c:v>86.108519999999999</c:v>
                </c:pt>
                <c:pt idx="19">
                  <c:v>92.321070000000006</c:v>
                </c:pt>
                <c:pt idx="20">
                  <c:v>92.509979999999999</c:v>
                </c:pt>
                <c:pt idx="21">
                  <c:v>87.741219999999998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4E-4E08-87E2-F6510D8A95C1}"/>
            </c:ext>
          </c:extLst>
        </c:ser>
        <c:ser>
          <c:idx val="2"/>
          <c:order val="2"/>
          <c:tx>
            <c:strRef>
              <c:f>'[Chart 2 in Microsoft Word]SP  Rev'!$A$12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Rev'!$B$12:$AD$12</c:f>
              <c:numCache>
                <c:formatCode>General</c:formatCode>
                <c:ptCount val="29"/>
                <c:pt idx="15">
                  <c:v>63.648000000000003</c:v>
                </c:pt>
                <c:pt idx="16">
                  <c:v>67.734499999999997</c:v>
                </c:pt>
                <c:pt idx="17">
                  <c:v>70.409549999999996</c:v>
                </c:pt>
                <c:pt idx="18">
                  <c:v>71.39134</c:v>
                </c:pt>
                <c:pt idx="19">
                  <c:v>74.135589999999993</c:v>
                </c:pt>
                <c:pt idx="20">
                  <c:v>75.307389999999998</c:v>
                </c:pt>
                <c:pt idx="21">
                  <c:v>77.262270000000001</c:v>
                </c:pt>
                <c:pt idx="22">
                  <c:v>75.66677</c:v>
                </c:pt>
                <c:pt idx="23">
                  <c:v>76.311629999999994</c:v>
                </c:pt>
                <c:pt idx="24">
                  <c:v>75.582859999999997</c:v>
                </c:pt>
                <c:pt idx="25">
                  <c:v>75.602369999999993</c:v>
                </c:pt>
                <c:pt idx="26">
                  <c:v>76.201920000000001</c:v>
                </c:pt>
                <c:pt idx="27">
                  <c:v>76.561800000000005</c:v>
                </c:pt>
                <c:pt idx="28">
                  <c:v>77.470780000000005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4E-4E08-87E2-F6510D8A95C1}"/>
            </c:ext>
          </c:extLst>
        </c:ser>
        <c:ser>
          <c:idx val="3"/>
          <c:order val="3"/>
          <c:tx>
            <c:strRef>
              <c:f>'[Chart 2 in Microsoft Word]SP  Rev'!$A$13</c:f>
              <c:strCache>
                <c:ptCount val="1"/>
                <c:pt idx="0">
                  <c:v>EAP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Rev'!$B$13:$AD$13</c:f>
              <c:numCache>
                <c:formatCode>General</c:formatCode>
                <c:ptCount val="29"/>
                <c:pt idx="8">
                  <c:v>61.977269999999997</c:v>
                </c:pt>
                <c:pt idx="9">
                  <c:v>63.191420000000001</c:v>
                </c:pt>
                <c:pt idx="10">
                  <c:v>63.769979999999997</c:v>
                </c:pt>
                <c:pt idx="11">
                  <c:v>64.417590000000004</c:v>
                </c:pt>
                <c:pt idx="12">
                  <c:v>64.311239999999998</c:v>
                </c:pt>
                <c:pt idx="13">
                  <c:v>65.565780000000004</c:v>
                </c:pt>
                <c:pt idx="14">
                  <c:v>66.959029999999998</c:v>
                </c:pt>
                <c:pt idx="15">
                  <c:v>67.772000000000006</c:v>
                </c:pt>
                <c:pt idx="16">
                  <c:v>68.840500000000006</c:v>
                </c:pt>
                <c:pt idx="17">
                  <c:v>70.834299999999999</c:v>
                </c:pt>
                <c:pt idx="18">
                  <c:v>70.831019999999995</c:v>
                </c:pt>
                <c:pt idx="19">
                  <c:v>72.672830000000005</c:v>
                </c:pt>
                <c:pt idx="20">
                  <c:v>74.566649999999996</c:v>
                </c:pt>
                <c:pt idx="21">
                  <c:v>76.050219999999996</c:v>
                </c:pt>
                <c:pt idx="22">
                  <c:v>75.384559999999993</c:v>
                </c:pt>
                <c:pt idx="23">
                  <c:v>76.800449999999998</c:v>
                </c:pt>
                <c:pt idx="24">
                  <c:v>79.219130000000007</c:v>
                </c:pt>
                <c:pt idx="25">
                  <c:v>78.928139999999999</c:v>
                </c:pt>
                <c:pt idx="26">
                  <c:v>79.010170000000002</c:v>
                </c:pt>
                <c:pt idx="27">
                  <c:v>78.7363</c:v>
                </c:pt>
                <c:pt idx="28">
                  <c:v>78.905339999999995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4E-4E08-87E2-F6510D8A95C1}"/>
            </c:ext>
          </c:extLst>
        </c:ser>
        <c:ser>
          <c:idx val="4"/>
          <c:order val="4"/>
          <c:tx>
            <c:strRef>
              <c:f>'[Chart 2 in Microsoft Word]SP  Rev'!$A$14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Rev'!$B$14:$AD$14</c:f>
              <c:numCache>
                <c:formatCode>General</c:formatCode>
                <c:ptCount val="29"/>
                <c:pt idx="8">
                  <c:v>46.12997</c:v>
                </c:pt>
                <c:pt idx="9">
                  <c:v>47.170969999999997</c:v>
                </c:pt>
                <c:pt idx="10">
                  <c:v>47.768970000000003</c:v>
                </c:pt>
                <c:pt idx="11">
                  <c:v>48.559780000000003</c:v>
                </c:pt>
                <c:pt idx="12">
                  <c:v>49.94952</c:v>
                </c:pt>
                <c:pt idx="13">
                  <c:v>49.94144</c:v>
                </c:pt>
                <c:pt idx="14">
                  <c:v>50.724850000000004</c:v>
                </c:pt>
                <c:pt idx="15">
                  <c:v>53.088920000000002</c:v>
                </c:pt>
                <c:pt idx="16">
                  <c:v>54.49689</c:v>
                </c:pt>
                <c:pt idx="17">
                  <c:v>56.013640000000002</c:v>
                </c:pt>
                <c:pt idx="19">
                  <c:v>69.160659999999993</c:v>
                </c:pt>
                <c:pt idx="20">
                  <c:v>71.806439999999995</c:v>
                </c:pt>
                <c:pt idx="21">
                  <c:v>72.808400000000006</c:v>
                </c:pt>
                <c:pt idx="22">
                  <c:v>76.179869999999994</c:v>
                </c:pt>
                <c:pt idx="23">
                  <c:v>80.138009999999994</c:v>
                </c:pt>
                <c:pt idx="24">
                  <c:v>83.361069999999998</c:v>
                </c:pt>
                <c:pt idx="25">
                  <c:v>84.725359999999995</c:v>
                </c:pt>
                <c:pt idx="26">
                  <c:v>85.922669999999997</c:v>
                </c:pt>
                <c:pt idx="27">
                  <c:v>85.3386</c:v>
                </c:pt>
                <c:pt idx="28">
                  <c:v>84.670389999999998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4E-4E08-87E2-F6510D8A95C1}"/>
            </c:ext>
          </c:extLst>
        </c:ser>
        <c:ser>
          <c:idx val="5"/>
          <c:order val="5"/>
          <c:tx>
            <c:strRef>
              <c:f>'[Chart 2 in Microsoft Word]SP  Rev'!$A$15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Rev'!$B$15:$AD$15</c:f>
              <c:numCache>
                <c:formatCode>General</c:formatCode>
                <c:ptCount val="29"/>
                <c:pt idx="9">
                  <c:v>71.716329999999999</c:v>
                </c:pt>
                <c:pt idx="10">
                  <c:v>71.716329999999999</c:v>
                </c:pt>
                <c:pt idx="19">
                  <c:v>76.153019999999998</c:v>
                </c:pt>
                <c:pt idx="20">
                  <c:v>76.153019999999998</c:v>
                </c:pt>
                <c:pt idx="21">
                  <c:v>86.772720000000007</c:v>
                </c:pt>
                <c:pt idx="22">
                  <c:v>82.339759999999998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4E-4E08-87E2-F6510D8A95C1}"/>
            </c:ext>
          </c:extLst>
        </c:ser>
        <c:ser>
          <c:idx val="6"/>
          <c:order val="6"/>
          <c:tx>
            <c:strRef>
              <c:f>'[Chart 2 in Microsoft Word]SP  Rev'!$A$16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Rev'!$B$16:$AD$16</c:f>
              <c:numCache>
                <c:formatCode>General</c:formatCode>
                <c:ptCount val="29"/>
                <c:pt idx="10">
                  <c:v>88.66677</c:v>
                </c:pt>
                <c:pt idx="11">
                  <c:v>88.66677</c:v>
                </c:pt>
                <c:pt idx="16">
                  <c:v>94.718180000000004</c:v>
                </c:pt>
                <c:pt idx="17">
                  <c:v>94.718180000000004</c:v>
                </c:pt>
                <c:pt idx="20">
                  <c:v>92.555719999999994</c:v>
                </c:pt>
                <c:pt idx="21">
                  <c:v>92.914940000000001</c:v>
                </c:pt>
                <c:pt idx="22">
                  <c:v>93.626159999999999</c:v>
                </c:pt>
                <c:pt idx="23">
                  <c:v>93.577740000000006</c:v>
                </c:pt>
                <c:pt idx="24">
                  <c:v>96.954530000000005</c:v>
                </c:pt>
                <c:pt idx="25">
                  <c:v>98.205780000000004</c:v>
                </c:pt>
                <c:pt idx="26">
                  <c:v>98.668639999999996</c:v>
                </c:pt>
                <c:pt idx="27">
                  <c:v>99.835440000000006</c:v>
                </c:pt>
                <c:pt idx="28">
                  <c:v>99.836950000000002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4E-4E08-87E2-F6510D8A95C1}"/>
            </c:ext>
          </c:extLst>
        </c:ser>
        <c:ser>
          <c:idx val="7"/>
          <c:order val="7"/>
          <c:tx>
            <c:strRef>
              <c:f>'[Chart 2 in Microsoft Word]SP  Rev'!$A$17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Rev'!$B$17:$AD$17</c:f>
              <c:numCache>
                <c:formatCode>General</c:formatCode>
                <c:ptCount val="29"/>
                <c:pt idx="5">
                  <c:v>52.166499999999999</c:v>
                </c:pt>
                <c:pt idx="6">
                  <c:v>53.248480000000001</c:v>
                </c:pt>
                <c:pt idx="7">
                  <c:v>53.445979999999999</c:v>
                </c:pt>
                <c:pt idx="8">
                  <c:v>59.022889999999997</c:v>
                </c:pt>
                <c:pt idx="9">
                  <c:v>59.741799999999998</c:v>
                </c:pt>
                <c:pt idx="10">
                  <c:v>62.00506</c:v>
                </c:pt>
                <c:pt idx="11">
                  <c:v>65.003219999999999</c:v>
                </c:pt>
                <c:pt idx="12">
                  <c:v>65.883430000000004</c:v>
                </c:pt>
                <c:pt idx="14">
                  <c:v>66.033029999999997</c:v>
                </c:pt>
                <c:pt idx="15">
                  <c:v>67.215360000000004</c:v>
                </c:pt>
                <c:pt idx="16">
                  <c:v>69.373050000000006</c:v>
                </c:pt>
                <c:pt idx="17">
                  <c:v>72.881749999999997</c:v>
                </c:pt>
                <c:pt idx="18">
                  <c:v>74.677790000000002</c:v>
                </c:pt>
                <c:pt idx="19">
                  <c:v>77.718980000000002</c:v>
                </c:pt>
                <c:pt idx="20">
                  <c:v>77.707250000000002</c:v>
                </c:pt>
                <c:pt idx="21">
                  <c:v>78.927869999999999</c:v>
                </c:pt>
                <c:pt idx="22">
                  <c:v>75.319640000000007</c:v>
                </c:pt>
                <c:pt idx="23">
                  <c:v>79.993089999999995</c:v>
                </c:pt>
                <c:pt idx="24">
                  <c:v>79.526390000000006</c:v>
                </c:pt>
                <c:pt idx="25">
                  <c:v>79.181430000000006</c:v>
                </c:pt>
                <c:pt idx="26">
                  <c:v>82.806659999999994</c:v>
                </c:pt>
                <c:pt idx="27">
                  <c:v>85.585220000000007</c:v>
                </c:pt>
                <c:pt idx="28">
                  <c:v>89.309749999999994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4E-4E08-87E2-F6510D8A95C1}"/>
            </c:ext>
          </c:extLst>
        </c:ser>
        <c:ser>
          <c:idx val="8"/>
          <c:order val="8"/>
          <c:tx>
            <c:strRef>
              <c:f>'[Chart 2 in Microsoft Word]SP  Rev'!$A$18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 Rev'!$B$9:$AD$9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'[3]SP  Rev'!$B$18:$AD$18</c:f>
              <c:numCache>
                <c:formatCode>General</c:formatCode>
                <c:ptCount val="29"/>
                <c:pt idx="23">
                  <c:v>91.694239999999994</c:v>
                </c:pt>
                <c:pt idx="24">
                  <c:v>93.070930000000004</c:v>
                </c:pt>
                <c:pt idx="27">
                  <c:v>90.67886</c:v>
                </c:pt>
                <c:pt idx="28">
                  <c:v>90.67886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34E-4E08-87E2-F6510D8A9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5464319"/>
        <c:axId val="1072201487"/>
      </c:lineChart>
      <c:catAx>
        <c:axId val="152546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072201487"/>
        <c:crosses val="autoZero"/>
        <c:auto val="1"/>
        <c:lblAlgn val="ctr"/>
        <c:lblOffset val="100"/>
        <c:noMultiLvlLbl val="0"/>
      </c:catAx>
      <c:valAx>
        <c:axId val="1072201487"/>
        <c:scaling>
          <c:orientation val="minMax"/>
          <c:max val="100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25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184191592246831"/>
          <c:y val="0.72417024644275019"/>
          <c:w val="0.80599741710931461"/>
          <c:h val="0.14265746943755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6330409356725"/>
          <c:y val="5.0549477987769618E-2"/>
          <c:w val="0.82735014619883041"/>
          <c:h val="0.82118163550443091"/>
        </c:manualLayout>
      </c:layout>
      <c:lineChart>
        <c:grouping val="standard"/>
        <c:varyColors val="0"/>
        <c:ser>
          <c:idx val="0"/>
          <c:order val="0"/>
          <c:tx>
            <c:strRef>
              <c:f>'[Chart 3 in Microsoft Word]AP SecEd'!$A$2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'[4]AP SecEd'!$B$1:$AD$1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'[4]AP SecEd'!$B$2:$AD$2</c:f>
              <c:numCache>
                <c:formatCode>General</c:formatCode>
                <c:ptCount val="29"/>
                <c:pt idx="5">
                  <c:v>59.40625</c:v>
                </c:pt>
                <c:pt idx="6">
                  <c:v>60.711970000000001</c:v>
                </c:pt>
                <c:pt idx="7">
                  <c:v>57.520659999999999</c:v>
                </c:pt>
                <c:pt idx="8">
                  <c:v>58.896680000000003</c:v>
                </c:pt>
                <c:pt idx="9">
                  <c:v>58.163670000000003</c:v>
                </c:pt>
                <c:pt idx="10">
                  <c:v>62.02657</c:v>
                </c:pt>
                <c:pt idx="11">
                  <c:v>67.905869999999993</c:v>
                </c:pt>
                <c:pt idx="12">
                  <c:v>71.644720000000007</c:v>
                </c:pt>
                <c:pt idx="13">
                  <c:v>76.579369999999997</c:v>
                </c:pt>
                <c:pt idx="14">
                  <c:v>80.712360000000004</c:v>
                </c:pt>
                <c:pt idx="15">
                  <c:v>82.74727</c:v>
                </c:pt>
                <c:pt idx="16">
                  <c:v>81.88655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C-46A3-BC5A-83340AB84085}"/>
            </c:ext>
          </c:extLst>
        </c:ser>
        <c:ser>
          <c:idx val="1"/>
          <c:order val="1"/>
          <c:tx>
            <c:strRef>
              <c:f>'[Chart 3 in Microsoft Word]AP SecEd'!$A$3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'[4]AP SecEd'!$B$1:$AD$1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'[4]AP SecEd'!$B$3:$AD$3</c:f>
              <c:numCache>
                <c:formatCode>General</c:formatCode>
                <c:ptCount val="29"/>
                <c:pt idx="3">
                  <c:v>87.304069999999996</c:v>
                </c:pt>
                <c:pt idx="4">
                  <c:v>87.276020000000003</c:v>
                </c:pt>
                <c:pt idx="5">
                  <c:v>87.427220000000005</c:v>
                </c:pt>
                <c:pt idx="6">
                  <c:v>89.08954</c:v>
                </c:pt>
                <c:pt idx="25">
                  <c:v>93.238119999999995</c:v>
                </c:pt>
                <c:pt idx="26">
                  <c:v>92.76952</c:v>
                </c:pt>
                <c:pt idx="27">
                  <c:v>92.284310000000005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CC-46A3-BC5A-83340AB84085}"/>
            </c:ext>
          </c:extLst>
        </c:ser>
        <c:ser>
          <c:idx val="2"/>
          <c:order val="2"/>
          <c:tx>
            <c:strRef>
              <c:f>'[Chart 3 in Microsoft Word]AP SecEd'!$A$4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'[4]AP SecEd'!$B$1:$AD$1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'[4]AP SecEd'!$B$4:$AD$4</c:f>
              <c:numCache>
                <c:formatCode>General</c:formatCode>
                <c:ptCount val="29"/>
                <c:pt idx="17">
                  <c:v>86.663870000000003</c:v>
                </c:pt>
                <c:pt idx="18">
                  <c:v>85.685699999999997</c:v>
                </c:pt>
                <c:pt idx="19">
                  <c:v>83.551240000000007</c:v>
                </c:pt>
                <c:pt idx="20">
                  <c:v>84.802009999999996</c:v>
                </c:pt>
                <c:pt idx="21">
                  <c:v>85.247439999999997</c:v>
                </c:pt>
                <c:pt idx="22">
                  <c:v>84.550650000000005</c:v>
                </c:pt>
                <c:pt idx="23">
                  <c:v>87.807500000000005</c:v>
                </c:pt>
                <c:pt idx="24">
                  <c:v>88.541929999999994</c:v>
                </c:pt>
                <c:pt idx="25">
                  <c:v>88.966120000000004</c:v>
                </c:pt>
                <c:pt idx="26">
                  <c:v>88.965760000000003</c:v>
                </c:pt>
                <c:pt idx="27">
                  <c:v>88.651870000000002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CC-46A3-BC5A-83340AB84085}"/>
            </c:ext>
          </c:extLst>
        </c:ser>
        <c:ser>
          <c:idx val="3"/>
          <c:order val="3"/>
          <c:tx>
            <c:strRef>
              <c:f>'[Chart 3 in Microsoft Word]AP SecEd'!$A$5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'[4]AP SecEd'!$B$1:$AD$1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'[4]AP SecEd'!$B$5:$AD$5</c:f>
              <c:numCache>
                <c:formatCode>General</c:formatCode>
                <c:ptCount val="29"/>
                <c:pt idx="8">
                  <c:v>76.19632</c:v>
                </c:pt>
                <c:pt idx="9">
                  <c:v>75.691479999999999</c:v>
                </c:pt>
                <c:pt idx="10">
                  <c:v>75.304550000000006</c:v>
                </c:pt>
                <c:pt idx="11">
                  <c:v>75.247770000000003</c:v>
                </c:pt>
                <c:pt idx="12">
                  <c:v>74.68553</c:v>
                </c:pt>
                <c:pt idx="13">
                  <c:v>80.322190000000006</c:v>
                </c:pt>
                <c:pt idx="14">
                  <c:v>80.889790000000005</c:v>
                </c:pt>
                <c:pt idx="15">
                  <c:v>76.927359999999993</c:v>
                </c:pt>
                <c:pt idx="16">
                  <c:v>78.447680000000005</c:v>
                </c:pt>
                <c:pt idx="17">
                  <c:v>74.472149999999999</c:v>
                </c:pt>
                <c:pt idx="18">
                  <c:v>74.093029999999999</c:v>
                </c:pt>
                <c:pt idx="19">
                  <c:v>74.00103</c:v>
                </c:pt>
                <c:pt idx="20">
                  <c:v>74.338449999999995</c:v>
                </c:pt>
                <c:pt idx="21">
                  <c:v>74.167519999999996</c:v>
                </c:pt>
                <c:pt idx="22">
                  <c:v>75.756789999999995</c:v>
                </c:pt>
                <c:pt idx="23">
                  <c:v>76.2547</c:v>
                </c:pt>
                <c:pt idx="24">
                  <c:v>74.651510000000002</c:v>
                </c:pt>
                <c:pt idx="26">
                  <c:v>73.401139999999998</c:v>
                </c:pt>
                <c:pt idx="27">
                  <c:v>74.398169999999993</c:v>
                </c:pt>
                <c:pt idx="28">
                  <c:v>72.211129999999997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CC-46A3-BC5A-83340AB84085}"/>
            </c:ext>
          </c:extLst>
        </c:ser>
        <c:ser>
          <c:idx val="4"/>
          <c:order val="4"/>
          <c:tx>
            <c:strRef>
              <c:f>'[Chart 3 in Microsoft Word]AP SecEd'!$A$6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'[4]AP SecEd'!$B$1:$AD$1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'[4]AP SecEd'!$B$6:$AD$6</c:f>
              <c:numCache>
                <c:formatCode>General</c:formatCode>
                <c:ptCount val="29"/>
                <c:pt idx="0">
                  <c:v>66.295500000000004</c:v>
                </c:pt>
                <c:pt idx="1">
                  <c:v>67.938789999999997</c:v>
                </c:pt>
                <c:pt idx="2">
                  <c:v>67.797399999999996</c:v>
                </c:pt>
                <c:pt idx="3">
                  <c:v>73.985889999999998</c:v>
                </c:pt>
                <c:pt idx="4">
                  <c:v>76.092079999999996</c:v>
                </c:pt>
                <c:pt idx="8">
                  <c:v>76.899850000000001</c:v>
                </c:pt>
                <c:pt idx="9">
                  <c:v>74.436840000000004</c:v>
                </c:pt>
                <c:pt idx="12">
                  <c:v>76.915729999999996</c:v>
                </c:pt>
                <c:pt idx="13">
                  <c:v>76.915729999999996</c:v>
                </c:pt>
                <c:pt idx="14">
                  <c:v>91.830489999999998</c:v>
                </c:pt>
                <c:pt idx="15">
                  <c:v>90.044460000000001</c:v>
                </c:pt>
                <c:pt idx="16">
                  <c:v>84.178139999999999</c:v>
                </c:pt>
                <c:pt idx="20">
                  <c:v>93.894599999999997</c:v>
                </c:pt>
                <c:pt idx="21">
                  <c:v>93.894599999999997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CC-46A3-BC5A-83340AB84085}"/>
            </c:ext>
          </c:extLst>
        </c:ser>
        <c:ser>
          <c:idx val="5"/>
          <c:order val="5"/>
          <c:tx>
            <c:strRef>
              <c:f>'[Chart 3 in Microsoft Word]AP SecEd'!$A$7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'[4]AP SecEd'!$B$1:$AD$1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'[4]AP SecEd'!$B$7:$AD$7</c:f>
              <c:numCache>
                <c:formatCode>General</c:formatCode>
                <c:ptCount val="29"/>
                <c:pt idx="1">
                  <c:v>57.812530000000002</c:v>
                </c:pt>
                <c:pt idx="2">
                  <c:v>60.249519999999997</c:v>
                </c:pt>
                <c:pt idx="3">
                  <c:v>64.121780000000001</c:v>
                </c:pt>
                <c:pt idx="4">
                  <c:v>69.273690000000002</c:v>
                </c:pt>
                <c:pt idx="5">
                  <c:v>72.826499999999996</c:v>
                </c:pt>
                <c:pt idx="7">
                  <c:v>70.257069999999999</c:v>
                </c:pt>
                <c:pt idx="8">
                  <c:v>69.903859999999995</c:v>
                </c:pt>
                <c:pt idx="26">
                  <c:v>87.067729999999997</c:v>
                </c:pt>
                <c:pt idx="27">
                  <c:v>92.79992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CC-46A3-BC5A-83340AB84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9327280"/>
        <c:axId val="1095950032"/>
      </c:lineChart>
      <c:catAx>
        <c:axId val="168932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095950032"/>
        <c:crosses val="autoZero"/>
        <c:auto val="1"/>
        <c:lblAlgn val="ctr"/>
        <c:lblOffset val="100"/>
        <c:noMultiLvlLbl val="0"/>
      </c:catAx>
      <c:valAx>
        <c:axId val="1095950032"/>
        <c:scaling>
          <c:orientation val="minMax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6893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579955039253832"/>
          <c:y val="0.6906354251818656"/>
          <c:w val="0.53294748328634811"/>
          <c:h val="0.1566872605566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108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A0C-403A-A770-42C298C35039}"/>
              </c:ext>
            </c:extLst>
          </c:dPt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2924956609715879"/>
                  <c:y val="0.232446884156383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ConGNIpc!$G$2:$G$182</c:f>
              <c:numCache>
                <c:formatCode>General</c:formatCode>
                <c:ptCount val="181"/>
                <c:pt idx="0">
                  <c:v>0.31359688386250001</c:v>
                </c:pt>
                <c:pt idx="1">
                  <c:v>0.24418150625833338</c:v>
                </c:pt>
                <c:pt idx="2">
                  <c:v>0.91861605855416661</c:v>
                </c:pt>
                <c:pt idx="3">
                  <c:v>0.4842502130375001</c:v>
                </c:pt>
                <c:pt idx="4">
                  <c:v>0.15422613534166668</c:v>
                </c:pt>
                <c:pt idx="5">
                  <c:v>0.25519673377500002</c:v>
                </c:pt>
                <c:pt idx="6">
                  <c:v>0.18947090580000003</c:v>
                </c:pt>
                <c:pt idx="7">
                  <c:v>6.5862147479166661E-2</c:v>
                </c:pt>
                <c:pt idx="8">
                  <c:v>0.70400671118750002</c:v>
                </c:pt>
                <c:pt idx="9">
                  <c:v>0.40216887515000005</c:v>
                </c:pt>
                <c:pt idx="10">
                  <c:v>0.37140610087083331</c:v>
                </c:pt>
                <c:pt idx="11">
                  <c:v>0.38745000437916682</c:v>
                </c:pt>
                <c:pt idx="12">
                  <c:v>0.20531409988750002</c:v>
                </c:pt>
                <c:pt idx="13">
                  <c:v>0.22254999539166667</c:v>
                </c:pt>
                <c:pt idx="14">
                  <c:v>0.10013720809583332</c:v>
                </c:pt>
                <c:pt idx="15">
                  <c:v>0.27709309279583333</c:v>
                </c:pt>
                <c:pt idx="16">
                  <c:v>0.43199167298333335</c:v>
                </c:pt>
                <c:pt idx="17">
                  <c:v>0.33373047080416668</c:v>
                </c:pt>
                <c:pt idx="18">
                  <c:v>0.33505669194583332</c:v>
                </c:pt>
                <c:pt idx="19">
                  <c:v>0.1384321033791667</c:v>
                </c:pt>
                <c:pt idx="20">
                  <c:v>0.73562884140833351</c:v>
                </c:pt>
                <c:pt idx="21">
                  <c:v>0.1123667573125</c:v>
                </c:pt>
                <c:pt idx="22">
                  <c:v>0.62765695783749997</c:v>
                </c:pt>
                <c:pt idx="23">
                  <c:v>0.11028572121250001</c:v>
                </c:pt>
                <c:pt idx="24">
                  <c:v>0.61450598603750017</c:v>
                </c:pt>
                <c:pt idx="25">
                  <c:v>0.57167670711249996</c:v>
                </c:pt>
                <c:pt idx="26">
                  <c:v>0.34756499667916657</c:v>
                </c:pt>
                <c:pt idx="27">
                  <c:v>0.33044235308333331</c:v>
                </c:pt>
                <c:pt idx="28">
                  <c:v>0.38329297839166659</c:v>
                </c:pt>
                <c:pt idx="29">
                  <c:v>0.13721354852499998</c:v>
                </c:pt>
                <c:pt idx="30">
                  <c:v>0.4505181014416666</c:v>
                </c:pt>
                <c:pt idx="31">
                  <c:v>0.80007919432499996</c:v>
                </c:pt>
                <c:pt idx="32">
                  <c:v>0.32309122444583332</c:v>
                </c:pt>
                <c:pt idx="33">
                  <c:v>9.4226268849999975E-2</c:v>
                </c:pt>
                <c:pt idx="34">
                  <c:v>0.29032798514166663</c:v>
                </c:pt>
                <c:pt idx="35">
                  <c:v>0.62266616771666661</c:v>
                </c:pt>
                <c:pt idx="36">
                  <c:v>0.46084881126250005</c:v>
                </c:pt>
                <c:pt idx="37">
                  <c:v>0.72340985944583336</c:v>
                </c:pt>
                <c:pt idx="38">
                  <c:v>0.29932545302916663</c:v>
                </c:pt>
                <c:pt idx="39">
                  <c:v>0.35698689397083339</c:v>
                </c:pt>
                <c:pt idx="40">
                  <c:v>0.10873504687083334</c:v>
                </c:pt>
                <c:pt idx="41">
                  <c:v>0.26893643436666664</c:v>
                </c:pt>
                <c:pt idx="42">
                  <c:v>9.4851670545833322E-2</c:v>
                </c:pt>
                <c:pt idx="43">
                  <c:v>8.4037283929166651E-2</c:v>
                </c:pt>
                <c:pt idx="44">
                  <c:v>0.41459087132499989</c:v>
                </c:pt>
                <c:pt idx="45">
                  <c:v>0.2041542251166667</c:v>
                </c:pt>
                <c:pt idx="46">
                  <c:v>0.44065900233333327</c:v>
                </c:pt>
                <c:pt idx="47">
                  <c:v>0.21112406500000003</c:v>
                </c:pt>
                <c:pt idx="48">
                  <c:v>0.21925695834166667</c:v>
                </c:pt>
                <c:pt idx="49">
                  <c:v>0.73579298032083329</c:v>
                </c:pt>
                <c:pt idx="50">
                  <c:v>0.12266029043333332</c:v>
                </c:pt>
                <c:pt idx="51">
                  <c:v>0.26575895104999997</c:v>
                </c:pt>
                <c:pt idx="52">
                  <c:v>0.39616188923750006</c:v>
                </c:pt>
                <c:pt idx="53">
                  <c:v>0.24874381554166669</c:v>
                </c:pt>
                <c:pt idx="54">
                  <c:v>0.17357204372083335</c:v>
                </c:pt>
                <c:pt idx="55">
                  <c:v>8.124864750416666E-2</c:v>
                </c:pt>
                <c:pt idx="56">
                  <c:v>0.7228910460500001</c:v>
                </c:pt>
                <c:pt idx="57">
                  <c:v>0.36667919843333335</c:v>
                </c:pt>
                <c:pt idx="58">
                  <c:v>0.19351637925416665</c:v>
                </c:pt>
                <c:pt idx="59">
                  <c:v>9.5385448741666656E-2</c:v>
                </c:pt>
                <c:pt idx="60">
                  <c:v>0.41218091335833335</c:v>
                </c:pt>
                <c:pt idx="61">
                  <c:v>0.17568419629999998</c:v>
                </c:pt>
                <c:pt idx="62">
                  <c:v>0.25948459228333337</c:v>
                </c:pt>
                <c:pt idx="63">
                  <c:v>0.16609988068333334</c:v>
                </c:pt>
                <c:pt idx="64">
                  <c:v>0.53860380233750005</c:v>
                </c:pt>
                <c:pt idx="65">
                  <c:v>0.75822466518333342</c:v>
                </c:pt>
                <c:pt idx="66">
                  <c:v>0.38109262808749994</c:v>
                </c:pt>
                <c:pt idx="67">
                  <c:v>0.45441630287083329</c:v>
                </c:pt>
                <c:pt idx="68">
                  <c:v>0.25303513060833333</c:v>
                </c:pt>
                <c:pt idx="69">
                  <c:v>0.16936994183333334</c:v>
                </c:pt>
                <c:pt idx="70">
                  <c:v>0.11917397800833331</c:v>
                </c:pt>
                <c:pt idx="71">
                  <c:v>0.40838664694583326</c:v>
                </c:pt>
                <c:pt idx="72">
                  <c:v>0.14367432534166666</c:v>
                </c:pt>
                <c:pt idx="73">
                  <c:v>0.14275751083124999</c:v>
                </c:pt>
                <c:pt idx="74">
                  <c:v>0.94089504734166673</c:v>
                </c:pt>
                <c:pt idx="75">
                  <c:v>0.22622536970416665</c:v>
                </c:pt>
                <c:pt idx="76">
                  <c:v>0.29302203533333332</c:v>
                </c:pt>
                <c:pt idx="77">
                  <c:v>5.3825335604166684E-2</c:v>
                </c:pt>
                <c:pt idx="78">
                  <c:v>0.51511047196249993</c:v>
                </c:pt>
                <c:pt idx="79">
                  <c:v>0.13331126404166671</c:v>
                </c:pt>
                <c:pt idx="80">
                  <c:v>0.17785281117916665</c:v>
                </c:pt>
                <c:pt idx="81">
                  <c:v>0.51475034207499992</c:v>
                </c:pt>
                <c:pt idx="82">
                  <c:v>0.22276205218750003</c:v>
                </c:pt>
                <c:pt idx="83">
                  <c:v>0.63519453864583342</c:v>
                </c:pt>
                <c:pt idx="84">
                  <c:v>0.15439181395416665</c:v>
                </c:pt>
                <c:pt idx="85">
                  <c:v>0.62856225888333317</c:v>
                </c:pt>
                <c:pt idx="86">
                  <c:v>0.28028273995833336</c:v>
                </c:pt>
                <c:pt idx="87">
                  <c:v>0.28861973607916669</c:v>
                </c:pt>
                <c:pt idx="88">
                  <c:v>0.12296205822499999</c:v>
                </c:pt>
                <c:pt idx="89">
                  <c:v>0.12040570920000003</c:v>
                </c:pt>
                <c:pt idx="90">
                  <c:v>0.33140510633333331</c:v>
                </c:pt>
                <c:pt idx="91">
                  <c:v>0.56887828654583317</c:v>
                </c:pt>
                <c:pt idx="92">
                  <c:v>0.7708116223125</c:v>
                </c:pt>
                <c:pt idx="93">
                  <c:v>0.15363723488749997</c:v>
                </c:pt>
                <c:pt idx="94">
                  <c:v>0.1245243302833333</c:v>
                </c:pt>
                <c:pt idx="95">
                  <c:v>0.28543445315833332</c:v>
                </c:pt>
                <c:pt idx="96">
                  <c:v>0.24385666743333342</c:v>
                </c:pt>
                <c:pt idx="97">
                  <c:v>0.56206157480833341</c:v>
                </c:pt>
                <c:pt idx="98">
                  <c:v>0.18668007023333333</c:v>
                </c:pt>
                <c:pt idx="99">
                  <c:v>0.53787268382083331</c:v>
                </c:pt>
                <c:pt idx="100">
                  <c:v>0.66604087410000001</c:v>
                </c:pt>
                <c:pt idx="101">
                  <c:v>0.41446371419583333</c:v>
                </c:pt>
                <c:pt idx="102">
                  <c:v>0.71269890662083346</c:v>
                </c:pt>
                <c:pt idx="103">
                  <c:v>0.46474391693333333</c:v>
                </c:pt>
                <c:pt idx="104">
                  <c:v>0.28507352074583336</c:v>
                </c:pt>
                <c:pt idx="105">
                  <c:v>0.13623055980833335</c:v>
                </c:pt>
                <c:pt idx="106">
                  <c:v>0.640925428475</c:v>
                </c:pt>
                <c:pt idx="107">
                  <c:v>0.19633045977499997</c:v>
                </c:pt>
                <c:pt idx="108">
                  <c:v>0.4200026170916667</c:v>
                </c:pt>
                <c:pt idx="109">
                  <c:v>0.2999469548</c:v>
                </c:pt>
                <c:pt idx="110">
                  <c:v>0.1673793138833333</c:v>
                </c:pt>
                <c:pt idx="111">
                  <c:v>0.38738530137499999</c:v>
                </c:pt>
                <c:pt idx="112">
                  <c:v>0.30655676400833332</c:v>
                </c:pt>
                <c:pt idx="113">
                  <c:v>0.2845888249750001</c:v>
                </c:pt>
                <c:pt idx="114">
                  <c:v>0.62412523206666659</c:v>
                </c:pt>
                <c:pt idx="115">
                  <c:v>0.19623894332083336</c:v>
                </c:pt>
                <c:pt idx="116">
                  <c:v>9.4972163175000013E-2</c:v>
                </c:pt>
                <c:pt idx="117">
                  <c:v>0.14592371223750003</c:v>
                </c:pt>
                <c:pt idx="118">
                  <c:v>0.2145082508791667</c:v>
                </c:pt>
                <c:pt idx="119">
                  <c:v>0.38506589537499997</c:v>
                </c:pt>
                <c:pt idx="120">
                  <c:v>0.83800652623749983</c:v>
                </c:pt>
                <c:pt idx="121">
                  <c:v>0.17879931929999995</c:v>
                </c:pt>
                <c:pt idx="122">
                  <c:v>0.39133225174999997</c:v>
                </c:pt>
                <c:pt idx="123">
                  <c:v>0.63054314738749995</c:v>
                </c:pt>
                <c:pt idx="124">
                  <c:v>0.21250131098333336</c:v>
                </c:pt>
                <c:pt idx="125">
                  <c:v>0.67626521432916675</c:v>
                </c:pt>
                <c:pt idx="126">
                  <c:v>0.18719416068750003</c:v>
                </c:pt>
                <c:pt idx="127">
                  <c:v>0.31917623579166665</c:v>
                </c:pt>
                <c:pt idx="128">
                  <c:v>0.38105003376666674</c:v>
                </c:pt>
                <c:pt idx="129">
                  <c:v>0.25054853954166667</c:v>
                </c:pt>
                <c:pt idx="130">
                  <c:v>0.32755841186250001</c:v>
                </c:pt>
                <c:pt idx="131">
                  <c:v>7.4675243183333337E-2</c:v>
                </c:pt>
                <c:pt idx="132">
                  <c:v>9.2593064912500009E-2</c:v>
                </c:pt>
                <c:pt idx="133">
                  <c:v>0.55976628002500017</c:v>
                </c:pt>
                <c:pt idx="134">
                  <c:v>0.11409048564999998</c:v>
                </c:pt>
                <c:pt idx="135">
                  <c:v>0.31789938494583331</c:v>
                </c:pt>
                <c:pt idx="136">
                  <c:v>0.45529315414166671</c:v>
                </c:pt>
                <c:pt idx="137">
                  <c:v>0.36511946940416667</c:v>
                </c:pt>
                <c:pt idx="138">
                  <c:v>0.43011490266666663</c:v>
                </c:pt>
                <c:pt idx="139">
                  <c:v>0.47526291984999997</c:v>
                </c:pt>
                <c:pt idx="140">
                  <c:v>0.49638581757083333</c:v>
                </c:pt>
                <c:pt idx="141">
                  <c:v>0.53589443873750009</c:v>
                </c:pt>
                <c:pt idx="142">
                  <c:v>0.66435220317499999</c:v>
                </c:pt>
                <c:pt idx="143">
                  <c:v>0.23771372053333337</c:v>
                </c:pt>
                <c:pt idx="144">
                  <c:v>8.4665186163636358E-2</c:v>
                </c:pt>
                <c:pt idx="145">
                  <c:v>0.51279303909999996</c:v>
                </c:pt>
                <c:pt idx="146">
                  <c:v>0.37547195345416662</c:v>
                </c:pt>
                <c:pt idx="147">
                  <c:v>0.24713587154166669</c:v>
                </c:pt>
                <c:pt idx="148">
                  <c:v>0.15092566399166665</c:v>
                </c:pt>
                <c:pt idx="149">
                  <c:v>0.13344471830416668</c:v>
                </c:pt>
                <c:pt idx="150">
                  <c:v>0.61813841255833335</c:v>
                </c:pt>
                <c:pt idx="151">
                  <c:v>0.13177939967083332</c:v>
                </c:pt>
                <c:pt idx="152">
                  <c:v>0.11063585351666666</c:v>
                </c:pt>
                <c:pt idx="153">
                  <c:v>0.21584941936666666</c:v>
                </c:pt>
                <c:pt idx="154">
                  <c:v>0.51653012841428569</c:v>
                </c:pt>
                <c:pt idx="155">
                  <c:v>0.52619997151666664</c:v>
                </c:pt>
                <c:pt idx="156">
                  <c:v>0.11077826716250001</c:v>
                </c:pt>
                <c:pt idx="157">
                  <c:v>0.17016542474166665</c:v>
                </c:pt>
                <c:pt idx="158">
                  <c:v>0.4687507751583333</c:v>
                </c:pt>
                <c:pt idx="159">
                  <c:v>0.25602529397083335</c:v>
                </c:pt>
                <c:pt idx="160">
                  <c:v>8.8490587420833336E-2</c:v>
                </c:pt>
                <c:pt idx="161">
                  <c:v>0.55744555469375001</c:v>
                </c:pt>
                <c:pt idx="162">
                  <c:v>0.25738106390000004</c:v>
                </c:pt>
                <c:pt idx="163">
                  <c:v>0.38552615909583338</c:v>
                </c:pt>
                <c:pt idx="164">
                  <c:v>0.34578104817916661</c:v>
                </c:pt>
                <c:pt idx="165">
                  <c:v>0.17724098514166667</c:v>
                </c:pt>
                <c:pt idx="166">
                  <c:v>8.940058209166668E-2</c:v>
                </c:pt>
                <c:pt idx="167">
                  <c:v>0.58712757568333329</c:v>
                </c:pt>
                <c:pt idx="168">
                  <c:v>0.36365307897499993</c:v>
                </c:pt>
                <c:pt idx="169">
                  <c:v>0.40942064096250003</c:v>
                </c:pt>
                <c:pt idx="170">
                  <c:v>0.32640307566666665</c:v>
                </c:pt>
                <c:pt idx="171">
                  <c:v>0.12939647353333336</c:v>
                </c:pt>
                <c:pt idx="172">
                  <c:v>0.40231650292500004</c:v>
                </c:pt>
                <c:pt idx="173">
                  <c:v>0.10406016596250001</c:v>
                </c:pt>
                <c:pt idx="174">
                  <c:v>8.6654956875000008E-2</c:v>
                </c:pt>
                <c:pt idx="175">
                  <c:v>0.19195774415</c:v>
                </c:pt>
                <c:pt idx="176">
                  <c:v>0.34661799040416669</c:v>
                </c:pt>
                <c:pt idx="177">
                  <c:v>0.43223540258749998</c:v>
                </c:pt>
                <c:pt idx="178">
                  <c:v>0.18912568811249997</c:v>
                </c:pt>
                <c:pt idx="179">
                  <c:v>0.57885921274999996</c:v>
                </c:pt>
                <c:pt idx="180">
                  <c:v>0.27916661043333341</c:v>
                </c:pt>
              </c:numCache>
            </c:numRef>
          </c:xVal>
          <c:yVal>
            <c:numRef>
              <c:f>ConGNIpc!$H$2:$H$182</c:f>
              <c:numCache>
                <c:formatCode>0.00</c:formatCode>
                <c:ptCount val="181"/>
                <c:pt idx="0">
                  <c:v>7.5857888217320344</c:v>
                </c:pt>
                <c:pt idx="1">
                  <c:v>9.4992716638283952</c:v>
                </c:pt>
                <c:pt idx="2">
                  <c:v>8.727454116899434</c:v>
                </c:pt>
                <c:pt idx="3">
                  <c:v>10.146041497370161</c:v>
                </c:pt>
                <c:pt idx="4">
                  <c:v>9.8969663355458621</c:v>
                </c:pt>
                <c:pt idx="5">
                  <c:v>9.2572239578750324</c:v>
                </c:pt>
                <c:pt idx="6">
                  <c:v>10.820777784743367</c:v>
                </c:pt>
                <c:pt idx="7">
                  <c:v>10.920528187510426</c:v>
                </c:pt>
                <c:pt idx="8">
                  <c:v>9.7468337424907521</c:v>
                </c:pt>
                <c:pt idx="9">
                  <c:v>10.319892600682627</c:v>
                </c:pt>
                <c:pt idx="10">
                  <c:v>10.707728780601661</c:v>
                </c:pt>
                <c:pt idx="11">
                  <c:v>8.4272684838882501</c:v>
                </c:pt>
                <c:pt idx="12">
                  <c:v>9.6976926395565322</c:v>
                </c:pt>
                <c:pt idx="13">
                  <c:v>9.8647467242196978</c:v>
                </c:pt>
                <c:pt idx="14">
                  <c:v>10.853986455740021</c:v>
                </c:pt>
                <c:pt idx="15">
                  <c:v>8.963160242833732</c:v>
                </c:pt>
                <c:pt idx="16">
                  <c:v>7.7873820264847007</c:v>
                </c:pt>
                <c:pt idx="17">
                  <c:v>9.1323788305064717</c:v>
                </c:pt>
                <c:pt idx="18">
                  <c:v>8.9450718943613019</c:v>
                </c:pt>
                <c:pt idx="19">
                  <c:v>9.5874060055626487</c:v>
                </c:pt>
                <c:pt idx="20">
                  <c:v>9.7981270368783022</c:v>
                </c:pt>
                <c:pt idx="21">
                  <c:v>9.6709247793054267</c:v>
                </c:pt>
                <c:pt idx="22">
                  <c:v>11.316667242437401</c:v>
                </c:pt>
                <c:pt idx="23">
                  <c:v>10.012341957448211</c:v>
                </c:pt>
                <c:pt idx="24">
                  <c:v>7.5857888217320344</c:v>
                </c:pt>
                <c:pt idx="25">
                  <c:v>6.620073206530356</c:v>
                </c:pt>
                <c:pt idx="26">
                  <c:v>8.892886141190731</c:v>
                </c:pt>
                <c:pt idx="27">
                  <c:v>8.3113982784366414</c:v>
                </c:pt>
                <c:pt idx="28">
                  <c:v>8.2160880986323157</c:v>
                </c:pt>
                <c:pt idx="29">
                  <c:v>10.770377934115157</c:v>
                </c:pt>
                <c:pt idx="30">
                  <c:v>6.8243736700430864</c:v>
                </c:pt>
                <c:pt idx="31">
                  <c:v>7.5652752818989315</c:v>
                </c:pt>
                <c:pt idx="32">
                  <c:v>10.093694603604073</c:v>
                </c:pt>
                <c:pt idx="33">
                  <c:v>9.8075271613902171</c:v>
                </c:pt>
                <c:pt idx="34">
                  <c:v>9.5805236659397082</c:v>
                </c:pt>
                <c:pt idx="35">
                  <c:v>7.9827577020111127</c:v>
                </c:pt>
                <c:pt idx="36">
                  <c:v>6.8023947633243109</c:v>
                </c:pt>
                <c:pt idx="37">
                  <c:v>8.5291217622815108</c:v>
                </c:pt>
                <c:pt idx="38">
                  <c:v>9.7231639984048464</c:v>
                </c:pt>
                <c:pt idx="39">
                  <c:v>8.2990371816130661</c:v>
                </c:pt>
                <c:pt idx="40">
                  <c:v>10.210236687705134</c:v>
                </c:pt>
                <c:pt idx="41">
                  <c:v>10.593630224075774</c:v>
                </c:pt>
                <c:pt idx="42">
                  <c:v>10.532895892129066</c:v>
                </c:pt>
                <c:pt idx="43">
                  <c:v>10.940401726734022</c:v>
                </c:pt>
                <c:pt idx="44">
                  <c:v>9.2369823029226037</c:v>
                </c:pt>
                <c:pt idx="45">
                  <c:v>9.7380231128085963</c:v>
                </c:pt>
                <c:pt idx="46">
                  <c:v>9.3431214832100018</c:v>
                </c:pt>
                <c:pt idx="47">
                  <c:v>9.4009607315848331</c:v>
                </c:pt>
                <c:pt idx="48">
                  <c:v>8.9695418854232525</c:v>
                </c:pt>
                <c:pt idx="49">
                  <c:v>9.7676678293935932</c:v>
                </c:pt>
                <c:pt idx="50">
                  <c:v>10.462245830057421</c:v>
                </c:pt>
                <c:pt idx="51">
                  <c:v>9.2723757628956349</c:v>
                </c:pt>
                <c:pt idx="52">
                  <c:v>7.6058900010531216</c:v>
                </c:pt>
                <c:pt idx="53">
                  <c:v>9.2242432771451739</c:v>
                </c:pt>
                <c:pt idx="54">
                  <c:v>10.790967202556164</c:v>
                </c:pt>
                <c:pt idx="55">
                  <c:v>10.744192297453688</c:v>
                </c:pt>
                <c:pt idx="56">
                  <c:v>9.7231639984048464</c:v>
                </c:pt>
                <c:pt idx="57">
                  <c:v>7.8516611778892651</c:v>
                </c:pt>
                <c:pt idx="58">
                  <c:v>9.3501023143513411</c:v>
                </c:pt>
                <c:pt idx="59">
                  <c:v>10.907056292517344</c:v>
                </c:pt>
                <c:pt idx="60">
                  <c:v>8.4446224985814027</c:v>
                </c:pt>
                <c:pt idx="61">
                  <c:v>10.297891713284868</c:v>
                </c:pt>
                <c:pt idx="62">
                  <c:v>9.5539300763662602</c:v>
                </c:pt>
                <c:pt idx="63">
                  <c:v>9.0252148878494936</c:v>
                </c:pt>
                <c:pt idx="64">
                  <c:v>7.8079166289264084</c:v>
                </c:pt>
                <c:pt idx="65">
                  <c:v>7.4955419438842563</c:v>
                </c:pt>
                <c:pt idx="66">
                  <c:v>9.0383651072363715</c:v>
                </c:pt>
                <c:pt idx="67">
                  <c:v>7.5390270558239951</c:v>
                </c:pt>
                <c:pt idx="68">
                  <c:v>8.4742856904049617</c:v>
                </c:pt>
                <c:pt idx="69">
                  <c:v>11.124464955677889</c:v>
                </c:pt>
                <c:pt idx="70">
                  <c:v>10.304275071093182</c:v>
                </c:pt>
                <c:pt idx="71">
                  <c:v>10.918537056433546</c:v>
                </c:pt>
                <c:pt idx="72">
                  <c:v>8.9463748261417173</c:v>
                </c:pt>
                <c:pt idx="73">
                  <c:v>9.4469922733151854</c:v>
                </c:pt>
                <c:pt idx="74">
                  <c:v>9.7532458892055853</c:v>
                </c:pt>
                <c:pt idx="75">
                  <c:v>11.113193888709825</c:v>
                </c:pt>
                <c:pt idx="76">
                  <c:v>10.595133606969807</c:v>
                </c:pt>
                <c:pt idx="77">
                  <c:v>10.652305930466534</c:v>
                </c:pt>
                <c:pt idx="78">
                  <c:v>9.0938065557202314</c:v>
                </c:pt>
                <c:pt idx="79">
                  <c:v>10.700544196486584</c:v>
                </c:pt>
                <c:pt idx="80">
                  <c:v>9.1516513756275035</c:v>
                </c:pt>
                <c:pt idx="81">
                  <c:v>10.104385494903019</c:v>
                </c:pt>
                <c:pt idx="82">
                  <c:v>8.1432267503674449</c:v>
                </c:pt>
                <c:pt idx="83">
                  <c:v>8.3916299684408919</c:v>
                </c:pt>
                <c:pt idx="84">
                  <c:v>10.598882205636553</c:v>
                </c:pt>
                <c:pt idx="85">
                  <c:v>11.341543848214608</c:v>
                </c:pt>
                <c:pt idx="86">
                  <c:v>8.237479288613633</c:v>
                </c:pt>
                <c:pt idx="87">
                  <c:v>8.8664406195261734</c:v>
                </c:pt>
                <c:pt idx="88">
                  <c:v>10.301592306238</c:v>
                </c:pt>
                <c:pt idx="89">
                  <c:v>9.4734735715065508</c:v>
                </c:pt>
                <c:pt idx="90">
                  <c:v>8.2106680311629763</c:v>
                </c:pt>
                <c:pt idx="91">
                  <c:v>7.0299729117063858</c:v>
                </c:pt>
                <c:pt idx="92">
                  <c:v>9.9683385248557439</c:v>
                </c:pt>
                <c:pt idx="93">
                  <c:v>10.443483553601899</c:v>
                </c:pt>
                <c:pt idx="94">
                  <c:v>11.187195324880918</c:v>
                </c:pt>
                <c:pt idx="95">
                  <c:v>11.642197800674367</c:v>
                </c:pt>
                <c:pt idx="96">
                  <c:v>7.5175208506030309</c:v>
                </c:pt>
                <c:pt idx="97">
                  <c:v>7.1777824161951971</c:v>
                </c:pt>
                <c:pt idx="98">
                  <c:v>10.330387941364357</c:v>
                </c:pt>
                <c:pt idx="99">
                  <c:v>9.5546390448468603</c:v>
                </c:pt>
                <c:pt idx="100">
                  <c:v>7.7231200922663312</c:v>
                </c:pt>
                <c:pt idx="101">
                  <c:v>10.577197039203599</c:v>
                </c:pt>
                <c:pt idx="102">
                  <c:v>8.5350331095445693</c:v>
                </c:pt>
                <c:pt idx="103">
                  <c:v>8.3236084423435717</c:v>
                </c:pt>
                <c:pt idx="104">
                  <c:v>10.16892401604059</c:v>
                </c:pt>
                <c:pt idx="105">
                  <c:v>9.8699307690072846</c:v>
                </c:pt>
                <c:pt idx="106">
                  <c:v>8.1997389606307856</c:v>
                </c:pt>
                <c:pt idx="107">
                  <c:v>8.9385316486806925</c:v>
                </c:pt>
                <c:pt idx="108">
                  <c:v>9.4334839232903924</c:v>
                </c:pt>
                <c:pt idx="109">
                  <c:v>9.9489388154400462</c:v>
                </c:pt>
                <c:pt idx="110">
                  <c:v>9.0395520509959013</c:v>
                </c:pt>
                <c:pt idx="111">
                  <c:v>7.2654297232539529</c:v>
                </c:pt>
                <c:pt idx="112">
                  <c:v>8.7795574558837277</c:v>
                </c:pt>
                <c:pt idx="113">
                  <c:v>9.2937619801152547</c:v>
                </c:pt>
                <c:pt idx="114">
                  <c:v>9.9494164844245283</c:v>
                </c:pt>
                <c:pt idx="115">
                  <c:v>8.0423780051732798</c:v>
                </c:pt>
                <c:pt idx="116">
                  <c:v>10.948874857744693</c:v>
                </c:pt>
                <c:pt idx="117">
                  <c:v>10.581774870189049</c:v>
                </c:pt>
                <c:pt idx="118">
                  <c:v>8.5941542325523663</c:v>
                </c:pt>
                <c:pt idx="119">
                  <c:v>6.9469759921354184</c:v>
                </c:pt>
                <c:pt idx="120">
                  <c:v>8.6499743026500564</c:v>
                </c:pt>
                <c:pt idx="121">
                  <c:v>9.6595033353500668</c:v>
                </c:pt>
                <c:pt idx="122">
                  <c:v>11.131811447725894</c:v>
                </c:pt>
                <c:pt idx="123">
                  <c:v>10.637776676427249</c:v>
                </c:pt>
                <c:pt idx="124">
                  <c:v>8.675904882571059</c:v>
                </c:pt>
                <c:pt idx="125">
                  <c:v>9.8786824336171577</c:v>
                </c:pt>
                <c:pt idx="126">
                  <c:v>10.066881099444563</c:v>
                </c:pt>
                <c:pt idx="127">
                  <c:v>8.3475904070300579</c:v>
                </c:pt>
                <c:pt idx="128">
                  <c:v>9.4894861134056772</c:v>
                </c:pt>
                <c:pt idx="129">
                  <c:v>9.5258807725563592</c:v>
                </c:pt>
                <c:pt idx="130">
                  <c:v>9.2817303680628562</c:v>
                </c:pt>
                <c:pt idx="131">
                  <c:v>10.309285938434412</c:v>
                </c:pt>
                <c:pt idx="132">
                  <c:v>10.39451854897394</c:v>
                </c:pt>
                <c:pt idx="133">
                  <c:v>11.731337841908537</c:v>
                </c:pt>
                <c:pt idx="134">
                  <c:v>10.222668292047279</c:v>
                </c:pt>
                <c:pt idx="135">
                  <c:v>10.19988156558993</c:v>
                </c:pt>
                <c:pt idx="136">
                  <c:v>7.696212639346407</c:v>
                </c:pt>
                <c:pt idx="137">
                  <c:v>10.258711444207545</c:v>
                </c:pt>
                <c:pt idx="138">
                  <c:v>9.4719351096646456</c:v>
                </c:pt>
                <c:pt idx="139">
                  <c:v>9.4059071555201577</c:v>
                </c:pt>
                <c:pt idx="140">
                  <c:v>8.7419354640941442</c:v>
                </c:pt>
                <c:pt idx="141">
                  <c:v>8.1432267503674449</c:v>
                </c:pt>
                <c:pt idx="142">
                  <c:v>10.930245737436254</c:v>
                </c:pt>
                <c:pt idx="143">
                  <c:v>8.2079469410486166</c:v>
                </c:pt>
                <c:pt idx="144">
                  <c:v>9.7135369685776816</c:v>
                </c:pt>
                <c:pt idx="145">
                  <c:v>10.279180502310622</c:v>
                </c:pt>
                <c:pt idx="146">
                  <c:v>7.3065313989395051</c:v>
                </c:pt>
                <c:pt idx="147">
                  <c:v>11.458152439122937</c:v>
                </c:pt>
                <c:pt idx="148">
                  <c:v>10.406079371375014</c:v>
                </c:pt>
                <c:pt idx="149">
                  <c:v>10.530761988945365</c:v>
                </c:pt>
                <c:pt idx="150">
                  <c:v>7.7493224646603558</c:v>
                </c:pt>
                <c:pt idx="151">
                  <c:v>9.4917528314143684</c:v>
                </c:pt>
                <c:pt idx="152">
                  <c:v>10.591622191272529</c:v>
                </c:pt>
                <c:pt idx="153">
                  <c:v>9.4811305767577458</c:v>
                </c:pt>
                <c:pt idx="154">
                  <c:v>8.3961548630391807</c:v>
                </c:pt>
                <c:pt idx="155">
                  <c:v>9.5338720973216606</c:v>
                </c:pt>
                <c:pt idx="156">
                  <c:v>10.897294726838112</c:v>
                </c:pt>
                <c:pt idx="157">
                  <c:v>11.139249679351471</c:v>
                </c:pt>
                <c:pt idx="158">
                  <c:v>8.3064721601005846</c:v>
                </c:pt>
                <c:pt idx="159">
                  <c:v>8.0519780789022999</c:v>
                </c:pt>
                <c:pt idx="160">
                  <c:v>9.8091768730648869</c:v>
                </c:pt>
                <c:pt idx="161">
                  <c:v>8.8550929800286351</c:v>
                </c:pt>
                <c:pt idx="162">
                  <c:v>7.4843686432861309</c:v>
                </c:pt>
                <c:pt idx="163">
                  <c:v>8.782629654920699</c:v>
                </c:pt>
                <c:pt idx="164">
                  <c:v>10.341097113970859</c:v>
                </c:pt>
                <c:pt idx="165">
                  <c:v>9.3984783140915766</c:v>
                </c:pt>
                <c:pt idx="166">
                  <c:v>10.227019277881606</c:v>
                </c:pt>
                <c:pt idx="167">
                  <c:v>9.8249853243811707</c:v>
                </c:pt>
                <c:pt idx="168">
                  <c:v>10.109688383120027</c:v>
                </c:pt>
                <c:pt idx="169">
                  <c:v>8.7160440501614023</c:v>
                </c:pt>
                <c:pt idx="170">
                  <c:v>7.5857888217320344</c:v>
                </c:pt>
                <c:pt idx="171">
                  <c:v>9.1083076464110313</c:v>
                </c:pt>
                <c:pt idx="172">
                  <c:v>11.23109291730734</c:v>
                </c:pt>
                <c:pt idx="173">
                  <c:v>10.722165455543283</c:v>
                </c:pt>
                <c:pt idx="174">
                  <c:v>11.061782843365412</c:v>
                </c:pt>
                <c:pt idx="175">
                  <c:v>9.9960667338292204</c:v>
                </c:pt>
                <c:pt idx="176">
                  <c:v>9.0836427189302249</c:v>
                </c:pt>
                <c:pt idx="177">
                  <c:v>8.0864102753237823</c:v>
                </c:pt>
                <c:pt idx="178">
                  <c:v>8.8436150921839491</c:v>
                </c:pt>
                <c:pt idx="179">
                  <c:v>8.3187422526923989</c:v>
                </c:pt>
                <c:pt idx="180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A0C-403A-A770-42C298C35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18608"/>
        <c:axId val="610755023"/>
      </c:scatterChart>
      <c:valAx>
        <c:axId val="2081860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10755023"/>
        <c:crosses val="autoZero"/>
        <c:crossBetween val="midCat"/>
      </c:valAx>
      <c:valAx>
        <c:axId val="610755023"/>
        <c:scaling>
          <c:orientation val="minMax"/>
          <c:max val="12"/>
          <c:min val="6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818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5.6308059408541743E-2"/>
          <c:w val="0.83640168128654968"/>
          <c:h val="0.81542305408365878"/>
        </c:manualLayout>
      </c:layout>
      <c:lineChart>
        <c:grouping val="standard"/>
        <c:varyColors val="0"/>
        <c:ser>
          <c:idx val="0"/>
          <c:order val="0"/>
          <c:tx>
            <c:strRef>
              <c:f>Fig11A!$A$9</c:f>
              <c:strCache>
                <c:ptCount val="1"/>
                <c:pt idx="0">
                  <c:v>Mongolia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Fig11A!$B$9:$AD$9</c:f>
              <c:numCache>
                <c:formatCode>General</c:formatCode>
                <c:ptCount val="29"/>
                <c:pt idx="0">
                  <c:v>4.0519999999999996</c:v>
                </c:pt>
                <c:pt idx="1">
                  <c:v>3.746</c:v>
                </c:pt>
                <c:pt idx="2">
                  <c:v>3.45</c:v>
                </c:pt>
                <c:pt idx="3">
                  <c:v>3.18</c:v>
                </c:pt>
                <c:pt idx="4">
                  <c:v>2.9409999999999998</c:v>
                </c:pt>
                <c:pt idx="5">
                  <c:v>2.738</c:v>
                </c:pt>
                <c:pt idx="6">
                  <c:v>2.57</c:v>
                </c:pt>
                <c:pt idx="7">
                  <c:v>2.4289999999999998</c:v>
                </c:pt>
                <c:pt idx="8">
                  <c:v>2.31</c:v>
                </c:pt>
                <c:pt idx="9">
                  <c:v>2.214</c:v>
                </c:pt>
                <c:pt idx="10">
                  <c:v>2.141</c:v>
                </c:pt>
                <c:pt idx="11">
                  <c:v>2.0950000000000002</c:v>
                </c:pt>
                <c:pt idx="12">
                  <c:v>2.0779999999999998</c:v>
                </c:pt>
                <c:pt idx="13">
                  <c:v>2.0870000000000002</c:v>
                </c:pt>
                <c:pt idx="14">
                  <c:v>2.121</c:v>
                </c:pt>
                <c:pt idx="15">
                  <c:v>2.177</c:v>
                </c:pt>
                <c:pt idx="16">
                  <c:v>2.2530000000000001</c:v>
                </c:pt>
                <c:pt idx="17">
                  <c:v>2.343</c:v>
                </c:pt>
                <c:pt idx="18">
                  <c:v>2.4409999999999998</c:v>
                </c:pt>
                <c:pt idx="19">
                  <c:v>2.5409999999999999</c:v>
                </c:pt>
                <c:pt idx="20">
                  <c:v>2.637</c:v>
                </c:pt>
                <c:pt idx="21">
                  <c:v>2.722</c:v>
                </c:pt>
                <c:pt idx="22">
                  <c:v>2.794</c:v>
                </c:pt>
                <c:pt idx="23">
                  <c:v>2.8519999999999999</c:v>
                </c:pt>
                <c:pt idx="24">
                  <c:v>2.8940000000000001</c:v>
                </c:pt>
                <c:pt idx="25">
                  <c:v>2.9180000000000001</c:v>
                </c:pt>
                <c:pt idx="26">
                  <c:v>2.923</c:v>
                </c:pt>
                <c:pt idx="27">
                  <c:v>2.9140000000000001</c:v>
                </c:pt>
                <c:pt idx="28">
                  <c:v>2.895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0-4C80-8821-673BD2404F56}"/>
            </c:ext>
          </c:extLst>
        </c:ser>
        <c:ser>
          <c:idx val="1"/>
          <c:order val="1"/>
          <c:tx>
            <c:strRef>
              <c:f>Fig11A!$A$10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Fig11A!$B$10:$AD$10</c:f>
              <c:numCache>
                <c:formatCode>General</c:formatCode>
                <c:ptCount val="29"/>
                <c:pt idx="0">
                  <c:v>2.544</c:v>
                </c:pt>
                <c:pt idx="1">
                  <c:v>2.484</c:v>
                </c:pt>
                <c:pt idx="2">
                  <c:v>2.4</c:v>
                </c:pt>
                <c:pt idx="3">
                  <c:v>2.2970000000000002</c:v>
                </c:pt>
                <c:pt idx="4">
                  <c:v>2.1789999999999998</c:v>
                </c:pt>
                <c:pt idx="5">
                  <c:v>2.056</c:v>
                </c:pt>
                <c:pt idx="6">
                  <c:v>1.9379999999999999</c:v>
                </c:pt>
                <c:pt idx="7">
                  <c:v>1.8320000000000001</c:v>
                </c:pt>
                <c:pt idx="8">
                  <c:v>1.7470000000000001</c:v>
                </c:pt>
                <c:pt idx="9">
                  <c:v>1.6850000000000001</c:v>
                </c:pt>
                <c:pt idx="10">
                  <c:v>1.6479999999999999</c:v>
                </c:pt>
                <c:pt idx="11">
                  <c:v>1.6339999999999999</c:v>
                </c:pt>
                <c:pt idx="12">
                  <c:v>1.635</c:v>
                </c:pt>
                <c:pt idx="13">
                  <c:v>1.645</c:v>
                </c:pt>
                <c:pt idx="14">
                  <c:v>1.659</c:v>
                </c:pt>
                <c:pt idx="15">
                  <c:v>1.675</c:v>
                </c:pt>
                <c:pt idx="16">
                  <c:v>1.69</c:v>
                </c:pt>
                <c:pt idx="17">
                  <c:v>1.702</c:v>
                </c:pt>
                <c:pt idx="18">
                  <c:v>1.712</c:v>
                </c:pt>
                <c:pt idx="19">
                  <c:v>1.7190000000000001</c:v>
                </c:pt>
                <c:pt idx="20">
                  <c:v>1.722</c:v>
                </c:pt>
                <c:pt idx="21">
                  <c:v>1.724</c:v>
                </c:pt>
                <c:pt idx="22">
                  <c:v>1.7250000000000001</c:v>
                </c:pt>
                <c:pt idx="23">
                  <c:v>1.728</c:v>
                </c:pt>
                <c:pt idx="24">
                  <c:v>1.732</c:v>
                </c:pt>
                <c:pt idx="25">
                  <c:v>1.738</c:v>
                </c:pt>
                <c:pt idx="26">
                  <c:v>1.744</c:v>
                </c:pt>
                <c:pt idx="27">
                  <c:v>1.75</c:v>
                </c:pt>
                <c:pt idx="28">
                  <c:v>1.7549999999999999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B0-4C80-8821-673BD2404F56}"/>
            </c:ext>
          </c:extLst>
        </c:ser>
        <c:ser>
          <c:idx val="2"/>
          <c:order val="2"/>
          <c:tx>
            <c:strRef>
              <c:f>Fig11A!$A$11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Fig11A!$B$11:$AD$11</c:f>
              <c:numCache>
                <c:formatCode>General</c:formatCode>
                <c:ptCount val="29"/>
                <c:pt idx="0">
                  <c:v>3.0819999999999999</c:v>
                </c:pt>
                <c:pt idx="1">
                  <c:v>3.0470000000000002</c:v>
                </c:pt>
                <c:pt idx="2">
                  <c:v>3.01</c:v>
                </c:pt>
                <c:pt idx="3">
                  <c:v>2.968</c:v>
                </c:pt>
                <c:pt idx="4">
                  <c:v>2.9180000000000001</c:v>
                </c:pt>
                <c:pt idx="5">
                  <c:v>2.8620000000000001</c:v>
                </c:pt>
                <c:pt idx="6">
                  <c:v>2.802</c:v>
                </c:pt>
                <c:pt idx="7">
                  <c:v>2.742</c:v>
                </c:pt>
                <c:pt idx="8">
                  <c:v>2.6829999999999998</c:v>
                </c:pt>
                <c:pt idx="9">
                  <c:v>2.6269999999999998</c:v>
                </c:pt>
                <c:pt idx="10">
                  <c:v>2.5720000000000001</c:v>
                </c:pt>
                <c:pt idx="11">
                  <c:v>2.516</c:v>
                </c:pt>
                <c:pt idx="12">
                  <c:v>2.4580000000000002</c:v>
                </c:pt>
                <c:pt idx="13">
                  <c:v>2.395</c:v>
                </c:pt>
                <c:pt idx="14">
                  <c:v>2.33</c:v>
                </c:pt>
                <c:pt idx="15">
                  <c:v>2.2629999999999999</c:v>
                </c:pt>
                <c:pt idx="16">
                  <c:v>2.198</c:v>
                </c:pt>
                <c:pt idx="17">
                  <c:v>2.137</c:v>
                </c:pt>
                <c:pt idx="18">
                  <c:v>2.081</c:v>
                </c:pt>
                <c:pt idx="19">
                  <c:v>2.0329999999999999</c:v>
                </c:pt>
                <c:pt idx="20">
                  <c:v>1.992</c:v>
                </c:pt>
                <c:pt idx="21">
                  <c:v>1.958</c:v>
                </c:pt>
                <c:pt idx="22">
                  <c:v>1.93</c:v>
                </c:pt>
                <c:pt idx="23">
                  <c:v>1.905</c:v>
                </c:pt>
                <c:pt idx="24">
                  <c:v>1.883</c:v>
                </c:pt>
                <c:pt idx="25">
                  <c:v>1.863</c:v>
                </c:pt>
                <c:pt idx="26">
                  <c:v>1.843</c:v>
                </c:pt>
                <c:pt idx="27">
                  <c:v>1.825</c:v>
                </c:pt>
                <c:pt idx="28">
                  <c:v>1.8069999999999999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B0-4C80-8821-673BD2404F56}"/>
            </c:ext>
          </c:extLst>
        </c:ser>
        <c:ser>
          <c:idx val="3"/>
          <c:order val="3"/>
          <c:tx>
            <c:strRef>
              <c:f>Fig11A!$A$12</c:f>
              <c:strCache>
                <c:ptCount val="1"/>
                <c:pt idx="0">
                  <c:v>EAP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Fig11A!$B$12:$AD$12</c:f>
              <c:numCache>
                <c:formatCode>General</c:formatCode>
                <c:ptCount val="29"/>
                <c:pt idx="0">
                  <c:v>2.4719012360222843</c:v>
                </c:pt>
                <c:pt idx="1">
                  <c:v>2.3462135743731136</c:v>
                </c:pt>
                <c:pt idx="2">
                  <c:v>2.2236260030138486</c:v>
                </c:pt>
                <c:pt idx="3">
                  <c:v>2.1109440780114461</c:v>
                </c:pt>
                <c:pt idx="4">
                  <c:v>2.0268404341423549</c:v>
                </c:pt>
                <c:pt idx="5">
                  <c:v>1.9592607322159104</c:v>
                </c:pt>
                <c:pt idx="6">
                  <c:v>1.9161419198925049</c:v>
                </c:pt>
                <c:pt idx="7">
                  <c:v>1.8879276832104419</c:v>
                </c:pt>
                <c:pt idx="8">
                  <c:v>1.8655426426562085</c:v>
                </c:pt>
                <c:pt idx="9">
                  <c:v>1.8532199001137573</c:v>
                </c:pt>
                <c:pt idx="10">
                  <c:v>1.850592774138887</c:v>
                </c:pt>
                <c:pt idx="11">
                  <c:v>1.8356402650727623</c:v>
                </c:pt>
                <c:pt idx="12">
                  <c:v>1.8279321827777888</c:v>
                </c:pt>
                <c:pt idx="13">
                  <c:v>1.8227611964101778</c:v>
                </c:pt>
                <c:pt idx="14">
                  <c:v>1.8199493767849657</c:v>
                </c:pt>
                <c:pt idx="15">
                  <c:v>1.8149656391559239</c:v>
                </c:pt>
                <c:pt idx="16">
                  <c:v>1.8183507284256941</c:v>
                </c:pt>
                <c:pt idx="17">
                  <c:v>1.8211319667572108</c:v>
                </c:pt>
                <c:pt idx="18">
                  <c:v>1.8203100948528479</c:v>
                </c:pt>
                <c:pt idx="19">
                  <c:v>1.8184010577993022</c:v>
                </c:pt>
                <c:pt idx="20">
                  <c:v>1.8196491389964917</c:v>
                </c:pt>
                <c:pt idx="21">
                  <c:v>1.8226395595327167</c:v>
                </c:pt>
                <c:pt idx="22">
                  <c:v>1.828716079360825</c:v>
                </c:pt>
                <c:pt idx="23">
                  <c:v>1.8251139724931911</c:v>
                </c:pt>
                <c:pt idx="24">
                  <c:v>1.8277160860106039</c:v>
                </c:pt>
                <c:pt idx="25">
                  <c:v>1.8310816380798274</c:v>
                </c:pt>
                <c:pt idx="26">
                  <c:v>1.8296036001165861</c:v>
                </c:pt>
                <c:pt idx="27">
                  <c:v>1.8261546550673891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B0-4C80-8821-673BD2404F56}"/>
            </c:ext>
          </c:extLst>
        </c:ser>
        <c:ser>
          <c:idx val="4"/>
          <c:order val="4"/>
          <c:tx>
            <c:strRef>
              <c:f>Fig11A!$A$13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Fig11A!$B$13:$AD$13</c:f>
              <c:numCache>
                <c:formatCode>General</c:formatCode>
                <c:ptCount val="29"/>
                <c:pt idx="0">
                  <c:v>3.7440000000000002</c:v>
                </c:pt>
                <c:pt idx="1">
                  <c:v>3.665</c:v>
                </c:pt>
                <c:pt idx="2">
                  <c:v>3.5910000000000002</c:v>
                </c:pt>
                <c:pt idx="3">
                  <c:v>3.524</c:v>
                </c:pt>
                <c:pt idx="4">
                  <c:v>3.4609999999999999</c:v>
                </c:pt>
                <c:pt idx="5">
                  <c:v>3.403</c:v>
                </c:pt>
                <c:pt idx="6">
                  <c:v>3.3450000000000002</c:v>
                </c:pt>
                <c:pt idx="7">
                  <c:v>3.2879999999999998</c:v>
                </c:pt>
                <c:pt idx="8">
                  <c:v>3.2280000000000002</c:v>
                </c:pt>
                <c:pt idx="9">
                  <c:v>3.1659999999999999</c:v>
                </c:pt>
                <c:pt idx="10">
                  <c:v>3.1019999999999999</c:v>
                </c:pt>
                <c:pt idx="11">
                  <c:v>3.0369999999999999</c:v>
                </c:pt>
                <c:pt idx="12">
                  <c:v>2.972</c:v>
                </c:pt>
                <c:pt idx="13">
                  <c:v>2.911</c:v>
                </c:pt>
                <c:pt idx="14">
                  <c:v>2.8530000000000002</c:v>
                </c:pt>
                <c:pt idx="15">
                  <c:v>2.8</c:v>
                </c:pt>
                <c:pt idx="16">
                  <c:v>2.7530000000000001</c:v>
                </c:pt>
                <c:pt idx="17">
                  <c:v>2.7109999999999999</c:v>
                </c:pt>
                <c:pt idx="18">
                  <c:v>2.6749999999999998</c:v>
                </c:pt>
                <c:pt idx="19">
                  <c:v>2.6429999999999998</c:v>
                </c:pt>
                <c:pt idx="20">
                  <c:v>2.6150000000000002</c:v>
                </c:pt>
                <c:pt idx="21">
                  <c:v>2.59</c:v>
                </c:pt>
                <c:pt idx="22">
                  <c:v>2.5670000000000002</c:v>
                </c:pt>
                <c:pt idx="23">
                  <c:v>2.544</c:v>
                </c:pt>
                <c:pt idx="24">
                  <c:v>2.5219999999999998</c:v>
                </c:pt>
                <c:pt idx="25">
                  <c:v>2.4990000000000001</c:v>
                </c:pt>
                <c:pt idx="26">
                  <c:v>2.4750000000000001</c:v>
                </c:pt>
                <c:pt idx="27">
                  <c:v>2.4510000000000001</c:v>
                </c:pt>
                <c:pt idx="28">
                  <c:v>2.427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B0-4C80-8821-673BD2404F56}"/>
            </c:ext>
          </c:extLst>
        </c:ser>
        <c:ser>
          <c:idx val="5"/>
          <c:order val="5"/>
          <c:tx>
            <c:strRef>
              <c:f>Fig11A!$A$14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Fig11A!$B$14:$AD$14</c:f>
              <c:numCache>
                <c:formatCode>General</c:formatCode>
                <c:ptCount val="29"/>
                <c:pt idx="0">
                  <c:v>3.069</c:v>
                </c:pt>
                <c:pt idx="1">
                  <c:v>3.0630000000000002</c:v>
                </c:pt>
                <c:pt idx="2">
                  <c:v>3.0659999999999998</c:v>
                </c:pt>
                <c:pt idx="3">
                  <c:v>3.0710000000000002</c:v>
                </c:pt>
                <c:pt idx="4">
                  <c:v>3.0739999999999998</c:v>
                </c:pt>
                <c:pt idx="5">
                  <c:v>3.0739999999999998</c:v>
                </c:pt>
                <c:pt idx="6">
                  <c:v>3.069</c:v>
                </c:pt>
                <c:pt idx="7">
                  <c:v>3.0609999999999999</c:v>
                </c:pt>
                <c:pt idx="8">
                  <c:v>3.05</c:v>
                </c:pt>
                <c:pt idx="9">
                  <c:v>3.036</c:v>
                </c:pt>
                <c:pt idx="10">
                  <c:v>3.0169999999999999</c:v>
                </c:pt>
                <c:pt idx="11">
                  <c:v>2.992</c:v>
                </c:pt>
                <c:pt idx="12">
                  <c:v>2.9609999999999999</c:v>
                </c:pt>
                <c:pt idx="13">
                  <c:v>2.9239999999999999</c:v>
                </c:pt>
                <c:pt idx="14">
                  <c:v>2.883</c:v>
                </c:pt>
                <c:pt idx="15">
                  <c:v>2.84</c:v>
                </c:pt>
                <c:pt idx="16">
                  <c:v>2.7970000000000002</c:v>
                </c:pt>
                <c:pt idx="17">
                  <c:v>2.7549999999999999</c:v>
                </c:pt>
                <c:pt idx="18">
                  <c:v>2.718</c:v>
                </c:pt>
                <c:pt idx="19">
                  <c:v>2.6840000000000002</c:v>
                </c:pt>
                <c:pt idx="20">
                  <c:v>2.6549999999999998</c:v>
                </c:pt>
                <c:pt idx="21">
                  <c:v>2.63</c:v>
                </c:pt>
                <c:pt idx="22">
                  <c:v>2.6059999999999999</c:v>
                </c:pt>
                <c:pt idx="23">
                  <c:v>2.5819999999999999</c:v>
                </c:pt>
                <c:pt idx="24">
                  <c:v>2.5579999999999998</c:v>
                </c:pt>
                <c:pt idx="25">
                  <c:v>2.5339999999999998</c:v>
                </c:pt>
                <c:pt idx="26">
                  <c:v>2.5089999999999999</c:v>
                </c:pt>
                <c:pt idx="27">
                  <c:v>2.4849999999999999</c:v>
                </c:pt>
                <c:pt idx="28">
                  <c:v>2.4620000000000002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B0-4C80-8821-673BD2404F56}"/>
            </c:ext>
          </c:extLst>
        </c:ser>
        <c:ser>
          <c:idx val="6"/>
          <c:order val="6"/>
          <c:tx>
            <c:strRef>
              <c:f>Fig11A!$A$15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Fig11A!$B$15:$AD$15</c:f>
              <c:numCache>
                <c:formatCode>General</c:formatCode>
                <c:ptCount val="29"/>
                <c:pt idx="0">
                  <c:v>2.72</c:v>
                </c:pt>
                <c:pt idx="1">
                  <c:v>2.61</c:v>
                </c:pt>
                <c:pt idx="2">
                  <c:v>2.5</c:v>
                </c:pt>
                <c:pt idx="3">
                  <c:v>2.2999999999999998</c:v>
                </c:pt>
                <c:pt idx="4">
                  <c:v>2.2799999999999998</c:v>
                </c:pt>
                <c:pt idx="5">
                  <c:v>2.2599999999999998</c:v>
                </c:pt>
                <c:pt idx="6">
                  <c:v>2.13</c:v>
                </c:pt>
                <c:pt idx="7">
                  <c:v>2</c:v>
                </c:pt>
                <c:pt idx="8">
                  <c:v>1.8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  <c:pt idx="13">
                  <c:v>2.0299999999999998</c:v>
                </c:pt>
                <c:pt idx="14">
                  <c:v>2.21</c:v>
                </c:pt>
                <c:pt idx="15">
                  <c:v>2.2200000000000002</c:v>
                </c:pt>
                <c:pt idx="16">
                  <c:v>2.36</c:v>
                </c:pt>
                <c:pt idx="17">
                  <c:v>2.5</c:v>
                </c:pt>
                <c:pt idx="18">
                  <c:v>2.7</c:v>
                </c:pt>
                <c:pt idx="19">
                  <c:v>2.5499999999999998</c:v>
                </c:pt>
                <c:pt idx="20">
                  <c:v>2.6</c:v>
                </c:pt>
                <c:pt idx="21">
                  <c:v>2.59</c:v>
                </c:pt>
                <c:pt idx="22">
                  <c:v>2.62</c:v>
                </c:pt>
                <c:pt idx="23">
                  <c:v>2.64</c:v>
                </c:pt>
                <c:pt idx="24">
                  <c:v>2.74</c:v>
                </c:pt>
                <c:pt idx="25">
                  <c:v>2.73</c:v>
                </c:pt>
                <c:pt idx="26">
                  <c:v>2.73</c:v>
                </c:pt>
                <c:pt idx="27">
                  <c:v>2.73</c:v>
                </c:pt>
                <c:pt idx="28">
                  <c:v>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AB0-4C80-8821-673BD2404F56}"/>
            </c:ext>
          </c:extLst>
        </c:ser>
        <c:ser>
          <c:idx val="7"/>
          <c:order val="7"/>
          <c:tx>
            <c:strRef>
              <c:f>Fig11A!$A$16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Fig11A!$B$16:$AD$16</c:f>
              <c:numCache>
                <c:formatCode>General</c:formatCode>
                <c:ptCount val="29"/>
                <c:pt idx="0">
                  <c:v>3.9119999999999999</c:v>
                </c:pt>
                <c:pt idx="1">
                  <c:v>3.794</c:v>
                </c:pt>
                <c:pt idx="2">
                  <c:v>3.673</c:v>
                </c:pt>
                <c:pt idx="3">
                  <c:v>3.552</c:v>
                </c:pt>
                <c:pt idx="4">
                  <c:v>3.4319999999999999</c:v>
                </c:pt>
                <c:pt idx="5">
                  <c:v>3.3149999999999999</c:v>
                </c:pt>
                <c:pt idx="6">
                  <c:v>3.2029999999999998</c:v>
                </c:pt>
                <c:pt idx="7">
                  <c:v>3.0990000000000002</c:v>
                </c:pt>
                <c:pt idx="8">
                  <c:v>3.0019999999999998</c:v>
                </c:pt>
                <c:pt idx="9">
                  <c:v>2.9169999999999998</c:v>
                </c:pt>
                <c:pt idx="10">
                  <c:v>2.8450000000000002</c:v>
                </c:pt>
                <c:pt idx="11">
                  <c:v>2.7890000000000001</c:v>
                </c:pt>
                <c:pt idx="12">
                  <c:v>2.7490000000000001</c:v>
                </c:pt>
                <c:pt idx="13">
                  <c:v>2.7229999999999999</c:v>
                </c:pt>
                <c:pt idx="14">
                  <c:v>2.706</c:v>
                </c:pt>
                <c:pt idx="15">
                  <c:v>2.6949999999999998</c:v>
                </c:pt>
                <c:pt idx="16">
                  <c:v>2.6819999999999999</c:v>
                </c:pt>
                <c:pt idx="17">
                  <c:v>2.6619999999999999</c:v>
                </c:pt>
                <c:pt idx="18">
                  <c:v>2.633</c:v>
                </c:pt>
                <c:pt idx="19">
                  <c:v>2.5939999999999999</c:v>
                </c:pt>
                <c:pt idx="20">
                  <c:v>2.5459999999999998</c:v>
                </c:pt>
                <c:pt idx="21">
                  <c:v>2.4929999999999999</c:v>
                </c:pt>
                <c:pt idx="22">
                  <c:v>2.4409999999999998</c:v>
                </c:pt>
                <c:pt idx="23">
                  <c:v>2.3940000000000001</c:v>
                </c:pt>
                <c:pt idx="24">
                  <c:v>2.355</c:v>
                </c:pt>
                <c:pt idx="25">
                  <c:v>2.323</c:v>
                </c:pt>
                <c:pt idx="26">
                  <c:v>2.2970000000000002</c:v>
                </c:pt>
                <c:pt idx="27">
                  <c:v>2.2749999999999999</c:v>
                </c:pt>
                <c:pt idx="28">
                  <c:v>2.254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AB0-4C80-8821-673BD2404F56}"/>
            </c:ext>
          </c:extLst>
        </c:ser>
        <c:ser>
          <c:idx val="8"/>
          <c:order val="8"/>
          <c:tx>
            <c:strRef>
              <c:f>Fig11A!$A$17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Fig11A!$B$8:$AD$8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Fig11A!$B$17:$AD$17</c:f>
              <c:numCache>
                <c:formatCode>General</c:formatCode>
                <c:ptCount val="29"/>
                <c:pt idx="0">
                  <c:v>1.8919999999999999</c:v>
                </c:pt>
                <c:pt idx="1">
                  <c:v>1.732</c:v>
                </c:pt>
                <c:pt idx="2">
                  <c:v>1.552</c:v>
                </c:pt>
                <c:pt idx="3">
                  <c:v>1.385</c:v>
                </c:pt>
                <c:pt idx="4">
                  <c:v>1.4</c:v>
                </c:pt>
                <c:pt idx="5">
                  <c:v>1.337</c:v>
                </c:pt>
                <c:pt idx="6">
                  <c:v>1.27</c:v>
                </c:pt>
                <c:pt idx="7">
                  <c:v>1.218</c:v>
                </c:pt>
                <c:pt idx="8">
                  <c:v>1.232</c:v>
                </c:pt>
                <c:pt idx="9">
                  <c:v>1.157</c:v>
                </c:pt>
                <c:pt idx="10">
                  <c:v>1.1950000000000001</c:v>
                </c:pt>
                <c:pt idx="11">
                  <c:v>1.2230000000000001</c:v>
                </c:pt>
                <c:pt idx="12">
                  <c:v>1.286</c:v>
                </c:pt>
                <c:pt idx="13">
                  <c:v>1.32</c:v>
                </c:pt>
                <c:pt idx="14">
                  <c:v>1.3440000000000001</c:v>
                </c:pt>
                <c:pt idx="15">
                  <c:v>1.294</c:v>
                </c:pt>
                <c:pt idx="16">
                  <c:v>1.3049999999999999</c:v>
                </c:pt>
                <c:pt idx="17">
                  <c:v>1.4159999999999999</c:v>
                </c:pt>
                <c:pt idx="18">
                  <c:v>1.502</c:v>
                </c:pt>
                <c:pt idx="19">
                  <c:v>1.542</c:v>
                </c:pt>
                <c:pt idx="20">
                  <c:v>1.5669999999999999</c:v>
                </c:pt>
                <c:pt idx="21">
                  <c:v>1.5820000000000001</c:v>
                </c:pt>
                <c:pt idx="22">
                  <c:v>1.6910000000000001</c:v>
                </c:pt>
                <c:pt idx="23">
                  <c:v>1.7070000000000001</c:v>
                </c:pt>
                <c:pt idx="24">
                  <c:v>1.75</c:v>
                </c:pt>
                <c:pt idx="25">
                  <c:v>1.7769999999999999</c:v>
                </c:pt>
                <c:pt idx="26">
                  <c:v>1.762</c:v>
                </c:pt>
                <c:pt idx="27">
                  <c:v>1.62</c:v>
                </c:pt>
                <c:pt idx="28">
                  <c:v>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AB0-4C80-8821-673BD2404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930783"/>
        <c:axId val="2092929343"/>
      </c:lineChart>
      <c:catAx>
        <c:axId val="209293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92929343"/>
        <c:crosses val="autoZero"/>
        <c:auto val="1"/>
        <c:lblAlgn val="ctr"/>
        <c:lblOffset val="100"/>
        <c:noMultiLvlLbl val="0"/>
      </c:catAx>
      <c:valAx>
        <c:axId val="2092929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929307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946144344464009"/>
          <c:y val="0.65649130920471988"/>
          <c:w val="0.49111159495341705"/>
          <c:h val="0.21167821205518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5.1846502241227506E-2"/>
          <c:w val="0.83640168128654968"/>
          <c:h val="0.81988461125097289"/>
        </c:manualLayout>
      </c:layout>
      <c:lineChart>
        <c:grouping val="standard"/>
        <c:varyColors val="0"/>
        <c:ser>
          <c:idx val="0"/>
          <c:order val="0"/>
          <c:tx>
            <c:strRef>
              <c:f>Fig11B!$A$9</c:f>
              <c:strCache>
                <c:ptCount val="1"/>
                <c:pt idx="0">
                  <c:v>Mongolia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Fig11B!$B$9:$AD$9</c:f>
              <c:numCache>
                <c:formatCode>General</c:formatCode>
                <c:ptCount val="29"/>
                <c:pt idx="0">
                  <c:v>4.0519999999999996</c:v>
                </c:pt>
                <c:pt idx="1">
                  <c:v>3.746</c:v>
                </c:pt>
                <c:pt idx="2">
                  <c:v>3.45</c:v>
                </c:pt>
                <c:pt idx="3">
                  <c:v>3.18</c:v>
                </c:pt>
                <c:pt idx="4">
                  <c:v>2.9409999999999998</c:v>
                </c:pt>
                <c:pt idx="5">
                  <c:v>2.738</c:v>
                </c:pt>
                <c:pt idx="6">
                  <c:v>2.57</c:v>
                </c:pt>
                <c:pt idx="7">
                  <c:v>2.4289999999999998</c:v>
                </c:pt>
                <c:pt idx="8">
                  <c:v>2.31</c:v>
                </c:pt>
                <c:pt idx="9">
                  <c:v>2.214</c:v>
                </c:pt>
                <c:pt idx="10">
                  <c:v>2.141</c:v>
                </c:pt>
                <c:pt idx="11">
                  <c:v>2.0950000000000002</c:v>
                </c:pt>
                <c:pt idx="12">
                  <c:v>2.0779999999999998</c:v>
                </c:pt>
                <c:pt idx="13">
                  <c:v>2.0870000000000002</c:v>
                </c:pt>
                <c:pt idx="14">
                  <c:v>2.121</c:v>
                </c:pt>
                <c:pt idx="15">
                  <c:v>2.177</c:v>
                </c:pt>
                <c:pt idx="16">
                  <c:v>2.2530000000000001</c:v>
                </c:pt>
                <c:pt idx="17">
                  <c:v>2.343</c:v>
                </c:pt>
                <c:pt idx="18">
                  <c:v>2.4409999999999998</c:v>
                </c:pt>
                <c:pt idx="19">
                  <c:v>2.5409999999999999</c:v>
                </c:pt>
                <c:pt idx="20">
                  <c:v>2.637</c:v>
                </c:pt>
                <c:pt idx="21">
                  <c:v>2.722</c:v>
                </c:pt>
                <c:pt idx="22">
                  <c:v>2.794</c:v>
                </c:pt>
                <c:pt idx="23">
                  <c:v>2.8519999999999999</c:v>
                </c:pt>
                <c:pt idx="24">
                  <c:v>2.8940000000000001</c:v>
                </c:pt>
                <c:pt idx="25">
                  <c:v>2.9180000000000001</c:v>
                </c:pt>
                <c:pt idx="26">
                  <c:v>2.923</c:v>
                </c:pt>
                <c:pt idx="27">
                  <c:v>2.9140000000000001</c:v>
                </c:pt>
                <c:pt idx="28">
                  <c:v>2.895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7-4116-AA81-EC46B8FA3343}"/>
            </c:ext>
          </c:extLst>
        </c:ser>
        <c:ser>
          <c:idx val="1"/>
          <c:order val="1"/>
          <c:tx>
            <c:strRef>
              <c:f>Fig11B!$A$10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Fig11B!$B$10:$AD$10</c:f>
              <c:numCache>
                <c:formatCode>General</c:formatCode>
                <c:ptCount val="29"/>
                <c:pt idx="0">
                  <c:v>1.9019999999999999</c:v>
                </c:pt>
                <c:pt idx="1">
                  <c:v>1.849</c:v>
                </c:pt>
                <c:pt idx="2">
                  <c:v>1.8879999999999999</c:v>
                </c:pt>
                <c:pt idx="3">
                  <c:v>1.859</c:v>
                </c:pt>
                <c:pt idx="4">
                  <c:v>1.8420000000000001</c:v>
                </c:pt>
                <c:pt idx="5">
                  <c:v>1.8220000000000001</c:v>
                </c:pt>
                <c:pt idx="6">
                  <c:v>1.796</c:v>
                </c:pt>
                <c:pt idx="7">
                  <c:v>1.778</c:v>
                </c:pt>
                <c:pt idx="8">
                  <c:v>1.762</c:v>
                </c:pt>
                <c:pt idx="9">
                  <c:v>1.7549999999999999</c:v>
                </c:pt>
                <c:pt idx="10">
                  <c:v>1.756</c:v>
                </c:pt>
                <c:pt idx="11">
                  <c:v>1.7390000000000001</c:v>
                </c:pt>
                <c:pt idx="12">
                  <c:v>1.756</c:v>
                </c:pt>
                <c:pt idx="13">
                  <c:v>1.748</c:v>
                </c:pt>
                <c:pt idx="14">
                  <c:v>1.768</c:v>
                </c:pt>
                <c:pt idx="15">
                  <c:v>1.8069999999999999</c:v>
                </c:pt>
                <c:pt idx="16">
                  <c:v>1.9079999999999999</c:v>
                </c:pt>
                <c:pt idx="17">
                  <c:v>1.9590000000000001</c:v>
                </c:pt>
                <c:pt idx="18">
                  <c:v>1.984</c:v>
                </c:pt>
                <c:pt idx="19">
                  <c:v>1.9710000000000001</c:v>
                </c:pt>
                <c:pt idx="20">
                  <c:v>1.9279999999999999</c:v>
                </c:pt>
                <c:pt idx="21">
                  <c:v>1.9259999999999999</c:v>
                </c:pt>
                <c:pt idx="22">
                  <c:v>1.92</c:v>
                </c:pt>
                <c:pt idx="23">
                  <c:v>1.855</c:v>
                </c:pt>
                <c:pt idx="24">
                  <c:v>1.8260000000000001</c:v>
                </c:pt>
                <c:pt idx="25">
                  <c:v>1.8140000000000001</c:v>
                </c:pt>
                <c:pt idx="26">
                  <c:v>1.752</c:v>
                </c:pt>
                <c:pt idx="27">
                  <c:v>1.7410000000000001</c:v>
                </c:pt>
                <c:pt idx="28">
                  <c:v>1.74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7-4116-AA81-EC46B8FA3343}"/>
            </c:ext>
          </c:extLst>
        </c:ser>
        <c:ser>
          <c:idx val="2"/>
          <c:order val="2"/>
          <c:tx>
            <c:strRef>
              <c:f>Fig11B!$A$11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Fig11B!$B$11:$AD$11</c:f>
              <c:numCache>
                <c:formatCode>General</c:formatCode>
                <c:ptCount val="29"/>
                <c:pt idx="0">
                  <c:v>1.83</c:v>
                </c:pt>
                <c:pt idx="1">
                  <c:v>1.7</c:v>
                </c:pt>
                <c:pt idx="2">
                  <c:v>1.71</c:v>
                </c:pt>
                <c:pt idx="3">
                  <c:v>1.7</c:v>
                </c:pt>
                <c:pt idx="4">
                  <c:v>1.6695</c:v>
                </c:pt>
                <c:pt idx="5">
                  <c:v>1.639</c:v>
                </c:pt>
                <c:pt idx="6">
                  <c:v>1.5920000000000001</c:v>
                </c:pt>
                <c:pt idx="7">
                  <c:v>1.55</c:v>
                </c:pt>
                <c:pt idx="8">
                  <c:v>1.5293333333333301</c:v>
                </c:pt>
                <c:pt idx="9">
                  <c:v>1.5086666666666699</c:v>
                </c:pt>
                <c:pt idx="10">
                  <c:v>1.488</c:v>
                </c:pt>
                <c:pt idx="11">
                  <c:v>1.5104</c:v>
                </c:pt>
                <c:pt idx="12">
                  <c:v>1.5014000000000001</c:v>
                </c:pt>
                <c:pt idx="13">
                  <c:v>1.5250999999999999</c:v>
                </c:pt>
                <c:pt idx="14">
                  <c:v>1.5258</c:v>
                </c:pt>
                <c:pt idx="15">
                  <c:v>1.5434000000000001</c:v>
                </c:pt>
                <c:pt idx="16">
                  <c:v>1.5862000000000001</c:v>
                </c:pt>
                <c:pt idx="17">
                  <c:v>1.6589</c:v>
                </c:pt>
                <c:pt idx="18">
                  <c:v>1.6808000000000001</c:v>
                </c:pt>
                <c:pt idx="19">
                  <c:v>1.6679999999999999</c:v>
                </c:pt>
                <c:pt idx="20">
                  <c:v>1.6269</c:v>
                </c:pt>
                <c:pt idx="21">
                  <c:v>1.61</c:v>
                </c:pt>
                <c:pt idx="22">
                  <c:v>1.6142000000000001</c:v>
                </c:pt>
                <c:pt idx="23">
                  <c:v>1.587</c:v>
                </c:pt>
                <c:pt idx="24">
                  <c:v>1.5818000000000001</c:v>
                </c:pt>
                <c:pt idx="25">
                  <c:v>1.5629999999999999</c:v>
                </c:pt>
                <c:pt idx="26">
                  <c:v>1.5432999999999999</c:v>
                </c:pt>
                <c:pt idx="27">
                  <c:v>1.4961</c:v>
                </c:pt>
                <c:pt idx="28">
                  <c:v>1.4987999999999999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67-4116-AA81-EC46B8FA3343}"/>
            </c:ext>
          </c:extLst>
        </c:ser>
        <c:ser>
          <c:idx val="3"/>
          <c:order val="3"/>
          <c:tx>
            <c:strRef>
              <c:f>Fig11B!$A$12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Fig11B!$B$12:$AD$12</c:f>
              <c:numCache>
                <c:formatCode>General</c:formatCode>
                <c:ptCount val="29"/>
                <c:pt idx="0">
                  <c:v>2.5790000000000002</c:v>
                </c:pt>
                <c:pt idx="1">
                  <c:v>2.5579999999999998</c:v>
                </c:pt>
                <c:pt idx="2">
                  <c:v>2.5259999999999998</c:v>
                </c:pt>
                <c:pt idx="3">
                  <c:v>2.484</c:v>
                </c:pt>
                <c:pt idx="4">
                  <c:v>2.4319999999999999</c:v>
                </c:pt>
                <c:pt idx="5">
                  <c:v>2.3719999999999999</c:v>
                </c:pt>
                <c:pt idx="6">
                  <c:v>2.306</c:v>
                </c:pt>
                <c:pt idx="7">
                  <c:v>2.238</c:v>
                </c:pt>
                <c:pt idx="8">
                  <c:v>2.1720000000000002</c:v>
                </c:pt>
                <c:pt idx="9">
                  <c:v>2.11</c:v>
                </c:pt>
                <c:pt idx="10">
                  <c:v>2.0550000000000002</c:v>
                </c:pt>
                <c:pt idx="11">
                  <c:v>2.0089999999999999</c:v>
                </c:pt>
                <c:pt idx="12">
                  <c:v>1.972</c:v>
                </c:pt>
                <c:pt idx="13">
                  <c:v>1.9430000000000001</c:v>
                </c:pt>
                <c:pt idx="14">
                  <c:v>1.923</c:v>
                </c:pt>
                <c:pt idx="15">
                  <c:v>1.909</c:v>
                </c:pt>
                <c:pt idx="16">
                  <c:v>1.901</c:v>
                </c:pt>
                <c:pt idx="17">
                  <c:v>1.8979999999999999</c:v>
                </c:pt>
                <c:pt idx="18">
                  <c:v>1.895</c:v>
                </c:pt>
                <c:pt idx="19">
                  <c:v>1.8919999999999999</c:v>
                </c:pt>
                <c:pt idx="20">
                  <c:v>1.8839999999999999</c:v>
                </c:pt>
                <c:pt idx="21">
                  <c:v>1.87</c:v>
                </c:pt>
                <c:pt idx="22">
                  <c:v>1.849</c:v>
                </c:pt>
                <c:pt idx="23">
                  <c:v>1.821</c:v>
                </c:pt>
                <c:pt idx="24">
                  <c:v>1.7869999999999999</c:v>
                </c:pt>
                <c:pt idx="25">
                  <c:v>1.75</c:v>
                </c:pt>
                <c:pt idx="26">
                  <c:v>1.7130000000000001</c:v>
                </c:pt>
                <c:pt idx="27">
                  <c:v>1.6779999999999999</c:v>
                </c:pt>
                <c:pt idx="28">
                  <c:v>1.649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67-4116-AA81-EC46B8FA3343}"/>
            </c:ext>
          </c:extLst>
        </c:ser>
        <c:ser>
          <c:idx val="4"/>
          <c:order val="4"/>
          <c:tx>
            <c:strRef>
              <c:f>Fig11B!$A$13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Fig11B!$B$13:$AD$13</c:f>
              <c:numCache>
                <c:formatCode>General</c:formatCode>
                <c:ptCount val="29"/>
                <c:pt idx="0">
                  <c:v>3.5539999999999998</c:v>
                </c:pt>
                <c:pt idx="1">
                  <c:v>3.51</c:v>
                </c:pt>
                <c:pt idx="2">
                  <c:v>3.4660000000000002</c:v>
                </c:pt>
                <c:pt idx="3">
                  <c:v>3.4220000000000002</c:v>
                </c:pt>
                <c:pt idx="4">
                  <c:v>3.3719999999999999</c:v>
                </c:pt>
                <c:pt idx="5">
                  <c:v>3.3130000000000002</c:v>
                </c:pt>
                <c:pt idx="6">
                  <c:v>3.238</c:v>
                </c:pt>
                <c:pt idx="7">
                  <c:v>3.145</c:v>
                </c:pt>
                <c:pt idx="8">
                  <c:v>3.036</c:v>
                </c:pt>
                <c:pt idx="9">
                  <c:v>2.9129999999999998</c:v>
                </c:pt>
                <c:pt idx="10">
                  <c:v>2.7839999999999998</c:v>
                </c:pt>
                <c:pt idx="11">
                  <c:v>2.657</c:v>
                </c:pt>
                <c:pt idx="12">
                  <c:v>2.5390000000000001</c:v>
                </c:pt>
                <c:pt idx="13">
                  <c:v>2.4380000000000002</c:v>
                </c:pt>
                <c:pt idx="14">
                  <c:v>2.355</c:v>
                </c:pt>
                <c:pt idx="15">
                  <c:v>2.2930000000000001</c:v>
                </c:pt>
                <c:pt idx="16">
                  <c:v>2.2490000000000001</c:v>
                </c:pt>
                <c:pt idx="17">
                  <c:v>2.2170000000000001</c:v>
                </c:pt>
                <c:pt idx="18">
                  <c:v>2.1909999999999998</c:v>
                </c:pt>
                <c:pt idx="19">
                  <c:v>2.169</c:v>
                </c:pt>
                <c:pt idx="20">
                  <c:v>2.149</c:v>
                </c:pt>
                <c:pt idx="21">
                  <c:v>2.129</c:v>
                </c:pt>
                <c:pt idx="22">
                  <c:v>2.11</c:v>
                </c:pt>
                <c:pt idx="23">
                  <c:v>2.0920000000000001</c:v>
                </c:pt>
                <c:pt idx="24">
                  <c:v>2.0739999999999998</c:v>
                </c:pt>
                <c:pt idx="25">
                  <c:v>2.056</c:v>
                </c:pt>
                <c:pt idx="26">
                  <c:v>2.0369999999999999</c:v>
                </c:pt>
                <c:pt idx="27">
                  <c:v>2.0190000000000001</c:v>
                </c:pt>
                <c:pt idx="28">
                  <c:v>2.0009999999999999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67-4116-AA81-EC46B8FA3343}"/>
            </c:ext>
          </c:extLst>
        </c:ser>
        <c:ser>
          <c:idx val="5"/>
          <c:order val="5"/>
          <c:tx>
            <c:strRef>
              <c:f>Fig11B!$A$14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Fig11B!$B$14:$AD$14</c:f>
              <c:numCache>
                <c:formatCode>General</c:formatCode>
                <c:ptCount val="29"/>
                <c:pt idx="0">
                  <c:v>4.0129999999999999</c:v>
                </c:pt>
                <c:pt idx="1">
                  <c:v>3.8929999999999998</c:v>
                </c:pt>
                <c:pt idx="2">
                  <c:v>3.7949999999999999</c:v>
                </c:pt>
                <c:pt idx="3">
                  <c:v>3.714</c:v>
                </c:pt>
                <c:pt idx="4">
                  <c:v>3.6469999999999998</c:v>
                </c:pt>
                <c:pt idx="5">
                  <c:v>3.5880000000000001</c:v>
                </c:pt>
                <c:pt idx="6">
                  <c:v>3.532</c:v>
                </c:pt>
                <c:pt idx="7">
                  <c:v>3.4729999999999999</c:v>
                </c:pt>
                <c:pt idx="8">
                  <c:v>3.407</c:v>
                </c:pt>
                <c:pt idx="9">
                  <c:v>3.3290000000000002</c:v>
                </c:pt>
                <c:pt idx="10">
                  <c:v>3.2360000000000002</c:v>
                </c:pt>
                <c:pt idx="11">
                  <c:v>3.1240000000000001</c:v>
                </c:pt>
                <c:pt idx="12">
                  <c:v>2.996</c:v>
                </c:pt>
                <c:pt idx="13">
                  <c:v>2.8580000000000001</c:v>
                </c:pt>
                <c:pt idx="14">
                  <c:v>2.7130000000000001</c:v>
                </c:pt>
                <c:pt idx="15">
                  <c:v>2.569</c:v>
                </c:pt>
                <c:pt idx="16">
                  <c:v>2.4329999999999998</c:v>
                </c:pt>
                <c:pt idx="17">
                  <c:v>2.3119999999999998</c:v>
                </c:pt>
                <c:pt idx="18">
                  <c:v>2.2109999999999999</c:v>
                </c:pt>
                <c:pt idx="19">
                  <c:v>2.13</c:v>
                </c:pt>
                <c:pt idx="20">
                  <c:v>2.0699999999999998</c:v>
                </c:pt>
                <c:pt idx="21">
                  <c:v>2.0270000000000001</c:v>
                </c:pt>
                <c:pt idx="22">
                  <c:v>1.9970000000000001</c:v>
                </c:pt>
                <c:pt idx="23">
                  <c:v>1.972</c:v>
                </c:pt>
                <c:pt idx="24">
                  <c:v>1.95</c:v>
                </c:pt>
                <c:pt idx="25">
                  <c:v>1.929</c:v>
                </c:pt>
                <c:pt idx="26">
                  <c:v>1.907</c:v>
                </c:pt>
                <c:pt idx="27">
                  <c:v>1.8859999999999999</c:v>
                </c:pt>
                <c:pt idx="28">
                  <c:v>1.8660000000000001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67-4116-AA81-EC46B8FA3343}"/>
            </c:ext>
          </c:extLst>
        </c:ser>
        <c:ser>
          <c:idx val="6"/>
          <c:order val="6"/>
          <c:tx>
            <c:strRef>
              <c:f>Fig11B!$A$15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Fig11B!$B$8:$AD$8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Fig11B!$B$15:$AD$15</c:f>
              <c:numCache>
                <c:formatCode>General</c:formatCode>
                <c:ptCount val="29"/>
                <c:pt idx="0">
                  <c:v>4.4539999999999997</c:v>
                </c:pt>
                <c:pt idx="1">
                  <c:v>4.2530000000000001</c:v>
                </c:pt>
                <c:pt idx="2">
                  <c:v>4.0410000000000004</c:v>
                </c:pt>
                <c:pt idx="3">
                  <c:v>3.827</c:v>
                </c:pt>
                <c:pt idx="4">
                  <c:v>3.6179999999999999</c:v>
                </c:pt>
                <c:pt idx="5">
                  <c:v>3.4180000000000001</c:v>
                </c:pt>
                <c:pt idx="6">
                  <c:v>3.2320000000000002</c:v>
                </c:pt>
                <c:pt idx="7">
                  <c:v>3.0619999999999998</c:v>
                </c:pt>
                <c:pt idx="8">
                  <c:v>2.907</c:v>
                </c:pt>
                <c:pt idx="9">
                  <c:v>2.7679999999999998</c:v>
                </c:pt>
                <c:pt idx="10">
                  <c:v>2.6440000000000001</c:v>
                </c:pt>
                <c:pt idx="11">
                  <c:v>2.5329999999999999</c:v>
                </c:pt>
                <c:pt idx="12">
                  <c:v>2.4319999999999999</c:v>
                </c:pt>
                <c:pt idx="13">
                  <c:v>2.3370000000000002</c:v>
                </c:pt>
                <c:pt idx="14">
                  <c:v>2.2469999999999999</c:v>
                </c:pt>
                <c:pt idx="15">
                  <c:v>2.161</c:v>
                </c:pt>
                <c:pt idx="16">
                  <c:v>2.081</c:v>
                </c:pt>
                <c:pt idx="17">
                  <c:v>2.0059999999999998</c:v>
                </c:pt>
                <c:pt idx="18">
                  <c:v>1.9390000000000001</c:v>
                </c:pt>
                <c:pt idx="19">
                  <c:v>1.877</c:v>
                </c:pt>
                <c:pt idx="20">
                  <c:v>1.819</c:v>
                </c:pt>
                <c:pt idx="21">
                  <c:v>1.7629999999999999</c:v>
                </c:pt>
                <c:pt idx="22">
                  <c:v>1.708</c:v>
                </c:pt>
                <c:pt idx="23">
                  <c:v>1.651</c:v>
                </c:pt>
                <c:pt idx="24">
                  <c:v>1.595</c:v>
                </c:pt>
                <c:pt idx="25">
                  <c:v>1.5409999999999999</c:v>
                </c:pt>
                <c:pt idx="26">
                  <c:v>1.4910000000000001</c:v>
                </c:pt>
                <c:pt idx="27">
                  <c:v>1.448</c:v>
                </c:pt>
                <c:pt idx="28">
                  <c:v>1.413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67-4116-AA81-EC46B8FA3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126943"/>
        <c:axId val="1150496912"/>
      </c:lineChart>
      <c:catAx>
        <c:axId val="155312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50496912"/>
        <c:crosses val="autoZero"/>
        <c:auto val="1"/>
        <c:lblAlgn val="ctr"/>
        <c:lblOffset val="100"/>
        <c:noMultiLvlLbl val="0"/>
      </c:catAx>
      <c:valAx>
        <c:axId val="1150496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6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60920884984299"/>
          <c:y val="0.67028199625032692"/>
          <c:w val="0.53745995707660998"/>
          <c:h val="0.19342298243385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872807017544"/>
          <c:y val="0.14300111111111111"/>
          <c:w val="0.82576133040935673"/>
          <c:h val="0.6215408615562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Fig12A!$Q$1</c:f>
              <c:strCache>
                <c:ptCount val="1"/>
                <c:pt idx="0">
                  <c:v>Natural capital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Fig12A!$P$2:$P$9</c:f>
              <c:strCache>
                <c:ptCount val="8"/>
                <c:pt idx="0">
                  <c:v>Mongolia</c:v>
                </c:pt>
                <c:pt idx="1">
                  <c:v>Armenia</c:v>
                </c:pt>
                <c:pt idx="2">
                  <c:v>Colombia</c:v>
                </c:pt>
                <c:pt idx="3">
                  <c:v>Ecuador</c:v>
                </c:pt>
                <c:pt idx="4">
                  <c:v>Guyana</c:v>
                </c:pt>
                <c:pt idx="5">
                  <c:v>Kazakhstan</c:v>
                </c:pt>
                <c:pt idx="6">
                  <c:v>Peru</c:v>
                </c:pt>
                <c:pt idx="7">
                  <c:v>Russia</c:v>
                </c:pt>
              </c:strCache>
            </c:strRef>
          </c:cat>
          <c:val>
            <c:numRef>
              <c:f>Fig12A!$Q$2:$Q$9</c:f>
              <c:numCache>
                <c:formatCode>General</c:formatCode>
                <c:ptCount val="8"/>
                <c:pt idx="0">
                  <c:v>0.63347425446812822</c:v>
                </c:pt>
                <c:pt idx="1">
                  <c:v>0.24014065867584225</c:v>
                </c:pt>
                <c:pt idx="2">
                  <c:v>0.1232278074700864</c:v>
                </c:pt>
                <c:pt idx="3">
                  <c:v>0.29289123581028981</c:v>
                </c:pt>
                <c:pt idx="4">
                  <c:v>0.56623458289862938</c:v>
                </c:pt>
                <c:pt idx="5">
                  <c:v>0.36816998413584578</c:v>
                </c:pt>
                <c:pt idx="6">
                  <c:v>0.30408514481698012</c:v>
                </c:pt>
                <c:pt idx="7">
                  <c:v>0.24863418382216571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2-42C5-83C6-FC4DD9E9DA0A}"/>
            </c:ext>
          </c:extLst>
        </c:ser>
        <c:ser>
          <c:idx val="1"/>
          <c:order val="1"/>
          <c:tx>
            <c:strRef>
              <c:f>Fig12A!$R$1</c:f>
              <c:strCache>
                <c:ptCount val="1"/>
                <c:pt idx="0">
                  <c:v>Human capital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52-42C5-83C6-FC4DD9E9DA0A}"/>
              </c:ext>
            </c:extLst>
          </c:dPt>
          <c:cat>
            <c:strRef>
              <c:f>Fig12A!$P$2:$P$9</c:f>
              <c:strCache>
                <c:ptCount val="8"/>
                <c:pt idx="0">
                  <c:v>Mongolia</c:v>
                </c:pt>
                <c:pt idx="1">
                  <c:v>Armenia</c:v>
                </c:pt>
                <c:pt idx="2">
                  <c:v>Colombia</c:v>
                </c:pt>
                <c:pt idx="3">
                  <c:v>Ecuador</c:v>
                </c:pt>
                <c:pt idx="4">
                  <c:v>Guyana</c:v>
                </c:pt>
                <c:pt idx="5">
                  <c:v>Kazakhstan</c:v>
                </c:pt>
                <c:pt idx="6">
                  <c:v>Peru</c:v>
                </c:pt>
                <c:pt idx="7">
                  <c:v>Russia</c:v>
                </c:pt>
              </c:strCache>
            </c:strRef>
          </c:cat>
          <c:val>
            <c:numRef>
              <c:f>Fig12A!$R$2:$R$9</c:f>
              <c:numCache>
                <c:formatCode>General</c:formatCode>
                <c:ptCount val="8"/>
                <c:pt idx="0">
                  <c:v>0.26118930687053821</c:v>
                </c:pt>
                <c:pt idx="1">
                  <c:v>0.51667485915226685</c:v>
                </c:pt>
                <c:pt idx="2">
                  <c:v>0.67812420236833759</c:v>
                </c:pt>
                <c:pt idx="3">
                  <c:v>0.5143532029946023</c:v>
                </c:pt>
                <c:pt idx="4">
                  <c:v>0.31157193694530594</c:v>
                </c:pt>
                <c:pt idx="5">
                  <c:v>0.42350658611140285</c:v>
                </c:pt>
                <c:pt idx="6">
                  <c:v>0.48213740830699003</c:v>
                </c:pt>
                <c:pt idx="7">
                  <c:v>0.48121241024825795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2-42C5-83C6-FC4DD9E9D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06736"/>
        <c:axId val="569411056"/>
      </c:barChart>
      <c:catAx>
        <c:axId val="5694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11056"/>
        <c:crosses val="autoZero"/>
        <c:auto val="1"/>
        <c:lblAlgn val="ctr"/>
        <c:lblOffset val="100"/>
        <c:noMultiLvlLbl val="0"/>
      </c:catAx>
      <c:valAx>
        <c:axId val="5694110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64213528011141"/>
          <c:y val="6.8956296296296293E-2"/>
          <c:w val="0.69518807193860455"/>
          <c:h val="6.463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872807017544"/>
          <c:y val="0.17042863247863246"/>
          <c:w val="0.82576133040935673"/>
          <c:h val="0.59732919935688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Fig12B!$U$1</c:f>
              <c:strCache>
                <c:ptCount val="1"/>
                <c:pt idx="0">
                  <c:v>Natural capital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Fig12B!$T$2:$T$8</c:f>
              <c:strCache>
                <c:ptCount val="7"/>
                <c:pt idx="0">
                  <c:v>Mongolia</c:v>
                </c:pt>
                <c:pt idx="1">
                  <c:v>Australia</c:v>
                </c:pt>
                <c:pt idx="2">
                  <c:v>Canada</c:v>
                </c:pt>
                <c:pt idx="3">
                  <c:v>Chile</c:v>
                </c:pt>
                <c:pt idx="4">
                  <c:v>Malaysia</c:v>
                </c:pt>
                <c:pt idx="5">
                  <c:v>Qatar</c:v>
                </c:pt>
                <c:pt idx="6">
                  <c:v>UAE</c:v>
                </c:pt>
              </c:strCache>
            </c:strRef>
          </c:cat>
          <c:val>
            <c:numRef>
              <c:f>Fig12B!$U$2:$U$8</c:f>
              <c:numCache>
                <c:formatCode>General</c:formatCode>
                <c:ptCount val="7"/>
                <c:pt idx="0">
                  <c:v>0.63347425446812822</c:v>
                </c:pt>
                <c:pt idx="1">
                  <c:v>0.17271168387013569</c:v>
                </c:pt>
                <c:pt idx="2">
                  <c:v>5.1582098243839962E-2</c:v>
                </c:pt>
                <c:pt idx="3">
                  <c:v>0.23184680686373904</c:v>
                </c:pt>
                <c:pt idx="4">
                  <c:v>0.11980200917212577</c:v>
                </c:pt>
                <c:pt idx="5">
                  <c:v>0.41343351334429052</c:v>
                </c:pt>
                <c:pt idx="6">
                  <c:v>0.35139989434759639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E-49C1-8AAA-D16FC4B24865}"/>
            </c:ext>
          </c:extLst>
        </c:ser>
        <c:ser>
          <c:idx val="1"/>
          <c:order val="1"/>
          <c:tx>
            <c:strRef>
              <c:f>Fig12B!$V$1</c:f>
              <c:strCache>
                <c:ptCount val="1"/>
                <c:pt idx="0">
                  <c:v>Human capital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D5E-49C1-8AAA-D16FC4B24865}"/>
              </c:ext>
            </c:extLst>
          </c:dPt>
          <c:cat>
            <c:strRef>
              <c:f>Fig12B!$T$2:$T$8</c:f>
              <c:strCache>
                <c:ptCount val="7"/>
                <c:pt idx="0">
                  <c:v>Mongolia</c:v>
                </c:pt>
                <c:pt idx="1">
                  <c:v>Australia</c:v>
                </c:pt>
                <c:pt idx="2">
                  <c:v>Canada</c:v>
                </c:pt>
                <c:pt idx="3">
                  <c:v>Chile</c:v>
                </c:pt>
                <c:pt idx="4">
                  <c:v>Malaysia</c:v>
                </c:pt>
                <c:pt idx="5">
                  <c:v>Qatar</c:v>
                </c:pt>
                <c:pt idx="6">
                  <c:v>UAE</c:v>
                </c:pt>
              </c:strCache>
            </c:strRef>
          </c:cat>
          <c:val>
            <c:numRef>
              <c:f>Fig12B!$V$2:$V$8</c:f>
              <c:numCache>
                <c:formatCode>General</c:formatCode>
                <c:ptCount val="7"/>
                <c:pt idx="0">
                  <c:v>0.26118930687053821</c:v>
                </c:pt>
                <c:pt idx="1">
                  <c:v>0.5595580754405155</c:v>
                </c:pt>
                <c:pt idx="2">
                  <c:v>0.71890323856253191</c:v>
                </c:pt>
                <c:pt idx="3">
                  <c:v>0.58689259737582711</c:v>
                </c:pt>
                <c:pt idx="4">
                  <c:v>0.75554654414869382</c:v>
                </c:pt>
                <c:pt idx="5">
                  <c:v>0.35228926978163888</c:v>
                </c:pt>
                <c:pt idx="6">
                  <c:v>0.37683367873542201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E-49C1-8AAA-D16FC4B24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0944992"/>
        <c:axId val="1420945472"/>
      </c:barChart>
      <c:catAx>
        <c:axId val="14209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20945472"/>
        <c:crosses val="autoZero"/>
        <c:auto val="1"/>
        <c:lblAlgn val="ctr"/>
        <c:lblOffset val="100"/>
        <c:noMultiLvlLbl val="0"/>
      </c:catAx>
      <c:valAx>
        <c:axId val="14209454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2094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14582916922945"/>
          <c:y val="9.0419658119658117E-2"/>
          <c:w val="0.70195948902490124"/>
          <c:h val="7.458162393162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2763070354367"/>
          <c:y val="4.9573520838693493E-2"/>
          <c:w val="0.84560458842366149"/>
          <c:h val="0.7217906045397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Fig13A!$B$1</c:f>
              <c:strCache>
                <c:ptCount val="1"/>
                <c:pt idx="0">
                  <c:v>Human Capital Index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D-416C-87EB-759C3BED271F}"/>
              </c:ext>
            </c:extLst>
          </c:dPt>
          <c:cat>
            <c:strRef>
              <c:f>Fig13A!$A$2:$A$9</c:f>
              <c:strCache>
                <c:ptCount val="8"/>
                <c:pt idx="0">
                  <c:v>Guyana</c:v>
                </c:pt>
                <c:pt idx="1">
                  <c:v>Armenia</c:v>
                </c:pt>
                <c:pt idx="2">
                  <c:v>Peru</c:v>
                </c:pt>
                <c:pt idx="3">
                  <c:v>Colombia</c:v>
                </c:pt>
                <c:pt idx="4">
                  <c:v>Ecuador</c:v>
                </c:pt>
                <c:pt idx="5">
                  <c:v>Mongolia</c:v>
                </c:pt>
                <c:pt idx="6">
                  <c:v>Russia</c:v>
                </c:pt>
                <c:pt idx="7">
                  <c:v>Kazakhstan</c:v>
                </c:pt>
              </c:strCache>
            </c:strRef>
          </c:cat>
          <c:val>
            <c:numRef>
              <c:f>Fig13A!$B$2:$B$9</c:f>
              <c:numCache>
                <c:formatCode>General</c:formatCode>
                <c:ptCount val="8"/>
                <c:pt idx="0">
                  <c:v>0.495</c:v>
                </c:pt>
                <c:pt idx="1">
                  <c:v>0.57199999999999995</c:v>
                </c:pt>
                <c:pt idx="2">
                  <c:v>0.58599999999999997</c:v>
                </c:pt>
                <c:pt idx="3">
                  <c:v>0.59299999999999997</c:v>
                </c:pt>
                <c:pt idx="4">
                  <c:v>0.60199999999999998</c:v>
                </c:pt>
                <c:pt idx="5">
                  <c:v>0.626</c:v>
                </c:pt>
                <c:pt idx="6">
                  <c:v>0.72899999999999998</c:v>
                </c:pt>
                <c:pt idx="7">
                  <c:v>0.746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D-416C-87EB-759C3BED2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69410096"/>
        <c:axId val="569402416"/>
      </c:barChart>
      <c:catAx>
        <c:axId val="5694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2416"/>
        <c:crosses val="autoZero"/>
        <c:auto val="1"/>
        <c:lblAlgn val="ctr"/>
        <c:lblOffset val="100"/>
        <c:noMultiLvlLbl val="0"/>
      </c:catAx>
      <c:valAx>
        <c:axId val="56940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2763070354367"/>
          <c:y val="4.9573520838693493E-2"/>
          <c:w val="0.84560458842366149"/>
          <c:h val="0.7195605044580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Fig13B!$B$1</c:f>
              <c:strCache>
                <c:ptCount val="1"/>
                <c:pt idx="0">
                  <c:v>Human Capital Index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C5-4FEC-A53F-567C346859BD}"/>
              </c:ext>
            </c:extLst>
          </c:dPt>
          <c:cat>
            <c:strRef>
              <c:f>Fig13B!$A$2:$A$8</c:f>
              <c:strCache>
                <c:ptCount val="7"/>
                <c:pt idx="0">
                  <c:v>Qatar</c:v>
                </c:pt>
                <c:pt idx="1">
                  <c:v>Malaysia</c:v>
                </c:pt>
                <c:pt idx="2">
                  <c:v>Mongolia</c:v>
                </c:pt>
                <c:pt idx="3">
                  <c:v>UAE</c:v>
                </c:pt>
                <c:pt idx="4">
                  <c:v>Chile</c:v>
                </c:pt>
                <c:pt idx="5">
                  <c:v>Canada</c:v>
                </c:pt>
                <c:pt idx="6">
                  <c:v>Australia</c:v>
                </c:pt>
              </c:strCache>
            </c:strRef>
          </c:cat>
          <c:val>
            <c:numRef>
              <c:f>Fig13B!$B$2:$B$8</c:f>
              <c:numCache>
                <c:formatCode>General</c:formatCode>
                <c:ptCount val="7"/>
                <c:pt idx="0">
                  <c:v>0.61499999999999999</c:v>
                </c:pt>
                <c:pt idx="1">
                  <c:v>0.622</c:v>
                </c:pt>
                <c:pt idx="2">
                  <c:v>0.626</c:v>
                </c:pt>
                <c:pt idx="3">
                  <c:v>0.65900000000000003</c:v>
                </c:pt>
                <c:pt idx="4">
                  <c:v>0.67400000000000004</c:v>
                </c:pt>
                <c:pt idx="5">
                  <c:v>0.79900000000000004</c:v>
                </c:pt>
                <c:pt idx="6">
                  <c:v>0.80300000000000005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5-4FEC-A53F-567C34685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124543"/>
        <c:axId val="1553125023"/>
      </c:barChart>
      <c:catAx>
        <c:axId val="155312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5023"/>
        <c:crosses val="autoZero"/>
        <c:auto val="1"/>
        <c:lblAlgn val="ctr"/>
        <c:lblOffset val="100"/>
        <c:noMultiLvlLbl val="0"/>
      </c:catAx>
      <c:valAx>
        <c:axId val="15531250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83260233918129E-2"/>
          <c:y val="4.6568028772823435E-2"/>
          <c:w val="0.84601754385964911"/>
          <c:h val="0.82516308471937716"/>
        </c:manualLayout>
      </c:layout>
      <c:lineChart>
        <c:grouping val="standard"/>
        <c:varyColors val="0"/>
        <c:ser>
          <c:idx val="0"/>
          <c:order val="0"/>
          <c:tx>
            <c:strRef>
              <c:f>Fig14A!$A$10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Fig14A!$B$10:$AC$10</c:f>
              <c:numCache>
                <c:formatCode>General</c:formatCode>
                <c:ptCount val="28"/>
                <c:pt idx="0">
                  <c:v>8.7539676564311293</c:v>
                </c:pt>
                <c:pt idx="1">
                  <c:v>5.9592110627336199</c:v>
                </c:pt>
                <c:pt idx="2">
                  <c:v>9.8500686537088598</c:v>
                </c:pt>
                <c:pt idx="3">
                  <c:v>10.968651521941</c:v>
                </c:pt>
                <c:pt idx="4">
                  <c:v>15.197704730629001</c:v>
                </c:pt>
                <c:pt idx="5">
                  <c:v>15.164220447549299</c:v>
                </c:pt>
                <c:pt idx="6">
                  <c:v>11.028446110286501</c:v>
                </c:pt>
                <c:pt idx="7">
                  <c:v>11.8963113478005</c:v>
                </c:pt>
                <c:pt idx="8">
                  <c:v>6.0692152491026699</c:v>
                </c:pt>
                <c:pt idx="9">
                  <c:v>4.7373569455738398</c:v>
                </c:pt>
                <c:pt idx="10">
                  <c:v>8.0050737631988902</c:v>
                </c:pt>
                <c:pt idx="11">
                  <c:v>7.6051603767602396</c:v>
                </c:pt>
                <c:pt idx="12">
                  <c:v>6.7874210596651201</c:v>
                </c:pt>
                <c:pt idx="13">
                  <c:v>8.4803118669956099</c:v>
                </c:pt>
                <c:pt idx="14">
                  <c:v>19.2132069850527</c:v>
                </c:pt>
                <c:pt idx="15">
                  <c:v>21.5477078776808</c:v>
                </c:pt>
                <c:pt idx="16">
                  <c:v>35.085292385606202</c:v>
                </c:pt>
                <c:pt idx="17">
                  <c:v>32.265773992621497</c:v>
                </c:pt>
                <c:pt idx="18">
                  <c:v>35.108608471211198</c:v>
                </c:pt>
                <c:pt idx="19">
                  <c:v>28.7774875223494</c:v>
                </c:pt>
                <c:pt idx="20">
                  <c:v>38.765055130618002</c:v>
                </c:pt>
                <c:pt idx="21">
                  <c:v>45.573940929614302</c:v>
                </c:pt>
                <c:pt idx="22">
                  <c:v>25.899845124515899</c:v>
                </c:pt>
                <c:pt idx="23">
                  <c:v>23.9969118454935</c:v>
                </c:pt>
                <c:pt idx="24">
                  <c:v>27.3004720205696</c:v>
                </c:pt>
                <c:pt idx="25">
                  <c:v>20.737105432092498</c:v>
                </c:pt>
                <c:pt idx="26">
                  <c:v>25.1766877724598</c:v>
                </c:pt>
                <c:pt idx="27">
                  <c:v>40.524813019052999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31-4335-BF48-511D6971419D}"/>
            </c:ext>
          </c:extLst>
        </c:ser>
        <c:ser>
          <c:idx val="1"/>
          <c:order val="1"/>
          <c:tx>
            <c:strRef>
              <c:f>Fig14A!$A$11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Fig14A!$B$11:$AC$11</c:f>
              <c:numCache>
                <c:formatCode>General</c:formatCode>
                <c:ptCount val="28"/>
                <c:pt idx="2">
                  <c:v>0.105584846910596</c:v>
                </c:pt>
                <c:pt idx="3">
                  <c:v>0.10269862272527699</c:v>
                </c:pt>
                <c:pt idx="4">
                  <c:v>0.46856747761828699</c:v>
                </c:pt>
                <c:pt idx="5">
                  <c:v>0.73188175185293303</c:v>
                </c:pt>
                <c:pt idx="6">
                  <c:v>0.51124176910873498</c:v>
                </c:pt>
                <c:pt idx="7">
                  <c:v>0.55149714360062396</c:v>
                </c:pt>
                <c:pt idx="8">
                  <c:v>0.16097675826684901</c:v>
                </c:pt>
                <c:pt idx="9">
                  <c:v>0.14144238551141</c:v>
                </c:pt>
                <c:pt idx="10">
                  <c:v>0.36320388380502799</c:v>
                </c:pt>
                <c:pt idx="11">
                  <c:v>0.29675514038430301</c:v>
                </c:pt>
                <c:pt idx="12">
                  <c:v>0.460041921854692</c:v>
                </c:pt>
                <c:pt idx="13">
                  <c:v>0.52067327423707699</c:v>
                </c:pt>
                <c:pt idx="14">
                  <c:v>0.97400362591373801</c:v>
                </c:pt>
                <c:pt idx="15">
                  <c:v>0.90124075158787798</c:v>
                </c:pt>
                <c:pt idx="16">
                  <c:v>1.78886171126699</c:v>
                </c:pt>
                <c:pt idx="17">
                  <c:v>1.2970612994563699</c:v>
                </c:pt>
                <c:pt idx="18">
                  <c:v>1.29454567256938</c:v>
                </c:pt>
                <c:pt idx="19">
                  <c:v>1.6566355592741899</c:v>
                </c:pt>
                <c:pt idx="20">
                  <c:v>2.9921285571984799</c:v>
                </c:pt>
                <c:pt idx="21">
                  <c:v>4.1030213850409902</c:v>
                </c:pt>
                <c:pt idx="22">
                  <c:v>4.0787374924153097</c:v>
                </c:pt>
                <c:pt idx="23">
                  <c:v>3.4055700711763799</c:v>
                </c:pt>
                <c:pt idx="24">
                  <c:v>3.3939177257250099</c:v>
                </c:pt>
                <c:pt idx="25">
                  <c:v>4.0132019216430797</c:v>
                </c:pt>
                <c:pt idx="26">
                  <c:v>4.4120791931476404</c:v>
                </c:pt>
                <c:pt idx="27">
                  <c:v>5.8156209126385701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1-4335-BF48-511D6971419D}"/>
            </c:ext>
          </c:extLst>
        </c:ser>
        <c:ser>
          <c:idx val="2"/>
          <c:order val="2"/>
          <c:tx>
            <c:strRef>
              <c:f>Fig14A!$A$12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Fig14A!$B$12:$AC$12</c:f>
              <c:numCache>
                <c:formatCode>General</c:formatCode>
                <c:ptCount val="28"/>
                <c:pt idx="0">
                  <c:v>6.91915233283577</c:v>
                </c:pt>
                <c:pt idx="1">
                  <c:v>4.0572253510928498</c:v>
                </c:pt>
                <c:pt idx="2">
                  <c:v>3.5476480346174402</c:v>
                </c:pt>
                <c:pt idx="3">
                  <c:v>3.00621953360884</c:v>
                </c:pt>
                <c:pt idx="4">
                  <c:v>2.28579527233767</c:v>
                </c:pt>
                <c:pt idx="5">
                  <c:v>2.8267611788876001</c:v>
                </c:pt>
                <c:pt idx="6">
                  <c:v>3.6197845374809199</c:v>
                </c:pt>
                <c:pt idx="7">
                  <c:v>3.0040398804268</c:v>
                </c:pt>
                <c:pt idx="8">
                  <c:v>1.97898388313469</c:v>
                </c:pt>
                <c:pt idx="9">
                  <c:v>4.1361333257739998</c:v>
                </c:pt>
                <c:pt idx="10">
                  <c:v>5.65369546697353</c:v>
                </c:pt>
                <c:pt idx="11">
                  <c:v>3.8226159623093001</c:v>
                </c:pt>
                <c:pt idx="12">
                  <c:v>3.8674251681734302</c:v>
                </c:pt>
                <c:pt idx="13">
                  <c:v>4.6280927292103797</c:v>
                </c:pt>
                <c:pt idx="14">
                  <c:v>6.06819897000811</c:v>
                </c:pt>
                <c:pt idx="15">
                  <c:v>6.4741976149182099</c:v>
                </c:pt>
                <c:pt idx="16">
                  <c:v>7.4430037198197603</c:v>
                </c:pt>
                <c:pt idx="17">
                  <c:v>6.6902396874369403</c:v>
                </c:pt>
                <c:pt idx="18">
                  <c:v>8.7067134305387803</c:v>
                </c:pt>
                <c:pt idx="19">
                  <c:v>4.85129010792346</c:v>
                </c:pt>
                <c:pt idx="20">
                  <c:v>6.7051400686754201</c:v>
                </c:pt>
                <c:pt idx="21">
                  <c:v>9.7109039919098095</c:v>
                </c:pt>
                <c:pt idx="22">
                  <c:v>8.3241322029099099</c:v>
                </c:pt>
                <c:pt idx="23">
                  <c:v>7.4272925770707303</c:v>
                </c:pt>
                <c:pt idx="24">
                  <c:v>6.6249390342529297</c:v>
                </c:pt>
                <c:pt idx="25">
                  <c:v>4.1344731595482198</c:v>
                </c:pt>
                <c:pt idx="26">
                  <c:v>3.4167529922354598</c:v>
                </c:pt>
                <c:pt idx="27">
                  <c:v>4.3150078974104096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31-4335-BF48-511D6971419D}"/>
            </c:ext>
          </c:extLst>
        </c:ser>
        <c:ser>
          <c:idx val="3"/>
          <c:order val="3"/>
          <c:tx>
            <c:strRef>
              <c:f>Fig14A!$A$13</c:f>
              <c:strCache>
                <c:ptCount val="1"/>
                <c:pt idx="0">
                  <c:v>EAP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Fig14A!$B$13:$AC$13</c:f>
              <c:numCache>
                <c:formatCode>General</c:formatCode>
                <c:ptCount val="28"/>
                <c:pt idx="0">
                  <c:v>1.5246278257237664</c:v>
                </c:pt>
                <c:pt idx="1">
                  <c:v>1.0105525353474829</c:v>
                </c:pt>
                <c:pt idx="2">
                  <c:v>0.94159642645835906</c:v>
                </c:pt>
                <c:pt idx="3">
                  <c:v>0.7830189170576265</c:v>
                </c:pt>
                <c:pt idx="4">
                  <c:v>0.69805053908826831</c:v>
                </c:pt>
                <c:pt idx="5">
                  <c:v>0.74210619539098199</c:v>
                </c:pt>
                <c:pt idx="6">
                  <c:v>0.849274148156546</c:v>
                </c:pt>
                <c:pt idx="7">
                  <c:v>0.78147158679875428</c:v>
                </c:pt>
                <c:pt idx="8">
                  <c:v>0.61305662513953152</c:v>
                </c:pt>
                <c:pt idx="9">
                  <c:v>0.61869600209164533</c:v>
                </c:pt>
                <c:pt idx="10">
                  <c:v>1.0047248803544715</c:v>
                </c:pt>
                <c:pt idx="11">
                  <c:v>1.0353036816218113</c:v>
                </c:pt>
                <c:pt idx="12">
                  <c:v>0.93343574655703965</c:v>
                </c:pt>
                <c:pt idx="13">
                  <c:v>1.0464692883048343</c:v>
                </c:pt>
                <c:pt idx="14">
                  <c:v>1.8019945146531904</c:v>
                </c:pt>
                <c:pt idx="15">
                  <c:v>2.2137535578732002</c:v>
                </c:pt>
                <c:pt idx="16">
                  <c:v>2.7421516695184405</c:v>
                </c:pt>
                <c:pt idx="17">
                  <c:v>3.4008470215590014</c:v>
                </c:pt>
                <c:pt idx="18">
                  <c:v>5.0589706840329427</c:v>
                </c:pt>
                <c:pt idx="19">
                  <c:v>2.5127500626449009</c:v>
                </c:pt>
                <c:pt idx="20">
                  <c:v>3.7253347530495056</c:v>
                </c:pt>
                <c:pt idx="21">
                  <c:v>4.7584334646034181</c:v>
                </c:pt>
                <c:pt idx="22">
                  <c:v>2.9973564059624711</c:v>
                </c:pt>
                <c:pt idx="23">
                  <c:v>2.6328968830766337</c:v>
                </c:pt>
                <c:pt idx="24">
                  <c:v>2.2830100099789785</c:v>
                </c:pt>
                <c:pt idx="25">
                  <c:v>1.4527031455038244</c:v>
                </c:pt>
                <c:pt idx="26">
                  <c:v>1.3137349736847457</c:v>
                </c:pt>
                <c:pt idx="27">
                  <c:v>1.5691726087449647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31-4335-BF48-511D6971419D}"/>
            </c:ext>
          </c:extLst>
        </c:ser>
        <c:ser>
          <c:idx val="4"/>
          <c:order val="4"/>
          <c:tx>
            <c:strRef>
              <c:f>Fig14A!$A$14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Fig14A!$B$14:$AC$14</c:f>
              <c:numCache>
                <c:formatCode>General</c:formatCode>
                <c:ptCount val="28"/>
                <c:pt idx="0">
                  <c:v>13.192882874677201</c:v>
                </c:pt>
                <c:pt idx="1">
                  <c:v>7.3195237064643797</c:v>
                </c:pt>
                <c:pt idx="2">
                  <c:v>7.9546532281622397</c:v>
                </c:pt>
                <c:pt idx="3">
                  <c:v>7.3851387828923496</c:v>
                </c:pt>
                <c:pt idx="4">
                  <c:v>6.6840550927857096</c:v>
                </c:pt>
                <c:pt idx="5">
                  <c:v>7.3641788222795403</c:v>
                </c:pt>
                <c:pt idx="6">
                  <c:v>8.9330062477577599</c:v>
                </c:pt>
                <c:pt idx="7">
                  <c:v>7.0129190611084402</c:v>
                </c:pt>
                <c:pt idx="8">
                  <c:v>3.8713610748245699</c:v>
                </c:pt>
                <c:pt idx="9">
                  <c:v>7.9809645877017497</c:v>
                </c:pt>
                <c:pt idx="10">
                  <c:v>16.279777942583099</c:v>
                </c:pt>
                <c:pt idx="11">
                  <c:v>9.2594160193247497</c:v>
                </c:pt>
                <c:pt idx="12">
                  <c:v>8.1660436304458806</c:v>
                </c:pt>
                <c:pt idx="13">
                  <c:v>9.0450540924766596</c:v>
                </c:pt>
                <c:pt idx="14">
                  <c:v>13.321839288695999</c:v>
                </c:pt>
                <c:pt idx="15">
                  <c:v>17.742308484819802</c:v>
                </c:pt>
                <c:pt idx="16">
                  <c:v>18.8343220363756</c:v>
                </c:pt>
                <c:pt idx="17">
                  <c:v>16.937310551777699</c:v>
                </c:pt>
                <c:pt idx="18">
                  <c:v>18.7427327020518</c:v>
                </c:pt>
                <c:pt idx="19">
                  <c:v>9.2161286383422993</c:v>
                </c:pt>
                <c:pt idx="20">
                  <c:v>11.8013814259012</c:v>
                </c:pt>
                <c:pt idx="21">
                  <c:v>16.2602103178771</c:v>
                </c:pt>
                <c:pt idx="22">
                  <c:v>14.4352934569906</c:v>
                </c:pt>
                <c:pt idx="23">
                  <c:v>13.2467737547812</c:v>
                </c:pt>
                <c:pt idx="24">
                  <c:v>11.6585469291271</c:v>
                </c:pt>
                <c:pt idx="25">
                  <c:v>4.8918771784999997</c:v>
                </c:pt>
                <c:pt idx="26">
                  <c:v>3.7453458479335802</c:v>
                </c:pt>
                <c:pt idx="27">
                  <c:v>5.50942751391187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31-4335-BF48-511D6971419D}"/>
            </c:ext>
          </c:extLst>
        </c:ser>
        <c:ser>
          <c:idx val="5"/>
          <c:order val="5"/>
          <c:tx>
            <c:strRef>
              <c:f>Fig14A!$A$15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Fig14A!$B$15:$AC$15</c:f>
              <c:numCache>
                <c:formatCode>General</c:formatCode>
                <c:ptCount val="28"/>
                <c:pt idx="0">
                  <c:v>23.136497860526699</c:v>
                </c:pt>
                <c:pt idx="1">
                  <c:v>28.0142369490843</c:v>
                </c:pt>
                <c:pt idx="2">
                  <c:v>23.330098155425102</c:v>
                </c:pt>
                <c:pt idx="3">
                  <c:v>25.785376436572999</c:v>
                </c:pt>
                <c:pt idx="4">
                  <c:v>24.583537695191499</c:v>
                </c:pt>
                <c:pt idx="5">
                  <c:v>24.937089772893099</c:v>
                </c:pt>
                <c:pt idx="6">
                  <c:v>21.772981915295301</c:v>
                </c:pt>
                <c:pt idx="7">
                  <c:v>20.898889534482599</c:v>
                </c:pt>
                <c:pt idx="8">
                  <c:v>16.587239202930199</c:v>
                </c:pt>
                <c:pt idx="9">
                  <c:v>15.723851654937199</c:v>
                </c:pt>
                <c:pt idx="10">
                  <c:v>12.548024750432599</c:v>
                </c:pt>
                <c:pt idx="11">
                  <c:v>12.1894866887486</c:v>
                </c:pt>
                <c:pt idx="12">
                  <c:v>10.457678695227401</c:v>
                </c:pt>
                <c:pt idx="13">
                  <c:v>11.992188797774901</c:v>
                </c:pt>
                <c:pt idx="14">
                  <c:v>13.918835184466401</c:v>
                </c:pt>
                <c:pt idx="15">
                  <c:v>15.238444393331401</c:v>
                </c:pt>
                <c:pt idx="16">
                  <c:v>13.771852083226401</c:v>
                </c:pt>
                <c:pt idx="17">
                  <c:v>15.125324388716001</c:v>
                </c:pt>
                <c:pt idx="18">
                  <c:v>15.602180698819099</c:v>
                </c:pt>
                <c:pt idx="19">
                  <c:v>16.837458956457901</c:v>
                </c:pt>
                <c:pt idx="20">
                  <c:v>23.207957107315799</c:v>
                </c:pt>
                <c:pt idx="21">
                  <c:v>25.640686012710301</c:v>
                </c:pt>
                <c:pt idx="22">
                  <c:v>27.5160180923877</c:v>
                </c:pt>
                <c:pt idx="23">
                  <c:v>24.959146039853199</c:v>
                </c:pt>
                <c:pt idx="24">
                  <c:v>20.704742186867101</c:v>
                </c:pt>
                <c:pt idx="25">
                  <c:v>18.702508245991702</c:v>
                </c:pt>
                <c:pt idx="26">
                  <c:v>25.0626354719261</c:v>
                </c:pt>
                <c:pt idx="27">
                  <c:v>25.330493430705001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31-4335-BF48-511D6971419D}"/>
            </c:ext>
          </c:extLst>
        </c:ser>
        <c:ser>
          <c:idx val="6"/>
          <c:order val="6"/>
          <c:tx>
            <c:strRef>
              <c:f>Fig14A!$A$16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Fig14A!$B$16:$AC$16</c:f>
              <c:numCache>
                <c:formatCode>General</c:formatCode>
                <c:ptCount val="28"/>
                <c:pt idx="0">
                  <c:v>15.7005299965309</c:v>
                </c:pt>
                <c:pt idx="1">
                  <c:v>9.5238976089763092</c:v>
                </c:pt>
                <c:pt idx="2">
                  <c:v>8.8405185066839707</c:v>
                </c:pt>
                <c:pt idx="3">
                  <c:v>7.0191055381112903</c:v>
                </c:pt>
                <c:pt idx="4">
                  <c:v>7.1146409145438501</c:v>
                </c:pt>
                <c:pt idx="5">
                  <c:v>8.6018738665927206</c:v>
                </c:pt>
                <c:pt idx="6">
                  <c:v>10.6070945900545</c:v>
                </c:pt>
                <c:pt idx="7">
                  <c:v>9.3462084261015992</c:v>
                </c:pt>
                <c:pt idx="8">
                  <c:v>3.1459490455954202</c:v>
                </c:pt>
                <c:pt idx="9">
                  <c:v>11.022739446604801</c:v>
                </c:pt>
                <c:pt idx="10">
                  <c:v>26.684502713900201</c:v>
                </c:pt>
                <c:pt idx="11">
                  <c:v>20.997794403217899</c:v>
                </c:pt>
                <c:pt idx="12">
                  <c:v>21.6867745764849</c:v>
                </c:pt>
                <c:pt idx="13">
                  <c:v>22.331793243336602</c:v>
                </c:pt>
                <c:pt idx="14">
                  <c:v>26.966124635665999</c:v>
                </c:pt>
                <c:pt idx="15">
                  <c:v>30.053289460536799</c:v>
                </c:pt>
                <c:pt idx="16">
                  <c:v>29.543817184780099</c:v>
                </c:pt>
                <c:pt idx="17">
                  <c:v>26.7265593735114</c:v>
                </c:pt>
                <c:pt idx="18">
                  <c:v>32.551206981702201</c:v>
                </c:pt>
                <c:pt idx="19">
                  <c:v>21.0217889178139</c:v>
                </c:pt>
                <c:pt idx="20">
                  <c:v>24.4351815780587</c:v>
                </c:pt>
                <c:pt idx="21">
                  <c:v>27.507034694791301</c:v>
                </c:pt>
                <c:pt idx="22">
                  <c:v>24.413454194144201</c:v>
                </c:pt>
                <c:pt idx="23">
                  <c:v>19.957205686603402</c:v>
                </c:pt>
                <c:pt idx="24">
                  <c:v>18.421182354125801</c:v>
                </c:pt>
                <c:pt idx="25">
                  <c:v>10.831660940347801</c:v>
                </c:pt>
                <c:pt idx="26">
                  <c:v>12.394380111569999</c:v>
                </c:pt>
                <c:pt idx="27">
                  <c:v>16.193459543383401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31-4335-BF48-511D6971419D}"/>
            </c:ext>
          </c:extLst>
        </c:ser>
        <c:ser>
          <c:idx val="7"/>
          <c:order val="7"/>
          <c:tx>
            <c:strRef>
              <c:f>Fig14A!$A$17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Fig14A!$B$17:$AC$17</c:f>
              <c:numCache>
                <c:formatCode>General</c:formatCode>
                <c:ptCount val="28"/>
                <c:pt idx="0">
                  <c:v>9.38062293410281</c:v>
                </c:pt>
                <c:pt idx="1">
                  <c:v>2.4130044754401299</c:v>
                </c:pt>
                <c:pt idx="2">
                  <c:v>2.46734404796545</c:v>
                </c:pt>
                <c:pt idx="3">
                  <c:v>1.9247892255172201</c:v>
                </c:pt>
                <c:pt idx="4">
                  <c:v>1.8806752484890401</c:v>
                </c:pt>
                <c:pt idx="5">
                  <c:v>2.1608418305332</c:v>
                </c:pt>
                <c:pt idx="6">
                  <c:v>1.8501878749441001</c:v>
                </c:pt>
                <c:pt idx="7">
                  <c:v>1.9341458170941299</c:v>
                </c:pt>
                <c:pt idx="8">
                  <c:v>0.84670168848424099</c:v>
                </c:pt>
                <c:pt idx="9">
                  <c:v>1.2363367261329801</c:v>
                </c:pt>
                <c:pt idx="10">
                  <c:v>2.0806835840050599</c:v>
                </c:pt>
                <c:pt idx="11">
                  <c:v>1.3167527685126901</c:v>
                </c:pt>
                <c:pt idx="12">
                  <c:v>1.3057973346090801</c:v>
                </c:pt>
                <c:pt idx="13">
                  <c:v>1.60048573139252</c:v>
                </c:pt>
                <c:pt idx="14">
                  <c:v>3.5895638310814202</c:v>
                </c:pt>
                <c:pt idx="15">
                  <c:v>5.4877243049865303</c:v>
                </c:pt>
                <c:pt idx="16">
                  <c:v>12.418588082887499</c:v>
                </c:pt>
                <c:pt idx="17">
                  <c:v>13.2915487642461</c:v>
                </c:pt>
                <c:pt idx="18">
                  <c:v>10.9274408582401</c:v>
                </c:pt>
                <c:pt idx="19">
                  <c:v>7.9272119908204601</c:v>
                </c:pt>
                <c:pt idx="20">
                  <c:v>10.767152551269801</c:v>
                </c:pt>
                <c:pt idx="21">
                  <c:v>12.545236532002701</c:v>
                </c:pt>
                <c:pt idx="22">
                  <c:v>10.3741717960293</c:v>
                </c:pt>
                <c:pt idx="23">
                  <c:v>8.5397232839837205</c:v>
                </c:pt>
                <c:pt idx="24">
                  <c:v>7.4425307434509298</c:v>
                </c:pt>
                <c:pt idx="25">
                  <c:v>6.5873790927029798</c:v>
                </c:pt>
                <c:pt idx="26">
                  <c:v>7.3398209325609702</c:v>
                </c:pt>
                <c:pt idx="27">
                  <c:v>8.9130267935806806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31-4335-BF48-511D6971419D}"/>
            </c:ext>
          </c:extLst>
        </c:ser>
        <c:ser>
          <c:idx val="8"/>
          <c:order val="8"/>
          <c:tx>
            <c:strRef>
              <c:f>Fig14A!$A$18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Fig14A!$B$9:$AC$9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Fig14A!$B$18:$AC$18</c:f>
              <c:numCache>
                <c:formatCode>General</c:formatCode>
                <c:ptCount val="28"/>
                <c:pt idx="0">
                  <c:v>12.9920571452001</c:v>
                </c:pt>
                <c:pt idx="1">
                  <c:v>6.8093113087708304</c:v>
                </c:pt>
                <c:pt idx="2">
                  <c:v>7.66390590379907</c:v>
                </c:pt>
                <c:pt idx="3">
                  <c:v>7.0594424369165099</c:v>
                </c:pt>
                <c:pt idx="4">
                  <c:v>6.2870942554377196</c:v>
                </c:pt>
                <c:pt idx="5">
                  <c:v>7.1042423037350702</c:v>
                </c:pt>
                <c:pt idx="6">
                  <c:v>8.9480903837462495</c:v>
                </c:pt>
                <c:pt idx="7">
                  <c:v>7.3810158358893103</c:v>
                </c:pt>
                <c:pt idx="8">
                  <c:v>3.8766067735992</c:v>
                </c:pt>
                <c:pt idx="9">
                  <c:v>10.583613358947501</c:v>
                </c:pt>
                <c:pt idx="10">
                  <c:v>21.689944209314302</c:v>
                </c:pt>
                <c:pt idx="11">
                  <c:v>19.9248727595578</c:v>
                </c:pt>
                <c:pt idx="12">
                  <c:v>17.454365053125098</c:v>
                </c:pt>
                <c:pt idx="13">
                  <c:v>17.611884066349099</c:v>
                </c:pt>
                <c:pt idx="14">
                  <c:v>17.110989809827998</c:v>
                </c:pt>
                <c:pt idx="15">
                  <c:v>18.251579200710999</c:v>
                </c:pt>
                <c:pt idx="16">
                  <c:v>19.410820147591799</c:v>
                </c:pt>
                <c:pt idx="17">
                  <c:v>17.001454932203998</c:v>
                </c:pt>
                <c:pt idx="18">
                  <c:v>19.272053877664899</c:v>
                </c:pt>
                <c:pt idx="19">
                  <c:v>15.4034120091689</c:v>
                </c:pt>
                <c:pt idx="20">
                  <c:v>15.971506538863601</c:v>
                </c:pt>
                <c:pt idx="21">
                  <c:v>17.990944796397901</c:v>
                </c:pt>
                <c:pt idx="22">
                  <c:v>15.920097327871</c:v>
                </c:pt>
                <c:pt idx="23">
                  <c:v>13.9993417120986</c:v>
                </c:pt>
                <c:pt idx="24">
                  <c:v>13.2717463222326</c:v>
                </c:pt>
                <c:pt idx="25">
                  <c:v>10.325760676246</c:v>
                </c:pt>
                <c:pt idx="26">
                  <c:v>8.8410162790518303</c:v>
                </c:pt>
                <c:pt idx="27">
                  <c:v>10.7019792261544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331-4335-BF48-511D69714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0736880"/>
        <c:axId val="1430737360"/>
      </c:lineChart>
      <c:catAx>
        <c:axId val="143073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30737360"/>
        <c:crosses val="autoZero"/>
        <c:auto val="1"/>
        <c:lblAlgn val="ctr"/>
        <c:lblOffset val="100"/>
        <c:noMultiLvlLbl val="0"/>
      </c:catAx>
      <c:valAx>
        <c:axId val="1430737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30736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73919783814261"/>
          <c:y val="7.3660067285677547E-2"/>
          <c:w val="0.53446390864919391"/>
          <c:h val="0.24800357597647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83260233918129E-2"/>
          <c:y val="5.118672698277256E-2"/>
          <c:w val="0.84601754385964911"/>
          <c:h val="0.82054411510866354"/>
        </c:manualLayout>
      </c:layout>
      <c:lineChart>
        <c:grouping val="standard"/>
        <c:varyColors val="0"/>
        <c:ser>
          <c:idx val="0"/>
          <c:order val="0"/>
          <c:tx>
            <c:strRef>
              <c:f>Fig14B!$A$9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Fig14B!$B$9:$AC$9</c:f>
              <c:numCache>
                <c:formatCode>General</c:formatCode>
                <c:ptCount val="28"/>
                <c:pt idx="0">
                  <c:v>8.7539676564311293</c:v>
                </c:pt>
                <c:pt idx="1">
                  <c:v>5.9592110627336199</c:v>
                </c:pt>
                <c:pt idx="2">
                  <c:v>9.8500686537088598</c:v>
                </c:pt>
                <c:pt idx="3">
                  <c:v>10.968651521941</c:v>
                </c:pt>
                <c:pt idx="4">
                  <c:v>15.197704730629001</c:v>
                </c:pt>
                <c:pt idx="5">
                  <c:v>15.164220447549299</c:v>
                </c:pt>
                <c:pt idx="6">
                  <c:v>11.028446110286501</c:v>
                </c:pt>
                <c:pt idx="7">
                  <c:v>11.8963113478005</c:v>
                </c:pt>
                <c:pt idx="8">
                  <c:v>6.0692152491026699</c:v>
                </c:pt>
                <c:pt idx="9">
                  <c:v>4.7373569455738398</c:v>
                </c:pt>
                <c:pt idx="10">
                  <c:v>8.0050737631988902</c:v>
                </c:pt>
                <c:pt idx="11">
                  <c:v>7.6051603767602396</c:v>
                </c:pt>
                <c:pt idx="12">
                  <c:v>6.7874210596651201</c:v>
                </c:pt>
                <c:pt idx="13">
                  <c:v>8.4803118669956099</c:v>
                </c:pt>
                <c:pt idx="14">
                  <c:v>19.2132069850527</c:v>
                </c:pt>
                <c:pt idx="15">
                  <c:v>21.5477078776808</c:v>
                </c:pt>
                <c:pt idx="16">
                  <c:v>35.085292385606202</c:v>
                </c:pt>
                <c:pt idx="17">
                  <c:v>32.265773992621497</c:v>
                </c:pt>
                <c:pt idx="18">
                  <c:v>35.108608471211198</c:v>
                </c:pt>
                <c:pt idx="19">
                  <c:v>28.7774875223494</c:v>
                </c:pt>
                <c:pt idx="20">
                  <c:v>38.765055130618002</c:v>
                </c:pt>
                <c:pt idx="21">
                  <c:v>45.573940929614302</c:v>
                </c:pt>
                <c:pt idx="22">
                  <c:v>25.899845124515899</c:v>
                </c:pt>
                <c:pt idx="23">
                  <c:v>23.9969118454935</c:v>
                </c:pt>
                <c:pt idx="24">
                  <c:v>27.3004720205696</c:v>
                </c:pt>
                <c:pt idx="25">
                  <c:v>20.737105432092498</c:v>
                </c:pt>
                <c:pt idx="26">
                  <c:v>25.1766877724598</c:v>
                </c:pt>
                <c:pt idx="27">
                  <c:v>40.524813019052999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4-4BBA-A1A0-B7F61477D967}"/>
            </c:ext>
          </c:extLst>
        </c:ser>
        <c:ser>
          <c:idx val="1"/>
          <c:order val="1"/>
          <c:tx>
            <c:strRef>
              <c:f>Fig14B!$A$10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Fig14B!$B$10:$AC$10</c:f>
              <c:numCache>
                <c:formatCode>General</c:formatCode>
                <c:ptCount val="28"/>
                <c:pt idx="0">
                  <c:v>3.4720381867058201</c:v>
                </c:pt>
                <c:pt idx="1">
                  <c:v>2.5267047077526601</c:v>
                </c:pt>
                <c:pt idx="2">
                  <c:v>2.3757323236059298</c:v>
                </c:pt>
                <c:pt idx="3">
                  <c:v>2.1333083245033202</c:v>
                </c:pt>
                <c:pt idx="4">
                  <c:v>2.0988843110777702</c:v>
                </c:pt>
                <c:pt idx="5">
                  <c:v>2.12878135696169</c:v>
                </c:pt>
                <c:pt idx="6">
                  <c:v>2.2251963011131899</c:v>
                </c:pt>
                <c:pt idx="7">
                  <c:v>1.93969928128719</c:v>
                </c:pt>
                <c:pt idx="8">
                  <c:v>1.91198554405497</c:v>
                </c:pt>
                <c:pt idx="9">
                  <c:v>1.9989931581420699</c:v>
                </c:pt>
                <c:pt idx="10">
                  <c:v>3.25806713937701</c:v>
                </c:pt>
                <c:pt idx="11">
                  <c:v>3.4986661787234699</c:v>
                </c:pt>
                <c:pt idx="12">
                  <c:v>3.1459903227086699</c:v>
                </c:pt>
                <c:pt idx="13">
                  <c:v>2.9638707661119401</c:v>
                </c:pt>
                <c:pt idx="14">
                  <c:v>3.8879067102854998</c:v>
                </c:pt>
                <c:pt idx="15">
                  <c:v>5.4104596812584003</c:v>
                </c:pt>
                <c:pt idx="16">
                  <c:v>6.7023587883439601</c:v>
                </c:pt>
                <c:pt idx="17">
                  <c:v>8.4197713190958208</c:v>
                </c:pt>
                <c:pt idx="18">
                  <c:v>10.55442416656</c:v>
                </c:pt>
                <c:pt idx="19">
                  <c:v>6.7741691201492902</c:v>
                </c:pt>
                <c:pt idx="20">
                  <c:v>9.8632135769710896</c:v>
                </c:pt>
                <c:pt idx="21">
                  <c:v>10.8048878594645</c:v>
                </c:pt>
                <c:pt idx="22">
                  <c:v>7.5908323486816798</c:v>
                </c:pt>
                <c:pt idx="23">
                  <c:v>7.6995027316349196</c:v>
                </c:pt>
                <c:pt idx="24">
                  <c:v>7.34280807944294</c:v>
                </c:pt>
                <c:pt idx="25">
                  <c:v>5.2351285689713896</c:v>
                </c:pt>
                <c:pt idx="26">
                  <c:v>6.0951247030898097</c:v>
                </c:pt>
                <c:pt idx="27">
                  <c:v>7.2076893196089804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A4-4BBA-A1A0-B7F61477D967}"/>
            </c:ext>
          </c:extLst>
        </c:ser>
        <c:ser>
          <c:idx val="2"/>
          <c:order val="2"/>
          <c:tx>
            <c:strRef>
              <c:f>Fig14B!$A$11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Fig14B!$B$11:$AC$11</c:f>
              <c:numCache>
                <c:formatCode>General</c:formatCode>
                <c:ptCount val="28"/>
                <c:pt idx="0">
                  <c:v>2.8929787671159199</c:v>
                </c:pt>
                <c:pt idx="1">
                  <c:v>2.1225716219753199</c:v>
                </c:pt>
                <c:pt idx="2">
                  <c:v>2.40909037898775</c:v>
                </c:pt>
                <c:pt idx="3">
                  <c:v>2.6157756562900198</c:v>
                </c:pt>
                <c:pt idx="4">
                  <c:v>2.4065786192515999</c:v>
                </c:pt>
                <c:pt idx="5">
                  <c:v>2.4100713350759402</c:v>
                </c:pt>
                <c:pt idx="6">
                  <c:v>3.0811062536147098</c:v>
                </c:pt>
                <c:pt idx="7">
                  <c:v>2.4693583932710101</c:v>
                </c:pt>
                <c:pt idx="8">
                  <c:v>1.4796227372395001</c:v>
                </c:pt>
                <c:pt idx="9">
                  <c:v>2.14391932875417</c:v>
                </c:pt>
                <c:pt idx="10">
                  <c:v>3.9653554747689599</c:v>
                </c:pt>
                <c:pt idx="11">
                  <c:v>3.2430413421886302</c:v>
                </c:pt>
                <c:pt idx="12">
                  <c:v>2.3755989327008198</c:v>
                </c:pt>
                <c:pt idx="13">
                  <c:v>2.9869792354795699</c:v>
                </c:pt>
                <c:pt idx="14">
                  <c:v>4.1031320754509704</c:v>
                </c:pt>
                <c:pt idx="15">
                  <c:v>4.5492097453143199</c:v>
                </c:pt>
                <c:pt idx="16">
                  <c:v>4.07442109630178</c:v>
                </c:pt>
                <c:pt idx="17">
                  <c:v>3.9909724464920702</c:v>
                </c:pt>
                <c:pt idx="18">
                  <c:v>5.3204883597278796</c:v>
                </c:pt>
                <c:pt idx="19">
                  <c:v>2.3099142946753899</c:v>
                </c:pt>
                <c:pt idx="20">
                  <c:v>2.58986181103247</c:v>
                </c:pt>
                <c:pt idx="21">
                  <c:v>3.3334575992077098</c:v>
                </c:pt>
                <c:pt idx="22">
                  <c:v>2.2394572319573798</c:v>
                </c:pt>
                <c:pt idx="23">
                  <c:v>2.3995762323306402</c:v>
                </c:pt>
                <c:pt idx="24">
                  <c:v>2.1069178816843701</c:v>
                </c:pt>
                <c:pt idx="25">
                  <c:v>0.77828049844085501</c:v>
                </c:pt>
                <c:pt idx="26">
                  <c:v>1.2182523211715901</c:v>
                </c:pt>
                <c:pt idx="27">
                  <c:v>1.7296552070897899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A4-4BBA-A1A0-B7F61477D967}"/>
            </c:ext>
          </c:extLst>
        </c:ser>
        <c:ser>
          <c:idx val="3"/>
          <c:order val="3"/>
          <c:tx>
            <c:strRef>
              <c:f>Fig14B!$A$12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Fig14B!$B$12:$AC$12</c:f>
              <c:numCache>
                <c:formatCode>General</c:formatCode>
                <c:ptCount val="28"/>
                <c:pt idx="0">
                  <c:v>11.157245705755701</c:v>
                </c:pt>
                <c:pt idx="1">
                  <c:v>9.1316806881599</c:v>
                </c:pt>
                <c:pt idx="2">
                  <c:v>7.5770698912488301</c:v>
                </c:pt>
                <c:pt idx="3">
                  <c:v>5.9081178518032802</c:v>
                </c:pt>
                <c:pt idx="4">
                  <c:v>6.9400077656115</c:v>
                </c:pt>
                <c:pt idx="5">
                  <c:v>8.0262766715948093</c:v>
                </c:pt>
                <c:pt idx="6">
                  <c:v>6.5727640208325404</c:v>
                </c:pt>
                <c:pt idx="7">
                  <c:v>6.5614837387368903</c:v>
                </c:pt>
                <c:pt idx="8">
                  <c:v>4.7993477433384903</c:v>
                </c:pt>
                <c:pt idx="9">
                  <c:v>5.6893111105797898</c:v>
                </c:pt>
                <c:pt idx="10">
                  <c:v>7.08939471477537</c:v>
                </c:pt>
                <c:pt idx="11">
                  <c:v>6.6535109704447999</c:v>
                </c:pt>
                <c:pt idx="12">
                  <c:v>6.7259785570120796</c:v>
                </c:pt>
                <c:pt idx="13">
                  <c:v>7.6454094294475103</c:v>
                </c:pt>
                <c:pt idx="14">
                  <c:v>12.0794483601889</c:v>
                </c:pt>
                <c:pt idx="15">
                  <c:v>13.325768560279499</c:v>
                </c:pt>
                <c:pt idx="16">
                  <c:v>21.391964723702799</c:v>
                </c:pt>
                <c:pt idx="17">
                  <c:v>21.300405623819401</c:v>
                </c:pt>
                <c:pt idx="18">
                  <c:v>19.5399280883193</c:v>
                </c:pt>
                <c:pt idx="19">
                  <c:v>14.753561320031</c:v>
                </c:pt>
                <c:pt idx="20">
                  <c:v>18.0556585850623</c:v>
                </c:pt>
                <c:pt idx="21">
                  <c:v>18.5392805194777</c:v>
                </c:pt>
                <c:pt idx="22">
                  <c:v>16.334177916553799</c:v>
                </c:pt>
                <c:pt idx="23">
                  <c:v>15.0825215091413</c:v>
                </c:pt>
                <c:pt idx="24">
                  <c:v>14.6808640501069</c:v>
                </c:pt>
                <c:pt idx="25">
                  <c:v>12.1952484460741</c:v>
                </c:pt>
                <c:pt idx="26">
                  <c:v>10.2821312521131</c:v>
                </c:pt>
                <c:pt idx="27">
                  <c:v>11.477920336456499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A4-4BBA-A1A0-B7F61477D967}"/>
            </c:ext>
          </c:extLst>
        </c:ser>
        <c:ser>
          <c:idx val="4"/>
          <c:order val="4"/>
          <c:tx>
            <c:strRef>
              <c:f>Fig14B!$A$13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Fig14B!$B$13:$AC$13</c:f>
              <c:numCache>
                <c:formatCode>General</c:formatCode>
                <c:ptCount val="28"/>
                <c:pt idx="0">
                  <c:v>25.805399973279702</c:v>
                </c:pt>
                <c:pt idx="1">
                  <c:v>20.4609283233676</c:v>
                </c:pt>
                <c:pt idx="2">
                  <c:v>19.339028501343901</c:v>
                </c:pt>
                <c:pt idx="3">
                  <c:v>16.375713425541999</c:v>
                </c:pt>
                <c:pt idx="4">
                  <c:v>14.514250554008701</c:v>
                </c:pt>
                <c:pt idx="5">
                  <c:v>13.2155693728202</c:v>
                </c:pt>
                <c:pt idx="6">
                  <c:v>11.8783977319349</c:v>
                </c:pt>
                <c:pt idx="7">
                  <c:v>10.0910005578717</c:v>
                </c:pt>
                <c:pt idx="8">
                  <c:v>9.1300627317430791</c:v>
                </c:pt>
                <c:pt idx="9">
                  <c:v>9.1233433542246196</c:v>
                </c:pt>
                <c:pt idx="10">
                  <c:v>11.801031489389899</c:v>
                </c:pt>
                <c:pt idx="11">
                  <c:v>9.5461584474482706</c:v>
                </c:pt>
                <c:pt idx="12">
                  <c:v>9.0189690525090001</c:v>
                </c:pt>
                <c:pt idx="13">
                  <c:v>11.1528506762952</c:v>
                </c:pt>
                <c:pt idx="14">
                  <c:v>10.924659505541101</c:v>
                </c:pt>
                <c:pt idx="15">
                  <c:v>13.0587627344579</c:v>
                </c:pt>
                <c:pt idx="16">
                  <c:v>14.0284967459417</c:v>
                </c:pt>
                <c:pt idx="17">
                  <c:v>13.357706599519799</c:v>
                </c:pt>
                <c:pt idx="18">
                  <c:v>14.2525818149826</c:v>
                </c:pt>
                <c:pt idx="19">
                  <c:v>10.4969526307835</c:v>
                </c:pt>
                <c:pt idx="20">
                  <c:v>10.2243879927171</c:v>
                </c:pt>
                <c:pt idx="21">
                  <c:v>10.949768403870999</c:v>
                </c:pt>
                <c:pt idx="22">
                  <c:v>10.4889221158568</c:v>
                </c:pt>
                <c:pt idx="23">
                  <c:v>9.2763347043720401</c:v>
                </c:pt>
                <c:pt idx="24">
                  <c:v>9.0726709131914394</c:v>
                </c:pt>
                <c:pt idx="25">
                  <c:v>7.1626388773427099</c:v>
                </c:pt>
                <c:pt idx="26">
                  <c:v>5.5100481240383203</c:v>
                </c:pt>
                <c:pt idx="27">
                  <c:v>6.30511813779286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A4-4BBA-A1A0-B7F61477D967}"/>
            </c:ext>
          </c:extLst>
        </c:ser>
        <c:ser>
          <c:idx val="5"/>
          <c:order val="5"/>
          <c:tx>
            <c:strRef>
              <c:f>Fig14B!$A$14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Fig14B!$B$14:$AC$14</c:f>
              <c:numCache>
                <c:formatCode>General</c:formatCode>
                <c:ptCount val="28"/>
                <c:pt idx="0">
                  <c:v>48.928461774011502</c:v>
                </c:pt>
                <c:pt idx="1">
                  <c:v>31.471257614384399</c:v>
                </c:pt>
                <c:pt idx="2">
                  <c:v>31.553049618016299</c:v>
                </c:pt>
                <c:pt idx="3">
                  <c:v>31.5132011025736</c:v>
                </c:pt>
                <c:pt idx="4">
                  <c:v>27.841708626086099</c:v>
                </c:pt>
                <c:pt idx="5">
                  <c:v>29.177571995641198</c:v>
                </c:pt>
                <c:pt idx="6">
                  <c:v>37.707580509615703</c:v>
                </c:pt>
                <c:pt idx="7">
                  <c:v>30.212364695781101</c:v>
                </c:pt>
                <c:pt idx="8">
                  <c:v>26.604699100026501</c:v>
                </c:pt>
                <c:pt idx="9">
                  <c:v>31.547169947328801</c:v>
                </c:pt>
                <c:pt idx="10">
                  <c:v>42.000815529832799</c:v>
                </c:pt>
                <c:pt idx="11">
                  <c:v>35.755937453381698</c:v>
                </c:pt>
                <c:pt idx="12">
                  <c:v>31.645699323240699</c:v>
                </c:pt>
                <c:pt idx="13">
                  <c:v>34.0194562985536</c:v>
                </c:pt>
                <c:pt idx="14">
                  <c:v>37.231036572426</c:v>
                </c:pt>
                <c:pt idx="15">
                  <c:v>43.233272741757602</c:v>
                </c:pt>
                <c:pt idx="16">
                  <c:v>39.155827390579503</c:v>
                </c:pt>
                <c:pt idx="17">
                  <c:v>35.727350784874801</c:v>
                </c:pt>
                <c:pt idx="18">
                  <c:v>36.0573061559558</c:v>
                </c:pt>
                <c:pt idx="19">
                  <c:v>29.592108159232598</c:v>
                </c:pt>
                <c:pt idx="20">
                  <c:v>33.906597073163503</c:v>
                </c:pt>
                <c:pt idx="21">
                  <c:v>40.655640463694802</c:v>
                </c:pt>
                <c:pt idx="22">
                  <c:v>37.479865085621697</c:v>
                </c:pt>
                <c:pt idx="23">
                  <c:v>34.903739098733297</c:v>
                </c:pt>
                <c:pt idx="24">
                  <c:v>30.554105266267602</c:v>
                </c:pt>
                <c:pt idx="25">
                  <c:v>19.8775255694406</c:v>
                </c:pt>
                <c:pt idx="26">
                  <c:v>15.352576937594501</c:v>
                </c:pt>
                <c:pt idx="27">
                  <c:v>17.9466212722775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A4-4BBA-A1A0-B7F61477D967}"/>
            </c:ext>
          </c:extLst>
        </c:ser>
        <c:ser>
          <c:idx val="6"/>
          <c:order val="6"/>
          <c:tx>
            <c:strRef>
              <c:f>Fig14B!$A$15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Fig14B!$B$8:$AC$8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Fig14B!$B$15:$AC$15</c:f>
              <c:numCache>
                <c:formatCode>General</c:formatCode>
                <c:ptCount val="28"/>
                <c:pt idx="0">
                  <c:v>36.700071048353003</c:v>
                </c:pt>
                <c:pt idx="1">
                  <c:v>24.871095962771701</c:v>
                </c:pt>
                <c:pt idx="2">
                  <c:v>23.454737785405499</c:v>
                </c:pt>
                <c:pt idx="3">
                  <c:v>20.728406434266802</c:v>
                </c:pt>
                <c:pt idx="4">
                  <c:v>17.962990287522299</c:v>
                </c:pt>
                <c:pt idx="5">
                  <c:v>17.982183991647801</c:v>
                </c:pt>
                <c:pt idx="6">
                  <c:v>20.542612268253201</c:v>
                </c:pt>
                <c:pt idx="7">
                  <c:v>17.7924447798387</c:v>
                </c:pt>
                <c:pt idx="8">
                  <c:v>11.840910101706401</c:v>
                </c:pt>
                <c:pt idx="9">
                  <c:v>14.6737341319287</c:v>
                </c:pt>
                <c:pt idx="10">
                  <c:v>21.969201921457699</c:v>
                </c:pt>
                <c:pt idx="11">
                  <c:v>17.246517141035</c:v>
                </c:pt>
                <c:pt idx="12">
                  <c:v>15.459693184835601</c:v>
                </c:pt>
                <c:pt idx="13">
                  <c:v>17.910526888064801</c:v>
                </c:pt>
                <c:pt idx="14">
                  <c:v>20.838845137202298</c:v>
                </c:pt>
                <c:pt idx="15">
                  <c:v>25.858253882844998</c:v>
                </c:pt>
                <c:pt idx="16">
                  <c:v>26.224816172658301</c:v>
                </c:pt>
                <c:pt idx="17">
                  <c:v>24.009180921523701</c:v>
                </c:pt>
                <c:pt idx="18">
                  <c:v>28.4781977096101</c:v>
                </c:pt>
                <c:pt idx="19">
                  <c:v>19.240828610836399</c:v>
                </c:pt>
                <c:pt idx="20">
                  <c:v>22.644274253783401</c:v>
                </c:pt>
                <c:pt idx="21">
                  <c:v>30.077874303671901</c:v>
                </c:pt>
                <c:pt idx="22">
                  <c:v>29.8661597139821</c:v>
                </c:pt>
                <c:pt idx="23">
                  <c:v>27.140043806560801</c:v>
                </c:pt>
                <c:pt idx="24">
                  <c:v>24.249506662143101</c:v>
                </c:pt>
                <c:pt idx="25">
                  <c:v>14.050777984298399</c:v>
                </c:pt>
                <c:pt idx="26">
                  <c:v>11.346695425900901</c:v>
                </c:pt>
                <c:pt idx="27">
                  <c:v>13.6887359220849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2A4-4BBA-A1A0-B7F61477D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496783"/>
        <c:axId val="1548492943"/>
      </c:lineChart>
      <c:catAx>
        <c:axId val="154849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2943"/>
        <c:crosses val="autoZero"/>
        <c:auto val="1"/>
        <c:lblAlgn val="ctr"/>
        <c:lblOffset val="100"/>
        <c:noMultiLvlLbl val="0"/>
      </c:catAx>
      <c:valAx>
        <c:axId val="1548492943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678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414725454681564"/>
          <c:y val="4.7339349745480361E-2"/>
          <c:w val="0.45647524264989037"/>
          <c:h val="0.22504768511431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6330409356725"/>
          <c:y val="5.7156186797546985E-2"/>
          <c:w val="0.8365767543859649"/>
          <c:h val="0.78465244960902003"/>
        </c:manualLayout>
      </c:layout>
      <c:lineChart>
        <c:grouping val="standard"/>
        <c:varyColors val="0"/>
        <c:ser>
          <c:idx val="0"/>
          <c:order val="0"/>
          <c:tx>
            <c:strRef>
              <c:f>Fig15A!$A$2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Fig15A!$B$2:$U$2</c:f>
              <c:numCache>
                <c:formatCode>General</c:formatCode>
                <c:ptCount val="20"/>
                <c:pt idx="4" formatCode="0">
                  <c:v>30</c:v>
                </c:pt>
                <c:pt idx="5" formatCode="0">
                  <c:v>30</c:v>
                </c:pt>
                <c:pt idx="6" formatCode="0">
                  <c:v>28</c:v>
                </c:pt>
                <c:pt idx="7" formatCode="0">
                  <c:v>30</c:v>
                </c:pt>
                <c:pt idx="8" formatCode="0">
                  <c:v>30</c:v>
                </c:pt>
                <c:pt idx="9" formatCode="0">
                  <c:v>27</c:v>
                </c:pt>
                <c:pt idx="10" formatCode="0">
                  <c:v>27</c:v>
                </c:pt>
                <c:pt idx="11" formatCode="0">
                  <c:v>26.767120000000002</c:v>
                </c:pt>
                <c:pt idx="12" formatCode="0">
                  <c:v>36</c:v>
                </c:pt>
                <c:pt idx="13" formatCode="0">
                  <c:v>38</c:v>
                </c:pt>
                <c:pt idx="14" formatCode="0">
                  <c:v>39</c:v>
                </c:pt>
                <c:pt idx="15" formatCode="0">
                  <c:v>39</c:v>
                </c:pt>
                <c:pt idx="16" formatCode="0">
                  <c:v>38</c:v>
                </c:pt>
                <c:pt idx="17" formatCode="0">
                  <c:v>36</c:v>
                </c:pt>
                <c:pt idx="18" formatCode="0">
                  <c:v>37</c:v>
                </c:pt>
                <c:pt idx="1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4-4FA3-8D90-36171B72906A}"/>
            </c:ext>
          </c:extLst>
        </c:ser>
        <c:ser>
          <c:idx val="1"/>
          <c:order val="1"/>
          <c:tx>
            <c:strRef>
              <c:f>Fig15A!$A$3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Fig15A!$B$3:$U$3</c:f>
              <c:numCache>
                <c:formatCode>0</c:formatCode>
                <c:ptCount val="20"/>
                <c:pt idx="0">
                  <c:v>25</c:v>
                </c:pt>
                <c:pt idx="1">
                  <c:v>25</c:v>
                </c:pt>
                <c:pt idx="3">
                  <c:v>30</c:v>
                </c:pt>
                <c:pt idx="4">
                  <c:v>31</c:v>
                </c:pt>
                <c:pt idx="5">
                  <c:v>29</c:v>
                </c:pt>
                <c:pt idx="6">
                  <c:v>29</c:v>
                </c:pt>
                <c:pt idx="7">
                  <c:v>30</c:v>
                </c:pt>
                <c:pt idx="8">
                  <c:v>29</c:v>
                </c:pt>
                <c:pt idx="9">
                  <c:v>27</c:v>
                </c:pt>
                <c:pt idx="10">
                  <c:v>26</c:v>
                </c:pt>
                <c:pt idx="11">
                  <c:v>26.289960000000001</c:v>
                </c:pt>
                <c:pt idx="12">
                  <c:v>34</c:v>
                </c:pt>
                <c:pt idx="13">
                  <c:v>36</c:v>
                </c:pt>
                <c:pt idx="14">
                  <c:v>37</c:v>
                </c:pt>
                <c:pt idx="15">
                  <c:v>35</c:v>
                </c:pt>
                <c:pt idx="16">
                  <c:v>33</c:v>
                </c:pt>
                <c:pt idx="17">
                  <c:v>35</c:v>
                </c:pt>
                <c:pt idx="18">
                  <c:v>35</c:v>
                </c:pt>
                <c:pt idx="19" formatCode="General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24-4FA3-8D90-36171B72906A}"/>
            </c:ext>
          </c:extLst>
        </c:ser>
        <c:ser>
          <c:idx val="2"/>
          <c:order val="2"/>
          <c:tx>
            <c:strRef>
              <c:f>Fig15A!$A$4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Fig15A!$B$4:$U$4</c:f>
              <c:numCache>
                <c:formatCode>0</c:formatCode>
                <c:ptCount val="20"/>
                <c:pt idx="0">
                  <c:v>32</c:v>
                </c:pt>
                <c:pt idx="1">
                  <c:v>38</c:v>
                </c:pt>
                <c:pt idx="2">
                  <c:v>36</c:v>
                </c:pt>
                <c:pt idx="3">
                  <c:v>37</c:v>
                </c:pt>
                <c:pt idx="4">
                  <c:v>38</c:v>
                </c:pt>
                <c:pt idx="5">
                  <c:v>40</c:v>
                </c:pt>
                <c:pt idx="6">
                  <c:v>39</c:v>
                </c:pt>
                <c:pt idx="7">
                  <c:v>38</c:v>
                </c:pt>
                <c:pt idx="8">
                  <c:v>38</c:v>
                </c:pt>
                <c:pt idx="9">
                  <c:v>37</c:v>
                </c:pt>
                <c:pt idx="10">
                  <c:v>35</c:v>
                </c:pt>
                <c:pt idx="11">
                  <c:v>34.466740000000001</c:v>
                </c:pt>
                <c:pt idx="12">
                  <c:v>36</c:v>
                </c:pt>
                <c:pt idx="13">
                  <c:v>36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36</c:v>
                </c:pt>
                <c:pt idx="19" formatCode="General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24-4FA3-8D90-36171B72906A}"/>
            </c:ext>
          </c:extLst>
        </c:ser>
        <c:ser>
          <c:idx val="3"/>
          <c:order val="3"/>
          <c:tx>
            <c:strRef>
              <c:f>Fig15A!$A$5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Fig15A!$B$5:$U$5</c:f>
              <c:numCache>
                <c:formatCode>0</c:formatCode>
                <c:ptCount val="20"/>
                <c:pt idx="0">
                  <c:v>26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24</c:v>
                </c:pt>
                <c:pt idx="5">
                  <c:v>25</c:v>
                </c:pt>
                <c:pt idx="6">
                  <c:v>23</c:v>
                </c:pt>
                <c:pt idx="7">
                  <c:v>21</c:v>
                </c:pt>
                <c:pt idx="8">
                  <c:v>20</c:v>
                </c:pt>
                <c:pt idx="9">
                  <c:v>22</c:v>
                </c:pt>
                <c:pt idx="10">
                  <c:v>25</c:v>
                </c:pt>
                <c:pt idx="11">
                  <c:v>26.50216</c:v>
                </c:pt>
                <c:pt idx="12">
                  <c:v>32</c:v>
                </c:pt>
                <c:pt idx="13">
                  <c:v>35</c:v>
                </c:pt>
                <c:pt idx="14">
                  <c:v>33</c:v>
                </c:pt>
                <c:pt idx="15">
                  <c:v>32</c:v>
                </c:pt>
                <c:pt idx="16">
                  <c:v>31</c:v>
                </c:pt>
                <c:pt idx="17">
                  <c:v>32</c:v>
                </c:pt>
                <c:pt idx="18">
                  <c:v>34</c:v>
                </c:pt>
                <c:pt idx="19" formatCode="General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24-4FA3-8D90-36171B72906A}"/>
            </c:ext>
          </c:extLst>
        </c:ser>
        <c:ser>
          <c:idx val="4"/>
          <c:order val="4"/>
          <c:tx>
            <c:strRef>
              <c:f>Fig15A!$A$6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Fig15A!$B$6:$U$6</c:f>
              <c:numCache>
                <c:formatCode>General</c:formatCode>
                <c:ptCount val="20"/>
                <c:pt idx="5" formatCode="0">
                  <c:v>25</c:v>
                </c:pt>
                <c:pt idx="6" formatCode="0">
                  <c:v>25</c:v>
                </c:pt>
                <c:pt idx="7" formatCode="0">
                  <c:v>26</c:v>
                </c:pt>
                <c:pt idx="8" formatCode="0">
                  <c:v>26</c:v>
                </c:pt>
                <c:pt idx="9" formatCode="0">
                  <c:v>26</c:v>
                </c:pt>
                <c:pt idx="10" formatCode="0">
                  <c:v>27</c:v>
                </c:pt>
                <c:pt idx="11" formatCode="0">
                  <c:v>24.876269999999998</c:v>
                </c:pt>
                <c:pt idx="12" formatCode="0">
                  <c:v>28</c:v>
                </c:pt>
                <c:pt idx="13" formatCode="0">
                  <c:v>27</c:v>
                </c:pt>
                <c:pt idx="14" formatCode="0">
                  <c:v>30</c:v>
                </c:pt>
                <c:pt idx="15" formatCode="0">
                  <c:v>29</c:v>
                </c:pt>
                <c:pt idx="16" formatCode="0">
                  <c:v>34</c:v>
                </c:pt>
                <c:pt idx="17" formatCode="0">
                  <c:v>38</c:v>
                </c:pt>
                <c:pt idx="18" formatCode="0">
                  <c:v>37</c:v>
                </c:pt>
                <c:pt idx="1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24-4FA3-8D90-36171B72906A}"/>
            </c:ext>
          </c:extLst>
        </c:ser>
        <c:ser>
          <c:idx val="5"/>
          <c:order val="5"/>
          <c:tx>
            <c:strRef>
              <c:f>Fig15A!$A$7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Fig15A!$B$7:$U$7</c:f>
              <c:numCache>
                <c:formatCode>0</c:formatCode>
                <c:ptCount val="20"/>
                <c:pt idx="0">
                  <c:v>30</c:v>
                </c:pt>
                <c:pt idx="1">
                  <c:v>27</c:v>
                </c:pt>
                <c:pt idx="2">
                  <c:v>23</c:v>
                </c:pt>
                <c:pt idx="3">
                  <c:v>24</c:v>
                </c:pt>
                <c:pt idx="4">
                  <c:v>22</c:v>
                </c:pt>
                <c:pt idx="5">
                  <c:v>26</c:v>
                </c:pt>
                <c:pt idx="6">
                  <c:v>26</c:v>
                </c:pt>
                <c:pt idx="7">
                  <c:v>21</c:v>
                </c:pt>
                <c:pt idx="8">
                  <c:v>22</c:v>
                </c:pt>
                <c:pt idx="9">
                  <c:v>27</c:v>
                </c:pt>
                <c:pt idx="10">
                  <c:v>29</c:v>
                </c:pt>
                <c:pt idx="11">
                  <c:v>26.93975</c:v>
                </c:pt>
                <c:pt idx="12">
                  <c:v>28</c:v>
                </c:pt>
                <c:pt idx="13">
                  <c:v>26</c:v>
                </c:pt>
                <c:pt idx="14">
                  <c:v>29</c:v>
                </c:pt>
                <c:pt idx="15">
                  <c:v>28</c:v>
                </c:pt>
                <c:pt idx="16">
                  <c:v>29</c:v>
                </c:pt>
                <c:pt idx="17">
                  <c:v>31</c:v>
                </c:pt>
                <c:pt idx="18">
                  <c:v>31</c:v>
                </c:pt>
                <c:pt idx="19" formatCode="General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24-4FA3-8D90-36171B72906A}"/>
            </c:ext>
          </c:extLst>
        </c:ser>
        <c:ser>
          <c:idx val="6"/>
          <c:order val="6"/>
          <c:tx>
            <c:strRef>
              <c:f>Fig15A!$A$8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Fig15A!$B$8:$U$8</c:f>
              <c:numCache>
                <c:formatCode>0</c:formatCode>
                <c:ptCount val="20"/>
                <c:pt idx="0">
                  <c:v>44</c:v>
                </c:pt>
                <c:pt idx="1">
                  <c:v>41</c:v>
                </c:pt>
                <c:pt idx="2">
                  <c:v>40</c:v>
                </c:pt>
                <c:pt idx="3">
                  <c:v>37</c:v>
                </c:pt>
                <c:pt idx="4">
                  <c:v>35</c:v>
                </c:pt>
                <c:pt idx="5">
                  <c:v>35</c:v>
                </c:pt>
                <c:pt idx="6">
                  <c:v>33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35</c:v>
                </c:pt>
                <c:pt idx="11">
                  <c:v>33.856069999999995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36</c:v>
                </c:pt>
                <c:pt idx="16">
                  <c:v>35</c:v>
                </c:pt>
                <c:pt idx="17">
                  <c:v>37</c:v>
                </c:pt>
                <c:pt idx="18">
                  <c:v>35</c:v>
                </c:pt>
                <c:pt idx="19" formatCode="General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24-4FA3-8D90-36171B72906A}"/>
            </c:ext>
          </c:extLst>
        </c:ser>
        <c:ser>
          <c:idx val="7"/>
          <c:order val="7"/>
          <c:tx>
            <c:strRef>
              <c:f>Fig15A!$A$9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Fig15A!$B$1:$U$1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Fig15A!$B$9:$U$9</c:f>
              <c:numCache>
                <c:formatCode>0</c:formatCode>
                <c:ptCount val="20"/>
                <c:pt idx="0">
                  <c:v>21</c:v>
                </c:pt>
                <c:pt idx="1">
                  <c:v>23</c:v>
                </c:pt>
                <c:pt idx="2">
                  <c:v>27</c:v>
                </c:pt>
                <c:pt idx="3">
                  <c:v>27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23</c:v>
                </c:pt>
                <c:pt idx="8">
                  <c:v>21</c:v>
                </c:pt>
                <c:pt idx="9">
                  <c:v>22</c:v>
                </c:pt>
                <c:pt idx="10">
                  <c:v>21</c:v>
                </c:pt>
                <c:pt idx="11">
                  <c:v>24.487570000000002</c:v>
                </c:pt>
                <c:pt idx="12">
                  <c:v>28</c:v>
                </c:pt>
                <c:pt idx="13">
                  <c:v>28</c:v>
                </c:pt>
                <c:pt idx="14">
                  <c:v>27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28</c:v>
                </c:pt>
                <c:pt idx="19" formatCode="General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324-4FA3-8D90-36171B729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0948352"/>
        <c:axId val="1420948832"/>
      </c:lineChart>
      <c:catAx>
        <c:axId val="14209483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20948832"/>
        <c:crosses val="autoZero"/>
        <c:auto val="1"/>
        <c:lblAlgn val="ctr"/>
        <c:lblOffset val="100"/>
        <c:noMultiLvlLbl val="0"/>
      </c:catAx>
      <c:valAx>
        <c:axId val="14209488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209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171422162256795"/>
          <c:y val="0.10030130912872755"/>
          <c:w val="0.47718081417476138"/>
          <c:h val="0.25952128161954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97000"/>
      </a:schemeClr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6327912473945"/>
          <c:y val="6.2788295462070653E-2"/>
          <c:w val="0.8365767543859649"/>
          <c:h val="0.78246685925264914"/>
        </c:manualLayout>
      </c:layout>
      <c:lineChart>
        <c:grouping val="standard"/>
        <c:varyColors val="0"/>
        <c:ser>
          <c:idx val="0"/>
          <c:order val="0"/>
          <c:tx>
            <c:strRef>
              <c:f>Fig15B!$A$2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Fig15B!$B$2:$U$2</c:f>
              <c:numCache>
                <c:formatCode>General</c:formatCode>
                <c:ptCount val="20"/>
                <c:pt idx="4" formatCode="0">
                  <c:v>30</c:v>
                </c:pt>
                <c:pt idx="5" formatCode="0">
                  <c:v>30</c:v>
                </c:pt>
                <c:pt idx="6" formatCode="0">
                  <c:v>28</c:v>
                </c:pt>
                <c:pt idx="7" formatCode="0">
                  <c:v>30</c:v>
                </c:pt>
                <c:pt idx="8" formatCode="0">
                  <c:v>30</c:v>
                </c:pt>
                <c:pt idx="9" formatCode="0">
                  <c:v>27</c:v>
                </c:pt>
                <c:pt idx="10" formatCode="0">
                  <c:v>27</c:v>
                </c:pt>
                <c:pt idx="11" formatCode="0">
                  <c:v>26.767120000000002</c:v>
                </c:pt>
                <c:pt idx="12" formatCode="0">
                  <c:v>36</c:v>
                </c:pt>
                <c:pt idx="13" formatCode="0">
                  <c:v>38</c:v>
                </c:pt>
                <c:pt idx="14" formatCode="0">
                  <c:v>39</c:v>
                </c:pt>
                <c:pt idx="15" formatCode="0">
                  <c:v>39</c:v>
                </c:pt>
                <c:pt idx="16" formatCode="0">
                  <c:v>38</c:v>
                </c:pt>
                <c:pt idx="17" formatCode="0">
                  <c:v>36</c:v>
                </c:pt>
                <c:pt idx="18" formatCode="0">
                  <c:v>37</c:v>
                </c:pt>
                <c:pt idx="1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CD-4032-ACFF-2D4A6F67EC0B}"/>
            </c:ext>
          </c:extLst>
        </c:ser>
        <c:ser>
          <c:idx val="1"/>
          <c:order val="1"/>
          <c:tx>
            <c:strRef>
              <c:f>Fig15B!$A$3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Fig15B!$B$3:$U$3</c:f>
              <c:numCache>
                <c:formatCode>0</c:formatCode>
                <c:ptCount val="20"/>
                <c:pt idx="0">
                  <c:v>83</c:v>
                </c:pt>
                <c:pt idx="1">
                  <c:v>85</c:v>
                </c:pt>
                <c:pt idx="2">
                  <c:v>86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87</c:v>
                </c:pt>
                <c:pt idx="7">
                  <c:v>86</c:v>
                </c:pt>
                <c:pt idx="8">
                  <c:v>87</c:v>
                </c:pt>
                <c:pt idx="9">
                  <c:v>87</c:v>
                </c:pt>
                <c:pt idx="10">
                  <c:v>87</c:v>
                </c:pt>
                <c:pt idx="11">
                  <c:v>88.441559999999996</c:v>
                </c:pt>
                <c:pt idx="12">
                  <c:v>85</c:v>
                </c:pt>
                <c:pt idx="13">
                  <c:v>81</c:v>
                </c:pt>
                <c:pt idx="14">
                  <c:v>80</c:v>
                </c:pt>
                <c:pt idx="15">
                  <c:v>79</c:v>
                </c:pt>
                <c:pt idx="16">
                  <c:v>79</c:v>
                </c:pt>
                <c:pt idx="17">
                  <c:v>77</c:v>
                </c:pt>
                <c:pt idx="18">
                  <c:v>77</c:v>
                </c:pt>
                <c:pt idx="19" formatCode="General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CD-4032-ACFF-2D4A6F67EC0B}"/>
            </c:ext>
          </c:extLst>
        </c:ser>
        <c:ser>
          <c:idx val="2"/>
          <c:order val="2"/>
          <c:tx>
            <c:strRef>
              <c:f>Fig15B!$A$4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Fig15B!$B$4:$U$4</c:f>
              <c:numCache>
                <c:formatCode>0</c:formatCode>
                <c:ptCount val="20"/>
                <c:pt idx="0">
                  <c:v>92</c:v>
                </c:pt>
                <c:pt idx="1">
                  <c:v>89</c:v>
                </c:pt>
                <c:pt idx="2">
                  <c:v>90</c:v>
                </c:pt>
                <c:pt idx="3">
                  <c:v>87</c:v>
                </c:pt>
                <c:pt idx="4">
                  <c:v>85</c:v>
                </c:pt>
                <c:pt idx="5">
                  <c:v>84</c:v>
                </c:pt>
                <c:pt idx="6">
                  <c:v>85</c:v>
                </c:pt>
                <c:pt idx="7">
                  <c:v>87</c:v>
                </c:pt>
                <c:pt idx="8">
                  <c:v>87</c:v>
                </c:pt>
                <c:pt idx="9">
                  <c:v>87</c:v>
                </c:pt>
                <c:pt idx="10">
                  <c:v>89</c:v>
                </c:pt>
                <c:pt idx="11">
                  <c:v>86.72457</c:v>
                </c:pt>
                <c:pt idx="12">
                  <c:v>84</c:v>
                </c:pt>
                <c:pt idx="13">
                  <c:v>81</c:v>
                </c:pt>
                <c:pt idx="14">
                  <c:v>81</c:v>
                </c:pt>
                <c:pt idx="15">
                  <c:v>83</c:v>
                </c:pt>
                <c:pt idx="16">
                  <c:v>82</c:v>
                </c:pt>
                <c:pt idx="17">
                  <c:v>82</c:v>
                </c:pt>
                <c:pt idx="18">
                  <c:v>81</c:v>
                </c:pt>
                <c:pt idx="19" formatCode="General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CD-4032-ACFF-2D4A6F67EC0B}"/>
            </c:ext>
          </c:extLst>
        </c:ser>
        <c:ser>
          <c:idx val="3"/>
          <c:order val="3"/>
          <c:tx>
            <c:strRef>
              <c:f>Fig15B!$A$5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Fig15B!$B$5:$U$5</c:f>
              <c:numCache>
                <c:formatCode>0</c:formatCode>
                <c:ptCount val="20"/>
                <c:pt idx="0">
                  <c:v>74</c:v>
                </c:pt>
                <c:pt idx="1">
                  <c:v>75</c:v>
                </c:pt>
                <c:pt idx="2">
                  <c:v>75</c:v>
                </c:pt>
                <c:pt idx="3">
                  <c:v>74</c:v>
                </c:pt>
                <c:pt idx="4">
                  <c:v>74</c:v>
                </c:pt>
                <c:pt idx="5">
                  <c:v>73</c:v>
                </c:pt>
                <c:pt idx="6">
                  <c:v>73</c:v>
                </c:pt>
                <c:pt idx="7">
                  <c:v>70</c:v>
                </c:pt>
                <c:pt idx="8">
                  <c:v>69</c:v>
                </c:pt>
                <c:pt idx="9">
                  <c:v>67</c:v>
                </c:pt>
                <c:pt idx="10">
                  <c:v>72</c:v>
                </c:pt>
                <c:pt idx="11">
                  <c:v>72.138559999999998</c:v>
                </c:pt>
                <c:pt idx="12">
                  <c:v>72</c:v>
                </c:pt>
                <c:pt idx="13">
                  <c:v>71</c:v>
                </c:pt>
                <c:pt idx="14">
                  <c:v>73</c:v>
                </c:pt>
                <c:pt idx="15">
                  <c:v>70</c:v>
                </c:pt>
                <c:pt idx="16">
                  <c:v>66</c:v>
                </c:pt>
                <c:pt idx="17">
                  <c:v>67</c:v>
                </c:pt>
                <c:pt idx="18">
                  <c:v>67</c:v>
                </c:pt>
                <c:pt idx="19" formatCode="General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CD-4032-ACFF-2D4A6F67EC0B}"/>
            </c:ext>
          </c:extLst>
        </c:ser>
        <c:ser>
          <c:idx val="4"/>
          <c:order val="4"/>
          <c:tx>
            <c:strRef>
              <c:f>Fig15B!$A$6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Fig15B!$B$6:$U$6</c:f>
              <c:numCache>
                <c:formatCode>0</c:formatCode>
                <c:ptCount val="20"/>
                <c:pt idx="0">
                  <c:v>48</c:v>
                </c:pt>
                <c:pt idx="1">
                  <c:v>50</c:v>
                </c:pt>
                <c:pt idx="2">
                  <c:v>49</c:v>
                </c:pt>
                <c:pt idx="3">
                  <c:v>52</c:v>
                </c:pt>
                <c:pt idx="4">
                  <c:v>50</c:v>
                </c:pt>
                <c:pt idx="5">
                  <c:v>51</c:v>
                </c:pt>
                <c:pt idx="6">
                  <c:v>50</c:v>
                </c:pt>
                <c:pt idx="7">
                  <c:v>51</c:v>
                </c:pt>
                <c:pt idx="8">
                  <c:v>51</c:v>
                </c:pt>
                <c:pt idx="9">
                  <c:v>45</c:v>
                </c:pt>
                <c:pt idx="10">
                  <c:v>44</c:v>
                </c:pt>
                <c:pt idx="11">
                  <c:v>43.074159999999999</c:v>
                </c:pt>
                <c:pt idx="12">
                  <c:v>49</c:v>
                </c:pt>
                <c:pt idx="13">
                  <c:v>50</c:v>
                </c:pt>
                <c:pt idx="14">
                  <c:v>52</c:v>
                </c:pt>
                <c:pt idx="15">
                  <c:v>50</c:v>
                </c:pt>
                <c:pt idx="16">
                  <c:v>49</c:v>
                </c:pt>
                <c:pt idx="17">
                  <c:v>47</c:v>
                </c:pt>
                <c:pt idx="18">
                  <c:v>47</c:v>
                </c:pt>
                <c:pt idx="19" formatCode="General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CD-4032-ACFF-2D4A6F67EC0B}"/>
            </c:ext>
          </c:extLst>
        </c:ser>
        <c:ser>
          <c:idx val="5"/>
          <c:order val="5"/>
          <c:tx>
            <c:strRef>
              <c:f>Fig15B!$A$7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Fig15B!$B$7:$U$7</c:f>
              <c:numCache>
                <c:formatCode>General</c:formatCode>
                <c:ptCount val="20"/>
                <c:pt idx="3" formatCode="0">
                  <c:v>56</c:v>
                </c:pt>
                <c:pt idx="4" formatCode="0">
                  <c:v>52</c:v>
                </c:pt>
                <c:pt idx="5" formatCode="0">
                  <c:v>59</c:v>
                </c:pt>
                <c:pt idx="6" formatCode="0">
                  <c:v>60</c:v>
                </c:pt>
                <c:pt idx="7" formatCode="0">
                  <c:v>60</c:v>
                </c:pt>
                <c:pt idx="8" formatCode="0">
                  <c:v>65</c:v>
                </c:pt>
                <c:pt idx="9" formatCode="0">
                  <c:v>70</c:v>
                </c:pt>
                <c:pt idx="10" formatCode="0">
                  <c:v>77</c:v>
                </c:pt>
                <c:pt idx="11" formatCode="0">
                  <c:v>71.552689999999998</c:v>
                </c:pt>
                <c:pt idx="12" formatCode="0">
                  <c:v>68</c:v>
                </c:pt>
                <c:pt idx="13" formatCode="0">
                  <c:v>68</c:v>
                </c:pt>
                <c:pt idx="14" formatCode="0">
                  <c:v>69</c:v>
                </c:pt>
                <c:pt idx="15" formatCode="0">
                  <c:v>71</c:v>
                </c:pt>
                <c:pt idx="16" formatCode="0">
                  <c:v>61</c:v>
                </c:pt>
                <c:pt idx="17" formatCode="0">
                  <c:v>63</c:v>
                </c:pt>
                <c:pt idx="18" formatCode="0">
                  <c:v>62</c:v>
                </c:pt>
                <c:pt idx="19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CD-4032-ACFF-2D4A6F67EC0B}"/>
            </c:ext>
          </c:extLst>
        </c:ser>
        <c:ser>
          <c:idx val="6"/>
          <c:order val="6"/>
          <c:tx>
            <c:strRef>
              <c:f>Fig15B!$A$8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Fig15B!$B$1:$U$1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</c:numCache>
            </c:numRef>
          </c:cat>
          <c:val>
            <c:numRef>
              <c:f>Fig15B!$B$8:$U$8</c:f>
              <c:numCache>
                <c:formatCode>General</c:formatCode>
                <c:ptCount val="20"/>
                <c:pt idx="3" formatCode="0">
                  <c:v>52</c:v>
                </c:pt>
                <c:pt idx="4" formatCode="0">
                  <c:v>61</c:v>
                </c:pt>
                <c:pt idx="5" formatCode="0">
                  <c:v>62</c:v>
                </c:pt>
                <c:pt idx="6" formatCode="0">
                  <c:v>62</c:v>
                </c:pt>
                <c:pt idx="7" formatCode="0">
                  <c:v>57</c:v>
                </c:pt>
                <c:pt idx="8" formatCode="0">
                  <c:v>59</c:v>
                </c:pt>
                <c:pt idx="9" formatCode="0">
                  <c:v>65</c:v>
                </c:pt>
                <c:pt idx="10" formatCode="0">
                  <c:v>63</c:v>
                </c:pt>
                <c:pt idx="11" formatCode="0">
                  <c:v>68.228880000000004</c:v>
                </c:pt>
                <c:pt idx="12" formatCode="0">
                  <c:v>68</c:v>
                </c:pt>
                <c:pt idx="13" formatCode="0">
                  <c:v>69</c:v>
                </c:pt>
                <c:pt idx="14" formatCode="0">
                  <c:v>70</c:v>
                </c:pt>
                <c:pt idx="15" formatCode="0">
                  <c:v>70</c:v>
                </c:pt>
                <c:pt idx="16" formatCode="0">
                  <c:v>66</c:v>
                </c:pt>
                <c:pt idx="17" formatCode="0">
                  <c:v>71</c:v>
                </c:pt>
                <c:pt idx="18" formatCode="0">
                  <c:v>70</c:v>
                </c:pt>
                <c:pt idx="19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CD-4032-ACFF-2D4A6F67E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499792"/>
        <c:axId val="1553126463"/>
      </c:lineChart>
      <c:catAx>
        <c:axId val="11504997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53126463"/>
        <c:crosses val="autoZero"/>
        <c:auto val="1"/>
        <c:lblAlgn val="ctr"/>
        <c:lblOffset val="100"/>
        <c:noMultiLvlLbl val="0"/>
      </c:catAx>
      <c:valAx>
        <c:axId val="15531264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504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660025451517479"/>
          <c:y val="0.6724684008089914"/>
          <c:w val="0.4207543697045138"/>
          <c:h val="0.18681030280726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26669582968796E-2"/>
          <c:y val="7.417708574201512E-2"/>
          <c:w val="0.83562153689122198"/>
          <c:h val="0.8459078735532982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>
                  <a:alpha val="96000"/>
                </a:srgbClr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106"/>
            <c:marker>
              <c:symbol val="circle"/>
              <c:size val="5"/>
              <c:spPr>
                <a:solidFill>
                  <a:srgbClr val="002060">
                    <a:alpha val="96000"/>
                  </a:srgbClr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E65-4618-AE91-6922CCFEBAFC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537037037037035"/>
                  <c:y val="0.1797025371828521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DivGNIpc!$G$2:$G$175</c:f>
              <c:numCache>
                <c:formatCode>0.00</c:formatCode>
                <c:ptCount val="174"/>
                <c:pt idx="0">
                  <c:v>3.1367647040000008</c:v>
                </c:pt>
                <c:pt idx="1">
                  <c:v>2.946622192</c:v>
                </c:pt>
                <c:pt idx="2">
                  <c:v>6.1337411840000016</c:v>
                </c:pt>
                <c:pt idx="3">
                  <c:v>4.2411589520000001</c:v>
                </c:pt>
                <c:pt idx="4">
                  <c:v>2.2866271239999998</c:v>
                </c:pt>
                <c:pt idx="5">
                  <c:v>3.2695330479999996</c:v>
                </c:pt>
                <c:pt idx="6">
                  <c:v>2.3858358279999998</c:v>
                </c:pt>
                <c:pt idx="7">
                  <c:v>1.507634444</c:v>
                </c:pt>
                <c:pt idx="8">
                  <c:v>4.3748615199999996</c:v>
                </c:pt>
                <c:pt idx="9">
                  <c:v>3.9171719839999986</c:v>
                </c:pt>
                <c:pt idx="10">
                  <c:v>3.3004302280000006</c:v>
                </c:pt>
                <c:pt idx="11">
                  <c:v>4.5307579920000007</c:v>
                </c:pt>
                <c:pt idx="12">
                  <c:v>2.4571806080000003</c:v>
                </c:pt>
                <c:pt idx="13">
                  <c:v>3.2842633919999997</c:v>
                </c:pt>
                <c:pt idx="14">
                  <c:v>1.115183992</c:v>
                </c:pt>
                <c:pt idx="15">
                  <c:v>3.5762828839999998</c:v>
                </c:pt>
                <c:pt idx="16">
                  <c:v>4.3140145920000004</c:v>
                </c:pt>
                <c:pt idx="17">
                  <c:v>0.90235414800000002</c:v>
                </c:pt>
                <c:pt idx="18">
                  <c:v>3.4119731999999998</c:v>
                </c:pt>
                <c:pt idx="19">
                  <c:v>2.1552241560000005</c:v>
                </c:pt>
                <c:pt idx="20">
                  <c:v>3.1936986160000003</c:v>
                </c:pt>
                <c:pt idx="21">
                  <c:v>2.0573357199999998</c:v>
                </c:pt>
                <c:pt idx="22">
                  <c:v>1.1024989160000001</c:v>
                </c:pt>
                <c:pt idx="23">
                  <c:v>1.9389531839999998</c:v>
                </c:pt>
                <c:pt idx="24">
                  <c:v>4.5887511920000001</c:v>
                </c:pt>
                <c:pt idx="25">
                  <c:v>4.7200764800000004</c:v>
                </c:pt>
                <c:pt idx="26">
                  <c:v>3.9869730159999994</c:v>
                </c:pt>
                <c:pt idx="27">
                  <c:v>4.5521729959999995</c:v>
                </c:pt>
                <c:pt idx="28">
                  <c:v>4.1643317839999998</c:v>
                </c:pt>
                <c:pt idx="29">
                  <c:v>2.0490362159999997</c:v>
                </c:pt>
                <c:pt idx="30">
                  <c:v>4.7867242399999999</c:v>
                </c:pt>
                <c:pt idx="31">
                  <c:v>5.5548392520000007</c:v>
                </c:pt>
                <c:pt idx="32">
                  <c:v>3.2994353679999993</c:v>
                </c:pt>
                <c:pt idx="33">
                  <c:v>2.0071664760000001</c:v>
                </c:pt>
                <c:pt idx="34">
                  <c:v>3.1491531320000004</c:v>
                </c:pt>
                <c:pt idx="35">
                  <c:v>4.6373963680000001</c:v>
                </c:pt>
                <c:pt idx="36">
                  <c:v>4.5600535240000006</c:v>
                </c:pt>
                <c:pt idx="37">
                  <c:v>5.4565388160000001</c:v>
                </c:pt>
                <c:pt idx="38">
                  <c:v>3.3628037279999994</c:v>
                </c:pt>
                <c:pt idx="39">
                  <c:v>3.7336833519999999</c:v>
                </c:pt>
                <c:pt idx="40">
                  <c:v>1.7320862080000003</c:v>
                </c:pt>
                <c:pt idx="41">
                  <c:v>2.2850973159999999</c:v>
                </c:pt>
                <c:pt idx="42">
                  <c:v>1.439460016</c:v>
                </c:pt>
                <c:pt idx="43">
                  <c:v>1.7320829439999996</c:v>
                </c:pt>
                <c:pt idx="44">
                  <c:v>3.2576991560000006</c:v>
                </c:pt>
                <c:pt idx="45">
                  <c:v>2.947320439999999</c:v>
                </c:pt>
                <c:pt idx="46">
                  <c:v>4.0998401400000004</c:v>
                </c:pt>
                <c:pt idx="47">
                  <c:v>2.8289145720000004</c:v>
                </c:pt>
                <c:pt idx="48">
                  <c:v>3.234330512000001</c:v>
                </c:pt>
                <c:pt idx="49">
                  <c:v>5.5443893160000002</c:v>
                </c:pt>
                <c:pt idx="50">
                  <c:v>1.9763036319999998</c:v>
                </c:pt>
                <c:pt idx="51">
                  <c:v>3.6730002079999995</c:v>
                </c:pt>
                <c:pt idx="52">
                  <c:v>3.3396242879999996</c:v>
                </c:pt>
                <c:pt idx="53">
                  <c:v>2.2020582639999997</c:v>
                </c:pt>
                <c:pt idx="54">
                  <c:v>1.5186876320000002</c:v>
                </c:pt>
                <c:pt idx="55">
                  <c:v>5.4470091719999996</c:v>
                </c:pt>
                <c:pt idx="56">
                  <c:v>3.9628325600000007</c:v>
                </c:pt>
                <c:pt idx="57">
                  <c:v>2.7182580320000005</c:v>
                </c:pt>
                <c:pt idx="58">
                  <c:v>1.5891469559999998</c:v>
                </c:pt>
                <c:pt idx="59">
                  <c:v>3.9349060640000006</c:v>
                </c:pt>
                <c:pt idx="60">
                  <c:v>2.1356575879999995</c:v>
                </c:pt>
                <c:pt idx="61">
                  <c:v>3.7789157879999999</c:v>
                </c:pt>
                <c:pt idx="62">
                  <c:v>2.7045481760000003</c:v>
                </c:pt>
                <c:pt idx="63">
                  <c:v>4.6577864360000003</c:v>
                </c:pt>
                <c:pt idx="64">
                  <c:v>4.9811096759999991</c:v>
                </c:pt>
                <c:pt idx="65">
                  <c:v>3.9408188760000007</c:v>
                </c:pt>
                <c:pt idx="66">
                  <c:v>4.5276724719999999</c:v>
                </c:pt>
                <c:pt idx="67">
                  <c:v>3.4997657559999999</c:v>
                </c:pt>
                <c:pt idx="68">
                  <c:v>2.5931570279999998</c:v>
                </c:pt>
                <c:pt idx="69">
                  <c:v>2.0518836439999997</c:v>
                </c:pt>
                <c:pt idx="70">
                  <c:v>4.0056350360000001</c:v>
                </c:pt>
                <c:pt idx="71">
                  <c:v>2.0291519920000001</c:v>
                </c:pt>
                <c:pt idx="72">
                  <c:v>2.3260295800000002</c:v>
                </c:pt>
                <c:pt idx="73">
                  <c:v>6.1650860200000004</c:v>
                </c:pt>
                <c:pt idx="74">
                  <c:v>2.8308582639999997</c:v>
                </c:pt>
                <c:pt idx="75">
                  <c:v>2.7185453040000001</c:v>
                </c:pt>
                <c:pt idx="76">
                  <c:v>1.462707384</c:v>
                </c:pt>
                <c:pt idx="77">
                  <c:v>4.1156556279999998</c:v>
                </c:pt>
                <c:pt idx="78">
                  <c:v>2.1683468240000003</c:v>
                </c:pt>
                <c:pt idx="79">
                  <c:v>2.5638648760000002</c:v>
                </c:pt>
                <c:pt idx="80">
                  <c:v>3.5817525040000002</c:v>
                </c:pt>
                <c:pt idx="81">
                  <c:v>2.744559572</c:v>
                </c:pt>
                <c:pt idx="82">
                  <c:v>5.0519718319999996</c:v>
                </c:pt>
                <c:pt idx="83">
                  <c:v>2.2589039319999995</c:v>
                </c:pt>
                <c:pt idx="84">
                  <c:v>5.356643504</c:v>
                </c:pt>
                <c:pt idx="85">
                  <c:v>2.5693360119999999</c:v>
                </c:pt>
                <c:pt idx="86">
                  <c:v>3.9119144480000001</c:v>
                </c:pt>
                <c:pt idx="87">
                  <c:v>1.953895712</c:v>
                </c:pt>
                <c:pt idx="88">
                  <c:v>2.2601800839999999</c:v>
                </c:pt>
                <c:pt idx="89">
                  <c:v>3.0656325159999995</c:v>
                </c:pt>
                <c:pt idx="90">
                  <c:v>5.0122254040000014</c:v>
                </c:pt>
                <c:pt idx="91">
                  <c:v>5.8554067640000005</c:v>
                </c:pt>
                <c:pt idx="92">
                  <c:v>1.9582307840000002</c:v>
                </c:pt>
                <c:pt idx="93">
                  <c:v>1.3895292519999998</c:v>
                </c:pt>
                <c:pt idx="94">
                  <c:v>4.0167050319999991</c:v>
                </c:pt>
                <c:pt idx="95">
                  <c:v>3.5796300960000007</c:v>
                </c:pt>
                <c:pt idx="96">
                  <c:v>4.7681953880000005</c:v>
                </c:pt>
                <c:pt idx="97">
                  <c:v>2.7377299640000001</c:v>
                </c:pt>
                <c:pt idx="98">
                  <c:v>4.8480636040000009</c:v>
                </c:pt>
                <c:pt idx="99">
                  <c:v>4.6942065399999997</c:v>
                </c:pt>
                <c:pt idx="100">
                  <c:v>3.889722892</c:v>
                </c:pt>
                <c:pt idx="101">
                  <c:v>1.089926532</c:v>
                </c:pt>
                <c:pt idx="102">
                  <c:v>4.744170124</c:v>
                </c:pt>
                <c:pt idx="103">
                  <c:v>3.5912265440000004</c:v>
                </c:pt>
                <c:pt idx="104">
                  <c:v>2.39931874</c:v>
                </c:pt>
                <c:pt idx="105">
                  <c:v>2.5472577360000002</c:v>
                </c:pt>
                <c:pt idx="106">
                  <c:v>4.0450677559999999</c:v>
                </c:pt>
                <c:pt idx="107">
                  <c:v>3.0357460119999997</c:v>
                </c:pt>
                <c:pt idx="108">
                  <c:v>3.9659233999999999</c:v>
                </c:pt>
                <c:pt idx="109">
                  <c:v>3.8788204200000003</c:v>
                </c:pt>
                <c:pt idx="110">
                  <c:v>2.1489561800000003</c:v>
                </c:pt>
                <c:pt idx="111">
                  <c:v>2.9791655160000001</c:v>
                </c:pt>
                <c:pt idx="112">
                  <c:v>1.4844137080000002</c:v>
                </c:pt>
                <c:pt idx="113">
                  <c:v>2.1899157640000002</c:v>
                </c:pt>
                <c:pt idx="114">
                  <c:v>3.2535036360000005</c:v>
                </c:pt>
                <c:pt idx="115">
                  <c:v>4.8969666440000008</c:v>
                </c:pt>
                <c:pt idx="116">
                  <c:v>5.8564324560000021</c:v>
                </c:pt>
                <c:pt idx="117">
                  <c:v>2.4137246960000005</c:v>
                </c:pt>
                <c:pt idx="118">
                  <c:v>3.4478567120000001</c:v>
                </c:pt>
                <c:pt idx="119">
                  <c:v>5.0091125119999997</c:v>
                </c:pt>
                <c:pt idx="120">
                  <c:v>3.1500893960000003</c:v>
                </c:pt>
                <c:pt idx="121">
                  <c:v>2.8472950199999998</c:v>
                </c:pt>
                <c:pt idx="122">
                  <c:v>3.8539810400000016</c:v>
                </c:pt>
                <c:pt idx="123">
                  <c:v>3.632745624</c:v>
                </c:pt>
                <c:pt idx="124">
                  <c:v>2.9916626280000003</c:v>
                </c:pt>
                <c:pt idx="125">
                  <c:v>3.2225037839999997</c:v>
                </c:pt>
                <c:pt idx="126">
                  <c:v>1.6744359960000004</c:v>
                </c:pt>
                <c:pt idx="127">
                  <c:v>1.9572750079999996</c:v>
                </c:pt>
                <c:pt idx="128">
                  <c:v>4.7377733879999999</c:v>
                </c:pt>
                <c:pt idx="129">
                  <c:v>2.1802942880000002</c:v>
                </c:pt>
                <c:pt idx="130">
                  <c:v>2.8474047959999997</c:v>
                </c:pt>
                <c:pt idx="131">
                  <c:v>4.4724761039999992</c:v>
                </c:pt>
                <c:pt idx="132">
                  <c:v>4.1034536480000012</c:v>
                </c:pt>
                <c:pt idx="133">
                  <c:v>4.070462108000001</c:v>
                </c:pt>
                <c:pt idx="134">
                  <c:v>5.18958078</c:v>
                </c:pt>
                <c:pt idx="135">
                  <c:v>3.1130331199999999</c:v>
                </c:pt>
                <c:pt idx="136">
                  <c:v>1.6554484240000005</c:v>
                </c:pt>
                <c:pt idx="137">
                  <c:v>4.8102127640000001</c:v>
                </c:pt>
                <c:pt idx="138">
                  <c:v>3.8462186839999997</c:v>
                </c:pt>
                <c:pt idx="139">
                  <c:v>2.8811487200000006</c:v>
                </c:pt>
                <c:pt idx="140">
                  <c:v>1.7904195760000001</c:v>
                </c:pt>
                <c:pt idx="141">
                  <c:v>1.7116836200000001</c:v>
                </c:pt>
                <c:pt idx="142">
                  <c:v>4.6672558120000005</c:v>
                </c:pt>
                <c:pt idx="143">
                  <c:v>2.0812579480000002</c:v>
                </c:pt>
                <c:pt idx="144">
                  <c:v>1.6870051280000005</c:v>
                </c:pt>
                <c:pt idx="145">
                  <c:v>3.2679362120000004</c:v>
                </c:pt>
                <c:pt idx="146">
                  <c:v>4.3086066800000005</c:v>
                </c:pt>
                <c:pt idx="147">
                  <c:v>4.31562658</c:v>
                </c:pt>
                <c:pt idx="148">
                  <c:v>4.1315349159999997</c:v>
                </c:pt>
                <c:pt idx="149">
                  <c:v>4.1217771879999994</c:v>
                </c:pt>
                <c:pt idx="150">
                  <c:v>4.6152159639999999</c:v>
                </c:pt>
                <c:pt idx="151">
                  <c:v>1.872426208</c:v>
                </c:pt>
                <c:pt idx="152">
                  <c:v>1.967253224</c:v>
                </c:pt>
                <c:pt idx="153">
                  <c:v>3.963634704</c:v>
                </c:pt>
                <c:pt idx="154">
                  <c:v>2.890890776</c:v>
                </c:pt>
                <c:pt idx="155">
                  <c:v>2.033746576</c:v>
                </c:pt>
                <c:pt idx="156">
                  <c:v>3.5207296159999997</c:v>
                </c:pt>
                <c:pt idx="157">
                  <c:v>3.6901105400000001</c:v>
                </c:pt>
                <c:pt idx="158">
                  <c:v>3.7597186999999996</c:v>
                </c:pt>
                <c:pt idx="159">
                  <c:v>3.0206396760000005</c:v>
                </c:pt>
                <c:pt idx="160">
                  <c:v>1.9825566879999998</c:v>
                </c:pt>
                <c:pt idx="161">
                  <c:v>4.6848749760000006</c:v>
                </c:pt>
                <c:pt idx="162">
                  <c:v>3.7573058159999992</c:v>
                </c:pt>
                <c:pt idx="163">
                  <c:v>3.7421353599999998</c:v>
                </c:pt>
                <c:pt idx="164">
                  <c:v>1.8238252039999998</c:v>
                </c:pt>
                <c:pt idx="165">
                  <c:v>4.0588247880000008</c:v>
                </c:pt>
                <c:pt idx="166">
                  <c:v>1.6934816079999999</c:v>
                </c:pt>
                <c:pt idx="167">
                  <c:v>1.5564324479999998</c:v>
                </c:pt>
                <c:pt idx="168">
                  <c:v>2.3869478120000003</c:v>
                </c:pt>
                <c:pt idx="169">
                  <c:v>3.5299649639999995</c:v>
                </c:pt>
                <c:pt idx="170">
                  <c:v>4.2481888759999995</c:v>
                </c:pt>
                <c:pt idx="171">
                  <c:v>2.948066372</c:v>
                </c:pt>
                <c:pt idx="172">
                  <c:v>4.5308424440000001</c:v>
                </c:pt>
                <c:pt idx="173">
                  <c:v>3.1242552480000008</c:v>
                </c:pt>
              </c:numCache>
            </c:numRef>
          </c:xVal>
          <c:yVal>
            <c:numRef>
              <c:f>DivGNIpc!$H$2:$H$175</c:f>
              <c:numCache>
                <c:formatCode>0.00</c:formatCode>
                <c:ptCount val="174"/>
                <c:pt idx="0">
                  <c:v>7.5857888217320344</c:v>
                </c:pt>
                <c:pt idx="1">
                  <c:v>9.4992716638283952</c:v>
                </c:pt>
                <c:pt idx="2">
                  <c:v>8.727454116899434</c:v>
                </c:pt>
                <c:pt idx="3">
                  <c:v>10.146041497370161</c:v>
                </c:pt>
                <c:pt idx="4">
                  <c:v>9.8969663355458621</c:v>
                </c:pt>
                <c:pt idx="5">
                  <c:v>9.2572239578750324</c:v>
                </c:pt>
                <c:pt idx="6">
                  <c:v>10.820777784743367</c:v>
                </c:pt>
                <c:pt idx="7">
                  <c:v>10.920528187510426</c:v>
                </c:pt>
                <c:pt idx="8">
                  <c:v>9.7468337424907521</c:v>
                </c:pt>
                <c:pt idx="9">
                  <c:v>10.319892600682627</c:v>
                </c:pt>
                <c:pt idx="10">
                  <c:v>10.707728780601661</c:v>
                </c:pt>
                <c:pt idx="11">
                  <c:v>8.4272684838882501</c:v>
                </c:pt>
                <c:pt idx="12">
                  <c:v>9.6976926395565322</c:v>
                </c:pt>
                <c:pt idx="13">
                  <c:v>9.8647467242196978</c:v>
                </c:pt>
                <c:pt idx="14">
                  <c:v>10.853986455740021</c:v>
                </c:pt>
                <c:pt idx="15">
                  <c:v>8.963160242833732</c:v>
                </c:pt>
                <c:pt idx="16">
                  <c:v>7.7873820264847007</c:v>
                </c:pt>
                <c:pt idx="17">
                  <c:v>9.1323788305064717</c:v>
                </c:pt>
                <c:pt idx="18">
                  <c:v>8.9450718943613019</c:v>
                </c:pt>
                <c:pt idx="19">
                  <c:v>9.5874060055626487</c:v>
                </c:pt>
                <c:pt idx="20">
                  <c:v>9.7981270368783022</c:v>
                </c:pt>
                <c:pt idx="21">
                  <c:v>9.6709247793054267</c:v>
                </c:pt>
                <c:pt idx="22">
                  <c:v>11.316667242437401</c:v>
                </c:pt>
                <c:pt idx="23">
                  <c:v>10.012341957448211</c:v>
                </c:pt>
                <c:pt idx="24">
                  <c:v>7.5857888217320344</c:v>
                </c:pt>
                <c:pt idx="25">
                  <c:v>6.620073206530356</c:v>
                </c:pt>
                <c:pt idx="26">
                  <c:v>8.892886141190731</c:v>
                </c:pt>
                <c:pt idx="27">
                  <c:v>8.3113982784366414</c:v>
                </c:pt>
                <c:pt idx="28">
                  <c:v>8.2160880986323157</c:v>
                </c:pt>
                <c:pt idx="29">
                  <c:v>10.770377934115157</c:v>
                </c:pt>
                <c:pt idx="30">
                  <c:v>6.8243736700430864</c:v>
                </c:pt>
                <c:pt idx="31">
                  <c:v>7.5652752818989315</c:v>
                </c:pt>
                <c:pt idx="32">
                  <c:v>10.093694603604073</c:v>
                </c:pt>
                <c:pt idx="33">
                  <c:v>9.8075271613902171</c:v>
                </c:pt>
                <c:pt idx="34">
                  <c:v>9.5805236659397082</c:v>
                </c:pt>
                <c:pt idx="35">
                  <c:v>7.9827577020111127</c:v>
                </c:pt>
                <c:pt idx="36">
                  <c:v>6.8023947633243109</c:v>
                </c:pt>
                <c:pt idx="37">
                  <c:v>8.5291217622815108</c:v>
                </c:pt>
                <c:pt idx="38">
                  <c:v>9.7231639984048464</c:v>
                </c:pt>
                <c:pt idx="39">
                  <c:v>8.2990371816130661</c:v>
                </c:pt>
                <c:pt idx="40">
                  <c:v>10.210236687705134</c:v>
                </c:pt>
                <c:pt idx="41">
                  <c:v>10.593630224075774</c:v>
                </c:pt>
                <c:pt idx="42">
                  <c:v>10.532895892129066</c:v>
                </c:pt>
                <c:pt idx="43">
                  <c:v>10.940401726734022</c:v>
                </c:pt>
                <c:pt idx="44">
                  <c:v>9.2369823029226037</c:v>
                </c:pt>
                <c:pt idx="45">
                  <c:v>9.7380231128085963</c:v>
                </c:pt>
                <c:pt idx="46">
                  <c:v>9.3431214832100018</c:v>
                </c:pt>
                <c:pt idx="47">
                  <c:v>9.4009607315848331</c:v>
                </c:pt>
                <c:pt idx="48">
                  <c:v>8.9695418854232525</c:v>
                </c:pt>
                <c:pt idx="49">
                  <c:v>9.7676678293935932</c:v>
                </c:pt>
                <c:pt idx="50">
                  <c:v>10.462245830057421</c:v>
                </c:pt>
                <c:pt idx="51">
                  <c:v>7.6058900010531216</c:v>
                </c:pt>
                <c:pt idx="52">
                  <c:v>9.2242432771451739</c:v>
                </c:pt>
                <c:pt idx="53">
                  <c:v>10.790967202556164</c:v>
                </c:pt>
                <c:pt idx="54">
                  <c:v>10.744192297453688</c:v>
                </c:pt>
                <c:pt idx="55">
                  <c:v>9.7231639984048464</c:v>
                </c:pt>
                <c:pt idx="56">
                  <c:v>7.8516611778892651</c:v>
                </c:pt>
                <c:pt idx="57">
                  <c:v>9.3501023143513411</c:v>
                </c:pt>
                <c:pt idx="58">
                  <c:v>10.907056292517344</c:v>
                </c:pt>
                <c:pt idx="59">
                  <c:v>8.4446224985814027</c:v>
                </c:pt>
                <c:pt idx="60">
                  <c:v>10.297891713284868</c:v>
                </c:pt>
                <c:pt idx="61">
                  <c:v>9.5539300763662602</c:v>
                </c:pt>
                <c:pt idx="62">
                  <c:v>9.0252148878494936</c:v>
                </c:pt>
                <c:pt idx="63">
                  <c:v>7.8079166289264084</c:v>
                </c:pt>
                <c:pt idx="64">
                  <c:v>7.4955419438842563</c:v>
                </c:pt>
                <c:pt idx="65">
                  <c:v>9.0383651072363715</c:v>
                </c:pt>
                <c:pt idx="66">
                  <c:v>7.5390270558239951</c:v>
                </c:pt>
                <c:pt idx="67">
                  <c:v>8.4742856904049617</c:v>
                </c:pt>
                <c:pt idx="68">
                  <c:v>11.124464955677889</c:v>
                </c:pt>
                <c:pt idx="69">
                  <c:v>10.304275071093182</c:v>
                </c:pt>
                <c:pt idx="70">
                  <c:v>10.918537056433546</c:v>
                </c:pt>
                <c:pt idx="71">
                  <c:v>8.9463748261417173</c:v>
                </c:pt>
                <c:pt idx="72">
                  <c:v>9.4469922733151854</c:v>
                </c:pt>
                <c:pt idx="73">
                  <c:v>9.7532458892055853</c:v>
                </c:pt>
                <c:pt idx="74">
                  <c:v>11.113193888709825</c:v>
                </c:pt>
                <c:pt idx="75">
                  <c:v>10.595133606969807</c:v>
                </c:pt>
                <c:pt idx="76">
                  <c:v>10.652305930466534</c:v>
                </c:pt>
                <c:pt idx="77">
                  <c:v>9.0938065557202314</c:v>
                </c:pt>
                <c:pt idx="78">
                  <c:v>10.700544196486584</c:v>
                </c:pt>
                <c:pt idx="79">
                  <c:v>9.1516513756275035</c:v>
                </c:pt>
                <c:pt idx="80">
                  <c:v>10.104385494903019</c:v>
                </c:pt>
                <c:pt idx="81">
                  <c:v>8.1432267503674449</c:v>
                </c:pt>
                <c:pt idx="82">
                  <c:v>8.3916299684408919</c:v>
                </c:pt>
                <c:pt idx="83">
                  <c:v>10.598882205636553</c:v>
                </c:pt>
                <c:pt idx="84">
                  <c:v>11.341543848214608</c:v>
                </c:pt>
                <c:pt idx="85">
                  <c:v>8.237479288613633</c:v>
                </c:pt>
                <c:pt idx="86">
                  <c:v>8.8664406195261734</c:v>
                </c:pt>
                <c:pt idx="87">
                  <c:v>10.301592306238</c:v>
                </c:pt>
                <c:pt idx="88">
                  <c:v>9.4734735715065508</c:v>
                </c:pt>
                <c:pt idx="89">
                  <c:v>8.2106680311629763</c:v>
                </c:pt>
                <c:pt idx="90">
                  <c:v>7.0299729117063858</c:v>
                </c:pt>
                <c:pt idx="91">
                  <c:v>9.9683385248557439</c:v>
                </c:pt>
                <c:pt idx="92">
                  <c:v>10.443483553601899</c:v>
                </c:pt>
                <c:pt idx="93">
                  <c:v>11.187195324880918</c:v>
                </c:pt>
                <c:pt idx="94">
                  <c:v>11.642197800674367</c:v>
                </c:pt>
                <c:pt idx="95">
                  <c:v>7.5175208506030309</c:v>
                </c:pt>
                <c:pt idx="96">
                  <c:v>7.1777824161951971</c:v>
                </c:pt>
                <c:pt idx="97">
                  <c:v>10.330387941364357</c:v>
                </c:pt>
                <c:pt idx="98">
                  <c:v>9.5546390448468603</c:v>
                </c:pt>
                <c:pt idx="99">
                  <c:v>7.7231200922663312</c:v>
                </c:pt>
                <c:pt idx="100">
                  <c:v>10.577197039203599</c:v>
                </c:pt>
                <c:pt idx="101">
                  <c:v>8.5350331095445693</c:v>
                </c:pt>
                <c:pt idx="102">
                  <c:v>8.3236084423435717</c:v>
                </c:pt>
                <c:pt idx="103">
                  <c:v>10.16892401604059</c:v>
                </c:pt>
                <c:pt idx="104">
                  <c:v>9.8699307690072846</c:v>
                </c:pt>
                <c:pt idx="105">
                  <c:v>8.9385316486806925</c:v>
                </c:pt>
                <c:pt idx="106">
                  <c:v>9.4334839232903924</c:v>
                </c:pt>
                <c:pt idx="107">
                  <c:v>9.0395520509959013</c:v>
                </c:pt>
                <c:pt idx="108">
                  <c:v>7.2654297232539529</c:v>
                </c:pt>
                <c:pt idx="109">
                  <c:v>8.7795574558837277</c:v>
                </c:pt>
                <c:pt idx="110">
                  <c:v>9.2937619801152547</c:v>
                </c:pt>
                <c:pt idx="111">
                  <c:v>8.0423780051732798</c:v>
                </c:pt>
                <c:pt idx="112">
                  <c:v>10.948874857744693</c:v>
                </c:pt>
                <c:pt idx="113">
                  <c:v>10.581774870189049</c:v>
                </c:pt>
                <c:pt idx="114">
                  <c:v>8.5941542325523663</c:v>
                </c:pt>
                <c:pt idx="115">
                  <c:v>6.9469759921354184</c:v>
                </c:pt>
                <c:pt idx="116">
                  <c:v>8.6499743026500564</c:v>
                </c:pt>
                <c:pt idx="117">
                  <c:v>9.6595033353500668</c:v>
                </c:pt>
                <c:pt idx="118">
                  <c:v>11.131811447725894</c:v>
                </c:pt>
                <c:pt idx="119">
                  <c:v>10.637776676427249</c:v>
                </c:pt>
                <c:pt idx="120">
                  <c:v>8.675904882571059</c:v>
                </c:pt>
                <c:pt idx="121">
                  <c:v>10.066881099444563</c:v>
                </c:pt>
                <c:pt idx="122">
                  <c:v>8.3475904070300579</c:v>
                </c:pt>
                <c:pt idx="123">
                  <c:v>9.4894861134056772</c:v>
                </c:pt>
                <c:pt idx="124">
                  <c:v>9.5258807725563592</c:v>
                </c:pt>
                <c:pt idx="125">
                  <c:v>9.2817303680628562</c:v>
                </c:pt>
                <c:pt idx="126">
                  <c:v>10.309285938434412</c:v>
                </c:pt>
                <c:pt idx="127">
                  <c:v>10.39451854897394</c:v>
                </c:pt>
                <c:pt idx="128">
                  <c:v>11.731337841908537</c:v>
                </c:pt>
                <c:pt idx="129">
                  <c:v>10.222668292047279</c:v>
                </c:pt>
                <c:pt idx="130">
                  <c:v>10.19988156558993</c:v>
                </c:pt>
                <c:pt idx="131">
                  <c:v>7.696212639346407</c:v>
                </c:pt>
                <c:pt idx="132">
                  <c:v>8.7419354640941442</c:v>
                </c:pt>
                <c:pt idx="133">
                  <c:v>8.1432267503674449</c:v>
                </c:pt>
                <c:pt idx="134">
                  <c:v>10.930245737436254</c:v>
                </c:pt>
                <c:pt idx="135">
                  <c:v>8.2079469410486166</c:v>
                </c:pt>
                <c:pt idx="136">
                  <c:v>9.7135369685776816</c:v>
                </c:pt>
                <c:pt idx="137">
                  <c:v>10.279180502310622</c:v>
                </c:pt>
                <c:pt idx="138">
                  <c:v>7.3065313989395051</c:v>
                </c:pt>
                <c:pt idx="139">
                  <c:v>11.458152439122937</c:v>
                </c:pt>
                <c:pt idx="140">
                  <c:v>10.406079371375014</c:v>
                </c:pt>
                <c:pt idx="141">
                  <c:v>10.530761988945365</c:v>
                </c:pt>
                <c:pt idx="142">
                  <c:v>7.7493224646603558</c:v>
                </c:pt>
                <c:pt idx="143">
                  <c:v>9.4917528314143684</c:v>
                </c:pt>
                <c:pt idx="144">
                  <c:v>10.591622191272529</c:v>
                </c:pt>
                <c:pt idx="145">
                  <c:v>9.4811305767577458</c:v>
                </c:pt>
                <c:pt idx="146">
                  <c:v>10.258711444207545</c:v>
                </c:pt>
                <c:pt idx="147">
                  <c:v>9.4719351096646456</c:v>
                </c:pt>
                <c:pt idx="148">
                  <c:v>9.4059071555201577</c:v>
                </c:pt>
                <c:pt idx="149">
                  <c:v>8.3961548630391807</c:v>
                </c:pt>
                <c:pt idx="150">
                  <c:v>9.5338720973216606</c:v>
                </c:pt>
                <c:pt idx="151">
                  <c:v>10.897294726838112</c:v>
                </c:pt>
                <c:pt idx="152">
                  <c:v>11.139249679351471</c:v>
                </c:pt>
                <c:pt idx="153">
                  <c:v>8.3064721601005846</c:v>
                </c:pt>
                <c:pt idx="154">
                  <c:v>8.0519780789022999</c:v>
                </c:pt>
                <c:pt idx="155">
                  <c:v>9.8091768730648869</c:v>
                </c:pt>
                <c:pt idx="156">
                  <c:v>7.4843686432861309</c:v>
                </c:pt>
                <c:pt idx="157">
                  <c:v>8.782629654920699</c:v>
                </c:pt>
                <c:pt idx="158">
                  <c:v>10.341097113970859</c:v>
                </c:pt>
                <c:pt idx="159">
                  <c:v>9.3984783140915766</c:v>
                </c:pt>
                <c:pt idx="160">
                  <c:v>10.227019277881606</c:v>
                </c:pt>
                <c:pt idx="161">
                  <c:v>9.8249853243811707</c:v>
                </c:pt>
                <c:pt idx="162">
                  <c:v>8.7160440501614023</c:v>
                </c:pt>
                <c:pt idx="163">
                  <c:v>7.5857888217320344</c:v>
                </c:pt>
                <c:pt idx="164">
                  <c:v>9.1083076464110313</c:v>
                </c:pt>
                <c:pt idx="165">
                  <c:v>11.23109291730734</c:v>
                </c:pt>
                <c:pt idx="166">
                  <c:v>10.722165455543283</c:v>
                </c:pt>
                <c:pt idx="167">
                  <c:v>11.061782843365412</c:v>
                </c:pt>
                <c:pt idx="168">
                  <c:v>9.9960667338292204</c:v>
                </c:pt>
                <c:pt idx="169">
                  <c:v>9.0836427189302249</c:v>
                </c:pt>
                <c:pt idx="170">
                  <c:v>8.0864102753237823</c:v>
                </c:pt>
                <c:pt idx="171">
                  <c:v>8.8436150921839491</c:v>
                </c:pt>
                <c:pt idx="172">
                  <c:v>8.3187422526923989</c:v>
                </c:pt>
                <c:pt idx="173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65-4618-AE91-6922CCFE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0044175"/>
        <c:axId val="296611375"/>
      </c:scatterChart>
      <c:valAx>
        <c:axId val="1920044175"/>
        <c:scaling>
          <c:orientation val="maxMin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96611375"/>
        <c:crosses val="autoZero"/>
        <c:crossBetween val="midCat"/>
      </c:valAx>
      <c:valAx>
        <c:axId val="296611375"/>
        <c:scaling>
          <c:orientation val="minMax"/>
          <c:max val="12"/>
          <c:min val="6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9200441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8055549463002"/>
          <c:y val="4.9394939135664569E-2"/>
          <c:w val="0.83655166363257516"/>
          <c:h val="0.72196945764356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Fig16A!$N$1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5-43B7-A65B-C2A249678A72}"/>
              </c:ext>
            </c:extLst>
          </c:dPt>
          <c:cat>
            <c:strRef>
              <c:f>Fig16A!$M$2:$M$8</c:f>
              <c:strCache>
                <c:ptCount val="7"/>
                <c:pt idx="0">
                  <c:v>Peru</c:v>
                </c:pt>
                <c:pt idx="1">
                  <c:v>Ecuador</c:v>
                </c:pt>
                <c:pt idx="2">
                  <c:v>Armenia</c:v>
                </c:pt>
                <c:pt idx="3">
                  <c:v>Russia</c:v>
                </c:pt>
                <c:pt idx="4">
                  <c:v>Mongolia</c:v>
                </c:pt>
                <c:pt idx="5">
                  <c:v>Colombia</c:v>
                </c:pt>
                <c:pt idx="6">
                  <c:v>Kazakhstan</c:v>
                </c:pt>
              </c:strCache>
            </c:strRef>
          </c:cat>
          <c:val>
            <c:numRef>
              <c:f>Fig16A!$N$2:$N$8</c:f>
              <c:numCache>
                <c:formatCode>0.0</c:formatCode>
                <c:ptCount val="7"/>
                <c:pt idx="0">
                  <c:v>8.3094555873925557</c:v>
                </c:pt>
                <c:pt idx="1">
                  <c:v>13.054393305439326</c:v>
                </c:pt>
                <c:pt idx="2">
                  <c:v>17.035217035217045</c:v>
                </c:pt>
                <c:pt idx="3">
                  <c:v>47.105561861520997</c:v>
                </c:pt>
                <c:pt idx="4">
                  <c:v>52.141982864137091</c:v>
                </c:pt>
                <c:pt idx="5">
                  <c:v>74.868421052631589</c:v>
                </c:pt>
                <c:pt idx="6">
                  <c:v>76.666666666666657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5-43B7-A65B-C2A249678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8499183"/>
        <c:axId val="1548492943"/>
      </c:barChart>
      <c:catAx>
        <c:axId val="154849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2943"/>
        <c:crosses val="autoZero"/>
        <c:auto val="1"/>
        <c:lblAlgn val="ctr"/>
        <c:lblOffset val="100"/>
        <c:noMultiLvlLbl val="0"/>
      </c:catAx>
      <c:valAx>
        <c:axId val="1548492943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6330409356725"/>
          <c:y val="5.0086739684328349E-2"/>
          <c:w val="0.8365767543859649"/>
          <c:h val="0.71344855924190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Fig16B!$N$10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A-414E-9069-869EB782B8A1}"/>
              </c:ext>
            </c:extLst>
          </c:dPt>
          <c:cat>
            <c:strRef>
              <c:f>Fig16B!$M$11:$M$15</c:f>
              <c:strCache>
                <c:ptCount val="5"/>
                <c:pt idx="0">
                  <c:v>Chile</c:v>
                </c:pt>
                <c:pt idx="1">
                  <c:v>Malaysia</c:v>
                </c:pt>
                <c:pt idx="2">
                  <c:v>Mongolia</c:v>
                </c:pt>
                <c:pt idx="3">
                  <c:v>Canada</c:v>
                </c:pt>
                <c:pt idx="4">
                  <c:v>Australia</c:v>
                </c:pt>
              </c:strCache>
            </c:strRef>
          </c:cat>
          <c:val>
            <c:numRef>
              <c:f>Fig16B!$N$11:$N$15</c:f>
              <c:numCache>
                <c:formatCode>0.0</c:formatCode>
                <c:ptCount val="5"/>
                <c:pt idx="0">
                  <c:v>26.380368098159501</c:v>
                </c:pt>
                <c:pt idx="1">
                  <c:v>39.146991622239156</c:v>
                </c:pt>
                <c:pt idx="2">
                  <c:v>52.141982864137091</c:v>
                </c:pt>
                <c:pt idx="3">
                  <c:v>93.379790940766554</c:v>
                </c:pt>
                <c:pt idx="4">
                  <c:v>97.886540600667402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FA-414E-9069-869EB782B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1549868799"/>
        <c:axId val="1549869759"/>
      </c:barChart>
      <c:catAx>
        <c:axId val="1549868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9869759"/>
        <c:crosses val="autoZero"/>
        <c:auto val="1"/>
        <c:lblAlgn val="ctr"/>
        <c:lblOffset val="100"/>
        <c:noMultiLvlLbl val="0"/>
      </c:catAx>
      <c:valAx>
        <c:axId val="1549869759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986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5.2067422463515596E-2"/>
          <c:w val="0.84562828947368418"/>
          <c:h val="0.71929914552183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Fig17A!$K$18</c:f>
              <c:strCache>
                <c:ptCount val="1"/>
                <c:pt idx="0">
                  <c:v>ndex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32-495D-B039-B168B44B8924}"/>
              </c:ext>
            </c:extLst>
          </c:dPt>
          <c:cat>
            <c:strRef>
              <c:f>Fig17A!$J$19:$J$25</c:f>
              <c:strCache>
                <c:ptCount val="7"/>
                <c:pt idx="0">
                  <c:v>Russia</c:v>
                </c:pt>
                <c:pt idx="1">
                  <c:v>Ecuador</c:v>
                </c:pt>
                <c:pt idx="2">
                  <c:v>Kazakhstan</c:v>
                </c:pt>
                <c:pt idx="3">
                  <c:v>Colombia</c:v>
                </c:pt>
                <c:pt idx="4">
                  <c:v>Guyana</c:v>
                </c:pt>
                <c:pt idx="5">
                  <c:v>Peru</c:v>
                </c:pt>
                <c:pt idx="6">
                  <c:v>Mongolia</c:v>
                </c:pt>
              </c:strCache>
            </c:strRef>
          </c:cat>
          <c:val>
            <c:numRef>
              <c:f>Fig17A!$K$19:$K$25</c:f>
              <c:numCache>
                <c:formatCode>0.000</c:formatCode>
                <c:ptCount val="7"/>
                <c:pt idx="0">
                  <c:v>0.45767240016252492</c:v>
                </c:pt>
                <c:pt idx="1">
                  <c:v>0.46665926401910157</c:v>
                </c:pt>
                <c:pt idx="2">
                  <c:v>0.49765160496803068</c:v>
                </c:pt>
                <c:pt idx="3">
                  <c:v>0.49898995101829696</c:v>
                </c:pt>
                <c:pt idx="4">
                  <c:v>0.50036850978778025</c:v>
                </c:pt>
                <c:pt idx="5">
                  <c:v>0.50611208855688028</c:v>
                </c:pt>
                <c:pt idx="6">
                  <c:v>0.53216732441092374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2-495D-B039-B168B44B8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69407216"/>
        <c:axId val="569406736"/>
      </c:barChart>
      <c:catAx>
        <c:axId val="5694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6736"/>
        <c:crosses val="autoZero"/>
        <c:auto val="1"/>
        <c:lblAlgn val="ctr"/>
        <c:lblOffset val="100"/>
        <c:noMultiLvlLbl val="0"/>
      </c:catAx>
      <c:valAx>
        <c:axId val="569406736"/>
        <c:scaling>
          <c:orientation val="minMax"/>
          <c:max val="0.9"/>
          <c:min val="0.4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72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5.2067422463515596E-2"/>
          <c:w val="0.84562828947368418"/>
          <c:h val="0.71706850263855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Fig17B!$K$27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2-47A3-8CF0-ADBAAD33B3D3}"/>
              </c:ext>
            </c:extLst>
          </c:dPt>
          <c:cat>
            <c:strRef>
              <c:f>Fig17B!$J$28:$J$33</c:f>
              <c:strCache>
                <c:ptCount val="6"/>
                <c:pt idx="0">
                  <c:v>Mongolia</c:v>
                </c:pt>
                <c:pt idx="1">
                  <c:v>Malaysia</c:v>
                </c:pt>
                <c:pt idx="2">
                  <c:v>UAE</c:v>
                </c:pt>
                <c:pt idx="3">
                  <c:v>Chile</c:v>
                </c:pt>
                <c:pt idx="4">
                  <c:v>Canada</c:v>
                </c:pt>
                <c:pt idx="5">
                  <c:v>Australia</c:v>
                </c:pt>
              </c:strCache>
            </c:strRef>
          </c:cat>
          <c:val>
            <c:numRef>
              <c:f>Fig17B!$K$28:$K$33</c:f>
              <c:numCache>
                <c:formatCode>0.000</c:formatCode>
                <c:ptCount val="6"/>
                <c:pt idx="0">
                  <c:v>0.53216732441092374</c:v>
                </c:pt>
                <c:pt idx="1">
                  <c:v>0.56571428571428573</c:v>
                </c:pt>
                <c:pt idx="2">
                  <c:v>0.65069833350997197</c:v>
                </c:pt>
                <c:pt idx="3">
                  <c:v>0.67675587325479014</c:v>
                </c:pt>
                <c:pt idx="4">
                  <c:v>0.79822580143274091</c:v>
                </c:pt>
                <c:pt idx="5">
                  <c:v>0.80766549324106707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2-47A3-8CF0-ADBAAD33B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78201791"/>
        <c:axId val="2078202751"/>
      </c:barChart>
      <c:catAx>
        <c:axId val="207820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78202751"/>
        <c:crosses val="autoZero"/>
        <c:auto val="1"/>
        <c:lblAlgn val="ctr"/>
        <c:lblOffset val="100"/>
        <c:noMultiLvlLbl val="0"/>
      </c:catAx>
      <c:valAx>
        <c:axId val="2078202751"/>
        <c:scaling>
          <c:orientation val="minMax"/>
          <c:max val="0.9"/>
          <c:min val="0.4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7820179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94493034010472E-2"/>
          <c:y val="5.6816121639651419E-2"/>
          <c:w val="0.86139326473433342"/>
          <c:h val="0.82190437574024555"/>
        </c:manualLayout>
      </c:layout>
      <c:lineChart>
        <c:grouping val="standard"/>
        <c:varyColors val="0"/>
        <c:ser>
          <c:idx val="0"/>
          <c:order val="0"/>
          <c:tx>
            <c:strRef>
              <c:f>Fig18A!$B$1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Fig18A!$B$2:$B$28</c:f>
              <c:numCache>
                <c:formatCode>General</c:formatCode>
                <c:ptCount val="27"/>
                <c:pt idx="5" formatCode="0.0">
                  <c:v>35.4</c:v>
                </c:pt>
                <c:pt idx="6" formatCode="0.0">
                  <c:v>35.299999999999997</c:v>
                </c:pt>
                <c:pt idx="7" formatCode="0.0">
                  <c:v>35.200000000000003</c:v>
                </c:pt>
                <c:pt idx="8" formatCode="0.0">
                  <c:v>35.1</c:v>
                </c:pt>
                <c:pt idx="9" formatCode="0.0">
                  <c:v>35.200000000000003</c:v>
                </c:pt>
                <c:pt idx="10" formatCode="0.0">
                  <c:v>35.299999999999997</c:v>
                </c:pt>
                <c:pt idx="11" formatCode="0.0">
                  <c:v>35.5</c:v>
                </c:pt>
                <c:pt idx="12" formatCode="0.0">
                  <c:v>35.6</c:v>
                </c:pt>
                <c:pt idx="13" formatCode="0.0">
                  <c:v>35.700000000000003</c:v>
                </c:pt>
                <c:pt idx="14" formatCode="0.0">
                  <c:v>35.9</c:v>
                </c:pt>
                <c:pt idx="15">
                  <c:v>36</c:v>
                </c:pt>
                <c:pt idx="16" formatCode="0.0">
                  <c:v>36.299999999999997</c:v>
                </c:pt>
                <c:pt idx="17" formatCode="0.0">
                  <c:v>36.5</c:v>
                </c:pt>
                <c:pt idx="18" formatCode="0.0">
                  <c:v>36.200000000000003</c:v>
                </c:pt>
                <c:pt idx="19" formatCode="0.0">
                  <c:v>35.9</c:v>
                </c:pt>
                <c:pt idx="20" formatCode="0.0">
                  <c:v>35.9</c:v>
                </c:pt>
                <c:pt idx="21" formatCode="0.0">
                  <c:v>35.9</c:v>
                </c:pt>
                <c:pt idx="22" formatCode="0.0">
                  <c:v>35.9</c:v>
                </c:pt>
                <c:pt idx="23" formatCode="0.0">
                  <c:v>35.799999999999997</c:v>
                </c:pt>
                <c:pt idx="24" formatCode="0.0">
                  <c:v>35.700000000000003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12-414D-B3EB-1E68B70452CA}"/>
            </c:ext>
          </c:extLst>
        </c:ser>
        <c:ser>
          <c:idx val="1"/>
          <c:order val="1"/>
          <c:tx>
            <c:strRef>
              <c:f>Fig18A!$C$1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Fig18A!$C$2:$C$28</c:f>
              <c:numCache>
                <c:formatCode>0.0</c:formatCode>
                <c:ptCount val="27"/>
                <c:pt idx="0">
                  <c:v>32.4</c:v>
                </c:pt>
                <c:pt idx="1">
                  <c:v>33.299999999999997</c:v>
                </c:pt>
                <c:pt idx="2">
                  <c:v>34.1</c:v>
                </c:pt>
                <c:pt idx="3" formatCode="General">
                  <c:v>35</c:v>
                </c:pt>
                <c:pt idx="4">
                  <c:v>35.799999999999997</c:v>
                </c:pt>
                <c:pt idx="5">
                  <c:v>36.700000000000003</c:v>
                </c:pt>
                <c:pt idx="6">
                  <c:v>37.6</c:v>
                </c:pt>
                <c:pt idx="7">
                  <c:v>37.9</c:v>
                </c:pt>
                <c:pt idx="8">
                  <c:v>38.200000000000003</c:v>
                </c:pt>
                <c:pt idx="9">
                  <c:v>38.4</c:v>
                </c:pt>
                <c:pt idx="10" formatCode="General">
                  <c:v>38</c:v>
                </c:pt>
                <c:pt idx="11">
                  <c:v>37.6</c:v>
                </c:pt>
                <c:pt idx="12" formatCode="General">
                  <c:v>37</c:v>
                </c:pt>
                <c:pt idx="13">
                  <c:v>36.799999999999997</c:v>
                </c:pt>
                <c:pt idx="14">
                  <c:v>36.5</c:v>
                </c:pt>
                <c:pt idx="15" formatCode="General">
                  <c:v>36</c:v>
                </c:pt>
                <c:pt idx="16">
                  <c:v>35.4</c:v>
                </c:pt>
                <c:pt idx="17" formatCode="General">
                  <c:v>35</c:v>
                </c:pt>
                <c:pt idx="18">
                  <c:v>34.5</c:v>
                </c:pt>
                <c:pt idx="19">
                  <c:v>34.200000000000003</c:v>
                </c:pt>
                <c:pt idx="20" formatCode="General">
                  <c:v>34</c:v>
                </c:pt>
                <c:pt idx="21">
                  <c:v>33.9</c:v>
                </c:pt>
                <c:pt idx="22">
                  <c:v>34.200000000000003</c:v>
                </c:pt>
                <c:pt idx="23">
                  <c:v>34.5</c:v>
                </c:pt>
                <c:pt idx="24">
                  <c:v>34.700000000000003</c:v>
                </c:pt>
                <c:pt idx="25">
                  <c:v>34.9</c:v>
                </c:pt>
                <c:pt idx="26">
                  <c:v>34.9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12-414D-B3EB-1E68B70452CA}"/>
            </c:ext>
          </c:extLst>
        </c:ser>
        <c:ser>
          <c:idx val="2"/>
          <c:order val="2"/>
          <c:tx>
            <c:strRef>
              <c:f>Fig18A!$D$1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Fig18A!$D$2:$D$28</c:f>
              <c:numCache>
                <c:formatCode>0.0</c:formatCode>
                <c:ptCount val="27"/>
                <c:pt idx="0">
                  <c:v>51.1</c:v>
                </c:pt>
                <c:pt idx="1">
                  <c:v>51.2</c:v>
                </c:pt>
                <c:pt idx="2">
                  <c:v>51.3</c:v>
                </c:pt>
                <c:pt idx="3">
                  <c:v>51.5</c:v>
                </c:pt>
                <c:pt idx="4">
                  <c:v>51.8</c:v>
                </c:pt>
                <c:pt idx="5" formatCode="General">
                  <c:v>52</c:v>
                </c:pt>
                <c:pt idx="6">
                  <c:v>52.1</c:v>
                </c:pt>
                <c:pt idx="7">
                  <c:v>52.2</c:v>
                </c:pt>
                <c:pt idx="8">
                  <c:v>52.3</c:v>
                </c:pt>
                <c:pt idx="9">
                  <c:v>52.4</c:v>
                </c:pt>
                <c:pt idx="10">
                  <c:v>52.5</c:v>
                </c:pt>
                <c:pt idx="11">
                  <c:v>52.5</c:v>
                </c:pt>
                <c:pt idx="12">
                  <c:v>52.5</c:v>
                </c:pt>
                <c:pt idx="13">
                  <c:v>52.1</c:v>
                </c:pt>
                <c:pt idx="14">
                  <c:v>52.2</c:v>
                </c:pt>
                <c:pt idx="15" formatCode="General">
                  <c:v>52</c:v>
                </c:pt>
                <c:pt idx="16">
                  <c:v>52.2</c:v>
                </c:pt>
                <c:pt idx="17">
                  <c:v>52.3</c:v>
                </c:pt>
                <c:pt idx="18">
                  <c:v>51.5</c:v>
                </c:pt>
                <c:pt idx="19">
                  <c:v>50.8</c:v>
                </c:pt>
                <c:pt idx="20">
                  <c:v>49.9</c:v>
                </c:pt>
                <c:pt idx="21">
                  <c:v>49.8</c:v>
                </c:pt>
                <c:pt idx="22">
                  <c:v>49.6</c:v>
                </c:pt>
                <c:pt idx="23">
                  <c:v>49.6</c:v>
                </c:pt>
                <c:pt idx="24">
                  <c:v>49.2</c:v>
                </c:pt>
                <c:pt idx="25">
                  <c:v>48.8</c:v>
                </c:pt>
                <c:pt idx="26">
                  <c:v>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12-414D-B3EB-1E68B70452CA}"/>
            </c:ext>
          </c:extLst>
        </c:ser>
        <c:ser>
          <c:idx val="3"/>
          <c:order val="3"/>
          <c:tx>
            <c:strRef>
              <c:f>Fig18A!$E$1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Fig18A!$E$2:$E$28</c:f>
              <c:numCache>
                <c:formatCode>0.0</c:formatCode>
                <c:ptCount val="27"/>
                <c:pt idx="0">
                  <c:v>47.5</c:v>
                </c:pt>
                <c:pt idx="1">
                  <c:v>47.7</c:v>
                </c:pt>
                <c:pt idx="2">
                  <c:v>47.9</c:v>
                </c:pt>
                <c:pt idx="3">
                  <c:v>48.2</c:v>
                </c:pt>
                <c:pt idx="4">
                  <c:v>48.4</c:v>
                </c:pt>
                <c:pt idx="5">
                  <c:v>48.7</c:v>
                </c:pt>
                <c:pt idx="6">
                  <c:v>48.9</c:v>
                </c:pt>
                <c:pt idx="7">
                  <c:v>49.1</c:v>
                </c:pt>
                <c:pt idx="8">
                  <c:v>49.3</c:v>
                </c:pt>
                <c:pt idx="9">
                  <c:v>50.5</c:v>
                </c:pt>
                <c:pt idx="10">
                  <c:v>50.5</c:v>
                </c:pt>
                <c:pt idx="11">
                  <c:v>50.2</c:v>
                </c:pt>
                <c:pt idx="12">
                  <c:v>49.8</c:v>
                </c:pt>
                <c:pt idx="13">
                  <c:v>49.6</c:v>
                </c:pt>
                <c:pt idx="14">
                  <c:v>49.1</c:v>
                </c:pt>
                <c:pt idx="15">
                  <c:v>48.7</c:v>
                </c:pt>
                <c:pt idx="16">
                  <c:v>48.3</c:v>
                </c:pt>
                <c:pt idx="17">
                  <c:v>47.8</c:v>
                </c:pt>
                <c:pt idx="18">
                  <c:v>46.4</c:v>
                </c:pt>
                <c:pt idx="19">
                  <c:v>45.4</c:v>
                </c:pt>
                <c:pt idx="20">
                  <c:v>44.5</c:v>
                </c:pt>
                <c:pt idx="21">
                  <c:v>43.4</c:v>
                </c:pt>
                <c:pt idx="22" formatCode="General">
                  <c:v>43</c:v>
                </c:pt>
                <c:pt idx="23">
                  <c:v>42.8</c:v>
                </c:pt>
                <c:pt idx="24">
                  <c:v>42.3</c:v>
                </c:pt>
                <c:pt idx="25">
                  <c:v>42.3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12-414D-B3EB-1E68B70452CA}"/>
            </c:ext>
          </c:extLst>
        </c:ser>
        <c:ser>
          <c:idx val="4"/>
          <c:order val="4"/>
          <c:tx>
            <c:strRef>
              <c:f>Fig18A!$F$1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Fig18A!$F$2:$F$28</c:f>
              <c:numCache>
                <c:formatCode>General</c:formatCode>
                <c:ptCount val="27"/>
                <c:pt idx="2" formatCode="0.0">
                  <c:v>48.3</c:v>
                </c:pt>
                <c:pt idx="3" formatCode="0.0">
                  <c:v>48.7</c:v>
                </c:pt>
                <c:pt idx="4" formatCode="0.0">
                  <c:v>48.8</c:v>
                </c:pt>
                <c:pt idx="5" formatCode="0.0">
                  <c:v>48.7</c:v>
                </c:pt>
                <c:pt idx="6" formatCode="0.0">
                  <c:v>48.7</c:v>
                </c:pt>
                <c:pt idx="7" formatCode="0.0">
                  <c:v>48.7</c:v>
                </c:pt>
                <c:pt idx="8" formatCode="0.0">
                  <c:v>48.7</c:v>
                </c:pt>
                <c:pt idx="9" formatCode="0.0">
                  <c:v>49.1</c:v>
                </c:pt>
                <c:pt idx="10" formatCode="0.0">
                  <c:v>49.5</c:v>
                </c:pt>
                <c:pt idx="11" formatCode="0.0">
                  <c:v>49.9</c:v>
                </c:pt>
                <c:pt idx="12" formatCode="0.0">
                  <c:v>50.3</c:v>
                </c:pt>
                <c:pt idx="13" formatCode="0.0">
                  <c:v>50.8</c:v>
                </c:pt>
                <c:pt idx="14" formatCode="0.0">
                  <c:v>51.2</c:v>
                </c:pt>
                <c:pt idx="15" formatCode="0.0">
                  <c:v>51.6</c:v>
                </c:pt>
                <c:pt idx="16" formatCode="0.0">
                  <c:v>51.9</c:v>
                </c:pt>
                <c:pt idx="17" formatCode="0.0">
                  <c:v>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12-414D-B3EB-1E68B70452CA}"/>
            </c:ext>
          </c:extLst>
        </c:ser>
        <c:ser>
          <c:idx val="5"/>
          <c:order val="5"/>
          <c:tx>
            <c:strRef>
              <c:f>Fig18A!$G$1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Fig18A!$G$2:$G$28</c:f>
              <c:numCache>
                <c:formatCode>0.0</c:formatCode>
                <c:ptCount val="27"/>
                <c:pt idx="0">
                  <c:v>30.4</c:v>
                </c:pt>
                <c:pt idx="1">
                  <c:v>30.7</c:v>
                </c:pt>
                <c:pt idx="2">
                  <c:v>30.9</c:v>
                </c:pt>
                <c:pt idx="3">
                  <c:v>31.1</c:v>
                </c:pt>
                <c:pt idx="4">
                  <c:v>31.4</c:v>
                </c:pt>
                <c:pt idx="5">
                  <c:v>31.6</c:v>
                </c:pt>
                <c:pt idx="6">
                  <c:v>31.9</c:v>
                </c:pt>
                <c:pt idx="7">
                  <c:v>31.9</c:v>
                </c:pt>
                <c:pt idx="8" formatCode="General">
                  <c:v>32</c:v>
                </c:pt>
                <c:pt idx="9" formatCode="General">
                  <c:v>32</c:v>
                </c:pt>
                <c:pt idx="10">
                  <c:v>32.1</c:v>
                </c:pt>
                <c:pt idx="11">
                  <c:v>32.1</c:v>
                </c:pt>
                <c:pt idx="12">
                  <c:v>31.9</c:v>
                </c:pt>
                <c:pt idx="13">
                  <c:v>31.5</c:v>
                </c:pt>
                <c:pt idx="14">
                  <c:v>31.1</c:v>
                </c:pt>
                <c:pt idx="15">
                  <c:v>30.8</c:v>
                </c:pt>
                <c:pt idx="16">
                  <c:v>30.4</c:v>
                </c:pt>
                <c:pt idx="17" formatCode="General">
                  <c:v>30</c:v>
                </c:pt>
                <c:pt idx="18">
                  <c:v>29.7</c:v>
                </c:pt>
                <c:pt idx="19">
                  <c:v>29.4</c:v>
                </c:pt>
                <c:pt idx="20">
                  <c:v>29.1</c:v>
                </c:pt>
                <c:pt idx="21">
                  <c:v>28.9</c:v>
                </c:pt>
                <c:pt idx="22">
                  <c:v>28.6</c:v>
                </c:pt>
                <c:pt idx="23">
                  <c:v>28.5</c:v>
                </c:pt>
                <c:pt idx="24">
                  <c:v>28.3</c:v>
                </c:pt>
                <c:pt idx="25">
                  <c:v>28.3</c:v>
                </c:pt>
                <c:pt idx="26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12-414D-B3EB-1E68B70452CA}"/>
            </c:ext>
          </c:extLst>
        </c:ser>
        <c:ser>
          <c:idx val="6"/>
          <c:order val="6"/>
          <c:tx>
            <c:strRef>
              <c:f>Fig18A!$H$1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Fig18A!$H$2:$H$28</c:f>
              <c:numCache>
                <c:formatCode>0.0</c:formatCode>
                <c:ptCount val="27"/>
                <c:pt idx="0">
                  <c:v>53.8</c:v>
                </c:pt>
                <c:pt idx="1">
                  <c:v>53.8</c:v>
                </c:pt>
                <c:pt idx="2">
                  <c:v>53.7</c:v>
                </c:pt>
                <c:pt idx="3">
                  <c:v>53.7</c:v>
                </c:pt>
                <c:pt idx="4">
                  <c:v>53.7</c:v>
                </c:pt>
                <c:pt idx="5">
                  <c:v>53.6</c:v>
                </c:pt>
                <c:pt idx="6">
                  <c:v>53.5</c:v>
                </c:pt>
                <c:pt idx="7">
                  <c:v>53.5</c:v>
                </c:pt>
                <c:pt idx="8">
                  <c:v>53.6</c:v>
                </c:pt>
                <c:pt idx="9">
                  <c:v>53.4</c:v>
                </c:pt>
                <c:pt idx="10">
                  <c:v>52.8</c:v>
                </c:pt>
                <c:pt idx="11">
                  <c:v>52.6</c:v>
                </c:pt>
                <c:pt idx="12">
                  <c:v>52.6</c:v>
                </c:pt>
                <c:pt idx="13">
                  <c:v>52.3</c:v>
                </c:pt>
                <c:pt idx="14" formatCode="General">
                  <c:v>52</c:v>
                </c:pt>
                <c:pt idx="15">
                  <c:v>51.4</c:v>
                </c:pt>
                <c:pt idx="16">
                  <c:v>50.8</c:v>
                </c:pt>
                <c:pt idx="17" formatCode="General">
                  <c:v>50</c:v>
                </c:pt>
                <c:pt idx="18">
                  <c:v>49.2</c:v>
                </c:pt>
                <c:pt idx="19">
                  <c:v>48.4</c:v>
                </c:pt>
                <c:pt idx="20">
                  <c:v>47.7</c:v>
                </c:pt>
                <c:pt idx="21" formatCode="General">
                  <c:v>47</c:v>
                </c:pt>
                <c:pt idx="22">
                  <c:v>46.4</c:v>
                </c:pt>
                <c:pt idx="23" formatCode="General">
                  <c:v>46</c:v>
                </c:pt>
                <c:pt idx="24">
                  <c:v>45.7</c:v>
                </c:pt>
                <c:pt idx="25">
                  <c:v>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12-414D-B3EB-1E68B70452CA}"/>
            </c:ext>
          </c:extLst>
        </c:ser>
        <c:ser>
          <c:idx val="7"/>
          <c:order val="7"/>
          <c:tx>
            <c:strRef>
              <c:f>Fig18A!$I$1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Fig18A!$A$2:$A$28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Fig18A!$I$2:$I$28</c:f>
              <c:numCache>
                <c:formatCode>0.0</c:formatCode>
                <c:ptCount val="27"/>
                <c:pt idx="0" formatCode="General">
                  <c:v>36</c:v>
                </c:pt>
                <c:pt idx="1">
                  <c:v>37.4</c:v>
                </c:pt>
                <c:pt idx="2">
                  <c:v>39.299999999999997</c:v>
                </c:pt>
                <c:pt idx="3">
                  <c:v>41.1</c:v>
                </c:pt>
                <c:pt idx="4">
                  <c:v>42.1</c:v>
                </c:pt>
                <c:pt idx="5" formatCode="General">
                  <c:v>43</c:v>
                </c:pt>
                <c:pt idx="6">
                  <c:v>43.2</c:v>
                </c:pt>
                <c:pt idx="7">
                  <c:v>42.9</c:v>
                </c:pt>
                <c:pt idx="8">
                  <c:v>42.8</c:v>
                </c:pt>
                <c:pt idx="9">
                  <c:v>42.7</c:v>
                </c:pt>
                <c:pt idx="10">
                  <c:v>42.8</c:v>
                </c:pt>
                <c:pt idx="11">
                  <c:v>42.6</c:v>
                </c:pt>
                <c:pt idx="12">
                  <c:v>42.3</c:v>
                </c:pt>
                <c:pt idx="13">
                  <c:v>42.5</c:v>
                </c:pt>
                <c:pt idx="14">
                  <c:v>42.5</c:v>
                </c:pt>
                <c:pt idx="15">
                  <c:v>42.2</c:v>
                </c:pt>
                <c:pt idx="16">
                  <c:v>42.2</c:v>
                </c:pt>
                <c:pt idx="17">
                  <c:v>42.2</c:v>
                </c:pt>
                <c:pt idx="18">
                  <c:v>42.3</c:v>
                </c:pt>
                <c:pt idx="19" formatCode="General">
                  <c:v>42</c:v>
                </c:pt>
                <c:pt idx="20">
                  <c:v>42.1</c:v>
                </c:pt>
                <c:pt idx="21">
                  <c:v>42.2</c:v>
                </c:pt>
                <c:pt idx="22">
                  <c:v>42.4</c:v>
                </c:pt>
                <c:pt idx="23">
                  <c:v>42.6</c:v>
                </c:pt>
                <c:pt idx="24">
                  <c:v>42.6</c:v>
                </c:pt>
                <c:pt idx="25">
                  <c:v>42.6</c:v>
                </c:pt>
                <c:pt idx="26">
                  <c:v>42.7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12-414D-B3EB-1E68B7045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510352"/>
        <c:axId val="1150504592"/>
      </c:lineChart>
      <c:catAx>
        <c:axId val="115051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50504592"/>
        <c:crosses val="autoZero"/>
        <c:auto val="1"/>
        <c:lblAlgn val="ctr"/>
        <c:lblOffset val="100"/>
        <c:noMultiLvlLbl val="0"/>
      </c:catAx>
      <c:valAx>
        <c:axId val="1150504592"/>
        <c:scaling>
          <c:orientation val="minMax"/>
          <c:max val="55"/>
          <c:min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5051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29556862274448E-2"/>
          <c:y val="0.73543256396644618"/>
          <c:w val="0.86314712104241609"/>
          <c:h val="0.14109598875190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67315115022384E-2"/>
          <c:y val="5.2943504131262448E-2"/>
          <c:w val="0.83701559363903044"/>
          <c:h val="0.82585732787492117"/>
        </c:manualLayout>
      </c:layout>
      <c:lineChart>
        <c:grouping val="standard"/>
        <c:varyColors val="0"/>
        <c:ser>
          <c:idx val="0"/>
          <c:order val="0"/>
          <c:tx>
            <c:strRef>
              <c:f>'https://reiknistofnun-my.sharepoint.com/personal/gylfason_hi_is/Documents/FLUTT2019/Documents 2/Excel 2010/[Gini data SWIID.xlsx]AP Gini'!$B$1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Gini'!$B$2:$B$28</c:f>
              <c:numCache>
                <c:formatCode>General</c:formatCode>
                <c:ptCount val="27"/>
                <c:pt idx="5">
                  <c:v>35.4</c:v>
                </c:pt>
                <c:pt idx="6">
                  <c:v>35.299999999999997</c:v>
                </c:pt>
                <c:pt idx="7">
                  <c:v>35.200000000000003</c:v>
                </c:pt>
                <c:pt idx="8">
                  <c:v>35.1</c:v>
                </c:pt>
                <c:pt idx="9">
                  <c:v>35.200000000000003</c:v>
                </c:pt>
                <c:pt idx="10">
                  <c:v>35.299999999999997</c:v>
                </c:pt>
                <c:pt idx="11">
                  <c:v>35.5</c:v>
                </c:pt>
                <c:pt idx="12">
                  <c:v>35.6</c:v>
                </c:pt>
                <c:pt idx="13">
                  <c:v>35.700000000000003</c:v>
                </c:pt>
                <c:pt idx="14">
                  <c:v>35.9</c:v>
                </c:pt>
                <c:pt idx="15">
                  <c:v>36</c:v>
                </c:pt>
                <c:pt idx="16">
                  <c:v>36.299999999999997</c:v>
                </c:pt>
                <c:pt idx="17">
                  <c:v>36.5</c:v>
                </c:pt>
                <c:pt idx="18">
                  <c:v>36.200000000000003</c:v>
                </c:pt>
                <c:pt idx="19">
                  <c:v>35.9</c:v>
                </c:pt>
                <c:pt idx="20">
                  <c:v>35.9</c:v>
                </c:pt>
                <c:pt idx="21">
                  <c:v>35.9</c:v>
                </c:pt>
                <c:pt idx="22">
                  <c:v>35.9</c:v>
                </c:pt>
                <c:pt idx="23">
                  <c:v>35.799999999999997</c:v>
                </c:pt>
                <c:pt idx="24">
                  <c:v>35.700000000000003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3D-45C9-AC9D-5FFB0B451C15}"/>
            </c:ext>
          </c:extLst>
        </c:ser>
        <c:ser>
          <c:idx val="1"/>
          <c:order val="1"/>
          <c:tx>
            <c:strRef>
              <c:f>'https://reiknistofnun-my.sharepoint.com/personal/gylfason_hi_is/Documents/FLUTT2019/Documents 2/Excel 2010/[Gini data SWIID.xlsx]AP Gini'!$C$1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Gini'!$C$2:$C$28</c:f>
              <c:numCache>
                <c:formatCode>General</c:formatCode>
                <c:ptCount val="27"/>
                <c:pt idx="0">
                  <c:v>30.3</c:v>
                </c:pt>
                <c:pt idx="1">
                  <c:v>30.5</c:v>
                </c:pt>
                <c:pt idx="2">
                  <c:v>30.6</c:v>
                </c:pt>
                <c:pt idx="3">
                  <c:v>30.8</c:v>
                </c:pt>
                <c:pt idx="4">
                  <c:v>30.9</c:v>
                </c:pt>
                <c:pt idx="5">
                  <c:v>31.3</c:v>
                </c:pt>
                <c:pt idx="6">
                  <c:v>31.4</c:v>
                </c:pt>
                <c:pt idx="7">
                  <c:v>31.5</c:v>
                </c:pt>
                <c:pt idx="8">
                  <c:v>31.7</c:v>
                </c:pt>
                <c:pt idx="9">
                  <c:v>31.8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31.9</c:v>
                </c:pt>
                <c:pt idx="14">
                  <c:v>32.1</c:v>
                </c:pt>
                <c:pt idx="15">
                  <c:v>32.299999999999997</c:v>
                </c:pt>
                <c:pt idx="16">
                  <c:v>32.6</c:v>
                </c:pt>
                <c:pt idx="17">
                  <c:v>32.799999999999997</c:v>
                </c:pt>
                <c:pt idx="18">
                  <c:v>33.1</c:v>
                </c:pt>
                <c:pt idx="19">
                  <c:v>33.1</c:v>
                </c:pt>
                <c:pt idx="20">
                  <c:v>33.1</c:v>
                </c:pt>
                <c:pt idx="21">
                  <c:v>33.1</c:v>
                </c:pt>
                <c:pt idx="22">
                  <c:v>33</c:v>
                </c:pt>
                <c:pt idx="23">
                  <c:v>33.200000000000003</c:v>
                </c:pt>
                <c:pt idx="24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3D-45C9-AC9D-5FFB0B451C15}"/>
            </c:ext>
          </c:extLst>
        </c:ser>
        <c:ser>
          <c:idx val="2"/>
          <c:order val="2"/>
          <c:tx>
            <c:strRef>
              <c:f>'https://reiknistofnun-my.sharepoint.com/personal/gylfason_hi_is/Documents/FLUTT2019/Documents 2/Excel 2010/[Gini data SWIID.xlsx]AP Gini'!$D$1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Gini'!$D$2:$D$28</c:f>
              <c:numCache>
                <c:formatCode>General</c:formatCode>
                <c:ptCount val="27"/>
                <c:pt idx="0">
                  <c:v>28.4</c:v>
                </c:pt>
                <c:pt idx="1">
                  <c:v>28.4</c:v>
                </c:pt>
                <c:pt idx="2">
                  <c:v>28.9</c:v>
                </c:pt>
                <c:pt idx="3">
                  <c:v>28.9</c:v>
                </c:pt>
                <c:pt idx="4">
                  <c:v>28.7</c:v>
                </c:pt>
                <c:pt idx="5">
                  <c:v>29.3</c:v>
                </c:pt>
                <c:pt idx="6">
                  <c:v>29.6</c:v>
                </c:pt>
                <c:pt idx="7">
                  <c:v>29.5</c:v>
                </c:pt>
                <c:pt idx="8">
                  <c:v>30.7</c:v>
                </c:pt>
                <c:pt idx="9">
                  <c:v>31</c:v>
                </c:pt>
                <c:pt idx="10">
                  <c:v>31.3</c:v>
                </c:pt>
                <c:pt idx="11">
                  <c:v>31.3</c:v>
                </c:pt>
                <c:pt idx="12">
                  <c:v>31.3</c:v>
                </c:pt>
                <c:pt idx="13">
                  <c:v>31.4</c:v>
                </c:pt>
                <c:pt idx="14">
                  <c:v>31.6</c:v>
                </c:pt>
                <c:pt idx="15">
                  <c:v>31.3</c:v>
                </c:pt>
                <c:pt idx="16">
                  <c:v>31.3</c:v>
                </c:pt>
                <c:pt idx="17">
                  <c:v>31.3</c:v>
                </c:pt>
                <c:pt idx="18">
                  <c:v>31.3</c:v>
                </c:pt>
                <c:pt idx="19">
                  <c:v>31.4</c:v>
                </c:pt>
                <c:pt idx="20">
                  <c:v>31.5</c:v>
                </c:pt>
                <c:pt idx="21">
                  <c:v>31.4</c:v>
                </c:pt>
                <c:pt idx="22">
                  <c:v>31.5</c:v>
                </c:pt>
                <c:pt idx="23">
                  <c:v>31.8</c:v>
                </c:pt>
                <c:pt idx="24">
                  <c:v>31.4</c:v>
                </c:pt>
                <c:pt idx="25">
                  <c:v>31.3</c:v>
                </c:pt>
                <c:pt idx="26">
                  <c:v>31.2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3D-45C9-AC9D-5FFB0B451C15}"/>
            </c:ext>
          </c:extLst>
        </c:ser>
        <c:ser>
          <c:idx val="3"/>
          <c:order val="3"/>
          <c:tx>
            <c:strRef>
              <c:f>'https://reiknistofnun-my.sharepoint.com/personal/gylfason_hi_is/Documents/FLUTT2019/Documents 2/Excel 2010/[Gini data SWIID.xlsx]AP Gini'!$E$1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Gini'!$E$2:$E$28</c:f>
              <c:numCache>
                <c:formatCode>General</c:formatCode>
                <c:ptCount val="27"/>
                <c:pt idx="0">
                  <c:v>51.2</c:v>
                </c:pt>
                <c:pt idx="1">
                  <c:v>50.8</c:v>
                </c:pt>
                <c:pt idx="2">
                  <c:v>50.8</c:v>
                </c:pt>
                <c:pt idx="3">
                  <c:v>51</c:v>
                </c:pt>
                <c:pt idx="4">
                  <c:v>51.2</c:v>
                </c:pt>
                <c:pt idx="5">
                  <c:v>51</c:v>
                </c:pt>
                <c:pt idx="6">
                  <c:v>50.9</c:v>
                </c:pt>
                <c:pt idx="7">
                  <c:v>50.9</c:v>
                </c:pt>
                <c:pt idx="8">
                  <c:v>51</c:v>
                </c:pt>
                <c:pt idx="9">
                  <c:v>50.9</c:v>
                </c:pt>
                <c:pt idx="10">
                  <c:v>50.7</c:v>
                </c:pt>
                <c:pt idx="11">
                  <c:v>50.4</c:v>
                </c:pt>
                <c:pt idx="12">
                  <c:v>50.1</c:v>
                </c:pt>
                <c:pt idx="13">
                  <c:v>49.8</c:v>
                </c:pt>
                <c:pt idx="14">
                  <c:v>49.3</c:v>
                </c:pt>
                <c:pt idx="15">
                  <c:v>48.8</c:v>
                </c:pt>
                <c:pt idx="16">
                  <c:v>48.3</c:v>
                </c:pt>
                <c:pt idx="17">
                  <c:v>48.1</c:v>
                </c:pt>
                <c:pt idx="18">
                  <c:v>47.9</c:v>
                </c:pt>
                <c:pt idx="19">
                  <c:v>47.8</c:v>
                </c:pt>
                <c:pt idx="20">
                  <c:v>47.3</c:v>
                </c:pt>
                <c:pt idx="21">
                  <c:v>46.8</c:v>
                </c:pt>
                <c:pt idx="22">
                  <c:v>46.1</c:v>
                </c:pt>
                <c:pt idx="23">
                  <c:v>45.4</c:v>
                </c:pt>
                <c:pt idx="24">
                  <c:v>45.1</c:v>
                </c:pt>
                <c:pt idx="25">
                  <c:v>44.8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3D-45C9-AC9D-5FFB0B451C15}"/>
            </c:ext>
          </c:extLst>
        </c:ser>
        <c:ser>
          <c:idx val="4"/>
          <c:order val="4"/>
          <c:tx>
            <c:strRef>
              <c:f>'https://reiknistofnun-my.sharepoint.com/personal/gylfason_hi_is/Documents/FLUTT2019/Documents 2/Excel 2010/[Gini data SWIID.xlsx]AP Gini'!$F$1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Gini'!$F$2:$F$28</c:f>
              <c:numCache>
                <c:formatCode>General</c:formatCode>
                <c:ptCount val="27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44.9</c:v>
                </c:pt>
                <c:pt idx="5">
                  <c:v>45</c:v>
                </c:pt>
                <c:pt idx="6">
                  <c:v>44.9</c:v>
                </c:pt>
                <c:pt idx="7">
                  <c:v>44.9</c:v>
                </c:pt>
                <c:pt idx="8">
                  <c:v>44.7</c:v>
                </c:pt>
                <c:pt idx="9">
                  <c:v>44.5</c:v>
                </c:pt>
                <c:pt idx="10">
                  <c:v>44.4</c:v>
                </c:pt>
                <c:pt idx="11">
                  <c:v>44.3</c:v>
                </c:pt>
                <c:pt idx="12">
                  <c:v>44.2</c:v>
                </c:pt>
                <c:pt idx="13">
                  <c:v>43.9</c:v>
                </c:pt>
                <c:pt idx="14">
                  <c:v>43.7</c:v>
                </c:pt>
                <c:pt idx="15">
                  <c:v>43.4</c:v>
                </c:pt>
                <c:pt idx="16">
                  <c:v>43.3</c:v>
                </c:pt>
                <c:pt idx="17">
                  <c:v>43.1</c:v>
                </c:pt>
                <c:pt idx="18">
                  <c:v>43</c:v>
                </c:pt>
                <c:pt idx="19">
                  <c:v>42.8</c:v>
                </c:pt>
                <c:pt idx="20">
                  <c:v>42.6</c:v>
                </c:pt>
                <c:pt idx="21">
                  <c:v>42.3</c:v>
                </c:pt>
                <c:pt idx="22">
                  <c:v>42</c:v>
                </c:pt>
                <c:pt idx="23">
                  <c:v>41.7</c:v>
                </c:pt>
                <c:pt idx="24">
                  <c:v>41.4</c:v>
                </c:pt>
                <c:pt idx="25">
                  <c:v>41.3</c:v>
                </c:pt>
                <c:pt idx="26">
                  <c:v>41.1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3D-45C9-AC9D-5FFB0B451C15}"/>
            </c:ext>
          </c:extLst>
        </c:ser>
        <c:ser>
          <c:idx val="5"/>
          <c:order val="5"/>
          <c:tx>
            <c:strRef>
              <c:f>'https://reiknistofnun-my.sharepoint.com/personal/gylfason_hi_is/Documents/FLUTT2019/Documents 2/Excel 2010/[Gini data SWIID.xlsx]AP Gini'!$G$1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Gini'!$G$2:$G$28</c:f>
              <c:numCache>
                <c:formatCode>General</c:formatCode>
                <c:ptCount val="27"/>
                <c:pt idx="0">
                  <c:v>40.9</c:v>
                </c:pt>
                <c:pt idx="1">
                  <c:v>40.9</c:v>
                </c:pt>
                <c:pt idx="2">
                  <c:v>41</c:v>
                </c:pt>
                <c:pt idx="3">
                  <c:v>41.1</c:v>
                </c:pt>
                <c:pt idx="4">
                  <c:v>41.1</c:v>
                </c:pt>
                <c:pt idx="5">
                  <c:v>41.2</c:v>
                </c:pt>
                <c:pt idx="6">
                  <c:v>41.2</c:v>
                </c:pt>
                <c:pt idx="7">
                  <c:v>41.3</c:v>
                </c:pt>
                <c:pt idx="8">
                  <c:v>41.4</c:v>
                </c:pt>
                <c:pt idx="9">
                  <c:v>41.5</c:v>
                </c:pt>
                <c:pt idx="10">
                  <c:v>41.5</c:v>
                </c:pt>
                <c:pt idx="11">
                  <c:v>41.6</c:v>
                </c:pt>
                <c:pt idx="12">
                  <c:v>41.7</c:v>
                </c:pt>
                <c:pt idx="13">
                  <c:v>41.8</c:v>
                </c:pt>
                <c:pt idx="14">
                  <c:v>41.8</c:v>
                </c:pt>
                <c:pt idx="15">
                  <c:v>41.8</c:v>
                </c:pt>
                <c:pt idx="16">
                  <c:v>41.9</c:v>
                </c:pt>
                <c:pt idx="17">
                  <c:v>42</c:v>
                </c:pt>
                <c:pt idx="18">
                  <c:v>41.9</c:v>
                </c:pt>
                <c:pt idx="19">
                  <c:v>41.7</c:v>
                </c:pt>
                <c:pt idx="20">
                  <c:v>41.5</c:v>
                </c:pt>
                <c:pt idx="21">
                  <c:v>41.4</c:v>
                </c:pt>
                <c:pt idx="22">
                  <c:v>41.2</c:v>
                </c:pt>
                <c:pt idx="23">
                  <c:v>41.1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3D-45C9-AC9D-5FFB0B451C15}"/>
            </c:ext>
          </c:extLst>
        </c:ser>
        <c:ser>
          <c:idx val="6"/>
          <c:order val="6"/>
          <c:tx>
            <c:strRef>
              <c:f>'https://reiknistofnun-my.sharepoint.com/personal/gylfason_hi_is/Documents/FLUTT2019/Documents 2/Excel 2010/[Gini data SWIID.xlsx]AP Gini'!$H$1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'[1]AP Gini'!$A$2:$A$28</c:f>
              <c:strCach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strCache>
            </c:strRef>
          </c:cat>
          <c:val>
            <c:numRef>
              <c:f>'[1]AP Gini'!$H$2:$H$28</c:f>
              <c:numCache>
                <c:formatCode>General</c:formatCode>
                <c:ptCount val="27"/>
                <c:pt idx="18">
                  <c:v>41.6</c:v>
                </c:pt>
                <c:pt idx="19">
                  <c:v>41.6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B3D-45C9-AC9D-5FFB0B451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2899263"/>
        <c:axId val="816044815"/>
      </c:lineChart>
      <c:catAx>
        <c:axId val="71289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816044815"/>
        <c:crosses val="autoZero"/>
        <c:auto val="1"/>
        <c:lblAlgn val="ctr"/>
        <c:lblOffset val="100"/>
        <c:noMultiLvlLbl val="0"/>
      </c:catAx>
      <c:valAx>
        <c:axId val="816044815"/>
        <c:scaling>
          <c:orientation val="minMax"/>
          <c:min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71289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81920624912697"/>
          <c:y val="0.76962553208119877"/>
          <c:w val="0.80027427135577567"/>
          <c:h val="0.11860919049836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82870933079673E-2"/>
          <c:y val="3.9069497050959315E-2"/>
          <c:w val="0.84636016135566949"/>
          <c:h val="0.81896999067466969"/>
        </c:manualLayout>
      </c:layout>
      <c:lineChart>
        <c:grouping val="standard"/>
        <c:varyColors val="0"/>
        <c:ser>
          <c:idx val="0"/>
          <c:order val="0"/>
          <c:tx>
            <c:strRef>
              <c:f>Fig19A!$A$6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Fig19A!$B$6:$Y$6</c:f>
              <c:numCache>
                <c:formatCode>0.00</c:formatCode>
                <c:ptCount val="24"/>
                <c:pt idx="0">
                  <c:v>0.72947884399999996</c:v>
                </c:pt>
                <c:pt idx="1">
                  <c:v>0.78560761720000005</c:v>
                </c:pt>
                <c:pt idx="2">
                  <c:v>0.81185053409999997</c:v>
                </c:pt>
                <c:pt idx="3">
                  <c:v>0.79730969210000002</c:v>
                </c:pt>
                <c:pt idx="4">
                  <c:v>0.79940942370000001</c:v>
                </c:pt>
                <c:pt idx="5">
                  <c:v>0.86108674419999998</c:v>
                </c:pt>
                <c:pt idx="6">
                  <c:v>0.86592419389999997</c:v>
                </c:pt>
                <c:pt idx="7">
                  <c:v>0.85997643530000001</c:v>
                </c:pt>
                <c:pt idx="8">
                  <c:v>0.84827732810000001</c:v>
                </c:pt>
                <c:pt idx="9">
                  <c:v>0.84808270730000002</c:v>
                </c:pt>
                <c:pt idx="10">
                  <c:v>0.8650665662</c:v>
                </c:pt>
                <c:pt idx="11">
                  <c:v>0.8557246369</c:v>
                </c:pt>
                <c:pt idx="12">
                  <c:v>0.83552475650000002</c:v>
                </c:pt>
                <c:pt idx="13">
                  <c:v>0.83939738330000002</c:v>
                </c:pt>
                <c:pt idx="14">
                  <c:v>0.8379772674</c:v>
                </c:pt>
                <c:pt idx="15">
                  <c:v>0.84371459309999997</c:v>
                </c:pt>
                <c:pt idx="16">
                  <c:v>0.83837613150000001</c:v>
                </c:pt>
                <c:pt idx="17">
                  <c:v>0.83002344449999998</c:v>
                </c:pt>
                <c:pt idx="18">
                  <c:v>0.79928994490000005</c:v>
                </c:pt>
                <c:pt idx="19">
                  <c:v>0.81488229229999998</c:v>
                </c:pt>
                <c:pt idx="20">
                  <c:v>0.83042723770000004</c:v>
                </c:pt>
                <c:pt idx="21">
                  <c:v>0.84178313650000003</c:v>
                </c:pt>
                <c:pt idx="22">
                  <c:v>0.85030969599999995</c:v>
                </c:pt>
                <c:pt idx="23">
                  <c:v>0.84547131230000006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A-4541-A68D-AE7B5EA276EE}"/>
            </c:ext>
          </c:extLst>
        </c:ser>
        <c:ser>
          <c:idx val="1"/>
          <c:order val="1"/>
          <c:tx>
            <c:strRef>
              <c:f>Fig19A!$A$7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Fig19A!$B$7:$Y$7</c:f>
              <c:numCache>
                <c:formatCode>0.00</c:formatCode>
                <c:ptCount val="24"/>
                <c:pt idx="0">
                  <c:v>0.59701197220000002</c:v>
                </c:pt>
                <c:pt idx="1">
                  <c:v>0.59509631669999996</c:v>
                </c:pt>
                <c:pt idx="2">
                  <c:v>0.65234755740000006</c:v>
                </c:pt>
                <c:pt idx="3">
                  <c:v>0.68782007990000005</c:v>
                </c:pt>
                <c:pt idx="4">
                  <c:v>0.71162159420000004</c:v>
                </c:pt>
                <c:pt idx="5">
                  <c:v>0.72175105660000005</c:v>
                </c:pt>
                <c:pt idx="6">
                  <c:v>0.7153057169</c:v>
                </c:pt>
                <c:pt idx="7">
                  <c:v>0.74722463989999999</c:v>
                </c:pt>
                <c:pt idx="8">
                  <c:v>0.77590417190000005</c:v>
                </c:pt>
                <c:pt idx="9">
                  <c:v>0.75845358610000002</c:v>
                </c:pt>
                <c:pt idx="10">
                  <c:v>0.77835981480000005</c:v>
                </c:pt>
                <c:pt idx="11">
                  <c:v>0.76173592599999995</c:v>
                </c:pt>
                <c:pt idx="12">
                  <c:v>0.69973245279999996</c:v>
                </c:pt>
                <c:pt idx="13">
                  <c:v>0.70656965319999998</c:v>
                </c:pt>
                <c:pt idx="14">
                  <c:v>0.72078266089999998</c:v>
                </c:pt>
                <c:pt idx="15">
                  <c:v>0.73983946249999999</c:v>
                </c:pt>
                <c:pt idx="16">
                  <c:v>0.73227676509999995</c:v>
                </c:pt>
                <c:pt idx="17">
                  <c:v>0.69573239360000005</c:v>
                </c:pt>
                <c:pt idx="18">
                  <c:v>0.74372046930000002</c:v>
                </c:pt>
                <c:pt idx="19">
                  <c:v>0.75776260969999998</c:v>
                </c:pt>
                <c:pt idx="20">
                  <c:v>0.78540980660000004</c:v>
                </c:pt>
                <c:pt idx="21">
                  <c:v>0.75936378010000005</c:v>
                </c:pt>
                <c:pt idx="22">
                  <c:v>0.78211239040000002</c:v>
                </c:pt>
                <c:pt idx="23">
                  <c:v>0.74978208199999996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A-4541-A68D-AE7B5EA276EE}"/>
            </c:ext>
          </c:extLst>
        </c:ser>
        <c:ser>
          <c:idx val="2"/>
          <c:order val="2"/>
          <c:tx>
            <c:strRef>
              <c:f>Fig19A!$A$8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Fig19A!$B$8:$Y$8</c:f>
              <c:numCache>
                <c:formatCode>0.00</c:formatCode>
                <c:ptCount val="24"/>
                <c:pt idx="0">
                  <c:v>0.64606087690000003</c:v>
                </c:pt>
                <c:pt idx="1">
                  <c:v>0.65042619400000001</c:v>
                </c:pt>
                <c:pt idx="2">
                  <c:v>0.62925034680000003</c:v>
                </c:pt>
                <c:pt idx="3">
                  <c:v>0.65693754589999998</c:v>
                </c:pt>
                <c:pt idx="4">
                  <c:v>0.66136923309999995</c:v>
                </c:pt>
                <c:pt idx="5">
                  <c:v>0.63817983420000002</c:v>
                </c:pt>
                <c:pt idx="6">
                  <c:v>0.5875278397</c:v>
                </c:pt>
                <c:pt idx="7">
                  <c:v>0.60346396609999997</c:v>
                </c:pt>
                <c:pt idx="8">
                  <c:v>0.62480953610000001</c:v>
                </c:pt>
                <c:pt idx="9">
                  <c:v>0.60318579859999999</c:v>
                </c:pt>
                <c:pt idx="10">
                  <c:v>0.58293691700000005</c:v>
                </c:pt>
                <c:pt idx="11">
                  <c:v>0.57357749000000002</c:v>
                </c:pt>
                <c:pt idx="12">
                  <c:v>0.55714913129999999</c:v>
                </c:pt>
                <c:pt idx="13">
                  <c:v>0.56061312730000001</c:v>
                </c:pt>
                <c:pt idx="14">
                  <c:v>0.59727246270000001</c:v>
                </c:pt>
                <c:pt idx="15">
                  <c:v>0.64062207510000002</c:v>
                </c:pt>
                <c:pt idx="16">
                  <c:v>0.64668590979999996</c:v>
                </c:pt>
                <c:pt idx="17">
                  <c:v>0.63952919320000001</c:v>
                </c:pt>
                <c:pt idx="18">
                  <c:v>0.63837798530000001</c:v>
                </c:pt>
                <c:pt idx="19">
                  <c:v>0.65807063980000002</c:v>
                </c:pt>
                <c:pt idx="20">
                  <c:v>0.65437084050000005</c:v>
                </c:pt>
                <c:pt idx="21">
                  <c:v>0.65194849030000002</c:v>
                </c:pt>
                <c:pt idx="22">
                  <c:v>0.67289491980000005</c:v>
                </c:pt>
                <c:pt idx="23">
                  <c:v>0.65943409149999999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4A-4541-A68D-AE7B5EA276EE}"/>
            </c:ext>
          </c:extLst>
        </c:ser>
        <c:ser>
          <c:idx val="3"/>
          <c:order val="3"/>
          <c:tx>
            <c:strRef>
              <c:f>Fig19A!$A$9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Fig19A!$B$9:$Y$9</c:f>
              <c:numCache>
                <c:formatCode>0.00</c:formatCode>
                <c:ptCount val="24"/>
                <c:pt idx="0">
                  <c:v>0.78441685439999997</c:v>
                </c:pt>
                <c:pt idx="1">
                  <c:v>0.76107070139999999</c:v>
                </c:pt>
                <c:pt idx="2">
                  <c:v>0.76589721200000005</c:v>
                </c:pt>
                <c:pt idx="3">
                  <c:v>0.78366105799999997</c:v>
                </c:pt>
                <c:pt idx="4">
                  <c:v>0.77271320980000002</c:v>
                </c:pt>
                <c:pt idx="5">
                  <c:v>0.74118966779999995</c:v>
                </c:pt>
                <c:pt idx="6">
                  <c:v>0.72700299940000002</c:v>
                </c:pt>
                <c:pt idx="7">
                  <c:v>0.75923380519999994</c:v>
                </c:pt>
                <c:pt idx="8">
                  <c:v>0.75240398559999999</c:v>
                </c:pt>
                <c:pt idx="9">
                  <c:v>0.75745834040000004</c:v>
                </c:pt>
                <c:pt idx="10">
                  <c:v>0.74784996770000001</c:v>
                </c:pt>
                <c:pt idx="11">
                  <c:v>0.73770136109999995</c:v>
                </c:pt>
                <c:pt idx="12">
                  <c:v>0.7398868287</c:v>
                </c:pt>
                <c:pt idx="13">
                  <c:v>0.71640725800000005</c:v>
                </c:pt>
                <c:pt idx="14">
                  <c:v>0.73473599840000003</c:v>
                </c:pt>
                <c:pt idx="15">
                  <c:v>0.72096337929999998</c:v>
                </c:pt>
                <c:pt idx="16">
                  <c:v>0.71410620700000005</c:v>
                </c:pt>
                <c:pt idx="17">
                  <c:v>0.71583318659999995</c:v>
                </c:pt>
                <c:pt idx="18">
                  <c:v>0.7549831306</c:v>
                </c:pt>
                <c:pt idx="19">
                  <c:v>0.77644006239999996</c:v>
                </c:pt>
                <c:pt idx="20">
                  <c:v>0.79055162180000005</c:v>
                </c:pt>
                <c:pt idx="21">
                  <c:v>0.77908269009999997</c:v>
                </c:pt>
                <c:pt idx="22">
                  <c:v>0.77949645320000005</c:v>
                </c:pt>
                <c:pt idx="23">
                  <c:v>0.76768030249999997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4A-4541-A68D-AE7B5EA276EE}"/>
            </c:ext>
          </c:extLst>
        </c:ser>
        <c:ser>
          <c:idx val="4"/>
          <c:order val="4"/>
          <c:tx>
            <c:strRef>
              <c:f>Fig19A!$A$10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Fig19A!$B$10:$Y$10</c:f>
              <c:numCache>
                <c:formatCode>0.00</c:formatCode>
                <c:ptCount val="24"/>
                <c:pt idx="0">
                  <c:v>0.77271194870000004</c:v>
                </c:pt>
                <c:pt idx="1">
                  <c:v>0.77041148380000002</c:v>
                </c:pt>
                <c:pt idx="2">
                  <c:v>0.80089935430000003</c:v>
                </c:pt>
                <c:pt idx="3">
                  <c:v>0.81183521619999999</c:v>
                </c:pt>
                <c:pt idx="4">
                  <c:v>0.79833842970000002</c:v>
                </c:pt>
                <c:pt idx="5">
                  <c:v>0.82483645809999995</c:v>
                </c:pt>
                <c:pt idx="6">
                  <c:v>0.82028648650000002</c:v>
                </c:pt>
                <c:pt idx="7">
                  <c:v>0.81425818549999995</c:v>
                </c:pt>
                <c:pt idx="8">
                  <c:v>0.82693855920000003</c:v>
                </c:pt>
                <c:pt idx="9">
                  <c:v>0.85117637420000003</c:v>
                </c:pt>
                <c:pt idx="10">
                  <c:v>0.82090421520000001</c:v>
                </c:pt>
                <c:pt idx="11">
                  <c:v>0.82395739670000001</c:v>
                </c:pt>
                <c:pt idx="12">
                  <c:v>0.82004786029999999</c:v>
                </c:pt>
                <c:pt idx="13">
                  <c:v>0.82996264460000002</c:v>
                </c:pt>
                <c:pt idx="14">
                  <c:v>0.83949543319999997</c:v>
                </c:pt>
                <c:pt idx="15">
                  <c:v>0.84136416629999999</c:v>
                </c:pt>
                <c:pt idx="16">
                  <c:v>0.817867503</c:v>
                </c:pt>
                <c:pt idx="17">
                  <c:v>0.83282516360000003</c:v>
                </c:pt>
                <c:pt idx="18">
                  <c:v>0.81649347419999996</c:v>
                </c:pt>
                <c:pt idx="19">
                  <c:v>0.82060655280000006</c:v>
                </c:pt>
                <c:pt idx="20">
                  <c:v>0.84501193959999998</c:v>
                </c:pt>
                <c:pt idx="21">
                  <c:v>0.86215952169999999</c:v>
                </c:pt>
                <c:pt idx="22">
                  <c:v>0.87563441529999997</c:v>
                </c:pt>
                <c:pt idx="23">
                  <c:v>0.84222616610000001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4A-4541-A68D-AE7B5EA276EE}"/>
            </c:ext>
          </c:extLst>
        </c:ser>
        <c:ser>
          <c:idx val="5"/>
          <c:order val="5"/>
          <c:tx>
            <c:strRef>
              <c:f>Fig19A!$A$11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Fig19A!$B$11:$Y$11</c:f>
              <c:numCache>
                <c:formatCode>0.00</c:formatCode>
                <c:ptCount val="24"/>
                <c:pt idx="0">
                  <c:v>0.73130325750000003</c:v>
                </c:pt>
                <c:pt idx="1">
                  <c:v>0.72510878079999996</c:v>
                </c:pt>
                <c:pt idx="2">
                  <c:v>0.76699213079999995</c:v>
                </c:pt>
                <c:pt idx="3">
                  <c:v>0.81679257910000003</c:v>
                </c:pt>
                <c:pt idx="4">
                  <c:v>0.82328747889999998</c:v>
                </c:pt>
                <c:pt idx="5">
                  <c:v>0.57166316620000002</c:v>
                </c:pt>
                <c:pt idx="6">
                  <c:v>0.80802320599999999</c:v>
                </c:pt>
                <c:pt idx="7">
                  <c:v>0.80912170650000004</c:v>
                </c:pt>
                <c:pt idx="8">
                  <c:v>0.79239747500000002</c:v>
                </c:pt>
                <c:pt idx="9">
                  <c:v>0.78003390849999998</c:v>
                </c:pt>
                <c:pt idx="10">
                  <c:v>0.75363597959999995</c:v>
                </c:pt>
                <c:pt idx="11">
                  <c:v>0.74430306599999996</c:v>
                </c:pt>
                <c:pt idx="12">
                  <c:v>0.74314427380000003</c:v>
                </c:pt>
                <c:pt idx="13">
                  <c:v>0.73752138840000003</c:v>
                </c:pt>
                <c:pt idx="14">
                  <c:v>0.77488325879999997</c:v>
                </c:pt>
                <c:pt idx="15">
                  <c:v>0.76576209049999999</c:v>
                </c:pt>
                <c:pt idx="16">
                  <c:v>0.74873825230000002</c:v>
                </c:pt>
                <c:pt idx="17">
                  <c:v>0.73729057689999999</c:v>
                </c:pt>
                <c:pt idx="18">
                  <c:v>0.74670509669999996</c:v>
                </c:pt>
                <c:pt idx="19">
                  <c:v>0.7485477264</c:v>
                </c:pt>
                <c:pt idx="20">
                  <c:v>0.78941404010000005</c:v>
                </c:pt>
                <c:pt idx="21">
                  <c:v>0.79973888999999998</c:v>
                </c:pt>
                <c:pt idx="22">
                  <c:v>0.78831455029999997</c:v>
                </c:pt>
                <c:pt idx="23">
                  <c:v>0.78990920499999995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4A-4541-A68D-AE7B5EA276EE}"/>
            </c:ext>
          </c:extLst>
        </c:ser>
        <c:ser>
          <c:idx val="6"/>
          <c:order val="6"/>
          <c:tx>
            <c:strRef>
              <c:f>Fig19A!$A$12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Fig19A!$B$12:$Y$12</c:f>
              <c:numCache>
                <c:formatCode>0.00</c:formatCode>
                <c:ptCount val="24"/>
                <c:pt idx="0">
                  <c:v>0.78708449219999999</c:v>
                </c:pt>
                <c:pt idx="1">
                  <c:v>0.76522965470000004</c:v>
                </c:pt>
                <c:pt idx="2">
                  <c:v>0.76412102169999996</c:v>
                </c:pt>
                <c:pt idx="3">
                  <c:v>0.76142819829999997</c:v>
                </c:pt>
                <c:pt idx="4">
                  <c:v>0.7704429679</c:v>
                </c:pt>
                <c:pt idx="5">
                  <c:v>0.78508541949999999</c:v>
                </c:pt>
                <c:pt idx="6">
                  <c:v>0.76072789799999996</c:v>
                </c:pt>
                <c:pt idx="7">
                  <c:v>0.77844981570000005</c:v>
                </c:pt>
                <c:pt idx="8">
                  <c:v>0.7745089423</c:v>
                </c:pt>
                <c:pt idx="9">
                  <c:v>0.79219033100000003</c:v>
                </c:pt>
                <c:pt idx="10">
                  <c:v>0.78605534070000005</c:v>
                </c:pt>
                <c:pt idx="11">
                  <c:v>0.78955001709999995</c:v>
                </c:pt>
                <c:pt idx="12">
                  <c:v>0.78435627060000002</c:v>
                </c:pt>
                <c:pt idx="13">
                  <c:v>0.76957455460000002</c:v>
                </c:pt>
                <c:pt idx="14">
                  <c:v>0.77149375880000004</c:v>
                </c:pt>
                <c:pt idx="15">
                  <c:v>0.76230918540000003</c:v>
                </c:pt>
                <c:pt idx="16">
                  <c:v>0.74323008209999997</c:v>
                </c:pt>
                <c:pt idx="17">
                  <c:v>0.72563050559999998</c:v>
                </c:pt>
                <c:pt idx="18">
                  <c:v>0.71207983630000005</c:v>
                </c:pt>
                <c:pt idx="19">
                  <c:v>0.71597891440000005</c:v>
                </c:pt>
                <c:pt idx="20">
                  <c:v>0.74344527670000005</c:v>
                </c:pt>
                <c:pt idx="21">
                  <c:v>0.76195710279999995</c:v>
                </c:pt>
                <c:pt idx="22">
                  <c:v>0.7680002762</c:v>
                </c:pt>
                <c:pt idx="23">
                  <c:v>0.77145878089999997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4A-4541-A68D-AE7B5EA276EE}"/>
            </c:ext>
          </c:extLst>
        </c:ser>
        <c:ser>
          <c:idx val="7"/>
          <c:order val="7"/>
          <c:tx>
            <c:strRef>
              <c:f>Fig19A!$A$13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Fig19A!$B$5:$Y$5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Fig19A!$B$13:$Y$13</c:f>
              <c:numCache>
                <c:formatCode>0.00</c:formatCode>
                <c:ptCount val="24"/>
                <c:pt idx="0">
                  <c:v>0.67305034539999997</c:v>
                </c:pt>
                <c:pt idx="1">
                  <c:v>0.67036860669999998</c:v>
                </c:pt>
                <c:pt idx="2">
                  <c:v>0.67289315979999997</c:v>
                </c:pt>
                <c:pt idx="3">
                  <c:v>0.67599228850000004</c:v>
                </c:pt>
                <c:pt idx="4">
                  <c:v>0.68234702309999995</c:v>
                </c:pt>
                <c:pt idx="5">
                  <c:v>0.65446355329999994</c:v>
                </c:pt>
                <c:pt idx="6">
                  <c:v>0.65569146199999995</c:v>
                </c:pt>
                <c:pt idx="7">
                  <c:v>0.66541779680000002</c:v>
                </c:pt>
                <c:pt idx="8">
                  <c:v>0.67161343630000003</c:v>
                </c:pt>
                <c:pt idx="9">
                  <c:v>0.66102790140000001</c:v>
                </c:pt>
                <c:pt idx="10">
                  <c:v>0.653123852</c:v>
                </c:pt>
                <c:pt idx="11">
                  <c:v>0.64133683239999995</c:v>
                </c:pt>
                <c:pt idx="12">
                  <c:v>0.63815809300000004</c:v>
                </c:pt>
                <c:pt idx="13">
                  <c:v>0.62252386289999995</c:v>
                </c:pt>
                <c:pt idx="14">
                  <c:v>0.64606873239999996</c:v>
                </c:pt>
                <c:pt idx="15">
                  <c:v>0.65724963000000003</c:v>
                </c:pt>
                <c:pt idx="16">
                  <c:v>0.63961615309999997</c:v>
                </c:pt>
                <c:pt idx="17">
                  <c:v>0.61001624219999995</c:v>
                </c:pt>
                <c:pt idx="18">
                  <c:v>0.60836485640000004</c:v>
                </c:pt>
                <c:pt idx="19">
                  <c:v>0.62194593220000005</c:v>
                </c:pt>
                <c:pt idx="20">
                  <c:v>0.64450860560000001</c:v>
                </c:pt>
                <c:pt idx="21">
                  <c:v>0.64653520769999995</c:v>
                </c:pt>
                <c:pt idx="22">
                  <c:v>0.63052766370000002</c:v>
                </c:pt>
                <c:pt idx="23">
                  <c:v>0.63731403549999999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4A-4541-A68D-AE7B5EA27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409136"/>
        <c:axId val="569414896"/>
      </c:lineChart>
      <c:catAx>
        <c:axId val="5694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14896"/>
        <c:crosses val="autoZero"/>
        <c:auto val="1"/>
        <c:lblAlgn val="ctr"/>
        <c:lblOffset val="100"/>
        <c:noMultiLvlLbl val="0"/>
      </c:catAx>
      <c:valAx>
        <c:axId val="569414896"/>
        <c:scaling>
          <c:orientation val="minMax"/>
          <c:max val="0.9"/>
          <c:min val="0.30000000000000004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6940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55896007338034"/>
          <c:y val="0.67516313899952995"/>
          <c:w val="0.7565721500325624"/>
          <c:h val="0.1455433981359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3.8659681896591948E-2"/>
          <c:w val="0.83982711988304093"/>
          <c:h val="0.80675505646764301"/>
        </c:manualLayout>
      </c:layout>
      <c:lineChart>
        <c:grouping val="standard"/>
        <c:varyColors val="0"/>
        <c:ser>
          <c:idx val="0"/>
          <c:order val="0"/>
          <c:tx>
            <c:strRef>
              <c:f>Fig19B!$A$6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Fig19B!$B$6:$Y$6</c:f>
              <c:numCache>
                <c:formatCode>0.00</c:formatCode>
                <c:ptCount val="24"/>
                <c:pt idx="0">
                  <c:v>0.72947884399999996</c:v>
                </c:pt>
                <c:pt idx="1">
                  <c:v>0.78560761720000005</c:v>
                </c:pt>
                <c:pt idx="2">
                  <c:v>0.81185053409999997</c:v>
                </c:pt>
                <c:pt idx="3">
                  <c:v>0.79730969210000002</c:v>
                </c:pt>
                <c:pt idx="4">
                  <c:v>0.79940942370000001</c:v>
                </c:pt>
                <c:pt idx="5">
                  <c:v>0.86108674419999998</c:v>
                </c:pt>
                <c:pt idx="6">
                  <c:v>0.86592419389999997</c:v>
                </c:pt>
                <c:pt idx="7">
                  <c:v>0.85997643530000001</c:v>
                </c:pt>
                <c:pt idx="8">
                  <c:v>0.84827732810000001</c:v>
                </c:pt>
                <c:pt idx="9">
                  <c:v>0.84808270730000002</c:v>
                </c:pt>
                <c:pt idx="10">
                  <c:v>0.8650665662</c:v>
                </c:pt>
                <c:pt idx="11">
                  <c:v>0.8557246369</c:v>
                </c:pt>
                <c:pt idx="12">
                  <c:v>0.83552475650000002</c:v>
                </c:pt>
                <c:pt idx="13">
                  <c:v>0.83939738330000002</c:v>
                </c:pt>
                <c:pt idx="14">
                  <c:v>0.8379772674</c:v>
                </c:pt>
                <c:pt idx="15">
                  <c:v>0.84371459309999997</c:v>
                </c:pt>
                <c:pt idx="16">
                  <c:v>0.83837613150000001</c:v>
                </c:pt>
                <c:pt idx="17">
                  <c:v>0.83002344449999998</c:v>
                </c:pt>
                <c:pt idx="18">
                  <c:v>0.79928994490000005</c:v>
                </c:pt>
                <c:pt idx="19">
                  <c:v>0.81488229229999998</c:v>
                </c:pt>
                <c:pt idx="20">
                  <c:v>0.83042723770000004</c:v>
                </c:pt>
                <c:pt idx="21">
                  <c:v>0.84178313650000003</c:v>
                </c:pt>
                <c:pt idx="22">
                  <c:v>0.85030969599999995</c:v>
                </c:pt>
                <c:pt idx="23">
                  <c:v>0.84547131230000006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2D-4182-882E-20A75D276A87}"/>
            </c:ext>
          </c:extLst>
        </c:ser>
        <c:ser>
          <c:idx val="1"/>
          <c:order val="1"/>
          <c:tx>
            <c:strRef>
              <c:f>Fig19B!$A$7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Fig19B!$B$7:$Y$7</c:f>
              <c:numCache>
                <c:formatCode>0.00</c:formatCode>
                <c:ptCount val="24"/>
                <c:pt idx="0">
                  <c:v>0.55431934230000002</c:v>
                </c:pt>
                <c:pt idx="1">
                  <c:v>0.5475889357</c:v>
                </c:pt>
                <c:pt idx="2">
                  <c:v>0.5564372366</c:v>
                </c:pt>
                <c:pt idx="3">
                  <c:v>0.5823642362</c:v>
                </c:pt>
                <c:pt idx="4">
                  <c:v>0.5584457142</c:v>
                </c:pt>
                <c:pt idx="5">
                  <c:v>0.5419248445</c:v>
                </c:pt>
                <c:pt idx="6">
                  <c:v>0.55208561209999996</c:v>
                </c:pt>
                <c:pt idx="7">
                  <c:v>0.55108287209999995</c:v>
                </c:pt>
                <c:pt idx="8">
                  <c:v>0.54585691510000001</c:v>
                </c:pt>
                <c:pt idx="9">
                  <c:v>0.56599912610000003</c:v>
                </c:pt>
                <c:pt idx="10">
                  <c:v>0.5798191681</c:v>
                </c:pt>
                <c:pt idx="11">
                  <c:v>0.60777600939999998</c:v>
                </c:pt>
                <c:pt idx="12">
                  <c:v>0.59619686169999997</c:v>
                </c:pt>
                <c:pt idx="13">
                  <c:v>0.62758317389999996</c:v>
                </c:pt>
                <c:pt idx="14">
                  <c:v>0.634368351</c:v>
                </c:pt>
                <c:pt idx="15">
                  <c:v>0.64748893870000002</c:v>
                </c:pt>
                <c:pt idx="16">
                  <c:v>0.65734702359999997</c:v>
                </c:pt>
                <c:pt idx="17">
                  <c:v>0.6452901016</c:v>
                </c:pt>
                <c:pt idx="18">
                  <c:v>0.6579653942</c:v>
                </c:pt>
                <c:pt idx="19">
                  <c:v>0.66208706009999996</c:v>
                </c:pt>
                <c:pt idx="20">
                  <c:v>0.66233266010000003</c:v>
                </c:pt>
                <c:pt idx="21">
                  <c:v>0.66833759729999997</c:v>
                </c:pt>
                <c:pt idx="22">
                  <c:v>0.69012376750000004</c:v>
                </c:pt>
                <c:pt idx="23">
                  <c:v>0.70489266790000005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2D-4182-882E-20A75D276A87}"/>
            </c:ext>
          </c:extLst>
        </c:ser>
        <c:ser>
          <c:idx val="2"/>
          <c:order val="2"/>
          <c:tx>
            <c:strRef>
              <c:f>Fig19B!$A$8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Fig19B!$B$8:$Y$8</c:f>
              <c:numCache>
                <c:formatCode>0.00</c:formatCode>
                <c:ptCount val="24"/>
                <c:pt idx="0">
                  <c:v>0.40568573829999999</c:v>
                </c:pt>
                <c:pt idx="1">
                  <c:v>0.38586963610000002</c:v>
                </c:pt>
                <c:pt idx="2">
                  <c:v>0.38094183749999999</c:v>
                </c:pt>
                <c:pt idx="3">
                  <c:v>0.37781181920000001</c:v>
                </c:pt>
                <c:pt idx="4">
                  <c:v>0.39480961019999999</c:v>
                </c:pt>
                <c:pt idx="5">
                  <c:v>0.3778456234</c:v>
                </c:pt>
                <c:pt idx="6">
                  <c:v>0.3839966346</c:v>
                </c:pt>
                <c:pt idx="7">
                  <c:v>0.37989732939999998</c:v>
                </c:pt>
                <c:pt idx="8">
                  <c:v>0.370611621</c:v>
                </c:pt>
                <c:pt idx="9">
                  <c:v>0.36492334539999999</c:v>
                </c:pt>
                <c:pt idx="10">
                  <c:v>0.35972750009999999</c:v>
                </c:pt>
                <c:pt idx="11">
                  <c:v>0.34100680100000003</c:v>
                </c:pt>
                <c:pt idx="12">
                  <c:v>0.33889579349999999</c:v>
                </c:pt>
                <c:pt idx="13">
                  <c:v>0.33177044239999998</c:v>
                </c:pt>
                <c:pt idx="14">
                  <c:v>0.33661201610000002</c:v>
                </c:pt>
                <c:pt idx="15">
                  <c:v>0.36075271799999997</c:v>
                </c:pt>
                <c:pt idx="16">
                  <c:v>0.35499094920000002</c:v>
                </c:pt>
                <c:pt idx="17">
                  <c:v>0.34469309749999999</c:v>
                </c:pt>
                <c:pt idx="18">
                  <c:v>0.35803117740000001</c:v>
                </c:pt>
                <c:pt idx="19">
                  <c:v>0.37992137980000001</c:v>
                </c:pt>
                <c:pt idx="20">
                  <c:v>0.3775138924</c:v>
                </c:pt>
                <c:pt idx="21">
                  <c:v>0.3810056698</c:v>
                </c:pt>
                <c:pt idx="22">
                  <c:v>0.38550669030000001</c:v>
                </c:pt>
                <c:pt idx="23">
                  <c:v>0.38016817510000001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2D-4182-882E-20A75D276A87}"/>
            </c:ext>
          </c:extLst>
        </c:ser>
        <c:ser>
          <c:idx val="3"/>
          <c:order val="3"/>
          <c:tx>
            <c:strRef>
              <c:f>Fig19B!$A$9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Fig19B!$B$9:$Y$9</c:f>
              <c:numCache>
                <c:formatCode>0.00</c:formatCode>
                <c:ptCount val="24"/>
                <c:pt idx="0">
                  <c:v>0.77844647430000002</c:v>
                </c:pt>
                <c:pt idx="1">
                  <c:v>0.75683663919999999</c:v>
                </c:pt>
                <c:pt idx="2">
                  <c:v>0.75616335160000003</c:v>
                </c:pt>
                <c:pt idx="3">
                  <c:v>0.74701569550000002</c:v>
                </c:pt>
                <c:pt idx="4">
                  <c:v>0.74756005469999998</c:v>
                </c:pt>
                <c:pt idx="5">
                  <c:v>0.7484400712</c:v>
                </c:pt>
                <c:pt idx="6">
                  <c:v>0.76164694700000002</c:v>
                </c:pt>
                <c:pt idx="7">
                  <c:v>0.74070764389999999</c:v>
                </c:pt>
                <c:pt idx="8">
                  <c:v>0.73328528189999997</c:v>
                </c:pt>
                <c:pt idx="9">
                  <c:v>0.76227595290000005</c:v>
                </c:pt>
                <c:pt idx="10">
                  <c:v>0.75770219309999998</c:v>
                </c:pt>
                <c:pt idx="11">
                  <c:v>0.74419316859999995</c:v>
                </c:pt>
                <c:pt idx="12">
                  <c:v>0.77120921880000004</c:v>
                </c:pt>
                <c:pt idx="13">
                  <c:v>0.72453649939999998</c:v>
                </c:pt>
                <c:pt idx="14">
                  <c:v>0.74549973599999997</c:v>
                </c:pt>
                <c:pt idx="15">
                  <c:v>0.75529053739999996</c:v>
                </c:pt>
                <c:pt idx="16">
                  <c:v>0.7336502104</c:v>
                </c:pt>
                <c:pt idx="17">
                  <c:v>0.72653664389999995</c:v>
                </c:pt>
                <c:pt idx="18">
                  <c:v>0.72922086370000005</c:v>
                </c:pt>
                <c:pt idx="19">
                  <c:v>0.73681422019999998</c:v>
                </c:pt>
                <c:pt idx="20">
                  <c:v>0.74194394789999996</c:v>
                </c:pt>
                <c:pt idx="21">
                  <c:v>0.76939294010000003</c:v>
                </c:pt>
                <c:pt idx="22">
                  <c:v>0.77363446420000004</c:v>
                </c:pt>
                <c:pt idx="23">
                  <c:v>0.77423553199999995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2D-4182-882E-20A75D276A87}"/>
            </c:ext>
          </c:extLst>
        </c:ser>
        <c:ser>
          <c:idx val="4"/>
          <c:order val="4"/>
          <c:tx>
            <c:strRef>
              <c:f>Fig19B!$A$10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Fig19B!$B$10:$Y$10</c:f>
              <c:numCache>
                <c:formatCode>0.00</c:formatCode>
                <c:ptCount val="24"/>
                <c:pt idx="0">
                  <c:v>0.51658123970000003</c:v>
                </c:pt>
                <c:pt idx="1">
                  <c:v>0.51012199250000001</c:v>
                </c:pt>
                <c:pt idx="2">
                  <c:v>0.51089898469999995</c:v>
                </c:pt>
                <c:pt idx="3">
                  <c:v>0.51585383169999999</c:v>
                </c:pt>
                <c:pt idx="4">
                  <c:v>0.52736593890000005</c:v>
                </c:pt>
                <c:pt idx="5">
                  <c:v>0.50651442820000003</c:v>
                </c:pt>
                <c:pt idx="6">
                  <c:v>0.50144267949999999</c:v>
                </c:pt>
                <c:pt idx="7">
                  <c:v>0.49533211030000002</c:v>
                </c:pt>
                <c:pt idx="8">
                  <c:v>0.4977302992</c:v>
                </c:pt>
                <c:pt idx="9">
                  <c:v>0.47440593559999999</c:v>
                </c:pt>
                <c:pt idx="10">
                  <c:v>0.4709536923</c:v>
                </c:pt>
                <c:pt idx="11">
                  <c:v>0.45824090200000001</c:v>
                </c:pt>
                <c:pt idx="12">
                  <c:v>0.46346335379999998</c:v>
                </c:pt>
                <c:pt idx="13">
                  <c:v>0.43999859070000003</c:v>
                </c:pt>
                <c:pt idx="14">
                  <c:v>0.46954647529999999</c:v>
                </c:pt>
                <c:pt idx="15">
                  <c:v>0.469663104</c:v>
                </c:pt>
                <c:pt idx="16">
                  <c:v>0.46860473899999999</c:v>
                </c:pt>
                <c:pt idx="17">
                  <c:v>0.45539892510000002</c:v>
                </c:pt>
                <c:pt idx="18">
                  <c:v>0.45260318939999999</c:v>
                </c:pt>
                <c:pt idx="19">
                  <c:v>0.4432629139</c:v>
                </c:pt>
                <c:pt idx="20">
                  <c:v>0.43967871959999999</c:v>
                </c:pt>
                <c:pt idx="21">
                  <c:v>0.44156552529999998</c:v>
                </c:pt>
                <c:pt idx="22">
                  <c:v>0.44037972549999999</c:v>
                </c:pt>
                <c:pt idx="23">
                  <c:v>0.44342697330000003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2D-4182-882E-20A75D276A87}"/>
            </c:ext>
          </c:extLst>
        </c:ser>
        <c:ser>
          <c:idx val="5"/>
          <c:order val="5"/>
          <c:tx>
            <c:strRef>
              <c:f>Fig19B!$A$11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Fig19B!$B$11:$Y$11</c:f>
              <c:numCache>
                <c:formatCode>0.00</c:formatCode>
                <c:ptCount val="24"/>
                <c:pt idx="0">
                  <c:v>0.82780350309999995</c:v>
                </c:pt>
                <c:pt idx="1">
                  <c:v>0.81662908400000001</c:v>
                </c:pt>
                <c:pt idx="2">
                  <c:v>0.83171413859999999</c:v>
                </c:pt>
                <c:pt idx="3">
                  <c:v>0.84392896090000002</c:v>
                </c:pt>
                <c:pt idx="4">
                  <c:v>0.84614098299999996</c:v>
                </c:pt>
                <c:pt idx="5">
                  <c:v>0.8409189601</c:v>
                </c:pt>
                <c:pt idx="6">
                  <c:v>0.84268570040000002</c:v>
                </c:pt>
                <c:pt idx="7">
                  <c:v>0.84624522000000002</c:v>
                </c:pt>
                <c:pt idx="8">
                  <c:v>0.82325779119999998</c:v>
                </c:pt>
                <c:pt idx="9">
                  <c:v>0.80605799300000003</c:v>
                </c:pt>
                <c:pt idx="10">
                  <c:v>0.78320025289999995</c:v>
                </c:pt>
                <c:pt idx="11">
                  <c:v>0.78990793199999998</c:v>
                </c:pt>
                <c:pt idx="12">
                  <c:v>0.8024428696</c:v>
                </c:pt>
                <c:pt idx="13">
                  <c:v>0.78882838870000005</c:v>
                </c:pt>
                <c:pt idx="14">
                  <c:v>0.77092953689999999</c:v>
                </c:pt>
                <c:pt idx="15">
                  <c:v>0.77216282820000004</c:v>
                </c:pt>
                <c:pt idx="16">
                  <c:v>0.75523581630000003</c:v>
                </c:pt>
                <c:pt idx="17">
                  <c:v>0.76927586160000005</c:v>
                </c:pt>
                <c:pt idx="18">
                  <c:v>0.76148701659999996</c:v>
                </c:pt>
                <c:pt idx="19">
                  <c:v>0.77582971499999998</c:v>
                </c:pt>
                <c:pt idx="20">
                  <c:v>0.80335285609999996</c:v>
                </c:pt>
                <c:pt idx="21">
                  <c:v>0.83157284980000001</c:v>
                </c:pt>
                <c:pt idx="22">
                  <c:v>0.82661758529999996</c:v>
                </c:pt>
                <c:pt idx="23">
                  <c:v>0.7902625929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2D-4182-882E-20A75D276A87}"/>
            </c:ext>
          </c:extLst>
        </c:ser>
        <c:ser>
          <c:idx val="6"/>
          <c:order val="6"/>
          <c:tx>
            <c:strRef>
              <c:f>Fig19B!$A$12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Fig19B!$B$5:$Y$5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Fig19B!$B$12:$Y$12</c:f>
              <c:numCache>
                <c:formatCode>0.00</c:formatCode>
                <c:ptCount val="24"/>
                <c:pt idx="0">
                  <c:v>0.69979958229999994</c:v>
                </c:pt>
                <c:pt idx="1">
                  <c:v>0.71140972489999998</c:v>
                </c:pt>
                <c:pt idx="2">
                  <c:v>0.66681297689999997</c:v>
                </c:pt>
                <c:pt idx="3">
                  <c:v>0.64942739739999999</c:v>
                </c:pt>
                <c:pt idx="4">
                  <c:v>0.64569109879999997</c:v>
                </c:pt>
                <c:pt idx="5">
                  <c:v>0.65378405890000002</c:v>
                </c:pt>
                <c:pt idx="6">
                  <c:v>0.63631947209999995</c:v>
                </c:pt>
                <c:pt idx="7">
                  <c:v>0.60439129250000001</c:v>
                </c:pt>
                <c:pt idx="8">
                  <c:v>0.59493185130000004</c:v>
                </c:pt>
                <c:pt idx="9">
                  <c:v>0.57548478049999996</c:v>
                </c:pt>
                <c:pt idx="10">
                  <c:v>0.57230507009999998</c:v>
                </c:pt>
                <c:pt idx="11">
                  <c:v>0.58111821050000001</c:v>
                </c:pt>
                <c:pt idx="12">
                  <c:v>0.58002818749999996</c:v>
                </c:pt>
                <c:pt idx="13">
                  <c:v>0.58027906750000002</c:v>
                </c:pt>
                <c:pt idx="14">
                  <c:v>0.536255649</c:v>
                </c:pt>
                <c:pt idx="15">
                  <c:v>0.54360301389999999</c:v>
                </c:pt>
                <c:pt idx="16">
                  <c:v>0.55647095459999996</c:v>
                </c:pt>
                <c:pt idx="17">
                  <c:v>0.51837543100000005</c:v>
                </c:pt>
                <c:pt idx="18">
                  <c:v>0.50061145529999995</c:v>
                </c:pt>
                <c:pt idx="19">
                  <c:v>0.50526491250000005</c:v>
                </c:pt>
                <c:pt idx="20">
                  <c:v>0.53902578700000003</c:v>
                </c:pt>
                <c:pt idx="21">
                  <c:v>0.56099458310000005</c:v>
                </c:pt>
                <c:pt idx="22">
                  <c:v>0.53691374960000005</c:v>
                </c:pt>
                <c:pt idx="23">
                  <c:v>0.4942975033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2D-4182-882E-20A75D276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493423"/>
        <c:axId val="1548494383"/>
      </c:lineChart>
      <c:catAx>
        <c:axId val="154849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4383"/>
        <c:crosses val="autoZero"/>
        <c:auto val="1"/>
        <c:lblAlgn val="ctr"/>
        <c:lblOffset val="100"/>
        <c:noMultiLvlLbl val="0"/>
      </c:catAx>
      <c:valAx>
        <c:axId val="1548494383"/>
        <c:scaling>
          <c:orientation val="minMax"/>
          <c:min val="0.30000000000000004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61066355301024"/>
          <c:y val="0.64959772978688524"/>
          <c:w val="0.81344454416856959"/>
          <c:h val="0.1686446354382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1258857147977"/>
          <c:y val="4.2738021184458089E-2"/>
          <c:w val="0.8116200058326043"/>
          <c:h val="0.8115873470792393"/>
        </c:manualLayout>
      </c:layout>
      <c:lineChart>
        <c:grouping val="standard"/>
        <c:varyColors val="0"/>
        <c:ser>
          <c:idx val="0"/>
          <c:order val="0"/>
          <c:tx>
            <c:strRef>
              <c:f>'[Chart 4 in Microsoft Word]SP Conc'!$A$6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Conc'!$B$6:$Y$6</c:f>
              <c:numCache>
                <c:formatCode>General</c:formatCode>
                <c:ptCount val="24"/>
                <c:pt idx="0">
                  <c:v>0.48310607360000002</c:v>
                </c:pt>
                <c:pt idx="1">
                  <c:v>0.40913380150000001</c:v>
                </c:pt>
                <c:pt idx="2">
                  <c:v>0.3969072548</c:v>
                </c:pt>
                <c:pt idx="3">
                  <c:v>0.34936369140000001</c:v>
                </c:pt>
                <c:pt idx="4">
                  <c:v>0.3832840066</c:v>
                </c:pt>
                <c:pt idx="5">
                  <c:v>0.35750821770000002</c:v>
                </c:pt>
                <c:pt idx="6">
                  <c:v>0.33661163519999998</c:v>
                </c:pt>
                <c:pt idx="7">
                  <c:v>0.33231261159999997</c:v>
                </c:pt>
                <c:pt idx="8">
                  <c:v>0.32714789259999999</c:v>
                </c:pt>
                <c:pt idx="9">
                  <c:v>0.36864312189999998</c:v>
                </c:pt>
                <c:pt idx="10">
                  <c:v>0.39635596070000001</c:v>
                </c:pt>
                <c:pt idx="11">
                  <c:v>0.47169758620000002</c:v>
                </c:pt>
                <c:pt idx="12">
                  <c:v>0.46642258269999998</c:v>
                </c:pt>
                <c:pt idx="13">
                  <c:v>0.40822109140000001</c:v>
                </c:pt>
                <c:pt idx="14">
                  <c:v>0.44023553040000002</c:v>
                </c:pt>
                <c:pt idx="15">
                  <c:v>0.50444418280000003</c:v>
                </c:pt>
                <c:pt idx="16">
                  <c:v>0.51519949529999998</c:v>
                </c:pt>
                <c:pt idx="17">
                  <c:v>0.51740717650000001</c:v>
                </c:pt>
                <c:pt idx="18">
                  <c:v>0.37302490230000002</c:v>
                </c:pt>
                <c:pt idx="19">
                  <c:v>0.46777484260000002</c:v>
                </c:pt>
                <c:pt idx="20">
                  <c:v>0.49610247299999999</c:v>
                </c:pt>
                <c:pt idx="21">
                  <c:v>0.39994504250000001</c:v>
                </c:pt>
                <c:pt idx="22">
                  <c:v>0.43361456659999997</c:v>
                </c:pt>
                <c:pt idx="23">
                  <c:v>0.44559907030000001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E4-4C22-AE06-C4A164405DDB}"/>
            </c:ext>
          </c:extLst>
        </c:ser>
        <c:ser>
          <c:idx val="1"/>
          <c:order val="1"/>
          <c:tx>
            <c:strRef>
              <c:f>'[Chart 4 in Microsoft Word]SP Conc'!$A$7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Conc'!$B$7:$Y$7</c:f>
              <c:numCache>
                <c:formatCode>General</c:formatCode>
                <c:ptCount val="24"/>
                <c:pt idx="0">
                  <c:v>0.12844072140000001</c:v>
                </c:pt>
                <c:pt idx="1">
                  <c:v>0.13469048080000001</c:v>
                </c:pt>
                <c:pt idx="2">
                  <c:v>0.23312038439999999</c:v>
                </c:pt>
                <c:pt idx="3">
                  <c:v>0.2456124147</c:v>
                </c:pt>
                <c:pt idx="4">
                  <c:v>0.34578261459999998</c:v>
                </c:pt>
                <c:pt idx="5">
                  <c:v>0.30023065999999998</c:v>
                </c:pt>
                <c:pt idx="6">
                  <c:v>0.2249585556</c:v>
                </c:pt>
                <c:pt idx="7">
                  <c:v>0.36421007859999999</c:v>
                </c:pt>
                <c:pt idx="8">
                  <c:v>0.39166999749999998</c:v>
                </c:pt>
                <c:pt idx="9">
                  <c:v>0.30634833119999999</c:v>
                </c:pt>
                <c:pt idx="10">
                  <c:v>0.35502873959999998</c:v>
                </c:pt>
                <c:pt idx="11">
                  <c:v>0.26627627209999999</c:v>
                </c:pt>
                <c:pt idx="12">
                  <c:v>0.21455698509999999</c:v>
                </c:pt>
                <c:pt idx="13">
                  <c:v>0.24774023689999999</c:v>
                </c:pt>
                <c:pt idx="14">
                  <c:v>0.21801462699999999</c:v>
                </c:pt>
                <c:pt idx="15">
                  <c:v>0.22548877310000001</c:v>
                </c:pt>
                <c:pt idx="16">
                  <c:v>0.2024708056</c:v>
                </c:pt>
                <c:pt idx="17">
                  <c:v>0.18614151340000001</c:v>
                </c:pt>
                <c:pt idx="18">
                  <c:v>0.21848386710000001</c:v>
                </c:pt>
                <c:pt idx="19">
                  <c:v>0.22523092829999999</c:v>
                </c:pt>
                <c:pt idx="20">
                  <c:v>0.25213079529999999</c:v>
                </c:pt>
                <c:pt idx="21">
                  <c:v>0.26688958839999999</c:v>
                </c:pt>
                <c:pt idx="22">
                  <c:v>0.30667057930000002</c:v>
                </c:pt>
                <c:pt idx="23">
                  <c:v>0.2645336606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E4-4C22-AE06-C4A164405DDB}"/>
            </c:ext>
          </c:extLst>
        </c:ser>
        <c:ser>
          <c:idx val="2"/>
          <c:order val="2"/>
          <c:tx>
            <c:strRef>
              <c:f>'[Chart 4 in Microsoft Word]SP Conc'!$A$8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Conc'!$B$8:$Y$8</c:f>
              <c:numCache>
                <c:formatCode>General</c:formatCode>
                <c:ptCount val="24"/>
                <c:pt idx="0">
                  <c:v>0.24297694310000001</c:v>
                </c:pt>
                <c:pt idx="1">
                  <c:v>0.26283378590000001</c:v>
                </c:pt>
                <c:pt idx="2">
                  <c:v>0.26726701190000002</c:v>
                </c:pt>
                <c:pt idx="3">
                  <c:v>0.24867185089999999</c:v>
                </c:pt>
                <c:pt idx="4">
                  <c:v>0.28987741569999997</c:v>
                </c:pt>
                <c:pt idx="5">
                  <c:v>0.2946168737</c:v>
                </c:pt>
                <c:pt idx="6">
                  <c:v>0.21316103489999999</c:v>
                </c:pt>
                <c:pt idx="7">
                  <c:v>0.21745386999999999</c:v>
                </c:pt>
                <c:pt idx="8">
                  <c:v>0.20675518409999999</c:v>
                </c:pt>
                <c:pt idx="9">
                  <c:v>0.19555886810000001</c:v>
                </c:pt>
                <c:pt idx="10">
                  <c:v>0.21044067659999999</c:v>
                </c:pt>
                <c:pt idx="11">
                  <c:v>0.20645309349999999</c:v>
                </c:pt>
                <c:pt idx="12">
                  <c:v>0.19976404110000001</c:v>
                </c:pt>
                <c:pt idx="13">
                  <c:v>0.2519193622</c:v>
                </c:pt>
                <c:pt idx="14">
                  <c:v>0.26759933889999998</c:v>
                </c:pt>
                <c:pt idx="15">
                  <c:v>0.34128068659999999</c:v>
                </c:pt>
                <c:pt idx="16">
                  <c:v>0.40519340720000002</c:v>
                </c:pt>
                <c:pt idx="17">
                  <c:v>0.43470635070000002</c:v>
                </c:pt>
                <c:pt idx="18">
                  <c:v>0.45809098860000003</c:v>
                </c:pt>
                <c:pt idx="19">
                  <c:v>0.45870880120000002</c:v>
                </c:pt>
                <c:pt idx="20">
                  <c:v>0.3541106155</c:v>
                </c:pt>
                <c:pt idx="21">
                  <c:v>0.28056185929999999</c:v>
                </c:pt>
                <c:pt idx="22">
                  <c:v>0.31932496960000001</c:v>
                </c:pt>
                <c:pt idx="23">
                  <c:v>0.34054461409999998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E4-4C22-AE06-C4A164405DDB}"/>
            </c:ext>
          </c:extLst>
        </c:ser>
        <c:ser>
          <c:idx val="3"/>
          <c:order val="3"/>
          <c:tx>
            <c:strRef>
              <c:f>'[Chart 4 in Microsoft Word]SP Conc'!$A$9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Conc'!$B$9:$Y$9</c:f>
              <c:numCache>
                <c:formatCode>General</c:formatCode>
                <c:ptCount val="24"/>
                <c:pt idx="0">
                  <c:v>0.37195913069999997</c:v>
                </c:pt>
                <c:pt idx="1">
                  <c:v>0.35810314440000002</c:v>
                </c:pt>
                <c:pt idx="2">
                  <c:v>0.36969635699999998</c:v>
                </c:pt>
                <c:pt idx="3">
                  <c:v>0.34589173090000003</c:v>
                </c:pt>
                <c:pt idx="4">
                  <c:v>0.35766498810000003</c:v>
                </c:pt>
                <c:pt idx="5">
                  <c:v>0.45003903410000001</c:v>
                </c:pt>
                <c:pt idx="6">
                  <c:v>0.38839822169999999</c:v>
                </c:pt>
                <c:pt idx="7">
                  <c:v>0.39111387850000001</c:v>
                </c:pt>
                <c:pt idx="8">
                  <c:v>0.4088694457</c:v>
                </c:pt>
                <c:pt idx="9">
                  <c:v>0.50622317969999997</c:v>
                </c:pt>
                <c:pt idx="10">
                  <c:v>0.53489496729999997</c:v>
                </c:pt>
                <c:pt idx="11">
                  <c:v>0.53076134190000002</c:v>
                </c:pt>
                <c:pt idx="12">
                  <c:v>0.52419414249999996</c:v>
                </c:pt>
                <c:pt idx="13">
                  <c:v>0.54688025520000005</c:v>
                </c:pt>
                <c:pt idx="14">
                  <c:v>0.45211367149999998</c:v>
                </c:pt>
                <c:pt idx="15">
                  <c:v>0.50064248099999997</c:v>
                </c:pt>
                <c:pt idx="16">
                  <c:v>0.51505766050000001</c:v>
                </c:pt>
                <c:pt idx="17">
                  <c:v>0.51763628490000002</c:v>
                </c:pt>
                <c:pt idx="18">
                  <c:v>0.52541616739999997</c:v>
                </c:pt>
                <c:pt idx="19">
                  <c:v>0.49989474560000002</c:v>
                </c:pt>
                <c:pt idx="20">
                  <c:v>0.37187619370000002</c:v>
                </c:pt>
                <c:pt idx="21">
                  <c:v>0.34759708820000002</c:v>
                </c:pt>
                <c:pt idx="22">
                  <c:v>0.3676008811</c:v>
                </c:pt>
                <c:pt idx="23">
                  <c:v>0.3932910644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E4-4C22-AE06-C4A164405DDB}"/>
            </c:ext>
          </c:extLst>
        </c:ser>
        <c:ser>
          <c:idx val="4"/>
          <c:order val="4"/>
          <c:tx>
            <c:strRef>
              <c:f>'[Chart 4 in Microsoft Word]SP Conc'!$A$10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Conc'!$B$10:$Y$10</c:f>
              <c:numCache>
                <c:formatCode>General</c:formatCode>
                <c:ptCount val="24"/>
                <c:pt idx="0">
                  <c:v>0.37102768790000001</c:v>
                </c:pt>
                <c:pt idx="1">
                  <c:v>0.37102526359999999</c:v>
                </c:pt>
                <c:pt idx="2">
                  <c:v>0.35187466360000003</c:v>
                </c:pt>
                <c:pt idx="3">
                  <c:v>0.34314800600000001</c:v>
                </c:pt>
                <c:pt idx="4">
                  <c:v>0.34507906259999999</c:v>
                </c:pt>
                <c:pt idx="5">
                  <c:v>0.33176108500000001</c:v>
                </c:pt>
                <c:pt idx="6">
                  <c:v>0.30922173679999998</c:v>
                </c:pt>
                <c:pt idx="7">
                  <c:v>0.31450862530000001</c:v>
                </c:pt>
                <c:pt idx="8">
                  <c:v>0.32661778450000001</c:v>
                </c:pt>
                <c:pt idx="9">
                  <c:v>0.312380343</c:v>
                </c:pt>
                <c:pt idx="10">
                  <c:v>0.29871724710000003</c:v>
                </c:pt>
                <c:pt idx="11">
                  <c:v>0.28310353370000002</c:v>
                </c:pt>
                <c:pt idx="12">
                  <c:v>0.29718475329999999</c:v>
                </c:pt>
                <c:pt idx="13">
                  <c:v>0.3350412277</c:v>
                </c:pt>
                <c:pt idx="14">
                  <c:v>0.39563794250000001</c:v>
                </c:pt>
                <c:pt idx="15">
                  <c:v>0.464984183</c:v>
                </c:pt>
                <c:pt idx="16">
                  <c:v>0.48330755949999998</c:v>
                </c:pt>
                <c:pt idx="17">
                  <c:v>0.49909918440000001</c:v>
                </c:pt>
                <c:pt idx="18">
                  <c:v>0.50630584460000005</c:v>
                </c:pt>
                <c:pt idx="19">
                  <c:v>0.4538221147</c:v>
                </c:pt>
                <c:pt idx="20">
                  <c:v>0.3663222411</c:v>
                </c:pt>
                <c:pt idx="21">
                  <c:v>0.49081745599999999</c:v>
                </c:pt>
                <c:pt idx="22">
                  <c:v>0.43303645239999999</c:v>
                </c:pt>
                <c:pt idx="23">
                  <c:v>0.46219907580000003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E4-4C22-AE06-C4A164405DDB}"/>
            </c:ext>
          </c:extLst>
        </c:ser>
        <c:ser>
          <c:idx val="5"/>
          <c:order val="5"/>
          <c:tx>
            <c:strRef>
              <c:f>'[Chart 4 in Microsoft Word]SP Conc'!$A$11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Conc'!$B$11:$Y$11</c:f>
              <c:numCache>
                <c:formatCode>General</c:formatCode>
                <c:ptCount val="24"/>
                <c:pt idx="0">
                  <c:v>0.20359099459999999</c:v>
                </c:pt>
                <c:pt idx="1">
                  <c:v>0.2302633426</c:v>
                </c:pt>
                <c:pt idx="2">
                  <c:v>0.27080483360000002</c:v>
                </c:pt>
                <c:pt idx="3">
                  <c:v>0.29385796460000002</c:v>
                </c:pt>
                <c:pt idx="4">
                  <c:v>0.38285571229999998</c:v>
                </c:pt>
                <c:pt idx="5">
                  <c:v>0.62997656950000003</c:v>
                </c:pt>
                <c:pt idx="6">
                  <c:v>0.48287702789999998</c:v>
                </c:pt>
                <c:pt idx="7">
                  <c:v>0.50220555249999999</c:v>
                </c:pt>
                <c:pt idx="8">
                  <c:v>0.52226628009999998</c:v>
                </c:pt>
                <c:pt idx="9">
                  <c:v>0.5482745684</c:v>
                </c:pt>
                <c:pt idx="10">
                  <c:v>0.60535754159999999</c:v>
                </c:pt>
                <c:pt idx="11">
                  <c:v>0.59876881069999999</c:v>
                </c:pt>
                <c:pt idx="12">
                  <c:v>0.5686119114</c:v>
                </c:pt>
                <c:pt idx="13">
                  <c:v>0.59109887159999996</c:v>
                </c:pt>
                <c:pt idx="14">
                  <c:v>0.58641591469999998</c:v>
                </c:pt>
                <c:pt idx="15">
                  <c:v>0.62760708409999999</c:v>
                </c:pt>
                <c:pt idx="16">
                  <c:v>0.60728395420000003</c:v>
                </c:pt>
                <c:pt idx="17">
                  <c:v>0.59234322660000005</c:v>
                </c:pt>
                <c:pt idx="18">
                  <c:v>0.65831788970000005</c:v>
                </c:pt>
                <c:pt idx="19">
                  <c:v>0.65667064490000004</c:v>
                </c:pt>
                <c:pt idx="20">
                  <c:v>0.56275787850000003</c:v>
                </c:pt>
                <c:pt idx="21">
                  <c:v>0.50553168640000001</c:v>
                </c:pt>
                <c:pt idx="22">
                  <c:v>0.52717411849999996</c:v>
                </c:pt>
                <c:pt idx="23">
                  <c:v>0.59909583079999995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E4-4C22-AE06-C4A164405DDB}"/>
            </c:ext>
          </c:extLst>
        </c:ser>
        <c:ser>
          <c:idx val="6"/>
          <c:order val="6"/>
          <c:tx>
            <c:strRef>
              <c:f>'[Chart 4 in Microsoft Word]SP Conc'!$A$12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Conc'!$B$12:$Y$12</c:f>
              <c:numCache>
                <c:formatCode>General</c:formatCode>
                <c:ptCount val="24"/>
                <c:pt idx="0">
                  <c:v>0.24269139870000001</c:v>
                </c:pt>
                <c:pt idx="1">
                  <c:v>0.22972972250000001</c:v>
                </c:pt>
                <c:pt idx="2">
                  <c:v>0.22515050580000001</c:v>
                </c:pt>
                <c:pt idx="3">
                  <c:v>0.2142701612</c:v>
                </c:pt>
                <c:pt idx="4">
                  <c:v>0.236143935</c:v>
                </c:pt>
                <c:pt idx="5">
                  <c:v>0.2470715476</c:v>
                </c:pt>
                <c:pt idx="6">
                  <c:v>0.22097595179999999</c:v>
                </c:pt>
                <c:pt idx="7">
                  <c:v>0.2286135286</c:v>
                </c:pt>
                <c:pt idx="8">
                  <c:v>0.2456709403</c:v>
                </c:pt>
                <c:pt idx="9">
                  <c:v>0.2326318413</c:v>
                </c:pt>
                <c:pt idx="10">
                  <c:v>0.24325392530000001</c:v>
                </c:pt>
                <c:pt idx="11">
                  <c:v>0.25504994060000002</c:v>
                </c:pt>
                <c:pt idx="12">
                  <c:v>0.2526184682</c:v>
                </c:pt>
                <c:pt idx="13">
                  <c:v>0.2483287123</c:v>
                </c:pt>
                <c:pt idx="14">
                  <c:v>0.2851161626</c:v>
                </c:pt>
                <c:pt idx="15">
                  <c:v>0.27246349349999999</c:v>
                </c:pt>
                <c:pt idx="16">
                  <c:v>0.2656708431</c:v>
                </c:pt>
                <c:pt idx="17">
                  <c:v>0.26585695240000001</c:v>
                </c:pt>
                <c:pt idx="18">
                  <c:v>0.25043251100000002</c:v>
                </c:pt>
                <c:pt idx="19">
                  <c:v>0.226944953</c:v>
                </c:pt>
                <c:pt idx="20">
                  <c:v>0.24831798229999999</c:v>
                </c:pt>
                <c:pt idx="21">
                  <c:v>0.28195430259999998</c:v>
                </c:pt>
                <c:pt idx="22">
                  <c:v>0.29902968769999999</c:v>
                </c:pt>
                <c:pt idx="23">
                  <c:v>0.29517748160000001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E4-4C22-AE06-C4A164405DDB}"/>
            </c:ext>
          </c:extLst>
        </c:ser>
        <c:ser>
          <c:idx val="7"/>
          <c:order val="7"/>
          <c:tx>
            <c:strRef>
              <c:f>'[Chart 4 in Microsoft Word]SP Conc'!$A$13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'[3]SP Conc'!$B$5:$Y$5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'[3]SP Conc'!$B$13:$Y$13</c:f>
              <c:numCache>
                <c:formatCode>General</c:formatCode>
                <c:ptCount val="24"/>
                <c:pt idx="0">
                  <c:v>0.2559340678</c:v>
                </c:pt>
                <c:pt idx="1">
                  <c:v>0.25593416060000002</c:v>
                </c:pt>
                <c:pt idx="2">
                  <c:v>0.26194905330000001</c:v>
                </c:pt>
                <c:pt idx="3">
                  <c:v>0.22223760880000001</c:v>
                </c:pt>
                <c:pt idx="4">
                  <c:v>0.25595403649999998</c:v>
                </c:pt>
                <c:pt idx="5">
                  <c:v>0.2813114612</c:v>
                </c:pt>
                <c:pt idx="6">
                  <c:v>0.2932276526</c:v>
                </c:pt>
                <c:pt idx="7">
                  <c:v>0.29678320200000002</c:v>
                </c:pt>
                <c:pt idx="8">
                  <c:v>0.3097962789</c:v>
                </c:pt>
                <c:pt idx="9">
                  <c:v>0.32074779190000002</c:v>
                </c:pt>
                <c:pt idx="10">
                  <c:v>0.352048311</c:v>
                </c:pt>
                <c:pt idx="11">
                  <c:v>0.35173486900000001</c:v>
                </c:pt>
                <c:pt idx="12">
                  <c:v>0.34837793839999998</c:v>
                </c:pt>
                <c:pt idx="13">
                  <c:v>0.36324888570000002</c:v>
                </c:pt>
                <c:pt idx="14">
                  <c:v>0.34748736629999999</c:v>
                </c:pt>
                <c:pt idx="15">
                  <c:v>0.3662636648</c:v>
                </c:pt>
                <c:pt idx="16">
                  <c:v>0.37653299070000001</c:v>
                </c:pt>
                <c:pt idx="17">
                  <c:v>0.38240252330000002</c:v>
                </c:pt>
                <c:pt idx="18">
                  <c:v>0.37743346750000001</c:v>
                </c:pt>
                <c:pt idx="19">
                  <c:v>0.369596906</c:v>
                </c:pt>
                <c:pt idx="20">
                  <c:v>0.31622540040000002</c:v>
                </c:pt>
                <c:pt idx="21">
                  <c:v>0.30537462180000002</c:v>
                </c:pt>
                <c:pt idx="22">
                  <c:v>0.29229645259999998</c:v>
                </c:pt>
                <c:pt idx="23">
                  <c:v>0.3266865276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9E4-4C22-AE06-C4A164405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119360"/>
        <c:axId val="2123885584"/>
      </c:lineChart>
      <c:catAx>
        <c:axId val="4051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123885584"/>
        <c:crosses val="autoZero"/>
        <c:auto val="1"/>
        <c:lblAlgn val="ctr"/>
        <c:lblOffset val="100"/>
        <c:noMultiLvlLbl val="0"/>
      </c:catAx>
      <c:valAx>
        <c:axId val="2123885584"/>
        <c:scaling>
          <c:orientation val="minMax"/>
          <c:min val="0.1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40511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091807009479068"/>
          <c:y val="0.72387061999876245"/>
          <c:w val="0.80674987160190981"/>
          <c:h val="0.12792203633079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9189240289953"/>
          <c:y val="3.2704606322335086E-2"/>
          <c:w val="0.82174707602339181"/>
          <c:h val="0.80707449516743812"/>
        </c:manualLayout>
      </c:layout>
      <c:lineChart>
        <c:grouping val="standard"/>
        <c:varyColors val="0"/>
        <c:ser>
          <c:idx val="0"/>
          <c:order val="0"/>
          <c:tx>
            <c:strRef>
              <c:f>Fig20B!$A$6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Fig20B!$B$6:$Y$6</c:f>
              <c:numCache>
                <c:formatCode>0.00</c:formatCode>
                <c:ptCount val="24"/>
                <c:pt idx="0">
                  <c:v>0.48310607360000002</c:v>
                </c:pt>
                <c:pt idx="1">
                  <c:v>0.40913380150000001</c:v>
                </c:pt>
                <c:pt idx="2">
                  <c:v>0.3969072548</c:v>
                </c:pt>
                <c:pt idx="3">
                  <c:v>0.34936369140000001</c:v>
                </c:pt>
                <c:pt idx="4">
                  <c:v>0.3832840066</c:v>
                </c:pt>
                <c:pt idx="5">
                  <c:v>0.35750821770000002</c:v>
                </c:pt>
                <c:pt idx="6">
                  <c:v>0.33661163519999998</c:v>
                </c:pt>
                <c:pt idx="7">
                  <c:v>0.33231261159999997</c:v>
                </c:pt>
                <c:pt idx="8">
                  <c:v>0.32714789259999999</c:v>
                </c:pt>
                <c:pt idx="9">
                  <c:v>0.36864312189999998</c:v>
                </c:pt>
                <c:pt idx="10">
                  <c:v>0.39635596070000001</c:v>
                </c:pt>
                <c:pt idx="11">
                  <c:v>0.47169758620000002</c:v>
                </c:pt>
                <c:pt idx="12">
                  <c:v>0.46642258269999998</c:v>
                </c:pt>
                <c:pt idx="13">
                  <c:v>0.40822109140000001</c:v>
                </c:pt>
                <c:pt idx="14">
                  <c:v>0.44023553040000002</c:v>
                </c:pt>
                <c:pt idx="15">
                  <c:v>0.50444418280000003</c:v>
                </c:pt>
                <c:pt idx="16">
                  <c:v>0.51519949529999998</c:v>
                </c:pt>
                <c:pt idx="17">
                  <c:v>0.51740717650000001</c:v>
                </c:pt>
                <c:pt idx="18">
                  <c:v>0.37302490230000002</c:v>
                </c:pt>
                <c:pt idx="19">
                  <c:v>0.46777484260000002</c:v>
                </c:pt>
                <c:pt idx="20">
                  <c:v>0.49610247299999999</c:v>
                </c:pt>
                <c:pt idx="21">
                  <c:v>0.39994504250000001</c:v>
                </c:pt>
                <c:pt idx="22">
                  <c:v>0.43361456659999997</c:v>
                </c:pt>
                <c:pt idx="23">
                  <c:v>0.44559907030000001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5D-43C5-BEFC-003351D98702}"/>
            </c:ext>
          </c:extLst>
        </c:ser>
        <c:ser>
          <c:idx val="1"/>
          <c:order val="1"/>
          <c:tx>
            <c:strRef>
              <c:f>Fig20B!$A$7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Fig20B!$B$7:$Y$7</c:f>
              <c:numCache>
                <c:formatCode>0.00</c:formatCode>
                <c:ptCount val="24"/>
                <c:pt idx="0">
                  <c:v>0.12054099829999999</c:v>
                </c:pt>
                <c:pt idx="1">
                  <c:v>0.1165028615</c:v>
                </c:pt>
                <c:pt idx="2">
                  <c:v>0.117111701</c:v>
                </c:pt>
                <c:pt idx="3">
                  <c:v>0.13109337760000001</c:v>
                </c:pt>
                <c:pt idx="4">
                  <c:v>0.11063746839999999</c:v>
                </c:pt>
                <c:pt idx="5">
                  <c:v>0.1162592179</c:v>
                </c:pt>
                <c:pt idx="6">
                  <c:v>0.1217480948</c:v>
                </c:pt>
                <c:pt idx="7">
                  <c:v>0.1247663546</c:v>
                </c:pt>
                <c:pt idx="8">
                  <c:v>0.12895765209999999</c:v>
                </c:pt>
                <c:pt idx="9">
                  <c:v>0.13351581870000001</c:v>
                </c:pt>
                <c:pt idx="10">
                  <c:v>0.16718123730000001</c:v>
                </c:pt>
                <c:pt idx="11">
                  <c:v>0.16457576430000001</c:v>
                </c:pt>
                <c:pt idx="12">
                  <c:v>0.15865300299999999</c:v>
                </c:pt>
                <c:pt idx="13">
                  <c:v>0.23025562969999999</c:v>
                </c:pt>
                <c:pt idx="14">
                  <c:v>0.2344556186</c:v>
                </c:pt>
                <c:pt idx="15">
                  <c:v>0.26128920760000002</c:v>
                </c:pt>
                <c:pt idx="16">
                  <c:v>0.27891576750000002</c:v>
                </c:pt>
                <c:pt idx="17">
                  <c:v>0.25567423249999999</c:v>
                </c:pt>
                <c:pt idx="18">
                  <c:v>0.28168046130000002</c:v>
                </c:pt>
                <c:pt idx="19">
                  <c:v>0.26614345389999999</c:v>
                </c:pt>
                <c:pt idx="20">
                  <c:v>0.2284879427</c:v>
                </c:pt>
                <c:pt idx="21">
                  <c:v>0.24390646469999999</c:v>
                </c:pt>
                <c:pt idx="22">
                  <c:v>0.2639736969</c:v>
                </c:pt>
                <c:pt idx="23">
                  <c:v>0.29097571430000002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5D-43C5-BEFC-003351D98702}"/>
            </c:ext>
          </c:extLst>
        </c:ser>
        <c:ser>
          <c:idx val="2"/>
          <c:order val="2"/>
          <c:tx>
            <c:strRef>
              <c:f>Fig20B!$A$8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Fig20B!$B$8:$Y$8</c:f>
              <c:numCache>
                <c:formatCode>0.00</c:formatCode>
                <c:ptCount val="24"/>
                <c:pt idx="0">
                  <c:v>0.1317825041</c:v>
                </c:pt>
                <c:pt idx="1">
                  <c:v>0.1233664394</c:v>
                </c:pt>
                <c:pt idx="2">
                  <c:v>0.1226651052</c:v>
                </c:pt>
                <c:pt idx="3">
                  <c:v>0.12746429919999999</c:v>
                </c:pt>
                <c:pt idx="4">
                  <c:v>0.14092070030000001</c:v>
                </c:pt>
                <c:pt idx="5">
                  <c:v>0.13242807600000001</c:v>
                </c:pt>
                <c:pt idx="6">
                  <c:v>0.13046578719999999</c:v>
                </c:pt>
                <c:pt idx="7">
                  <c:v>0.1317303366</c:v>
                </c:pt>
                <c:pt idx="8">
                  <c:v>0.12852649660000001</c:v>
                </c:pt>
                <c:pt idx="9">
                  <c:v>0.12636189819999999</c:v>
                </c:pt>
                <c:pt idx="10">
                  <c:v>0.12641902960000001</c:v>
                </c:pt>
                <c:pt idx="11">
                  <c:v>0.1207961701</c:v>
                </c:pt>
                <c:pt idx="12">
                  <c:v>0.11847720690000001</c:v>
                </c:pt>
                <c:pt idx="13">
                  <c:v>0.1405294329</c:v>
                </c:pt>
                <c:pt idx="14">
                  <c:v>0.1219718474</c:v>
                </c:pt>
                <c:pt idx="15">
                  <c:v>0.13813678109999999</c:v>
                </c:pt>
                <c:pt idx="16">
                  <c:v>0.15121861540000001</c:v>
                </c:pt>
                <c:pt idx="17">
                  <c:v>0.1651734145</c:v>
                </c:pt>
                <c:pt idx="18">
                  <c:v>0.1703382128</c:v>
                </c:pt>
                <c:pt idx="19">
                  <c:v>0.1779208373</c:v>
                </c:pt>
                <c:pt idx="20">
                  <c:v>0.13952070420000001</c:v>
                </c:pt>
                <c:pt idx="21">
                  <c:v>0.13766609090000001</c:v>
                </c:pt>
                <c:pt idx="22">
                  <c:v>0.14271560019999999</c:v>
                </c:pt>
                <c:pt idx="23">
                  <c:v>0.14652957850000001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5D-43C5-BEFC-003351D98702}"/>
            </c:ext>
          </c:extLst>
        </c:ser>
        <c:ser>
          <c:idx val="3"/>
          <c:order val="3"/>
          <c:tx>
            <c:strRef>
              <c:f>Fig20B!$A$9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Fig20B!$B$9:$Y$9</c:f>
              <c:numCache>
                <c:formatCode>0.00</c:formatCode>
                <c:ptCount val="24"/>
                <c:pt idx="0">
                  <c:v>0.30535566790000002</c:v>
                </c:pt>
                <c:pt idx="1">
                  <c:v>0.28906977389999999</c:v>
                </c:pt>
                <c:pt idx="2">
                  <c:v>0.30662224850000003</c:v>
                </c:pt>
                <c:pt idx="3">
                  <c:v>0.27708527659999999</c:v>
                </c:pt>
                <c:pt idx="4">
                  <c:v>0.2757360123</c:v>
                </c:pt>
                <c:pt idx="5">
                  <c:v>0.28864547550000003</c:v>
                </c:pt>
                <c:pt idx="6">
                  <c:v>0.26488174079999999</c:v>
                </c:pt>
                <c:pt idx="7">
                  <c:v>0.26992280699999999</c:v>
                </c:pt>
                <c:pt idx="8">
                  <c:v>0.26133342180000002</c:v>
                </c:pt>
                <c:pt idx="9">
                  <c:v>0.31999735940000001</c:v>
                </c:pt>
                <c:pt idx="10">
                  <c:v>0.3219852829</c:v>
                </c:pt>
                <c:pt idx="11">
                  <c:v>0.38204444589999997</c:v>
                </c:pt>
                <c:pt idx="12">
                  <c:v>0.38581972050000002</c:v>
                </c:pt>
                <c:pt idx="13">
                  <c:v>0.34688518099999999</c:v>
                </c:pt>
                <c:pt idx="14">
                  <c:v>0.36788600389999998</c:v>
                </c:pt>
                <c:pt idx="15">
                  <c:v>0.396902282</c:v>
                </c:pt>
                <c:pt idx="16">
                  <c:v>0.37930957539999999</c:v>
                </c:pt>
                <c:pt idx="17">
                  <c:v>0.36278268149999998</c:v>
                </c:pt>
                <c:pt idx="18">
                  <c:v>0.34317751359999998</c:v>
                </c:pt>
                <c:pt idx="19">
                  <c:v>0.3287954729</c:v>
                </c:pt>
                <c:pt idx="20">
                  <c:v>0.31931189669999999</c:v>
                </c:pt>
                <c:pt idx="21">
                  <c:v>0.30586332799999999</c:v>
                </c:pt>
                <c:pt idx="22">
                  <c:v>0.33056903640000002</c:v>
                </c:pt>
                <c:pt idx="23">
                  <c:v>0.32420718230000001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5D-43C5-BEFC-003351D98702}"/>
            </c:ext>
          </c:extLst>
        </c:ser>
        <c:ser>
          <c:idx val="4"/>
          <c:order val="4"/>
          <c:tx>
            <c:strRef>
              <c:f>Fig20B!$A$10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Fig20B!$B$10:$Y$10</c:f>
              <c:numCache>
                <c:formatCode>0.00</c:formatCode>
                <c:ptCount val="24"/>
                <c:pt idx="0">
                  <c:v>0.1792271899</c:v>
                </c:pt>
                <c:pt idx="1">
                  <c:v>0.17941397210000001</c:v>
                </c:pt>
                <c:pt idx="2">
                  <c:v>0.1880931086</c:v>
                </c:pt>
                <c:pt idx="3">
                  <c:v>0.19815437590000001</c:v>
                </c:pt>
                <c:pt idx="4">
                  <c:v>0.222465513</c:v>
                </c:pt>
                <c:pt idx="5">
                  <c:v>0.21853560620000001</c:v>
                </c:pt>
                <c:pt idx="6">
                  <c:v>0.20162454399999999</c:v>
                </c:pt>
                <c:pt idx="7">
                  <c:v>0.2069356145</c:v>
                </c:pt>
                <c:pt idx="8">
                  <c:v>0.2175341032</c:v>
                </c:pt>
                <c:pt idx="9">
                  <c:v>0.19424252759999999</c:v>
                </c:pt>
                <c:pt idx="10">
                  <c:v>0.18640443679999999</c:v>
                </c:pt>
                <c:pt idx="11">
                  <c:v>0.18220477509999999</c:v>
                </c:pt>
                <c:pt idx="12">
                  <c:v>0.17626044530000001</c:v>
                </c:pt>
                <c:pt idx="13">
                  <c:v>0.15482382359999999</c:v>
                </c:pt>
                <c:pt idx="14">
                  <c:v>0.1740869172</c:v>
                </c:pt>
                <c:pt idx="15">
                  <c:v>0.16462279969999999</c:v>
                </c:pt>
                <c:pt idx="16">
                  <c:v>0.16772595530000001</c:v>
                </c:pt>
                <c:pt idx="17">
                  <c:v>0.1639726698</c:v>
                </c:pt>
                <c:pt idx="18">
                  <c:v>0.17229193900000001</c:v>
                </c:pt>
                <c:pt idx="19">
                  <c:v>0.17775478459999999</c:v>
                </c:pt>
                <c:pt idx="20">
                  <c:v>0.1695544128</c:v>
                </c:pt>
                <c:pt idx="21">
                  <c:v>0.17372231199999999</c:v>
                </c:pt>
                <c:pt idx="22">
                  <c:v>0.19226491330000001</c:v>
                </c:pt>
                <c:pt idx="23">
                  <c:v>0.2184049461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5D-43C5-BEFC-003351D98702}"/>
            </c:ext>
          </c:extLst>
        </c:ser>
        <c:ser>
          <c:idx val="5"/>
          <c:order val="5"/>
          <c:tx>
            <c:strRef>
              <c:f>Fig20B!$A$11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Fig20B!$B$11:$Y$11</c:f>
              <c:numCache>
                <c:formatCode>0.00</c:formatCode>
                <c:ptCount val="24"/>
                <c:pt idx="0">
                  <c:v>0.62811495949999996</c:v>
                </c:pt>
                <c:pt idx="1">
                  <c:v>0.68246901969999996</c:v>
                </c:pt>
                <c:pt idx="2">
                  <c:v>0.64633978820000004</c:v>
                </c:pt>
                <c:pt idx="3">
                  <c:v>0.62386134000000004</c:v>
                </c:pt>
                <c:pt idx="4">
                  <c:v>0.6055252391</c:v>
                </c:pt>
                <c:pt idx="5">
                  <c:v>0.60314118299999997</c:v>
                </c:pt>
                <c:pt idx="6">
                  <c:v>0.59099393619999996</c:v>
                </c:pt>
                <c:pt idx="7">
                  <c:v>0.57015490889999998</c:v>
                </c:pt>
                <c:pt idx="8">
                  <c:v>0.57826360450000003</c:v>
                </c:pt>
                <c:pt idx="9">
                  <c:v>0.54991031560000003</c:v>
                </c:pt>
                <c:pt idx="10">
                  <c:v>0.57588169310000004</c:v>
                </c:pt>
                <c:pt idx="11">
                  <c:v>0.57405554530000003</c:v>
                </c:pt>
                <c:pt idx="12">
                  <c:v>0.52541023180000002</c:v>
                </c:pt>
                <c:pt idx="13">
                  <c:v>0.57983346920000001</c:v>
                </c:pt>
                <c:pt idx="14">
                  <c:v>0.49617151199999998</c:v>
                </c:pt>
                <c:pt idx="15">
                  <c:v>0.51650553649999997</c:v>
                </c:pt>
                <c:pt idx="16">
                  <c:v>0.52771052419999998</c:v>
                </c:pt>
                <c:pt idx="17">
                  <c:v>0.53263253180000003</c:v>
                </c:pt>
                <c:pt idx="18">
                  <c:v>0.52971632499999999</c:v>
                </c:pt>
                <c:pt idx="19">
                  <c:v>0.52710113700000005</c:v>
                </c:pt>
                <c:pt idx="20">
                  <c:v>0.51987807829999999</c:v>
                </c:pt>
                <c:pt idx="21">
                  <c:v>0.4873522918</c:v>
                </c:pt>
                <c:pt idx="22">
                  <c:v>0.50029223109999998</c:v>
                </c:pt>
                <c:pt idx="23">
                  <c:v>0.46307531880000002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5D-43C5-BEFC-003351D98702}"/>
            </c:ext>
          </c:extLst>
        </c:ser>
        <c:ser>
          <c:idx val="6"/>
          <c:order val="6"/>
          <c:tx>
            <c:strRef>
              <c:f>Fig20B!$A$12</c:f>
              <c:strCache>
                <c:ptCount val="1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Fig20B!$B$5:$Y$5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Fig20B!$B$12:$Y$12</c:f>
              <c:numCache>
                <c:formatCode>0.00</c:formatCode>
                <c:ptCount val="24"/>
                <c:pt idx="0">
                  <c:v>0.56579195579999997</c:v>
                </c:pt>
                <c:pt idx="1">
                  <c:v>0.59483734369999997</c:v>
                </c:pt>
                <c:pt idx="2">
                  <c:v>0.52135029899999996</c:v>
                </c:pt>
                <c:pt idx="3">
                  <c:v>0.48498490919999998</c:v>
                </c:pt>
                <c:pt idx="4">
                  <c:v>0.46547394089999999</c:v>
                </c:pt>
                <c:pt idx="5">
                  <c:v>0.46247428289999998</c:v>
                </c:pt>
                <c:pt idx="6">
                  <c:v>0.42741550969999997</c:v>
                </c:pt>
                <c:pt idx="7">
                  <c:v>0.40139008729999998</c:v>
                </c:pt>
                <c:pt idx="8">
                  <c:v>0.39998586400000002</c:v>
                </c:pt>
                <c:pt idx="9">
                  <c:v>0.39643712019999999</c:v>
                </c:pt>
                <c:pt idx="10">
                  <c:v>0.42598420050000002</c:v>
                </c:pt>
                <c:pt idx="11">
                  <c:v>0.48120935520000002</c:v>
                </c:pt>
                <c:pt idx="12">
                  <c:v>0.45644299649999998</c:v>
                </c:pt>
                <c:pt idx="13">
                  <c:v>0.48407523190000001</c:v>
                </c:pt>
                <c:pt idx="14">
                  <c:v>0.3591474389</c:v>
                </c:pt>
                <c:pt idx="15">
                  <c:v>0.34422477499999998</c:v>
                </c:pt>
                <c:pt idx="16">
                  <c:v>0.38730139679999998</c:v>
                </c:pt>
                <c:pt idx="17">
                  <c:v>0.34848765840000001</c:v>
                </c:pt>
                <c:pt idx="18">
                  <c:v>0.34027425350000001</c:v>
                </c:pt>
                <c:pt idx="19">
                  <c:v>0.33441015880000002</c:v>
                </c:pt>
                <c:pt idx="20">
                  <c:v>0.2625050209</c:v>
                </c:pt>
                <c:pt idx="21">
                  <c:v>0.24251895709999999</c:v>
                </c:pt>
                <c:pt idx="22">
                  <c:v>0.2379981612</c:v>
                </c:pt>
                <c:pt idx="23">
                  <c:v>0.23087515280000001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5D-43C5-BEFC-003351D98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2337823"/>
        <c:axId val="2022339743"/>
      </c:lineChart>
      <c:catAx>
        <c:axId val="202233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22339743"/>
        <c:crosses val="autoZero"/>
        <c:auto val="1"/>
        <c:lblAlgn val="ctr"/>
        <c:lblOffset val="100"/>
        <c:noMultiLvlLbl val="0"/>
      </c:catAx>
      <c:valAx>
        <c:axId val="2022339743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2233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002527402054497"/>
          <c:y val="2.6944396496976053E-2"/>
          <c:w val="0.43174721812135697"/>
          <c:h val="0.22200473974295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6821230679499"/>
          <c:y val="7.1748863102197566E-2"/>
          <c:w val="0.8355016039661709"/>
          <c:h val="0.8486294804195204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98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9E5-44FC-89A8-5E3F15E405FE}"/>
              </c:ext>
            </c:extLst>
          </c:dPt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326675397458089"/>
                  <c:y val="0.580636695337443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QualGNIpc!$G$2:$G$160</c:f>
              <c:numCache>
                <c:formatCode>0.00</c:formatCode>
                <c:ptCount val="159"/>
                <c:pt idx="0">
                  <c:v>0.86925322999999999</c:v>
                </c:pt>
                <c:pt idx="1">
                  <c:v>0.42339592399999998</c:v>
                </c:pt>
                <c:pt idx="2">
                  <c:v>0.91201279200000018</c:v>
                </c:pt>
                <c:pt idx="3">
                  <c:v>0.76679317800000002</c:v>
                </c:pt>
                <c:pt idx="4">
                  <c:v>0.83311140500000003</c:v>
                </c:pt>
                <c:pt idx="5">
                  <c:v>0.9491503</c:v>
                </c:pt>
                <c:pt idx="6">
                  <c:v>1.0088992399999999</c:v>
                </c:pt>
                <c:pt idx="7">
                  <c:v>0.63433667999999999</c:v>
                </c:pt>
                <c:pt idx="8">
                  <c:v>0.89976050799999996</c:v>
                </c:pt>
                <c:pt idx="9">
                  <c:v>0.91776868199999995</c:v>
                </c:pt>
                <c:pt idx="10">
                  <c:v>0.81389969600000001</c:v>
                </c:pt>
                <c:pt idx="11">
                  <c:v>0.91776879</c:v>
                </c:pt>
                <c:pt idx="12">
                  <c:v>0.92407660000000003</c:v>
                </c:pt>
                <c:pt idx="13">
                  <c:v>1.0139942749999999</c:v>
                </c:pt>
                <c:pt idx="14">
                  <c:v>0.76159962400000003</c:v>
                </c:pt>
                <c:pt idx="15">
                  <c:v>0.74244900800000013</c:v>
                </c:pt>
                <c:pt idx="16">
                  <c:v>0.74472396400000007</c:v>
                </c:pt>
                <c:pt idx="17">
                  <c:v>0.90078145249999997</c:v>
                </c:pt>
                <c:pt idx="18">
                  <c:v>0.98761620333333333</c:v>
                </c:pt>
                <c:pt idx="19">
                  <c:v>0.83333971399999984</c:v>
                </c:pt>
                <c:pt idx="20">
                  <c:v>0.90759313200000002</c:v>
                </c:pt>
                <c:pt idx="21">
                  <c:v>0.90456854200000003</c:v>
                </c:pt>
                <c:pt idx="22">
                  <c:v>0.36627821799999999</c:v>
                </c:pt>
                <c:pt idx="23">
                  <c:v>0.68655731799999997</c:v>
                </c:pt>
                <c:pt idx="24">
                  <c:v>0.8508878339999999</c:v>
                </c:pt>
                <c:pt idx="25">
                  <c:v>0.60364351199999999</c:v>
                </c:pt>
                <c:pt idx="26">
                  <c:v>0.99549485000000004</c:v>
                </c:pt>
                <c:pt idx="27">
                  <c:v>0.63527413599999993</c:v>
                </c:pt>
                <c:pt idx="28">
                  <c:v>0.63925589799999993</c:v>
                </c:pt>
                <c:pt idx="29">
                  <c:v>0.7683148620000001</c:v>
                </c:pt>
                <c:pt idx="30">
                  <c:v>0.89651788399999988</c:v>
                </c:pt>
                <c:pt idx="31">
                  <c:v>0.75594879399999992</c:v>
                </c:pt>
                <c:pt idx="32">
                  <c:v>0.558945256</c:v>
                </c:pt>
                <c:pt idx="33">
                  <c:v>0.56067740399999999</c:v>
                </c:pt>
                <c:pt idx="34">
                  <c:v>0.43861066199999998</c:v>
                </c:pt>
                <c:pt idx="35">
                  <c:v>0.92583521399999991</c:v>
                </c:pt>
                <c:pt idx="36">
                  <c:v>0.71708197399999984</c:v>
                </c:pt>
                <c:pt idx="37">
                  <c:v>0.9654687500000001</c:v>
                </c:pt>
                <c:pt idx="38">
                  <c:v>0.98755272199999988</c:v>
                </c:pt>
                <c:pt idx="39">
                  <c:v>0.97018611500000007</c:v>
                </c:pt>
                <c:pt idx="40">
                  <c:v>1.0009473960000002</c:v>
                </c:pt>
                <c:pt idx="41">
                  <c:v>0.88744845599999989</c:v>
                </c:pt>
                <c:pt idx="42">
                  <c:v>0.88282923399999991</c:v>
                </c:pt>
                <c:pt idx="43">
                  <c:v>0.73290748400000005</c:v>
                </c:pt>
                <c:pt idx="44">
                  <c:v>0.77743178400000001</c:v>
                </c:pt>
                <c:pt idx="45">
                  <c:v>0.77217744399999999</c:v>
                </c:pt>
                <c:pt idx="46">
                  <c:v>0.54464831400000002</c:v>
                </c:pt>
                <c:pt idx="47">
                  <c:v>0.93385411749999991</c:v>
                </c:pt>
                <c:pt idx="48">
                  <c:v>0.4080935275</c:v>
                </c:pt>
                <c:pt idx="49">
                  <c:v>0.58075691600000001</c:v>
                </c:pt>
                <c:pt idx="50">
                  <c:v>0.99929832199999991</c:v>
                </c:pt>
                <c:pt idx="51">
                  <c:v>0.9882249460000001</c:v>
                </c:pt>
                <c:pt idx="52">
                  <c:v>0.51583883799999997</c:v>
                </c:pt>
                <c:pt idx="53">
                  <c:v>0.41783818000000006</c:v>
                </c:pt>
                <c:pt idx="54">
                  <c:v>0.78959360750000007</c:v>
                </c:pt>
                <c:pt idx="55">
                  <c:v>1.0063329040000002</c:v>
                </c:pt>
                <c:pt idx="56">
                  <c:v>0.70353180000000004</c:v>
                </c:pt>
                <c:pt idx="57">
                  <c:v>0.97053735399999996</c:v>
                </c:pt>
                <c:pt idx="58">
                  <c:v>0.76455113799999996</c:v>
                </c:pt>
                <c:pt idx="59">
                  <c:v>0.77045724400000004</c:v>
                </c:pt>
                <c:pt idx="60">
                  <c:v>0.60659640799999992</c:v>
                </c:pt>
                <c:pt idx="61">
                  <c:v>0.41327462800000003</c:v>
                </c:pt>
                <c:pt idx="62">
                  <c:v>0.784511352</c:v>
                </c:pt>
                <c:pt idx="63">
                  <c:v>0.79473927199999994</c:v>
                </c:pt>
                <c:pt idx="64">
                  <c:v>1.03001246</c:v>
                </c:pt>
                <c:pt idx="65">
                  <c:v>0.95564769399999994</c:v>
                </c:pt>
                <c:pt idx="66">
                  <c:v>0.90394844799999985</c:v>
                </c:pt>
                <c:pt idx="67">
                  <c:v>0.80379202400000005</c:v>
                </c:pt>
                <c:pt idx="68">
                  <c:v>0.78039265800000002</c:v>
                </c:pt>
                <c:pt idx="69">
                  <c:v>0.53671634400000001</c:v>
                </c:pt>
                <c:pt idx="70">
                  <c:v>1.0037067639999999</c:v>
                </c:pt>
                <c:pt idx="71">
                  <c:v>0.99959422399999998</c:v>
                </c:pt>
                <c:pt idx="72">
                  <c:v>1.00325782</c:v>
                </c:pt>
                <c:pt idx="73">
                  <c:v>0.8751477700000001</c:v>
                </c:pt>
                <c:pt idx="74">
                  <c:v>1.0283700599999999</c:v>
                </c:pt>
                <c:pt idx="75">
                  <c:v>0.87519400000000014</c:v>
                </c:pt>
                <c:pt idx="76">
                  <c:v>0.68163014750000006</c:v>
                </c:pt>
                <c:pt idx="77">
                  <c:v>0.58642427799999997</c:v>
                </c:pt>
                <c:pt idx="78">
                  <c:v>0.999940406</c:v>
                </c:pt>
                <c:pt idx="79">
                  <c:v>0.64894059999999987</c:v>
                </c:pt>
                <c:pt idx="80">
                  <c:v>0.7535491875</c:v>
                </c:pt>
                <c:pt idx="81">
                  <c:v>0.8159100760000001</c:v>
                </c:pt>
                <c:pt idx="82">
                  <c:v>0.91897342999999987</c:v>
                </c:pt>
                <c:pt idx="83">
                  <c:v>0.87904000199999999</c:v>
                </c:pt>
                <c:pt idx="84">
                  <c:v>0.87415961666666675</c:v>
                </c:pt>
                <c:pt idx="85">
                  <c:v>0.67021738200000003</c:v>
                </c:pt>
                <c:pt idx="86">
                  <c:v>0.94157180250000005</c:v>
                </c:pt>
                <c:pt idx="87">
                  <c:v>1.07957445</c:v>
                </c:pt>
                <c:pt idx="88">
                  <c:v>0.60648588999999997</c:v>
                </c:pt>
                <c:pt idx="89">
                  <c:v>0.76406560000000012</c:v>
                </c:pt>
                <c:pt idx="90">
                  <c:v>0.90203779799999995</c:v>
                </c:pt>
                <c:pt idx="91">
                  <c:v>0.71534242599999998</c:v>
                </c:pt>
                <c:pt idx="92">
                  <c:v>0.90944904999999987</c:v>
                </c:pt>
                <c:pt idx="93">
                  <c:v>0.98129018600000006</c:v>
                </c:pt>
                <c:pt idx="94">
                  <c:v>0.70704550799999999</c:v>
                </c:pt>
                <c:pt idx="95">
                  <c:v>0.83502360799999997</c:v>
                </c:pt>
                <c:pt idx="96">
                  <c:v>0.8721821540000001</c:v>
                </c:pt>
                <c:pt idx="97">
                  <c:v>0.80321241999999993</c:v>
                </c:pt>
                <c:pt idx="98">
                  <c:v>0.89511766400000004</c:v>
                </c:pt>
                <c:pt idx="99">
                  <c:v>0.83019311600000001</c:v>
                </c:pt>
                <c:pt idx="100">
                  <c:v>0.41485229800000001</c:v>
                </c:pt>
                <c:pt idx="101">
                  <c:v>0.70527248399999998</c:v>
                </c:pt>
                <c:pt idx="102">
                  <c:v>0.77405428666666676</c:v>
                </c:pt>
                <c:pt idx="103">
                  <c:v>0.81494396600000008</c:v>
                </c:pt>
                <c:pt idx="104">
                  <c:v>1.02755324</c:v>
                </c:pt>
                <c:pt idx="105">
                  <c:v>0.89345274000000008</c:v>
                </c:pt>
                <c:pt idx="106">
                  <c:v>0.76642978399999995</c:v>
                </c:pt>
                <c:pt idx="107">
                  <c:v>0.676665348</c:v>
                </c:pt>
                <c:pt idx="108">
                  <c:v>0.504640792</c:v>
                </c:pt>
                <c:pt idx="109">
                  <c:v>0.89015734000000002</c:v>
                </c:pt>
                <c:pt idx="110">
                  <c:v>0.95576645199999999</c:v>
                </c:pt>
                <c:pt idx="111">
                  <c:v>0.62437559599999992</c:v>
                </c:pt>
                <c:pt idx="112">
                  <c:v>0.83638838599999998</c:v>
                </c:pt>
                <c:pt idx="113">
                  <c:v>0.88505845000000005</c:v>
                </c:pt>
                <c:pt idx="114">
                  <c:v>0.81133952199999992</c:v>
                </c:pt>
                <c:pt idx="115">
                  <c:v>0.80846884400000008</c:v>
                </c:pt>
                <c:pt idx="116">
                  <c:v>0.86738150000000014</c:v>
                </c:pt>
                <c:pt idx="117">
                  <c:v>0.933810484</c:v>
                </c:pt>
                <c:pt idx="118">
                  <c:v>0.97631248199999998</c:v>
                </c:pt>
                <c:pt idx="119">
                  <c:v>0.702473868</c:v>
                </c:pt>
                <c:pt idx="120">
                  <c:v>0.92077664200000009</c:v>
                </c:pt>
                <c:pt idx="121">
                  <c:v>0.80836856499999998</c:v>
                </c:pt>
                <c:pt idx="122">
                  <c:v>0.57114851</c:v>
                </c:pt>
                <c:pt idx="123">
                  <c:v>0.86444802200000004</c:v>
                </c:pt>
                <c:pt idx="124">
                  <c:v>0.60950371000000003</c:v>
                </c:pt>
                <c:pt idx="125">
                  <c:v>0.61010267799999995</c:v>
                </c:pt>
                <c:pt idx="126">
                  <c:v>0.72870575199999998</c:v>
                </c:pt>
                <c:pt idx="127">
                  <c:v>0.77309275799999999</c:v>
                </c:pt>
                <c:pt idx="128">
                  <c:v>1.0396405799999999</c:v>
                </c:pt>
                <c:pt idx="129">
                  <c:v>0.96625315999999994</c:v>
                </c:pt>
                <c:pt idx="130">
                  <c:v>0.98038563249999999</c:v>
                </c:pt>
                <c:pt idx="131">
                  <c:v>0.90309915600000001</c:v>
                </c:pt>
                <c:pt idx="132">
                  <c:v>0.979692852</c:v>
                </c:pt>
                <c:pt idx="133">
                  <c:v>0.85869826199999988</c:v>
                </c:pt>
                <c:pt idx="134">
                  <c:v>0.89851290000000006</c:v>
                </c:pt>
                <c:pt idx="135">
                  <c:v>0.964924008</c:v>
                </c:pt>
                <c:pt idx="136">
                  <c:v>0.90713089000000002</c:v>
                </c:pt>
                <c:pt idx="137">
                  <c:v>0.53673907249999997</c:v>
                </c:pt>
                <c:pt idx="138">
                  <c:v>0.90017027999999999</c:v>
                </c:pt>
                <c:pt idx="139">
                  <c:v>1.01068874</c:v>
                </c:pt>
                <c:pt idx="140">
                  <c:v>1.0166858599999999</c:v>
                </c:pt>
                <c:pt idx="141">
                  <c:v>0.56088778250000004</c:v>
                </c:pt>
                <c:pt idx="142">
                  <c:v>0.55040836999999998</c:v>
                </c:pt>
                <c:pt idx="143">
                  <c:v>0.88038032199999994</c:v>
                </c:pt>
                <c:pt idx="144">
                  <c:v>0.77525104600000005</c:v>
                </c:pt>
                <c:pt idx="145">
                  <c:v>0.83231088799999997</c:v>
                </c:pt>
                <c:pt idx="146">
                  <c:v>0.89883334599999998</c:v>
                </c:pt>
                <c:pt idx="147">
                  <c:v>0.93981685400000003</c:v>
                </c:pt>
                <c:pt idx="148">
                  <c:v>0.83136369249999997</c:v>
                </c:pt>
                <c:pt idx="149">
                  <c:v>0.48163941399999999</c:v>
                </c:pt>
                <c:pt idx="150">
                  <c:v>0.85584972999999998</c:v>
                </c:pt>
                <c:pt idx="151">
                  <c:v>0.73175279999999998</c:v>
                </c:pt>
                <c:pt idx="152">
                  <c:v>0.98873262200000001</c:v>
                </c:pt>
                <c:pt idx="153">
                  <c:v>1.0277686399999999</c:v>
                </c:pt>
                <c:pt idx="154">
                  <c:v>0.9157735720000002</c:v>
                </c:pt>
                <c:pt idx="155">
                  <c:v>0.82876973000000009</c:v>
                </c:pt>
                <c:pt idx="156">
                  <c:v>0.73883671800000006</c:v>
                </c:pt>
                <c:pt idx="157">
                  <c:v>0.46562939999999997</c:v>
                </c:pt>
                <c:pt idx="158">
                  <c:v>0.82454050799999989</c:v>
                </c:pt>
              </c:numCache>
            </c:numRef>
          </c:xVal>
          <c:yVal>
            <c:numRef>
              <c:f>QualGNIpc!$H$2:$H$160</c:f>
              <c:numCache>
                <c:formatCode>0.00</c:formatCode>
                <c:ptCount val="159"/>
                <c:pt idx="0">
                  <c:v>9.4992716638283952</c:v>
                </c:pt>
                <c:pt idx="1">
                  <c:v>8.727454116899434</c:v>
                </c:pt>
                <c:pt idx="2">
                  <c:v>10.146041497370161</c:v>
                </c:pt>
                <c:pt idx="3">
                  <c:v>9.8969663355458621</c:v>
                </c:pt>
                <c:pt idx="4">
                  <c:v>9.2572239578750324</c:v>
                </c:pt>
                <c:pt idx="5">
                  <c:v>10.820777784743367</c:v>
                </c:pt>
                <c:pt idx="6">
                  <c:v>10.920528187510426</c:v>
                </c:pt>
                <c:pt idx="7">
                  <c:v>9.7468337424907521</c:v>
                </c:pt>
                <c:pt idx="8">
                  <c:v>10.319892600682627</c:v>
                </c:pt>
                <c:pt idx="9">
                  <c:v>10.707728780601661</c:v>
                </c:pt>
                <c:pt idx="10">
                  <c:v>8.4272684838882501</c:v>
                </c:pt>
                <c:pt idx="11">
                  <c:v>9.6976926395565322</c:v>
                </c:pt>
                <c:pt idx="12">
                  <c:v>9.8647467242196978</c:v>
                </c:pt>
                <c:pt idx="13">
                  <c:v>10.853986455740021</c:v>
                </c:pt>
                <c:pt idx="14">
                  <c:v>8.963160242833732</c:v>
                </c:pt>
                <c:pt idx="15">
                  <c:v>7.7873820264847007</c:v>
                </c:pt>
                <c:pt idx="16">
                  <c:v>8.9450718943613019</c:v>
                </c:pt>
                <c:pt idx="17">
                  <c:v>9.5874060055626487</c:v>
                </c:pt>
                <c:pt idx="18">
                  <c:v>9.7981270368783022</c:v>
                </c:pt>
                <c:pt idx="19">
                  <c:v>9.6709247793054267</c:v>
                </c:pt>
                <c:pt idx="20">
                  <c:v>10.012341957448211</c:v>
                </c:pt>
                <c:pt idx="21">
                  <c:v>7.5857888217320344</c:v>
                </c:pt>
                <c:pt idx="22">
                  <c:v>6.620073206530356</c:v>
                </c:pt>
                <c:pt idx="23">
                  <c:v>8.892886141190731</c:v>
                </c:pt>
                <c:pt idx="24">
                  <c:v>8.3113982784366414</c:v>
                </c:pt>
                <c:pt idx="25">
                  <c:v>8.2160880986323157</c:v>
                </c:pt>
                <c:pt idx="26">
                  <c:v>10.770377934115157</c:v>
                </c:pt>
                <c:pt idx="27">
                  <c:v>6.8243736700430864</c:v>
                </c:pt>
                <c:pt idx="28">
                  <c:v>7.5652752818989315</c:v>
                </c:pt>
                <c:pt idx="29">
                  <c:v>10.093694603604073</c:v>
                </c:pt>
                <c:pt idx="30">
                  <c:v>9.8075271613902171</c:v>
                </c:pt>
                <c:pt idx="31">
                  <c:v>9.5805236659397082</c:v>
                </c:pt>
                <c:pt idx="32">
                  <c:v>7.9827577020111127</c:v>
                </c:pt>
                <c:pt idx="33">
                  <c:v>6.8023947633243109</c:v>
                </c:pt>
                <c:pt idx="34">
                  <c:v>8.5291217622815108</c:v>
                </c:pt>
                <c:pt idx="35">
                  <c:v>9.7231639984048464</c:v>
                </c:pt>
                <c:pt idx="36">
                  <c:v>8.2990371816130661</c:v>
                </c:pt>
                <c:pt idx="37">
                  <c:v>10.210236687705134</c:v>
                </c:pt>
                <c:pt idx="38">
                  <c:v>10.593630224075774</c:v>
                </c:pt>
                <c:pt idx="39">
                  <c:v>10.532895892129066</c:v>
                </c:pt>
                <c:pt idx="40">
                  <c:v>10.940401726734022</c:v>
                </c:pt>
                <c:pt idx="41">
                  <c:v>9.2369823029226037</c:v>
                </c:pt>
                <c:pt idx="42">
                  <c:v>9.7380231128085963</c:v>
                </c:pt>
                <c:pt idx="43">
                  <c:v>9.3431214832100018</c:v>
                </c:pt>
                <c:pt idx="44">
                  <c:v>9.4009607315848331</c:v>
                </c:pt>
                <c:pt idx="45">
                  <c:v>8.9695418854232525</c:v>
                </c:pt>
                <c:pt idx="46">
                  <c:v>9.7676678293935932</c:v>
                </c:pt>
                <c:pt idx="47">
                  <c:v>10.462245830057421</c:v>
                </c:pt>
                <c:pt idx="48">
                  <c:v>7.6058900010531216</c:v>
                </c:pt>
                <c:pt idx="49">
                  <c:v>9.2242432771451739</c:v>
                </c:pt>
                <c:pt idx="50">
                  <c:v>10.790967202556164</c:v>
                </c:pt>
                <c:pt idx="51">
                  <c:v>10.744192297453688</c:v>
                </c:pt>
                <c:pt idx="52">
                  <c:v>9.7231639984048464</c:v>
                </c:pt>
                <c:pt idx="53">
                  <c:v>7.8516611778892651</c:v>
                </c:pt>
                <c:pt idx="54">
                  <c:v>9.3501023143513411</c:v>
                </c:pt>
                <c:pt idx="55">
                  <c:v>10.907056292517344</c:v>
                </c:pt>
                <c:pt idx="56">
                  <c:v>8.4446224985814027</c:v>
                </c:pt>
                <c:pt idx="57">
                  <c:v>10.297891713284868</c:v>
                </c:pt>
                <c:pt idx="58">
                  <c:v>9.5539300763662602</c:v>
                </c:pt>
                <c:pt idx="59">
                  <c:v>9.0252148878494936</c:v>
                </c:pt>
                <c:pt idx="60">
                  <c:v>7.8079166289264084</c:v>
                </c:pt>
                <c:pt idx="61">
                  <c:v>7.4955419438842563</c:v>
                </c:pt>
                <c:pt idx="62">
                  <c:v>7.5390270558239951</c:v>
                </c:pt>
                <c:pt idx="63">
                  <c:v>8.4742856904049617</c:v>
                </c:pt>
                <c:pt idx="64">
                  <c:v>11.124464955677889</c:v>
                </c:pt>
                <c:pt idx="65">
                  <c:v>10.304275071093182</c:v>
                </c:pt>
                <c:pt idx="66">
                  <c:v>10.918537056433546</c:v>
                </c:pt>
                <c:pt idx="67">
                  <c:v>8.9463748261417173</c:v>
                </c:pt>
                <c:pt idx="68">
                  <c:v>9.4469922733151854</c:v>
                </c:pt>
                <c:pt idx="69">
                  <c:v>9.7532458892055853</c:v>
                </c:pt>
                <c:pt idx="70">
                  <c:v>11.113193888709825</c:v>
                </c:pt>
                <c:pt idx="71">
                  <c:v>10.595133606969807</c:v>
                </c:pt>
                <c:pt idx="72">
                  <c:v>10.652305930466534</c:v>
                </c:pt>
                <c:pt idx="73">
                  <c:v>9.0938065557202314</c:v>
                </c:pt>
                <c:pt idx="74">
                  <c:v>10.700544196486584</c:v>
                </c:pt>
                <c:pt idx="75">
                  <c:v>9.1516513756275035</c:v>
                </c:pt>
                <c:pt idx="76">
                  <c:v>10.104385494903019</c:v>
                </c:pt>
                <c:pt idx="77">
                  <c:v>8.1432267503674449</c:v>
                </c:pt>
                <c:pt idx="78">
                  <c:v>10.598882205636553</c:v>
                </c:pt>
                <c:pt idx="79">
                  <c:v>11.341543848214608</c:v>
                </c:pt>
                <c:pt idx="80">
                  <c:v>8.237479288613633</c:v>
                </c:pt>
                <c:pt idx="81">
                  <c:v>8.8664406195261734</c:v>
                </c:pt>
                <c:pt idx="82">
                  <c:v>10.301592306238</c:v>
                </c:pt>
                <c:pt idx="83">
                  <c:v>9.4734735715065508</c:v>
                </c:pt>
                <c:pt idx="84">
                  <c:v>8.2106680311629763</c:v>
                </c:pt>
                <c:pt idx="85">
                  <c:v>7.0299729117063858</c:v>
                </c:pt>
                <c:pt idx="86">
                  <c:v>10.443483553601899</c:v>
                </c:pt>
                <c:pt idx="87">
                  <c:v>11.187195324880918</c:v>
                </c:pt>
                <c:pt idx="88">
                  <c:v>7.5175208506030309</c:v>
                </c:pt>
                <c:pt idx="89">
                  <c:v>7.1777824161951971</c:v>
                </c:pt>
                <c:pt idx="90">
                  <c:v>10.330387941364357</c:v>
                </c:pt>
                <c:pt idx="91">
                  <c:v>9.5546390448468603</c:v>
                </c:pt>
                <c:pt idx="92">
                  <c:v>7.7231200922663312</c:v>
                </c:pt>
                <c:pt idx="93">
                  <c:v>10.577197039203599</c:v>
                </c:pt>
                <c:pt idx="94">
                  <c:v>8.3236084423435717</c:v>
                </c:pt>
                <c:pt idx="95">
                  <c:v>10.16892401604059</c:v>
                </c:pt>
                <c:pt idx="96">
                  <c:v>9.8699307690072846</c:v>
                </c:pt>
                <c:pt idx="97">
                  <c:v>8.9385316486806925</c:v>
                </c:pt>
                <c:pt idx="98">
                  <c:v>9.4334839232903924</c:v>
                </c:pt>
                <c:pt idx="99">
                  <c:v>9.0395520509959013</c:v>
                </c:pt>
                <c:pt idx="100">
                  <c:v>7.2654297232539529</c:v>
                </c:pt>
                <c:pt idx="101">
                  <c:v>8.7795574558837277</c:v>
                </c:pt>
                <c:pt idx="102">
                  <c:v>9.2937619801152547</c:v>
                </c:pt>
                <c:pt idx="103">
                  <c:v>8.0423780051732798</c:v>
                </c:pt>
                <c:pt idx="104">
                  <c:v>10.948874857744693</c:v>
                </c:pt>
                <c:pt idx="105">
                  <c:v>10.581774870189049</c:v>
                </c:pt>
                <c:pt idx="106">
                  <c:v>8.5941542325523663</c:v>
                </c:pt>
                <c:pt idx="107">
                  <c:v>6.9469759921354184</c:v>
                </c:pt>
                <c:pt idx="108">
                  <c:v>8.6499743026500564</c:v>
                </c:pt>
                <c:pt idx="109">
                  <c:v>9.6595033353500668</c:v>
                </c:pt>
                <c:pt idx="110">
                  <c:v>11.131811447725894</c:v>
                </c:pt>
                <c:pt idx="111">
                  <c:v>10.637776676427249</c:v>
                </c:pt>
                <c:pt idx="112">
                  <c:v>8.675904882571059</c:v>
                </c:pt>
                <c:pt idx="113">
                  <c:v>10.066881099444563</c:v>
                </c:pt>
                <c:pt idx="114">
                  <c:v>9.4894861134056772</c:v>
                </c:pt>
                <c:pt idx="115">
                  <c:v>9.5258807725563592</c:v>
                </c:pt>
                <c:pt idx="116">
                  <c:v>9.2817303680628562</c:v>
                </c:pt>
                <c:pt idx="117">
                  <c:v>10.309285938434412</c:v>
                </c:pt>
                <c:pt idx="118">
                  <c:v>10.39451854897394</c:v>
                </c:pt>
                <c:pt idx="119">
                  <c:v>11.731337841908537</c:v>
                </c:pt>
                <c:pt idx="120">
                  <c:v>10.222668292047279</c:v>
                </c:pt>
                <c:pt idx="121">
                  <c:v>10.19988156558993</c:v>
                </c:pt>
                <c:pt idx="122">
                  <c:v>7.696212639346407</c:v>
                </c:pt>
                <c:pt idx="123">
                  <c:v>8.1432267503674449</c:v>
                </c:pt>
                <c:pt idx="124">
                  <c:v>10.930245737436254</c:v>
                </c:pt>
                <c:pt idx="125">
                  <c:v>8.2079469410486166</c:v>
                </c:pt>
                <c:pt idx="126">
                  <c:v>10.279180502310622</c:v>
                </c:pt>
                <c:pt idx="127">
                  <c:v>7.3065313989395051</c:v>
                </c:pt>
                <c:pt idx="128">
                  <c:v>11.458152439122937</c:v>
                </c:pt>
                <c:pt idx="129">
                  <c:v>10.406079371375014</c:v>
                </c:pt>
                <c:pt idx="130">
                  <c:v>10.530761988945365</c:v>
                </c:pt>
                <c:pt idx="131">
                  <c:v>9.4917528314143684</c:v>
                </c:pt>
                <c:pt idx="132">
                  <c:v>10.591622191272529</c:v>
                </c:pt>
                <c:pt idx="133">
                  <c:v>9.4811305767577458</c:v>
                </c:pt>
                <c:pt idx="134">
                  <c:v>10.258711444207545</c:v>
                </c:pt>
                <c:pt idx="135">
                  <c:v>9.4719351096646456</c:v>
                </c:pt>
                <c:pt idx="136">
                  <c:v>9.4059071555201577</c:v>
                </c:pt>
                <c:pt idx="137">
                  <c:v>8.3961548630391807</c:v>
                </c:pt>
                <c:pt idx="138">
                  <c:v>9.5338720973216606</c:v>
                </c:pt>
                <c:pt idx="139">
                  <c:v>10.897294726838112</c:v>
                </c:pt>
                <c:pt idx="140">
                  <c:v>11.139249679351471</c:v>
                </c:pt>
                <c:pt idx="141">
                  <c:v>8.3064721601005846</c:v>
                </c:pt>
                <c:pt idx="142">
                  <c:v>8.0519780789022999</c:v>
                </c:pt>
                <c:pt idx="143">
                  <c:v>9.8091768730648869</c:v>
                </c:pt>
                <c:pt idx="144">
                  <c:v>7.4843686432861309</c:v>
                </c:pt>
                <c:pt idx="145">
                  <c:v>10.341097113970859</c:v>
                </c:pt>
                <c:pt idx="146">
                  <c:v>9.3984783140915766</c:v>
                </c:pt>
                <c:pt idx="147">
                  <c:v>10.227019277881606</c:v>
                </c:pt>
                <c:pt idx="148">
                  <c:v>9.8249853243811707</c:v>
                </c:pt>
                <c:pt idx="149">
                  <c:v>7.5857888217320344</c:v>
                </c:pt>
                <c:pt idx="150">
                  <c:v>9.1083076464110313</c:v>
                </c:pt>
                <c:pt idx="151">
                  <c:v>11.23109291730734</c:v>
                </c:pt>
                <c:pt idx="152">
                  <c:v>10.722165455543283</c:v>
                </c:pt>
                <c:pt idx="153">
                  <c:v>11.061782843365412</c:v>
                </c:pt>
                <c:pt idx="154">
                  <c:v>9.9960667338292204</c:v>
                </c:pt>
                <c:pt idx="155">
                  <c:v>9.0836427189302249</c:v>
                </c:pt>
                <c:pt idx="156">
                  <c:v>8.8436150921839491</c:v>
                </c:pt>
                <c:pt idx="157">
                  <c:v>8.3187422526923989</c:v>
                </c:pt>
                <c:pt idx="158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E5-44FC-89A8-5E3F15E40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881583"/>
        <c:axId val="1637512543"/>
      </c:scatterChart>
      <c:valAx>
        <c:axId val="293881583"/>
        <c:scaling>
          <c:orientation val="minMax"/>
          <c:min val="0.2"/>
        </c:scaling>
        <c:delete val="0"/>
        <c:axPos val="b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637512543"/>
        <c:crosses val="autoZero"/>
        <c:crossBetween val="midCat"/>
      </c:valAx>
      <c:valAx>
        <c:axId val="1637512543"/>
        <c:scaling>
          <c:orientation val="minMax"/>
          <c:max val="12"/>
          <c:min val="6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93881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26096491228069E-2"/>
          <c:y val="4.3363328545823872E-2"/>
          <c:w val="0.85921820175438601"/>
          <c:h val="0.83777724945095611"/>
        </c:manualLayout>
      </c:layout>
      <c:lineChart>
        <c:grouping val="standard"/>
        <c:varyColors val="0"/>
        <c:ser>
          <c:idx val="0"/>
          <c:order val="0"/>
          <c:tx>
            <c:strRef>
              <c:f>Fig21A!$A$2:$B$2</c:f>
              <c:strCache>
                <c:ptCount val="2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Fig21A!$C$2:$AZ$2</c:f>
              <c:numCache>
                <c:formatCode>#,##0.00</c:formatCode>
                <c:ptCount val="25"/>
                <c:pt idx="0">
                  <c:v>2.9198488999999999</c:v>
                </c:pt>
                <c:pt idx="1">
                  <c:v>3.2907709999999999</c:v>
                </c:pt>
                <c:pt idx="2">
                  <c:v>3.3591248999999999</c:v>
                </c:pt>
                <c:pt idx="3">
                  <c:v>2.9465984999999999</c:v>
                </c:pt>
                <c:pt idx="4">
                  <c:v>3.3975572999999999</c:v>
                </c:pt>
                <c:pt idx="5">
                  <c:v>3.8560401999999998</c:v>
                </c:pt>
                <c:pt idx="6">
                  <c:v>3.9657211000000001</c:v>
                </c:pt>
                <c:pt idx="7">
                  <c:v>4.0931091000000004</c:v>
                </c:pt>
                <c:pt idx="8">
                  <c:v>3.8849548999999999</c:v>
                </c:pt>
                <c:pt idx="9">
                  <c:v>4.0160184000000001</c:v>
                </c:pt>
                <c:pt idx="10">
                  <c:v>4.1589732000000001</c:v>
                </c:pt>
                <c:pt idx="11">
                  <c:v>4.2222208999999999</c:v>
                </c:pt>
                <c:pt idx="12">
                  <c:v>4.2229241999999996</c:v>
                </c:pt>
                <c:pt idx="13">
                  <c:v>4.2129415999999997</c:v>
                </c:pt>
                <c:pt idx="14">
                  <c:v>4.2745103999999996</c:v>
                </c:pt>
                <c:pt idx="15">
                  <c:v>4.1460409</c:v>
                </c:pt>
                <c:pt idx="16">
                  <c:v>4.5689343999999998</c:v>
                </c:pt>
                <c:pt idx="17">
                  <c:v>4.4881777999999999</c:v>
                </c:pt>
                <c:pt idx="18">
                  <c:v>4.3049730999999998</c:v>
                </c:pt>
                <c:pt idx="19">
                  <c:v>4.2980571000000003</c:v>
                </c:pt>
                <c:pt idx="20">
                  <c:v>4.4209002999999996</c:v>
                </c:pt>
                <c:pt idx="21">
                  <c:v>4.4869642000000001</c:v>
                </c:pt>
                <c:pt idx="22">
                  <c:v>4.5061287999999999</c:v>
                </c:pt>
                <c:pt idx="23">
                  <c:v>4.4165320000000001</c:v>
                </c:pt>
                <c:pt idx="24">
                  <c:v>4.6686706999999998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A5-403A-82AD-8FA8ECAC0B33}"/>
            </c:ext>
          </c:extLst>
        </c:ser>
        <c:ser>
          <c:idx val="1"/>
          <c:order val="1"/>
          <c:tx>
            <c:strRef>
              <c:f>Fig21A!$A$3:$B$3</c:f>
              <c:strCache>
                <c:ptCount val="2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Fig21A!$C$3:$AZ$3</c:f>
              <c:numCache>
                <c:formatCode>General</c:formatCode>
                <c:ptCount val="25"/>
                <c:pt idx="2" formatCode="#,##0.00">
                  <c:v>3.7063415000000002</c:v>
                </c:pt>
                <c:pt idx="3" formatCode="#,##0.00">
                  <c:v>4.5300250000000002</c:v>
                </c:pt>
                <c:pt idx="4" formatCode="#,##0.00">
                  <c:v>5.4170183999999999</c:v>
                </c:pt>
                <c:pt idx="5" formatCode="#,##0.00">
                  <c:v>4.4780778999999997</c:v>
                </c:pt>
                <c:pt idx="6" formatCode="#,##0.00">
                  <c:v>3.4723240999999998</c:v>
                </c:pt>
                <c:pt idx="7" formatCode="#,##0.00">
                  <c:v>3.0107862999999999</c:v>
                </c:pt>
                <c:pt idx="8" formatCode="#,##0.00">
                  <c:v>3.1507018000000002</c:v>
                </c:pt>
                <c:pt idx="9" formatCode="#,##0.00">
                  <c:v>3.6026123000000001</c:v>
                </c:pt>
                <c:pt idx="10" formatCode="#,##0.00">
                  <c:v>3.3079510000000001</c:v>
                </c:pt>
                <c:pt idx="11" formatCode="#,##0.00">
                  <c:v>3.0425460000000002</c:v>
                </c:pt>
                <c:pt idx="12" formatCode="#,##0.00">
                  <c:v>3.6763593999999999</c:v>
                </c:pt>
                <c:pt idx="13" formatCode="#,##0.00">
                  <c:v>3.9217230999999999</c:v>
                </c:pt>
                <c:pt idx="14" formatCode="#,##0.00">
                  <c:v>3.5628633000000001</c:v>
                </c:pt>
                <c:pt idx="15" formatCode="#,##0.00">
                  <c:v>3.9226486999999999</c:v>
                </c:pt>
                <c:pt idx="16" formatCode="#,##0.00">
                  <c:v>3.4526899000000002</c:v>
                </c:pt>
                <c:pt idx="17" formatCode="#,##0.00">
                  <c:v>2.9668125999999999</c:v>
                </c:pt>
                <c:pt idx="18" formatCode="#,##0.00">
                  <c:v>3.1714832999999998</c:v>
                </c:pt>
                <c:pt idx="19" formatCode="#,##0.00">
                  <c:v>3.2241374999999999</c:v>
                </c:pt>
                <c:pt idx="20" formatCode="#,##0.00">
                  <c:v>3.3659539000000001</c:v>
                </c:pt>
                <c:pt idx="21" formatCode="#,##0.00">
                  <c:v>3.1776254000000002</c:v>
                </c:pt>
                <c:pt idx="22" formatCode="#,##0.00">
                  <c:v>2.9204930999999998</c:v>
                </c:pt>
                <c:pt idx="23" formatCode="#,##0.00">
                  <c:v>3.2387195000000002</c:v>
                </c:pt>
                <c:pt idx="24" formatCode="#,##0.00">
                  <c:v>3.4184321999999998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A5-403A-82AD-8FA8ECAC0B33}"/>
            </c:ext>
          </c:extLst>
        </c:ser>
        <c:ser>
          <c:idx val="2"/>
          <c:order val="2"/>
          <c:tx>
            <c:strRef>
              <c:f>Fig21A!$A$4:$B$4</c:f>
              <c:strCache>
                <c:ptCount val="2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Fig21A!$C$4:$AZ$4</c:f>
              <c:numCache>
                <c:formatCode>#,##0.00</c:formatCode>
                <c:ptCount val="25"/>
                <c:pt idx="0">
                  <c:v>3.5130184</c:v>
                </c:pt>
                <c:pt idx="1">
                  <c:v>3.2561927000000002</c:v>
                </c:pt>
                <c:pt idx="2">
                  <c:v>3.1216612000000001</c:v>
                </c:pt>
                <c:pt idx="3">
                  <c:v>3.1076643000000002</c:v>
                </c:pt>
                <c:pt idx="4">
                  <c:v>3.1311969999999998</c:v>
                </c:pt>
                <c:pt idx="5">
                  <c:v>3.1268251</c:v>
                </c:pt>
                <c:pt idx="6">
                  <c:v>3.0747859000000002</c:v>
                </c:pt>
                <c:pt idx="7">
                  <c:v>3.1108324999999999</c:v>
                </c:pt>
                <c:pt idx="8">
                  <c:v>3.0386012</c:v>
                </c:pt>
                <c:pt idx="9">
                  <c:v>3.1264132999999998</c:v>
                </c:pt>
                <c:pt idx="10">
                  <c:v>3.0527712999999999</c:v>
                </c:pt>
                <c:pt idx="11">
                  <c:v>2.7943144000000002</c:v>
                </c:pt>
                <c:pt idx="12">
                  <c:v>2.7923874999999998</c:v>
                </c:pt>
                <c:pt idx="13">
                  <c:v>2.7579745999999998</c:v>
                </c:pt>
                <c:pt idx="14">
                  <c:v>2.7415314</c:v>
                </c:pt>
                <c:pt idx="15">
                  <c:v>2.7715223</c:v>
                </c:pt>
                <c:pt idx="16">
                  <c:v>2.7627704</c:v>
                </c:pt>
                <c:pt idx="17">
                  <c:v>2.8234811</c:v>
                </c:pt>
                <c:pt idx="18">
                  <c:v>2.9462788</c:v>
                </c:pt>
                <c:pt idx="19">
                  <c:v>2.9533794000000002</c:v>
                </c:pt>
                <c:pt idx="20">
                  <c:v>3.4362499999999998</c:v>
                </c:pt>
                <c:pt idx="21">
                  <c:v>3.6708232999999999</c:v>
                </c:pt>
                <c:pt idx="22">
                  <c:v>3.7812001999999998</c:v>
                </c:pt>
                <c:pt idx="23">
                  <c:v>3.8821647000000001</c:v>
                </c:pt>
                <c:pt idx="24">
                  <c:v>3.9547873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A5-403A-82AD-8FA8ECAC0B33}"/>
            </c:ext>
          </c:extLst>
        </c:ser>
        <c:ser>
          <c:idx val="3"/>
          <c:order val="3"/>
          <c:tx>
            <c:strRef>
              <c:f>Fig21A!$A$5:$B$5</c:f>
              <c:strCache>
                <c:ptCount val="2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Fig21A!$C$5:$AZ$5</c:f>
              <c:numCache>
                <c:formatCode>#,##0.00</c:formatCode>
                <c:ptCount val="25"/>
                <c:pt idx="0">
                  <c:v>4.3289866000000004</c:v>
                </c:pt>
                <c:pt idx="1">
                  <c:v>4.4754205000000002</c:v>
                </c:pt>
                <c:pt idx="2">
                  <c:v>4.4169874</c:v>
                </c:pt>
                <c:pt idx="3">
                  <c:v>4.1282696999999997</c:v>
                </c:pt>
                <c:pt idx="4">
                  <c:v>4.0274710999999996</c:v>
                </c:pt>
                <c:pt idx="5">
                  <c:v>4.0023321999999997</c:v>
                </c:pt>
                <c:pt idx="6">
                  <c:v>3.8382130000000001</c:v>
                </c:pt>
                <c:pt idx="7">
                  <c:v>3.9129705000000001</c:v>
                </c:pt>
                <c:pt idx="8">
                  <c:v>3.7768044000000001</c:v>
                </c:pt>
                <c:pt idx="9">
                  <c:v>3.7509066999999998</c:v>
                </c:pt>
                <c:pt idx="10">
                  <c:v>3.9661290999999999</c:v>
                </c:pt>
                <c:pt idx="11">
                  <c:v>3.8614801999999999</c:v>
                </c:pt>
                <c:pt idx="12">
                  <c:v>3.9455605</c:v>
                </c:pt>
                <c:pt idx="13">
                  <c:v>3.981122</c:v>
                </c:pt>
                <c:pt idx="14">
                  <c:v>4.3705349</c:v>
                </c:pt>
                <c:pt idx="15">
                  <c:v>4.2433391</c:v>
                </c:pt>
                <c:pt idx="16">
                  <c:v>4.2805133</c:v>
                </c:pt>
                <c:pt idx="17">
                  <c:v>4.1311603000000003</c:v>
                </c:pt>
                <c:pt idx="18">
                  <c:v>4.3858994999999998</c:v>
                </c:pt>
                <c:pt idx="19">
                  <c:v>4.0016761000000001</c:v>
                </c:pt>
                <c:pt idx="20">
                  <c:v>3.9817336000000001</c:v>
                </c:pt>
                <c:pt idx="21">
                  <c:v>4.0738992999999999</c:v>
                </c:pt>
                <c:pt idx="22">
                  <c:v>4.0877236999999997</c:v>
                </c:pt>
                <c:pt idx="23">
                  <c:v>4.2288809000000001</c:v>
                </c:pt>
                <c:pt idx="24">
                  <c:v>4.2979889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A5-403A-82AD-8FA8ECAC0B33}"/>
            </c:ext>
          </c:extLst>
        </c:ser>
        <c:ser>
          <c:idx val="4"/>
          <c:order val="4"/>
          <c:tx>
            <c:strRef>
              <c:f>Fig21A!$A$6:$B$6</c:f>
              <c:strCache>
                <c:ptCount val="2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Fig21A!$C$6:$AZ$6</c:f>
              <c:numCache>
                <c:formatCode>#,##0.00</c:formatCode>
                <c:ptCount val="25"/>
                <c:pt idx="0">
                  <c:v>4.3075685999999997</c:v>
                </c:pt>
                <c:pt idx="1">
                  <c:v>4.3575667999999999</c:v>
                </c:pt>
                <c:pt idx="2">
                  <c:v>4.4299827000000001</c:v>
                </c:pt>
                <c:pt idx="3">
                  <c:v>4.3143295999999998</c:v>
                </c:pt>
                <c:pt idx="4">
                  <c:v>3.9963788999999998</c:v>
                </c:pt>
                <c:pt idx="5">
                  <c:v>4.0411997</c:v>
                </c:pt>
                <c:pt idx="6">
                  <c:v>4.1328664000000002</c:v>
                </c:pt>
                <c:pt idx="7">
                  <c:v>3.9174215999999999</c:v>
                </c:pt>
                <c:pt idx="8">
                  <c:v>3.9373092999999999</c:v>
                </c:pt>
                <c:pt idx="9">
                  <c:v>3.9351299000000002</c:v>
                </c:pt>
                <c:pt idx="10">
                  <c:v>3.8229611000000001</c:v>
                </c:pt>
                <c:pt idx="11">
                  <c:v>3.8384811999999999</c:v>
                </c:pt>
                <c:pt idx="12">
                  <c:v>3.6114674</c:v>
                </c:pt>
                <c:pt idx="13">
                  <c:v>3.7665066999999999</c:v>
                </c:pt>
                <c:pt idx="14">
                  <c:v>3.8437139999999999</c:v>
                </c:pt>
                <c:pt idx="15">
                  <c:v>3.7241749999999998</c:v>
                </c:pt>
                <c:pt idx="16">
                  <c:v>3.7138817</c:v>
                </c:pt>
                <c:pt idx="17">
                  <c:v>3.8446042999999999</c:v>
                </c:pt>
                <c:pt idx="18">
                  <c:v>3.9213814999999999</c:v>
                </c:pt>
                <c:pt idx="19">
                  <c:v>3.8391427999999999</c:v>
                </c:pt>
                <c:pt idx="20">
                  <c:v>3.8224906999999999</c:v>
                </c:pt>
                <c:pt idx="21">
                  <c:v>3.9032049</c:v>
                </c:pt>
                <c:pt idx="22">
                  <c:v>3.8139153000000001</c:v>
                </c:pt>
                <c:pt idx="23">
                  <c:v>3.7618947</c:v>
                </c:pt>
                <c:pt idx="24">
                  <c:v>3.9228971000000001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A5-403A-82AD-8FA8ECAC0B33}"/>
            </c:ext>
          </c:extLst>
        </c:ser>
        <c:ser>
          <c:idx val="5"/>
          <c:order val="5"/>
          <c:tx>
            <c:strRef>
              <c:f>Fig21A!$A$7:$B$7</c:f>
              <c:strCache>
                <c:ptCount val="2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Fig21A!$C$7:$AZ$7</c:f>
              <c:numCache>
                <c:formatCode>General</c:formatCode>
                <c:ptCount val="25"/>
                <c:pt idx="2" formatCode="#,##0.00">
                  <c:v>3.4733706</c:v>
                </c:pt>
                <c:pt idx="3" formatCode="#,##0.00">
                  <c:v>2.9259021000000001</c:v>
                </c:pt>
                <c:pt idx="4" formatCode="#,##0.00">
                  <c:v>3.0797715000000001</c:v>
                </c:pt>
                <c:pt idx="5" formatCode="#,##0.00">
                  <c:v>2.5361663999999999</c:v>
                </c:pt>
                <c:pt idx="6" formatCode="#,##0.00">
                  <c:v>2.6389339000000001</c:v>
                </c:pt>
                <c:pt idx="7" formatCode="#,##0.00">
                  <c:v>2.9332191999999999</c:v>
                </c:pt>
                <c:pt idx="8" formatCode="#,##0.00">
                  <c:v>3.0515808999999998</c:v>
                </c:pt>
                <c:pt idx="9" formatCode="#,##0.00">
                  <c:v>3.7274419999999999</c:v>
                </c:pt>
                <c:pt idx="10" formatCode="#,##0.00">
                  <c:v>4.1175752000000001</c:v>
                </c:pt>
                <c:pt idx="11" formatCode="#,##0.00">
                  <c:v>3.9384956</c:v>
                </c:pt>
                <c:pt idx="12" formatCode="#,##0.00">
                  <c:v>4.1952720000000001</c:v>
                </c:pt>
                <c:pt idx="13" formatCode="#,##0.00">
                  <c:v>4.0712948000000004</c:v>
                </c:pt>
                <c:pt idx="14" formatCode="#,##0.00">
                  <c:v>3.9428839999999998</c:v>
                </c:pt>
                <c:pt idx="15" formatCode="#,##0.00">
                  <c:v>4.2088236999999999</c:v>
                </c:pt>
                <c:pt idx="16" formatCode="#,##0.00">
                  <c:v>4.2193436999999996</c:v>
                </c:pt>
                <c:pt idx="17" formatCode="#,##0.00">
                  <c:v>4.0914897999999997</c:v>
                </c:pt>
                <c:pt idx="18" formatCode="#,##0.00">
                  <c:v>4.1521062999999998</c:v>
                </c:pt>
                <c:pt idx="19" formatCode="#,##0.00">
                  <c:v>4.2253651999999997</c:v>
                </c:pt>
                <c:pt idx="20" formatCode="#,##0.00">
                  <c:v>4.8334378999999998</c:v>
                </c:pt>
                <c:pt idx="21" formatCode="#,##0.00">
                  <c:v>4.9987969000000003</c:v>
                </c:pt>
                <c:pt idx="22" formatCode="#,##0.00">
                  <c:v>4.6011777</c:v>
                </c:pt>
                <c:pt idx="23" formatCode="#,##0.00">
                  <c:v>4.8800812000000002</c:v>
                </c:pt>
                <c:pt idx="24" formatCode="#,##0.00">
                  <c:v>4.701282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A5-403A-82AD-8FA8ECAC0B33}"/>
            </c:ext>
          </c:extLst>
        </c:ser>
        <c:ser>
          <c:idx val="6"/>
          <c:order val="6"/>
          <c:tx>
            <c:strRef>
              <c:f>Fig21A!$A$8:$B$8</c:f>
              <c:strCache>
                <c:ptCount val="2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Fig21A!$C$8:$AZ$8</c:f>
              <c:numCache>
                <c:formatCode>#,##0.00</c:formatCode>
                <c:ptCount val="25"/>
                <c:pt idx="0">
                  <c:v>3.0748913</c:v>
                </c:pt>
                <c:pt idx="1">
                  <c:v>3.1638548000000002</c:v>
                </c:pt>
                <c:pt idx="2">
                  <c:v>3.1822867000000001</c:v>
                </c:pt>
                <c:pt idx="3">
                  <c:v>3.1586199000000001</c:v>
                </c:pt>
                <c:pt idx="4">
                  <c:v>3.1132274</c:v>
                </c:pt>
                <c:pt idx="5">
                  <c:v>3.0526233</c:v>
                </c:pt>
                <c:pt idx="6">
                  <c:v>3.0172329000000002</c:v>
                </c:pt>
                <c:pt idx="7">
                  <c:v>3.0159869000000001</c:v>
                </c:pt>
                <c:pt idx="8">
                  <c:v>2.7442905999999998</c:v>
                </c:pt>
                <c:pt idx="9">
                  <c:v>2.8093227999999999</c:v>
                </c:pt>
                <c:pt idx="10">
                  <c:v>2.9303279</c:v>
                </c:pt>
                <c:pt idx="11">
                  <c:v>2.8321261</c:v>
                </c:pt>
                <c:pt idx="12">
                  <c:v>2.8607377999999999</c:v>
                </c:pt>
                <c:pt idx="13">
                  <c:v>2.8051710000000001</c:v>
                </c:pt>
                <c:pt idx="14">
                  <c:v>2.8846959999999999</c:v>
                </c:pt>
                <c:pt idx="15">
                  <c:v>2.898428</c:v>
                </c:pt>
                <c:pt idx="16">
                  <c:v>3.0994297999999998</c:v>
                </c:pt>
                <c:pt idx="17">
                  <c:v>3.1596847000000001</c:v>
                </c:pt>
                <c:pt idx="18">
                  <c:v>2.9769546999999998</c:v>
                </c:pt>
                <c:pt idx="19">
                  <c:v>2.9380948999999998</c:v>
                </c:pt>
                <c:pt idx="20">
                  <c:v>3.1339459000000001</c:v>
                </c:pt>
                <c:pt idx="21">
                  <c:v>3.0607511999999999</c:v>
                </c:pt>
                <c:pt idx="22">
                  <c:v>2.9895657999999998</c:v>
                </c:pt>
                <c:pt idx="23">
                  <c:v>3.0195460000000001</c:v>
                </c:pt>
                <c:pt idx="24">
                  <c:v>2.8697693000000002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A5-403A-82AD-8FA8ECAC0B33}"/>
            </c:ext>
          </c:extLst>
        </c:ser>
        <c:ser>
          <c:idx val="7"/>
          <c:order val="7"/>
          <c:tx>
            <c:strRef>
              <c:f>Fig21A!$A$9:$B$9</c:f>
              <c:strCache>
                <c:ptCount val="2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Fig21A!$C$1:$AZ$1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Fig21A!$C$9:$AZ$9</c:f>
              <c:numCache>
                <c:formatCode>General</c:formatCode>
                <c:ptCount val="25"/>
                <c:pt idx="2" formatCode="#,##0.00">
                  <c:v>2.7676542</c:v>
                </c:pt>
                <c:pt idx="3" formatCode="#,##0.00">
                  <c:v>2.6103466000000002</c:v>
                </c:pt>
                <c:pt idx="4" formatCode="#,##0.00">
                  <c:v>2.6144962</c:v>
                </c:pt>
                <c:pt idx="5" formatCode="#,##0.00">
                  <c:v>2.4470440999999998</c:v>
                </c:pt>
                <c:pt idx="6" formatCode="#,##0.00">
                  <c:v>2.5857811000000002</c:v>
                </c:pt>
                <c:pt idx="7" formatCode="#,##0.00">
                  <c:v>2.6235933</c:v>
                </c:pt>
                <c:pt idx="8" formatCode="#,##0.00">
                  <c:v>2.4438558000000001</c:v>
                </c:pt>
                <c:pt idx="9" formatCode="#,##0.00">
                  <c:v>2.6465437000000001</c:v>
                </c:pt>
                <c:pt idx="10" formatCode="#,##0.00">
                  <c:v>2.8429603999999999</c:v>
                </c:pt>
                <c:pt idx="11" formatCode="#,##0.00">
                  <c:v>2.7938089000000002</c:v>
                </c:pt>
                <c:pt idx="12" formatCode="#,##0.00">
                  <c:v>2.9011521</c:v>
                </c:pt>
                <c:pt idx="13" formatCode="#,##0.00">
                  <c:v>2.9307553999999998</c:v>
                </c:pt>
                <c:pt idx="14" formatCode="#,##0.00">
                  <c:v>3.0144867999999998</c:v>
                </c:pt>
                <c:pt idx="15" formatCode="#,##0.00">
                  <c:v>3.2523059999999999</c:v>
                </c:pt>
                <c:pt idx="16" formatCode="#,##0.00">
                  <c:v>3.2912363999999998</c:v>
                </c:pt>
                <c:pt idx="17" formatCode="#,##0.00">
                  <c:v>3.2285061000000002</c:v>
                </c:pt>
                <c:pt idx="18" formatCode="#,##0.00">
                  <c:v>3.3457520000000001</c:v>
                </c:pt>
                <c:pt idx="19" formatCode="#,##0.00">
                  <c:v>3.3665335000000001</c:v>
                </c:pt>
                <c:pt idx="20" formatCode="#,##0.00">
                  <c:v>3.8997392999999998</c:v>
                </c:pt>
                <c:pt idx="21" formatCode="#,##0.00">
                  <c:v>3.9144485000000002</c:v>
                </c:pt>
                <c:pt idx="22" formatCode="#,##0.00">
                  <c:v>3.9298674999999998</c:v>
                </c:pt>
                <c:pt idx="23" formatCode="#,##0.00">
                  <c:v>3.924855</c:v>
                </c:pt>
                <c:pt idx="24" formatCode="#,##0.00">
                  <c:v>3.8093970000000001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5A5-403A-82AD-8FA8ECAC0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2340703"/>
        <c:axId val="352619104"/>
      </c:lineChart>
      <c:catAx>
        <c:axId val="202234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352619104"/>
        <c:crosses val="autoZero"/>
        <c:auto val="1"/>
        <c:lblAlgn val="ctr"/>
        <c:lblOffset val="100"/>
        <c:noMultiLvlLbl val="0"/>
      </c:catAx>
      <c:valAx>
        <c:axId val="352619104"/>
        <c:scaling>
          <c:orientation val="minMax"/>
          <c:min val="1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223407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11481649009547"/>
          <c:y val="0.6944059960028095"/>
          <c:w val="0.80571473773538926"/>
          <c:h val="0.17772977602923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30043859649129E-2"/>
          <c:y val="3.8298990280595843E-2"/>
          <c:w val="0.88044298245614039"/>
          <c:h val="0.84611359533277519"/>
        </c:manualLayout>
      </c:layout>
      <c:lineChart>
        <c:grouping val="standard"/>
        <c:varyColors val="0"/>
        <c:ser>
          <c:idx val="0"/>
          <c:order val="0"/>
          <c:tx>
            <c:strRef>
              <c:f>Fig21B!$A$2:$B$2</c:f>
              <c:strCache>
                <c:ptCount val="2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Fig21B!$C$2:$AZ$2</c:f>
              <c:numCache>
                <c:formatCode>#,##0.00</c:formatCode>
                <c:ptCount val="25"/>
                <c:pt idx="0">
                  <c:v>2.9198488999999999</c:v>
                </c:pt>
                <c:pt idx="1">
                  <c:v>3.2907709999999999</c:v>
                </c:pt>
                <c:pt idx="2">
                  <c:v>3.3591248999999999</c:v>
                </c:pt>
                <c:pt idx="3">
                  <c:v>2.9465984999999999</c:v>
                </c:pt>
                <c:pt idx="4">
                  <c:v>3.3975572999999999</c:v>
                </c:pt>
                <c:pt idx="5">
                  <c:v>3.8560401999999998</c:v>
                </c:pt>
                <c:pt idx="6">
                  <c:v>3.9657211000000001</c:v>
                </c:pt>
                <c:pt idx="7">
                  <c:v>4.0931091000000004</c:v>
                </c:pt>
                <c:pt idx="8">
                  <c:v>3.8849548999999999</c:v>
                </c:pt>
                <c:pt idx="9">
                  <c:v>4.0160184000000001</c:v>
                </c:pt>
                <c:pt idx="10">
                  <c:v>4.1589732000000001</c:v>
                </c:pt>
                <c:pt idx="11">
                  <c:v>4.2222208999999999</c:v>
                </c:pt>
                <c:pt idx="12">
                  <c:v>4.2229241999999996</c:v>
                </c:pt>
                <c:pt idx="13">
                  <c:v>4.2129415999999997</c:v>
                </c:pt>
                <c:pt idx="14">
                  <c:v>4.2745103999999996</c:v>
                </c:pt>
                <c:pt idx="15">
                  <c:v>4.1460409</c:v>
                </c:pt>
                <c:pt idx="16">
                  <c:v>4.5689343999999998</c:v>
                </c:pt>
                <c:pt idx="17">
                  <c:v>4.4881777999999999</c:v>
                </c:pt>
                <c:pt idx="18">
                  <c:v>4.3049730999999998</c:v>
                </c:pt>
                <c:pt idx="19">
                  <c:v>4.2980571000000003</c:v>
                </c:pt>
                <c:pt idx="20">
                  <c:v>4.4209002999999996</c:v>
                </c:pt>
                <c:pt idx="21">
                  <c:v>4.4869642000000001</c:v>
                </c:pt>
                <c:pt idx="22">
                  <c:v>4.5061287999999999</c:v>
                </c:pt>
                <c:pt idx="23">
                  <c:v>4.4165320000000001</c:v>
                </c:pt>
                <c:pt idx="24">
                  <c:v>4.6686706999999998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C4-4EF6-9769-3FBE063D9CD2}"/>
            </c:ext>
          </c:extLst>
        </c:ser>
        <c:ser>
          <c:idx val="1"/>
          <c:order val="1"/>
          <c:tx>
            <c:strRef>
              <c:f>Fig21B!$A$3:$B$3</c:f>
              <c:strCache>
                <c:ptCount val="2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Fig21B!$C$3:$AZ$3</c:f>
              <c:numCache>
                <c:formatCode>#,##0.00</c:formatCode>
                <c:ptCount val="25"/>
                <c:pt idx="0">
                  <c:v>2.2292456999999999</c:v>
                </c:pt>
                <c:pt idx="1">
                  <c:v>2.2135625000000001</c:v>
                </c:pt>
                <c:pt idx="2">
                  <c:v>2.1844999999999999</c:v>
                </c:pt>
                <c:pt idx="3">
                  <c:v>2.1238462999999999</c:v>
                </c:pt>
                <c:pt idx="4">
                  <c:v>2.0205375999999999</c:v>
                </c:pt>
                <c:pt idx="5">
                  <c:v>1.9969992999999999</c:v>
                </c:pt>
                <c:pt idx="6">
                  <c:v>1.9221693</c:v>
                </c:pt>
                <c:pt idx="7">
                  <c:v>1.9785953000000001</c:v>
                </c:pt>
                <c:pt idx="8">
                  <c:v>1.989482</c:v>
                </c:pt>
                <c:pt idx="9">
                  <c:v>1.9164596</c:v>
                </c:pt>
                <c:pt idx="10">
                  <c:v>2.0364825999999998</c:v>
                </c:pt>
                <c:pt idx="11">
                  <c:v>2.0640871999999999</c:v>
                </c:pt>
                <c:pt idx="12">
                  <c:v>2.0669270000000002</c:v>
                </c:pt>
                <c:pt idx="13">
                  <c:v>2.0695632000000002</c:v>
                </c:pt>
                <c:pt idx="14">
                  <c:v>2.1687192999999998</c:v>
                </c:pt>
                <c:pt idx="15">
                  <c:v>2.4018519</c:v>
                </c:pt>
                <c:pt idx="16">
                  <c:v>2.4248542999999998</c:v>
                </c:pt>
                <c:pt idx="17">
                  <c:v>2.4538137999999998</c:v>
                </c:pt>
                <c:pt idx="18">
                  <c:v>2.8458573999999999</c:v>
                </c:pt>
                <c:pt idx="19">
                  <c:v>2.8565447000000002</c:v>
                </c:pt>
                <c:pt idx="20">
                  <c:v>3.0508299000000001</c:v>
                </c:pt>
                <c:pt idx="21">
                  <c:v>3.141454</c:v>
                </c:pt>
                <c:pt idx="22">
                  <c:v>3.1220667</c:v>
                </c:pt>
                <c:pt idx="23">
                  <c:v>3.1816525000000002</c:v>
                </c:pt>
                <c:pt idx="24">
                  <c:v>3.1857935999999998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C4-4EF6-9769-3FBE063D9CD2}"/>
            </c:ext>
          </c:extLst>
        </c:ser>
        <c:ser>
          <c:idx val="2"/>
          <c:order val="2"/>
          <c:tx>
            <c:strRef>
              <c:f>Fig21B!$A$4:$B$4</c:f>
              <c:strCache>
                <c:ptCount val="2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Fig21B!$C$4:$AZ$4</c:f>
              <c:numCache>
                <c:formatCode>#,##0.00</c:formatCode>
                <c:ptCount val="25"/>
                <c:pt idx="0">
                  <c:v>1.9732744</c:v>
                </c:pt>
                <c:pt idx="1">
                  <c:v>1.9767794999999999</c:v>
                </c:pt>
                <c:pt idx="2">
                  <c:v>1.9649137000000001</c:v>
                </c:pt>
                <c:pt idx="3">
                  <c:v>2.0097212999999998</c:v>
                </c:pt>
                <c:pt idx="4">
                  <c:v>2.0135714999999998</c:v>
                </c:pt>
                <c:pt idx="5">
                  <c:v>1.9549472000000001</c:v>
                </c:pt>
                <c:pt idx="6">
                  <c:v>1.9054667000000001</c:v>
                </c:pt>
                <c:pt idx="7">
                  <c:v>1.8937439</c:v>
                </c:pt>
                <c:pt idx="8">
                  <c:v>1.8942481</c:v>
                </c:pt>
                <c:pt idx="9">
                  <c:v>1.9952099000000001</c:v>
                </c:pt>
                <c:pt idx="10">
                  <c:v>2.0434673000000001</c:v>
                </c:pt>
                <c:pt idx="11">
                  <c:v>2.0355642</c:v>
                </c:pt>
                <c:pt idx="12">
                  <c:v>2.0352999999999999</c:v>
                </c:pt>
                <c:pt idx="13">
                  <c:v>2.0622007999999998</c:v>
                </c:pt>
                <c:pt idx="14">
                  <c:v>2.0324230000000001</c:v>
                </c:pt>
                <c:pt idx="15">
                  <c:v>2.0580397000000001</c:v>
                </c:pt>
                <c:pt idx="16">
                  <c:v>2.0341501000000002</c:v>
                </c:pt>
                <c:pt idx="17">
                  <c:v>2.0162054999999999</c:v>
                </c:pt>
                <c:pt idx="18">
                  <c:v>2.0963813999999998</c:v>
                </c:pt>
                <c:pt idx="19">
                  <c:v>1.9769505999999999</c:v>
                </c:pt>
                <c:pt idx="20">
                  <c:v>2.1692040000000001</c:v>
                </c:pt>
                <c:pt idx="21">
                  <c:v>2.2167716</c:v>
                </c:pt>
                <c:pt idx="22">
                  <c:v>2.2808771000000001</c:v>
                </c:pt>
                <c:pt idx="23">
                  <c:v>2.2709212000000001</c:v>
                </c:pt>
                <c:pt idx="24">
                  <c:v>2.3155727000000002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C4-4EF6-9769-3FBE063D9CD2}"/>
            </c:ext>
          </c:extLst>
        </c:ser>
        <c:ser>
          <c:idx val="3"/>
          <c:order val="3"/>
          <c:tx>
            <c:strRef>
              <c:f>Fig21B!$A$5:$B$5</c:f>
              <c:strCache>
                <c:ptCount val="2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Fig21B!$C$5:$AZ$5</c:f>
              <c:numCache>
                <c:formatCode>#,##0.00</c:formatCode>
                <c:ptCount val="25"/>
                <c:pt idx="0">
                  <c:v>3.3859157999999998</c:v>
                </c:pt>
                <c:pt idx="1">
                  <c:v>3.2800316999999999</c:v>
                </c:pt>
                <c:pt idx="2">
                  <c:v>3.0911534000000001</c:v>
                </c:pt>
                <c:pt idx="3">
                  <c:v>2.9956434000000001</c:v>
                </c:pt>
                <c:pt idx="4">
                  <c:v>2.9311224999999999</c:v>
                </c:pt>
                <c:pt idx="5">
                  <c:v>3.1589513</c:v>
                </c:pt>
                <c:pt idx="6">
                  <c:v>3.000267</c:v>
                </c:pt>
                <c:pt idx="7">
                  <c:v>3.1099477000000002</c:v>
                </c:pt>
                <c:pt idx="8">
                  <c:v>2.9912920000000001</c:v>
                </c:pt>
                <c:pt idx="9">
                  <c:v>2.9757167999999998</c:v>
                </c:pt>
                <c:pt idx="10">
                  <c:v>3.1505082</c:v>
                </c:pt>
                <c:pt idx="11">
                  <c:v>3.0111761000000001</c:v>
                </c:pt>
                <c:pt idx="12">
                  <c:v>3.0510519</c:v>
                </c:pt>
                <c:pt idx="13">
                  <c:v>3.0950649000000001</c:v>
                </c:pt>
                <c:pt idx="14">
                  <c:v>3.3573708999999998</c:v>
                </c:pt>
                <c:pt idx="15">
                  <c:v>3.3424193999999998</c:v>
                </c:pt>
                <c:pt idx="16">
                  <c:v>3.7290725999999998</c:v>
                </c:pt>
                <c:pt idx="17">
                  <c:v>3.7342439000000001</c:v>
                </c:pt>
                <c:pt idx="18">
                  <c:v>3.5348875999999998</c:v>
                </c:pt>
                <c:pt idx="19">
                  <c:v>3.4344334999999999</c:v>
                </c:pt>
                <c:pt idx="20">
                  <c:v>3.7285027999999998</c:v>
                </c:pt>
                <c:pt idx="21">
                  <c:v>3.6611661999999998</c:v>
                </c:pt>
                <c:pt idx="22">
                  <c:v>3.6264965999999998</c:v>
                </c:pt>
                <c:pt idx="23">
                  <c:v>3.6035428</c:v>
                </c:pt>
                <c:pt idx="24">
                  <c:v>3.5059051999999999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C4-4EF6-9769-3FBE063D9CD2}"/>
            </c:ext>
          </c:extLst>
        </c:ser>
        <c:ser>
          <c:idx val="4"/>
          <c:order val="4"/>
          <c:tx>
            <c:strRef>
              <c:f>Fig21B!$A$6:$B$6</c:f>
              <c:strCache>
                <c:ptCount val="2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Fig21B!$C$6:$AZ$6</c:f>
              <c:numCache>
                <c:formatCode>#,##0.00</c:formatCode>
                <c:ptCount val="25"/>
                <c:pt idx="0">
                  <c:v>2.5879965</c:v>
                </c:pt>
                <c:pt idx="1">
                  <c:v>2.5262300999999998</c:v>
                </c:pt>
                <c:pt idx="2">
                  <c:v>2.4874052999999998</c:v>
                </c:pt>
                <c:pt idx="3">
                  <c:v>2.4623325</c:v>
                </c:pt>
                <c:pt idx="4">
                  <c:v>2.5150950000000001</c:v>
                </c:pt>
                <c:pt idx="5">
                  <c:v>2.6058583</c:v>
                </c:pt>
                <c:pt idx="6">
                  <c:v>2.6227787</c:v>
                </c:pt>
                <c:pt idx="7">
                  <c:v>2.7009101000000002</c:v>
                </c:pt>
                <c:pt idx="8">
                  <c:v>2.7322701999999999</c:v>
                </c:pt>
                <c:pt idx="9">
                  <c:v>2.8160911</c:v>
                </c:pt>
                <c:pt idx="10">
                  <c:v>2.9869766000000002</c:v>
                </c:pt>
                <c:pt idx="11">
                  <c:v>2.9367961999999999</c:v>
                </c:pt>
                <c:pt idx="12">
                  <c:v>2.9656291000000001</c:v>
                </c:pt>
                <c:pt idx="13">
                  <c:v>3.0110784000000002</c:v>
                </c:pt>
                <c:pt idx="14">
                  <c:v>2.9606878999999999</c:v>
                </c:pt>
                <c:pt idx="15">
                  <c:v>2.9622698000000001</c:v>
                </c:pt>
                <c:pt idx="16">
                  <c:v>2.9269487999999999</c:v>
                </c:pt>
                <c:pt idx="17">
                  <c:v>2.7269423000000002</c:v>
                </c:pt>
                <c:pt idx="18">
                  <c:v>2.6642070000000002</c:v>
                </c:pt>
                <c:pt idx="19">
                  <c:v>2.6836869999999999</c:v>
                </c:pt>
                <c:pt idx="20">
                  <c:v>2.7557151000000002</c:v>
                </c:pt>
                <c:pt idx="21">
                  <c:v>2.7059798000000002</c:v>
                </c:pt>
                <c:pt idx="22">
                  <c:v>2.6817905999999998</c:v>
                </c:pt>
                <c:pt idx="23">
                  <c:v>2.729727</c:v>
                </c:pt>
                <c:pt idx="24">
                  <c:v>2.6878457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C4-4EF6-9769-3FBE063D9CD2}"/>
            </c:ext>
          </c:extLst>
        </c:ser>
        <c:ser>
          <c:idx val="5"/>
          <c:order val="5"/>
          <c:tx>
            <c:strRef>
              <c:f>Fig21B!$A$7:$B$7</c:f>
              <c:strCache>
                <c:ptCount val="2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Fig21B!$C$7:$AZ$7</c:f>
              <c:numCache>
                <c:formatCode>#,##0.00</c:formatCode>
                <c:ptCount val="25"/>
                <c:pt idx="0">
                  <c:v>4.9170008000000003</c:v>
                </c:pt>
                <c:pt idx="1">
                  <c:v>4.9203839</c:v>
                </c:pt>
                <c:pt idx="2">
                  <c:v>4.9087272000000004</c:v>
                </c:pt>
                <c:pt idx="3">
                  <c:v>4.7221203000000003</c:v>
                </c:pt>
                <c:pt idx="4">
                  <c:v>4.7360867999999998</c:v>
                </c:pt>
                <c:pt idx="5">
                  <c:v>4.7023678000000002</c:v>
                </c:pt>
                <c:pt idx="6">
                  <c:v>4.8485307999999998</c:v>
                </c:pt>
                <c:pt idx="7">
                  <c:v>5.0078063000000004</c:v>
                </c:pt>
                <c:pt idx="8">
                  <c:v>4.6702604000000001</c:v>
                </c:pt>
                <c:pt idx="9">
                  <c:v>4.7048487999999997</c:v>
                </c:pt>
                <c:pt idx="10">
                  <c:v>4.8542890999999999</c:v>
                </c:pt>
                <c:pt idx="11">
                  <c:v>4.6965914</c:v>
                </c:pt>
                <c:pt idx="12">
                  <c:v>4.5421667000000001</c:v>
                </c:pt>
                <c:pt idx="13">
                  <c:v>4.5471168000000004</c:v>
                </c:pt>
                <c:pt idx="14">
                  <c:v>4.4659380999999998</c:v>
                </c:pt>
                <c:pt idx="15">
                  <c:v>4.7613000999999997</c:v>
                </c:pt>
                <c:pt idx="16">
                  <c:v>4.7110871999999997</c:v>
                </c:pt>
                <c:pt idx="17">
                  <c:v>4.7425990000000002</c:v>
                </c:pt>
                <c:pt idx="18">
                  <c:v>4.8462858000000004</c:v>
                </c:pt>
                <c:pt idx="19">
                  <c:v>4.6495686000000003</c:v>
                </c:pt>
                <c:pt idx="20">
                  <c:v>4.6186457000000001</c:v>
                </c:pt>
                <c:pt idx="21">
                  <c:v>4.6756457999999999</c:v>
                </c:pt>
                <c:pt idx="22">
                  <c:v>4.8462633999999998</c:v>
                </c:pt>
                <c:pt idx="23">
                  <c:v>4.6726555999999997</c:v>
                </c:pt>
                <c:pt idx="24">
                  <c:v>4.6760482999999997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C4-4EF6-9769-3FBE063D9CD2}"/>
            </c:ext>
          </c:extLst>
        </c:ser>
        <c:ser>
          <c:idx val="6"/>
          <c:order val="6"/>
          <c:tx>
            <c:strRef>
              <c:f>Fig21B!$A$8:$B$8</c:f>
              <c:strCache>
                <c:ptCount val="2"/>
                <c:pt idx="0">
                  <c:v>UAE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Fig21B!$C$1:$AZ$1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Fig21B!$C$8:$AZ$8</c:f>
              <c:numCache>
                <c:formatCode>#,##0.00</c:formatCode>
                <c:ptCount val="25"/>
                <c:pt idx="0">
                  <c:v>5.0199360999999998</c:v>
                </c:pt>
                <c:pt idx="1">
                  <c:v>4.9810214000000004</c:v>
                </c:pt>
                <c:pt idx="2">
                  <c:v>4.8259673000000003</c:v>
                </c:pt>
                <c:pt idx="3">
                  <c:v>4.5297270000000003</c:v>
                </c:pt>
                <c:pt idx="4">
                  <c:v>4.4847383000000001</c:v>
                </c:pt>
                <c:pt idx="5">
                  <c:v>4.2395182</c:v>
                </c:pt>
                <c:pt idx="6">
                  <c:v>4.3553281000000004</c:v>
                </c:pt>
                <c:pt idx="7">
                  <c:v>4.1752653000000004</c:v>
                </c:pt>
                <c:pt idx="8">
                  <c:v>3.6992604999999998</c:v>
                </c:pt>
                <c:pt idx="9">
                  <c:v>3.6097950999999999</c:v>
                </c:pt>
                <c:pt idx="10">
                  <c:v>4.0184641000000001</c:v>
                </c:pt>
                <c:pt idx="11">
                  <c:v>3.7588780000000002</c:v>
                </c:pt>
                <c:pt idx="12">
                  <c:v>3.5543263</c:v>
                </c:pt>
                <c:pt idx="13">
                  <c:v>3.7646307999999999</c:v>
                </c:pt>
                <c:pt idx="14">
                  <c:v>3.6393216000000002</c:v>
                </c:pt>
                <c:pt idx="15">
                  <c:v>3.6789092999999999</c:v>
                </c:pt>
                <c:pt idx="16">
                  <c:v>4.3772010999999997</c:v>
                </c:pt>
                <c:pt idx="17">
                  <c:v>3.8549123000000001</c:v>
                </c:pt>
                <c:pt idx="18">
                  <c:v>4.1610575000000001</c:v>
                </c:pt>
                <c:pt idx="19">
                  <c:v>4.0505089999999999</c:v>
                </c:pt>
                <c:pt idx="20">
                  <c:v>3.4924320999999998</c:v>
                </c:pt>
                <c:pt idx="21">
                  <c:v>3.6957401999999999</c:v>
                </c:pt>
                <c:pt idx="22">
                  <c:v>3.8031967</c:v>
                </c:pt>
                <c:pt idx="23">
                  <c:v>3.8424043999999999</c:v>
                </c:pt>
                <c:pt idx="24">
                  <c:v>3.858079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C4-4EF6-9769-3FBE063D9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547088"/>
        <c:axId val="509546608"/>
      </c:lineChart>
      <c:catAx>
        <c:axId val="50954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09546608"/>
        <c:crosses val="autoZero"/>
        <c:auto val="1"/>
        <c:lblAlgn val="ctr"/>
        <c:lblOffset val="100"/>
        <c:noMultiLvlLbl val="0"/>
      </c:catAx>
      <c:valAx>
        <c:axId val="509546608"/>
        <c:scaling>
          <c:orientation val="minMax"/>
          <c:max val="6"/>
          <c:min val="1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095470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699522378891138"/>
          <c:y val="0.73544369139779009"/>
          <c:w val="0.80415836739859714"/>
          <c:h val="0.13799616130758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7404611706533"/>
          <c:y val="3.9840003821322766E-2"/>
          <c:w val="0.84562828947368418"/>
          <c:h val="0.73685470397233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Fig22a!$B$1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C-4168-80AE-B05FE8CA795B}"/>
              </c:ext>
            </c:extLst>
          </c:dPt>
          <c:cat>
            <c:strRef>
              <c:f>Fig22a!$A$2:$A$8</c:f>
              <c:strCache>
                <c:ptCount val="7"/>
                <c:pt idx="0">
                  <c:v>Kazakhstan</c:v>
                </c:pt>
                <c:pt idx="1">
                  <c:v>Ecuador</c:v>
                </c:pt>
                <c:pt idx="2">
                  <c:v>Colombia</c:v>
                </c:pt>
                <c:pt idx="3">
                  <c:v>Russia</c:v>
                </c:pt>
                <c:pt idx="4">
                  <c:v>Peru</c:v>
                </c:pt>
                <c:pt idx="5">
                  <c:v>Armenia</c:v>
                </c:pt>
                <c:pt idx="6">
                  <c:v>Mongolia</c:v>
                </c:pt>
              </c:strCache>
            </c:strRef>
          </c:cat>
          <c:val>
            <c:numRef>
              <c:f>Fig22a!$B$2:$B$8</c:f>
              <c:numCache>
                <c:formatCode>0.00</c:formatCode>
                <c:ptCount val="7"/>
                <c:pt idx="0">
                  <c:v>0.68163014750000006</c:v>
                </c:pt>
                <c:pt idx="1">
                  <c:v>0.73290748400000005</c:v>
                </c:pt>
                <c:pt idx="2">
                  <c:v>0.75594879399999992</c:v>
                </c:pt>
                <c:pt idx="3">
                  <c:v>0.80836856499999998</c:v>
                </c:pt>
                <c:pt idx="4">
                  <c:v>0.80846884400000008</c:v>
                </c:pt>
                <c:pt idx="5">
                  <c:v>0.83311140500000003</c:v>
                </c:pt>
                <c:pt idx="6">
                  <c:v>0.89511766400000004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C-4168-80AE-B05FE8CA7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9866399"/>
        <c:axId val="1549867839"/>
      </c:barChart>
      <c:catAx>
        <c:axId val="154986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9867839"/>
        <c:crosses val="autoZero"/>
        <c:auto val="1"/>
        <c:lblAlgn val="ctr"/>
        <c:lblOffset val="100"/>
        <c:noMultiLvlLbl val="0"/>
      </c:catAx>
      <c:valAx>
        <c:axId val="1549867839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986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3.9402777189742798E-2"/>
          <c:w val="0.84562828947368418"/>
          <c:h val="0.73536444237456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Fig22B!$B$1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6-43D0-89BE-E3C3546D80F4}"/>
              </c:ext>
            </c:extLst>
          </c:dPt>
          <c:cat>
            <c:strRef>
              <c:f>Fig22B!$A$2:$A$8</c:f>
              <c:strCache>
                <c:ptCount val="7"/>
                <c:pt idx="0">
                  <c:v>Qatar</c:v>
                </c:pt>
                <c:pt idx="1">
                  <c:v>UAE</c:v>
                </c:pt>
                <c:pt idx="2">
                  <c:v>Chile</c:v>
                </c:pt>
                <c:pt idx="3">
                  <c:v>Mongolia</c:v>
                </c:pt>
                <c:pt idx="4">
                  <c:v>Malaysia</c:v>
                </c:pt>
                <c:pt idx="5">
                  <c:v>Australia</c:v>
                </c:pt>
                <c:pt idx="6">
                  <c:v>Canada</c:v>
                </c:pt>
              </c:strCache>
            </c:strRef>
          </c:cat>
          <c:val>
            <c:numRef>
              <c:f>Fig22B!$B$2:$B$8</c:f>
              <c:numCache>
                <c:formatCode>0.00</c:formatCode>
                <c:ptCount val="7"/>
                <c:pt idx="0">
                  <c:v>0.702473868</c:v>
                </c:pt>
                <c:pt idx="1">
                  <c:v>0.73175279999999998</c:v>
                </c:pt>
                <c:pt idx="2">
                  <c:v>0.7683148620000001</c:v>
                </c:pt>
                <c:pt idx="3">
                  <c:v>0.89511766400000004</c:v>
                </c:pt>
                <c:pt idx="4">
                  <c:v>0.90203779799999995</c:v>
                </c:pt>
                <c:pt idx="5">
                  <c:v>0.9491503</c:v>
                </c:pt>
                <c:pt idx="6">
                  <c:v>0.99549485000000004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6-43D0-89BE-E3C3546D8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50509392"/>
        <c:axId val="1150502672"/>
      </c:barChart>
      <c:catAx>
        <c:axId val="11505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50502672"/>
        <c:crosses val="autoZero"/>
        <c:auto val="1"/>
        <c:lblAlgn val="ctr"/>
        <c:lblOffset val="100"/>
        <c:noMultiLvlLbl val="0"/>
      </c:catAx>
      <c:valAx>
        <c:axId val="1150502672"/>
        <c:scaling>
          <c:orientation val="minMax"/>
          <c:max val="1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505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2719298245615"/>
          <c:y val="5.3397286209475786E-2"/>
          <c:w val="0.83481286549707601"/>
          <c:h val="0.77193270998005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Fig23A!$B$1</c:f>
              <c:strCache>
                <c:ptCount val="1"/>
                <c:pt idx="0">
                  <c:v>ECI (SITC)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Fig23A!$A$2:$A$8</c:f>
              <c:strCache>
                <c:ptCount val="7"/>
                <c:pt idx="0">
                  <c:v>Mongolia</c:v>
                </c:pt>
                <c:pt idx="1">
                  <c:v>Ecuador</c:v>
                </c:pt>
                <c:pt idx="2">
                  <c:v>Peru</c:v>
                </c:pt>
                <c:pt idx="3">
                  <c:v>Kazakhstan</c:v>
                </c:pt>
                <c:pt idx="4">
                  <c:v>Colombia</c:v>
                </c:pt>
                <c:pt idx="5">
                  <c:v>Armenia</c:v>
                </c:pt>
                <c:pt idx="6">
                  <c:v>Russia</c:v>
                </c:pt>
              </c:strCache>
            </c:strRef>
          </c:cat>
          <c:val>
            <c:numRef>
              <c:f>Fig23A!$B$2:$B$8</c:f>
              <c:numCache>
                <c:formatCode>0.00</c:formatCode>
                <c:ptCount val="7"/>
                <c:pt idx="0">
                  <c:v>-0.92930572260869571</c:v>
                </c:pt>
                <c:pt idx="1">
                  <c:v>-0.91064425652173919</c:v>
                </c:pt>
                <c:pt idx="2">
                  <c:v>-0.5787031408695652</c:v>
                </c:pt>
                <c:pt idx="3">
                  <c:v>-0.31706674391304351</c:v>
                </c:pt>
                <c:pt idx="4">
                  <c:v>6.9599638243478257E-2</c:v>
                </c:pt>
                <c:pt idx="5">
                  <c:v>0.26919045278260867</c:v>
                </c:pt>
                <c:pt idx="6">
                  <c:v>0.33200420286956517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0-4D1B-A2D7-5592DBBBE08C}"/>
            </c:ext>
          </c:extLst>
        </c:ser>
        <c:ser>
          <c:idx val="1"/>
          <c:order val="1"/>
          <c:tx>
            <c:strRef>
              <c:f>Fig23A!$C$1</c:f>
              <c:strCache>
                <c:ptCount val="1"/>
                <c:pt idx="0">
                  <c:v>ECI (HS)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A90-4D1B-A2D7-5592DBBBE08C}"/>
              </c:ext>
            </c:extLst>
          </c:dPt>
          <c:cat>
            <c:strRef>
              <c:f>Fig23A!$A$2:$A$8</c:f>
              <c:strCache>
                <c:ptCount val="7"/>
                <c:pt idx="0">
                  <c:v>Mongolia</c:v>
                </c:pt>
                <c:pt idx="1">
                  <c:v>Ecuador</c:v>
                </c:pt>
                <c:pt idx="2">
                  <c:v>Peru</c:v>
                </c:pt>
                <c:pt idx="3">
                  <c:v>Kazakhstan</c:v>
                </c:pt>
                <c:pt idx="4">
                  <c:v>Colombia</c:v>
                </c:pt>
                <c:pt idx="5">
                  <c:v>Armenia</c:v>
                </c:pt>
                <c:pt idx="6">
                  <c:v>Russia</c:v>
                </c:pt>
              </c:strCache>
            </c:strRef>
          </c:cat>
          <c:val>
            <c:numRef>
              <c:f>Fig23A!$C$2:$C$8</c:f>
              <c:numCache>
                <c:formatCode>0.00</c:formatCode>
                <c:ptCount val="7"/>
                <c:pt idx="0">
                  <c:v>-0.95596663999999987</c:v>
                </c:pt>
                <c:pt idx="1">
                  <c:v>-0.90576170260869571</c:v>
                </c:pt>
                <c:pt idx="2">
                  <c:v>-0.52432399173913036</c:v>
                </c:pt>
                <c:pt idx="3">
                  <c:v>-0.14350139470434783</c:v>
                </c:pt>
                <c:pt idx="4">
                  <c:v>0.17158672752173912</c:v>
                </c:pt>
                <c:pt idx="5">
                  <c:v>0.43176175091304342</c:v>
                </c:pt>
                <c:pt idx="6">
                  <c:v>0.64198995304347828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0-4D1B-A2D7-5592DBBBE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2340223"/>
        <c:axId val="2017724975"/>
      </c:barChart>
      <c:catAx>
        <c:axId val="202234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17724975"/>
        <c:crosses val="autoZero"/>
        <c:auto val="1"/>
        <c:lblAlgn val="ctr"/>
        <c:lblOffset val="100"/>
        <c:noMultiLvlLbl val="0"/>
      </c:catAx>
      <c:valAx>
        <c:axId val="2017724975"/>
        <c:scaling>
          <c:orientation val="minMax"/>
          <c:max val="1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22340223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434049913267064"/>
          <c:y val="0.66776475415975955"/>
          <c:w val="0.42498464912280703"/>
          <c:h val="6.463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84643110419"/>
          <c:y val="5.4189505040997808E-2"/>
          <c:w val="0.83481286549707601"/>
          <c:h val="0.72684110136601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Fig23B!$B$9</c:f>
              <c:strCache>
                <c:ptCount val="1"/>
                <c:pt idx="0">
                  <c:v>ECI (SITC)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Fig23B!$A$10:$A$16</c:f>
              <c:strCache>
                <c:ptCount val="7"/>
                <c:pt idx="0">
                  <c:v>Mongolia</c:v>
                </c:pt>
                <c:pt idx="1">
                  <c:v>Qatar</c:v>
                </c:pt>
                <c:pt idx="2">
                  <c:v>Australia</c:v>
                </c:pt>
                <c:pt idx="3">
                  <c:v>UAE</c:v>
                </c:pt>
                <c:pt idx="4">
                  <c:v>Chile</c:v>
                </c:pt>
                <c:pt idx="5">
                  <c:v>Canada</c:v>
                </c:pt>
                <c:pt idx="6">
                  <c:v>Malaysia</c:v>
                </c:pt>
              </c:strCache>
            </c:strRef>
          </c:cat>
          <c:val>
            <c:numRef>
              <c:f>Fig23B!$B$10:$B$16</c:f>
              <c:numCache>
                <c:formatCode>0.00</c:formatCode>
                <c:ptCount val="7"/>
                <c:pt idx="0">
                  <c:v>-0.92930572260869571</c:v>
                </c:pt>
                <c:pt idx="1">
                  <c:v>-0.42050046826086956</c:v>
                </c:pt>
                <c:pt idx="2">
                  <c:v>-0.25934448047826086</c:v>
                </c:pt>
                <c:pt idx="3">
                  <c:v>-0.23146486813043471</c:v>
                </c:pt>
                <c:pt idx="4">
                  <c:v>-0.15285925060869571</c:v>
                </c:pt>
                <c:pt idx="5">
                  <c:v>0.78583852130434784</c:v>
                </c:pt>
                <c:pt idx="6">
                  <c:v>0.8572484547826088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F-485B-B9D0-AB7C3D0F5BA6}"/>
            </c:ext>
          </c:extLst>
        </c:ser>
        <c:ser>
          <c:idx val="1"/>
          <c:order val="1"/>
          <c:tx>
            <c:strRef>
              <c:f>Fig23B!$C$9</c:f>
              <c:strCache>
                <c:ptCount val="1"/>
                <c:pt idx="0">
                  <c:v>ECI (HS)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2F-485B-B9D0-AB7C3D0F5BA6}"/>
              </c:ext>
            </c:extLst>
          </c:dPt>
          <c:cat>
            <c:strRef>
              <c:f>Fig23B!$A$10:$A$16</c:f>
              <c:strCache>
                <c:ptCount val="7"/>
                <c:pt idx="0">
                  <c:v>Mongolia</c:v>
                </c:pt>
                <c:pt idx="1">
                  <c:v>Qatar</c:v>
                </c:pt>
                <c:pt idx="2">
                  <c:v>Australia</c:v>
                </c:pt>
                <c:pt idx="3">
                  <c:v>UAE</c:v>
                </c:pt>
                <c:pt idx="4">
                  <c:v>Chile</c:v>
                </c:pt>
                <c:pt idx="5">
                  <c:v>Canada</c:v>
                </c:pt>
                <c:pt idx="6">
                  <c:v>Malaysia</c:v>
                </c:pt>
              </c:strCache>
            </c:strRef>
          </c:cat>
          <c:val>
            <c:numRef>
              <c:f>Fig23B!$C$10:$C$16</c:f>
              <c:numCache>
                <c:formatCode>0.00</c:formatCode>
                <c:ptCount val="7"/>
                <c:pt idx="0">
                  <c:v>-0.95596663999999987</c:v>
                </c:pt>
                <c:pt idx="1">
                  <c:v>-0.2445782603913044</c:v>
                </c:pt>
                <c:pt idx="2">
                  <c:v>7.5999090434782299E-3</c:v>
                </c:pt>
                <c:pt idx="3">
                  <c:v>-7.1223232956521762E-2</c:v>
                </c:pt>
                <c:pt idx="4">
                  <c:v>-0.16718121854782608</c:v>
                </c:pt>
                <c:pt idx="5">
                  <c:v>0.89214548130434801</c:v>
                </c:pt>
                <c:pt idx="6">
                  <c:v>0.67442422869565211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F-485B-B9D0-AB7C3D0F5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196223"/>
        <c:axId val="2072217823"/>
      </c:barChart>
      <c:catAx>
        <c:axId val="207219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72217823"/>
        <c:crosses val="autoZero"/>
        <c:auto val="1"/>
        <c:lblAlgn val="ctr"/>
        <c:lblOffset val="100"/>
        <c:noMultiLvlLbl val="0"/>
      </c:catAx>
      <c:valAx>
        <c:axId val="2072217823"/>
        <c:scaling>
          <c:orientation val="minMax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72196223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60358374035439"/>
          <c:y val="0.65913990926529642"/>
          <c:w val="0.42498464912280703"/>
          <c:h val="7.458162393162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83260233918129E-2"/>
          <c:y val="5.0262607379712491E-2"/>
          <c:w val="0.84543019005847952"/>
          <c:h val="0.82146850611248801"/>
        </c:manualLayout>
      </c:layout>
      <c:lineChart>
        <c:grouping val="standard"/>
        <c:varyColors val="0"/>
        <c:ser>
          <c:idx val="0"/>
          <c:order val="0"/>
          <c:tx>
            <c:strRef>
              <c:f>Fig24A!$A$2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Fig24A!$B$2:$AD$2</c:f>
              <c:numCache>
                <c:formatCode>General</c:formatCode>
                <c:ptCount val="29"/>
                <c:pt idx="8">
                  <c:v>14.7558333333333</c:v>
                </c:pt>
                <c:pt idx="9">
                  <c:v>20.590833333333297</c:v>
                </c:pt>
                <c:pt idx="10">
                  <c:v>20.152692948920599</c:v>
                </c:pt>
                <c:pt idx="11">
                  <c:v>23.05</c:v>
                </c:pt>
                <c:pt idx="12">
                  <c:v>22.3</c:v>
                </c:pt>
                <c:pt idx="13">
                  <c:v>17.89</c:v>
                </c:pt>
                <c:pt idx="14">
                  <c:v>17.323333333333302</c:v>
                </c:pt>
                <c:pt idx="15">
                  <c:v>17.570833333333301</c:v>
                </c:pt>
                <c:pt idx="16">
                  <c:v>13.927882944034501</c:v>
                </c:pt>
                <c:pt idx="17">
                  <c:v>8.3691666666666009</c:v>
                </c:pt>
                <c:pt idx="18">
                  <c:v>9.1916666666666007</c:v>
                </c:pt>
                <c:pt idx="19">
                  <c:v>8.3848441639554014</c:v>
                </c:pt>
                <c:pt idx="20">
                  <c:v>8.2098015849645005</c:v>
                </c:pt>
                <c:pt idx="21">
                  <c:v>6.1352257966587995</c:v>
                </c:pt>
                <c:pt idx="22">
                  <c:v>6.8400317411684988</c:v>
                </c:pt>
                <c:pt idx="23">
                  <c:v>6.4363366920528993</c:v>
                </c:pt>
                <c:pt idx="24">
                  <c:v>6.7104744964879988</c:v>
                </c:pt>
                <c:pt idx="25">
                  <c:v>6.583975323144502</c:v>
                </c:pt>
                <c:pt idx="26">
                  <c:v>6.4698699587001993</c:v>
                </c:pt>
                <c:pt idx="27">
                  <c:v>7.0510640895577996</c:v>
                </c:pt>
                <c:pt idx="28">
                  <c:v>5.2781065866418011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5-4432-8B80-CF2AD74BD06C}"/>
            </c:ext>
          </c:extLst>
        </c:ser>
        <c:ser>
          <c:idx val="1"/>
          <c:order val="1"/>
          <c:tx>
            <c:strRef>
              <c:f>Fig24A!$A$3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Fig24A!$B$3:$AD$3</c:f>
              <c:numCache>
                <c:formatCode>General</c:formatCode>
                <c:ptCount val="29"/>
                <c:pt idx="5">
                  <c:v>39.916666666666693</c:v>
                </c:pt>
                <c:pt idx="6">
                  <c:v>34.166666666666607</c:v>
                </c:pt>
                <c:pt idx="7">
                  <c:v>28.150833333333299</c:v>
                </c:pt>
                <c:pt idx="8">
                  <c:v>23.5491666666667</c:v>
                </c:pt>
                <c:pt idx="9">
                  <c:v>11.4991666666666</c:v>
                </c:pt>
                <c:pt idx="10">
                  <c:v>13.488264631666599</c:v>
                </c:pt>
                <c:pt idx="11">
                  <c:v>11.785833333333301</c:v>
                </c:pt>
                <c:pt idx="12">
                  <c:v>11.538214144151498</c:v>
                </c:pt>
                <c:pt idx="13">
                  <c:v>13.954545447559179</c:v>
                </c:pt>
                <c:pt idx="14">
                  <c:v>13.737267826146368</c:v>
                </c:pt>
                <c:pt idx="15">
                  <c:v>12.171132957794569</c:v>
                </c:pt>
                <c:pt idx="16">
                  <c:v>10.68841400407862</c:v>
                </c:pt>
                <c:pt idx="17">
                  <c:v>11.26138213121474</c:v>
                </c:pt>
                <c:pt idx="18">
                  <c:v>10.421464124257211</c:v>
                </c:pt>
                <c:pt idx="19">
                  <c:v>10.111541963609552</c:v>
                </c:pt>
                <c:pt idx="20">
                  <c:v>10.250169388975282</c:v>
                </c:pt>
                <c:pt idx="21">
                  <c:v>8.5064304709264977</c:v>
                </c:pt>
                <c:pt idx="22">
                  <c:v>7.6609582245566887</c:v>
                </c:pt>
                <c:pt idx="23">
                  <c:v>5.8347220792968013</c:v>
                </c:pt>
                <c:pt idx="24">
                  <c:v>5.9828802332704001</c:v>
                </c:pt>
                <c:pt idx="25">
                  <c:v>3.4421711434095013</c:v>
                </c:pt>
                <c:pt idx="26">
                  <c:v>5.7410489146788013</c:v>
                </c:pt>
                <c:pt idx="27">
                  <c:v>5.3926666963597807</c:v>
                </c:pt>
                <c:pt idx="28">
                  <c:v>4.1293113334431393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E5-4432-8B80-CF2AD74BD06C}"/>
            </c:ext>
          </c:extLst>
        </c:ser>
        <c:ser>
          <c:idx val="2"/>
          <c:order val="2"/>
          <c:tx>
            <c:strRef>
              <c:f>Fig24A!$A$4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Fig24A!$B$4:$AD$4</c:f>
              <c:numCache>
                <c:formatCode>General</c:formatCode>
                <c:ptCount val="29"/>
                <c:pt idx="0">
                  <c:v>8.8083333333334011</c:v>
                </c:pt>
                <c:pt idx="1">
                  <c:v>9.9033333333333005</c:v>
                </c:pt>
                <c:pt idx="2">
                  <c:v>10.6075</c:v>
                </c:pt>
                <c:pt idx="3">
                  <c:v>9.9783333333333992</c:v>
                </c:pt>
                <c:pt idx="4">
                  <c:v>11.049166666666704</c:v>
                </c:pt>
                <c:pt idx="5">
                  <c:v>10.379166666666698</c:v>
                </c:pt>
                <c:pt idx="6">
                  <c:v>10.842499999999999</c:v>
                </c:pt>
                <c:pt idx="7">
                  <c:v>10.095833333333399</c:v>
                </c:pt>
                <c:pt idx="8">
                  <c:v>9.6558333333333977</c:v>
                </c:pt>
                <c:pt idx="9">
                  <c:v>8.2874999999999996</c:v>
                </c:pt>
                <c:pt idx="10">
                  <c:v>6.64</c:v>
                </c:pt>
                <c:pt idx="11">
                  <c:v>8.2850000000000001</c:v>
                </c:pt>
                <c:pt idx="12">
                  <c:v>7.3884649974954701</c:v>
                </c:pt>
                <c:pt idx="13">
                  <c:v>7.3837678117546703</c:v>
                </c:pt>
                <c:pt idx="14">
                  <c:v>7.2847233835549705</c:v>
                </c:pt>
                <c:pt idx="15">
                  <c:v>7.5465631044322494</c:v>
                </c:pt>
                <c:pt idx="16">
                  <c:v>6.6187014860014903</c:v>
                </c:pt>
                <c:pt idx="17">
                  <c:v>7.367938050088771</c:v>
                </c:pt>
                <c:pt idx="18">
                  <c:v>7.43454311154224</c:v>
                </c:pt>
                <c:pt idx="19">
                  <c:v>6.8622911803842097</c:v>
                </c:pt>
                <c:pt idx="20">
                  <c:v>5.7196296069823003</c:v>
                </c:pt>
                <c:pt idx="21">
                  <c:v>6.9560338501536494</c:v>
                </c:pt>
                <c:pt idx="22">
                  <c:v>7.2292063659350605</c:v>
                </c:pt>
                <c:pt idx="23">
                  <c:v>6.8155686062951606</c:v>
                </c:pt>
                <c:pt idx="24">
                  <c:v>6.7779278878798097</c:v>
                </c:pt>
                <c:pt idx="25">
                  <c:v>6.8707480754469694</c:v>
                </c:pt>
                <c:pt idx="26">
                  <c:v>7.8619992178108804</c:v>
                </c:pt>
                <c:pt idx="27">
                  <c:v>7.6964314327144105</c:v>
                </c:pt>
                <c:pt idx="28">
                  <c:v>7.4063259565969704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E5-4432-8B80-CF2AD74BD06C}"/>
            </c:ext>
          </c:extLst>
        </c:ser>
        <c:ser>
          <c:idx val="3"/>
          <c:order val="3"/>
          <c:tx>
            <c:strRef>
              <c:f>Fig24A!$A$5</c:f>
              <c:strCache>
                <c:ptCount val="1"/>
                <c:pt idx="0">
                  <c:v>EAP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Fig24A!$B$5:$AD$5</c:f>
              <c:numCache>
                <c:formatCode>General</c:formatCode>
                <c:ptCount val="29"/>
                <c:pt idx="8">
                  <c:v>3.96993333333333</c:v>
                </c:pt>
                <c:pt idx="9">
                  <c:v>4.2083333333333393</c:v>
                </c:pt>
                <c:pt idx="10">
                  <c:v>4.5566083333333296</c:v>
                </c:pt>
                <c:pt idx="11">
                  <c:v>4.5977083333333306</c:v>
                </c:pt>
                <c:pt idx="12">
                  <c:v>5.1179859757488089</c:v>
                </c:pt>
                <c:pt idx="13">
                  <c:v>4.9333333333333336</c:v>
                </c:pt>
                <c:pt idx="14">
                  <c:v>5.2214993704574599</c:v>
                </c:pt>
                <c:pt idx="15">
                  <c:v>4.9503554999248198</c:v>
                </c:pt>
                <c:pt idx="16">
                  <c:v>4.6383333333333496</c:v>
                </c:pt>
                <c:pt idx="17">
                  <c:v>4.9763778805212802</c:v>
                </c:pt>
                <c:pt idx="18">
                  <c:v>4.7442026041666665</c:v>
                </c:pt>
                <c:pt idx="19">
                  <c:v>4.9945833333333329</c:v>
                </c:pt>
                <c:pt idx="20">
                  <c:v>5</c:v>
                </c:pt>
                <c:pt idx="21">
                  <c:v>4.9950000000000001</c:v>
                </c:pt>
                <c:pt idx="22">
                  <c:v>4.9950000000000001</c:v>
                </c:pt>
                <c:pt idx="23">
                  <c:v>4.9950000000000001</c:v>
                </c:pt>
                <c:pt idx="24">
                  <c:v>4.6435416666666702</c:v>
                </c:pt>
                <c:pt idx="25">
                  <c:v>4.6579166666666652</c:v>
                </c:pt>
                <c:pt idx="26">
                  <c:v>4.7572871322484103</c:v>
                </c:pt>
                <c:pt idx="27">
                  <c:v>4.7059259615986697</c:v>
                </c:pt>
                <c:pt idx="28">
                  <c:v>4.9974999999999996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E5-4432-8B80-CF2AD74BD06C}"/>
            </c:ext>
          </c:extLst>
        </c:ser>
        <c:ser>
          <c:idx val="4"/>
          <c:order val="4"/>
          <c:tx>
            <c:strRef>
              <c:f>Fig24A!$A$6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Fig24A!$B$6:$AD$6</c:f>
              <c:numCache>
                <c:formatCode>General</c:formatCode>
                <c:ptCount val="2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E5-4432-8B80-CF2AD74BD06C}"/>
            </c:ext>
          </c:extLst>
        </c:ser>
        <c:ser>
          <c:idx val="5"/>
          <c:order val="5"/>
          <c:tx>
            <c:strRef>
              <c:f>Fig24A!$A$7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Fig24A!$B$7:$AD$7</c:f>
              <c:numCache>
                <c:formatCode>General</c:formatCode>
                <c:ptCount val="29"/>
                <c:pt idx="0">
                  <c:v>3.5750000000000002</c:v>
                </c:pt>
                <c:pt idx="1">
                  <c:v>4.0208333333332966</c:v>
                </c:pt>
                <c:pt idx="2">
                  <c:v>6.178333333333299</c:v>
                </c:pt>
                <c:pt idx="3">
                  <c:v>7.1050000000000004</c:v>
                </c:pt>
                <c:pt idx="4">
                  <c:v>6.9433333333332996</c:v>
                </c:pt>
                <c:pt idx="5">
                  <c:v>6.32</c:v>
                </c:pt>
                <c:pt idx="6">
                  <c:v>7.3049999999999997</c:v>
                </c:pt>
                <c:pt idx="7">
                  <c:v>8.4800000000000306</c:v>
                </c:pt>
                <c:pt idx="8">
                  <c:v>8.6675000000000004</c:v>
                </c:pt>
                <c:pt idx="9">
                  <c:v>8.0333333333332995</c:v>
                </c:pt>
                <c:pt idx="10">
                  <c:v>8.593333333333371</c:v>
                </c:pt>
                <c:pt idx="11">
                  <c:v>9.3755357142857108</c:v>
                </c:pt>
                <c:pt idx="12">
                  <c:v>11.798333333333328</c:v>
                </c:pt>
                <c:pt idx="13">
                  <c:v>11.809047619047661</c:v>
                </c:pt>
                <c:pt idx="14">
                  <c:v>11.858472222222259</c:v>
                </c:pt>
                <c:pt idx="15">
                  <c:v>11.952083333333299</c:v>
                </c:pt>
                <c:pt idx="16">
                  <c:v>12.005208333333311</c:v>
                </c:pt>
                <c:pt idx="17">
                  <c:v>12.137499999999999</c:v>
                </c:pt>
                <c:pt idx="18">
                  <c:v>12.20895833333333</c:v>
                </c:pt>
                <c:pt idx="19">
                  <c:v>12.217499999999999</c:v>
                </c:pt>
                <c:pt idx="20">
                  <c:v>12.273616666666671</c:v>
                </c:pt>
                <c:pt idx="21">
                  <c:v>12.51043611111113</c:v>
                </c:pt>
                <c:pt idx="22">
                  <c:v>12.3379861111111</c:v>
                </c:pt>
                <c:pt idx="23">
                  <c:v>12.366319444444439</c:v>
                </c:pt>
                <c:pt idx="24">
                  <c:v>11.760416666666631</c:v>
                </c:pt>
                <c:pt idx="25">
                  <c:v>11.71874722222217</c:v>
                </c:pt>
                <c:pt idx="26">
                  <c:v>11.83333333333333</c:v>
                </c:pt>
                <c:pt idx="27">
                  <c:v>11.95</c:v>
                </c:pt>
                <c:pt idx="28">
                  <c:v>12.005555555555558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E5-4432-8B80-CF2AD74BD06C}"/>
            </c:ext>
          </c:extLst>
        </c:ser>
        <c:ser>
          <c:idx val="6"/>
          <c:order val="6"/>
          <c:tx>
            <c:strRef>
              <c:f>Fig24A!$A$8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Fig24A!$B$8:$AD$8</c:f>
              <c:numCache>
                <c:formatCode>General</c:formatCode>
                <c:ptCount val="2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E5-4432-8B80-CF2AD74BD06C}"/>
            </c:ext>
          </c:extLst>
        </c:ser>
        <c:ser>
          <c:idx val="7"/>
          <c:order val="7"/>
          <c:tx>
            <c:strRef>
              <c:f>Fig24A!$A$9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Fig24A!$B$9:$AD$9</c:f>
              <c:numCache>
                <c:formatCode>General</c:formatCode>
                <c:ptCount val="29"/>
                <c:pt idx="5">
                  <c:v>26.521666666666672</c:v>
                </c:pt>
                <c:pt idx="6">
                  <c:v>21.3333333333333</c:v>
                </c:pt>
                <c:pt idx="7">
                  <c:v>20.565000000000001</c:v>
                </c:pt>
                <c:pt idx="8">
                  <c:v>21.728333333333403</c:v>
                </c:pt>
                <c:pt idx="9">
                  <c:v>23.252500000000001</c:v>
                </c:pt>
                <c:pt idx="10">
                  <c:v>20.2008333333333</c:v>
                </c:pt>
                <c:pt idx="11">
                  <c:v>17.4308333333333</c:v>
                </c:pt>
                <c:pt idx="12">
                  <c:v>17.22568143194794</c:v>
                </c:pt>
                <c:pt idx="13">
                  <c:v>17.89451962128182</c:v>
                </c:pt>
                <c:pt idx="14">
                  <c:v>22.256909562487809</c:v>
                </c:pt>
                <c:pt idx="15">
                  <c:v>22.944355234293379</c:v>
                </c:pt>
                <c:pt idx="16">
                  <c:v>20.727944166666632</c:v>
                </c:pt>
                <c:pt idx="17">
                  <c:v>19.625852222222271</c:v>
                </c:pt>
                <c:pt idx="18">
                  <c:v>20.167011196891721</c:v>
                </c:pt>
                <c:pt idx="19">
                  <c:v>18.21363416666663</c:v>
                </c:pt>
                <c:pt idx="20">
                  <c:v>17.433649916666631</c:v>
                </c:pt>
                <c:pt idx="21">
                  <c:v>16.349924999999999</c:v>
                </c:pt>
                <c:pt idx="22">
                  <c:v>16.780274999999971</c:v>
                </c:pt>
                <c:pt idx="23">
                  <c:v>15.81438333333333</c:v>
                </c:pt>
                <c:pt idx="24">
                  <c:v>13.43112500000003</c:v>
                </c:pt>
                <c:pt idx="25">
                  <c:v>13.816454749103961</c:v>
                </c:pt>
                <c:pt idx="26">
                  <c:v>13.81816666666667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E5-4432-8B80-CF2AD74BD06C}"/>
            </c:ext>
          </c:extLst>
        </c:ser>
        <c:ser>
          <c:idx val="8"/>
          <c:order val="8"/>
          <c:tx>
            <c:strRef>
              <c:f>Fig24A!$A$10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Fig24A!$B$1:$AD$1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Fig24A!$B$10:$AD$10</c:f>
              <c:numCache>
                <c:formatCode>General</c:formatCode>
                <c:ptCount val="29"/>
                <c:pt idx="7">
                  <c:v>15.275</c:v>
                </c:pt>
                <c:pt idx="8">
                  <c:v>24.741666666666699</c:v>
                </c:pt>
                <c:pt idx="9">
                  <c:v>26.033333333333395</c:v>
                </c:pt>
                <c:pt idx="10">
                  <c:v>17.925000000000001</c:v>
                </c:pt>
                <c:pt idx="11">
                  <c:v>13.0583333333333</c:v>
                </c:pt>
                <c:pt idx="12">
                  <c:v>10.75</c:v>
                </c:pt>
                <c:pt idx="13">
                  <c:v>8.5</c:v>
                </c:pt>
                <c:pt idx="14">
                  <c:v>7.6500000000000306</c:v>
                </c:pt>
                <c:pt idx="15">
                  <c:v>6.69166666666663</c:v>
                </c:pt>
                <c:pt idx="16">
                  <c:v>6.35</c:v>
                </c:pt>
                <c:pt idx="17">
                  <c:v>4.8916666666666293</c:v>
                </c:pt>
                <c:pt idx="18">
                  <c:v>6.4666666666666694</c:v>
                </c:pt>
                <c:pt idx="19">
                  <c:v>6.7249999999999694</c:v>
                </c:pt>
                <c:pt idx="20">
                  <c:v>4.80833333333337</c:v>
                </c:pt>
                <c:pt idx="21">
                  <c:v>4.0166666666666604</c:v>
                </c:pt>
                <c:pt idx="22">
                  <c:v>3.56666666666667</c:v>
                </c:pt>
                <c:pt idx="23">
                  <c:v>3.875</c:v>
                </c:pt>
                <c:pt idx="24">
                  <c:v>5.1000000000000298</c:v>
                </c:pt>
                <c:pt idx="25">
                  <c:v>6.5208333333333712</c:v>
                </c:pt>
                <c:pt idx="26">
                  <c:v>5.6291666666666309</c:v>
                </c:pt>
                <c:pt idx="27">
                  <c:v>4.6991666666666703</c:v>
                </c:pt>
                <c:pt idx="28">
                  <c:v>3.5024999999999999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CE5-4432-8B80-CF2AD74BD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6106464"/>
        <c:axId val="996111264"/>
      </c:lineChart>
      <c:catAx>
        <c:axId val="9961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996111264"/>
        <c:crosses val="autoZero"/>
        <c:auto val="1"/>
        <c:lblAlgn val="ctr"/>
        <c:lblOffset val="100"/>
        <c:noMultiLvlLbl val="0"/>
      </c:catAx>
      <c:valAx>
        <c:axId val="996111264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996106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192077338595021"/>
          <c:y val="8.6514150293058534E-2"/>
          <c:w val="0.55322932102469535"/>
          <c:h val="0.27079771198299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83260233918129E-2"/>
          <c:y val="4.4589517199752071E-2"/>
          <c:w val="0.84543019005847952"/>
          <c:h val="0.82714105349091949"/>
        </c:manualLayout>
      </c:layout>
      <c:lineChart>
        <c:grouping val="standard"/>
        <c:varyColors val="0"/>
        <c:ser>
          <c:idx val="0"/>
          <c:order val="0"/>
          <c:tx>
            <c:strRef>
              <c:f>Fig24B!$A$2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Fig24B!$B$1:$AD$1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Fig24B!$B$2:$AD$2</c:f>
              <c:numCache>
                <c:formatCode>General</c:formatCode>
                <c:ptCount val="29"/>
                <c:pt idx="8">
                  <c:v>14.7558333333333</c:v>
                </c:pt>
                <c:pt idx="9">
                  <c:v>20.590833333333297</c:v>
                </c:pt>
                <c:pt idx="10">
                  <c:v>20.152692948920599</c:v>
                </c:pt>
                <c:pt idx="11">
                  <c:v>23.05</c:v>
                </c:pt>
                <c:pt idx="12">
                  <c:v>22.3</c:v>
                </c:pt>
                <c:pt idx="13">
                  <c:v>17.89</c:v>
                </c:pt>
                <c:pt idx="14">
                  <c:v>17.323333333333302</c:v>
                </c:pt>
                <c:pt idx="15">
                  <c:v>17.570833333333301</c:v>
                </c:pt>
                <c:pt idx="16">
                  <c:v>13.927882944034501</c:v>
                </c:pt>
                <c:pt idx="17">
                  <c:v>8.3691666666666009</c:v>
                </c:pt>
                <c:pt idx="18">
                  <c:v>9.1916666666666007</c:v>
                </c:pt>
                <c:pt idx="19">
                  <c:v>8.3848441639554014</c:v>
                </c:pt>
                <c:pt idx="20">
                  <c:v>8.2098015849645005</c:v>
                </c:pt>
                <c:pt idx="21">
                  <c:v>6.1352257966587995</c:v>
                </c:pt>
                <c:pt idx="22">
                  <c:v>6.8400317411684988</c:v>
                </c:pt>
                <c:pt idx="23">
                  <c:v>6.4363366920528993</c:v>
                </c:pt>
                <c:pt idx="24">
                  <c:v>6.7104744964879988</c:v>
                </c:pt>
                <c:pt idx="25">
                  <c:v>6.583975323144502</c:v>
                </c:pt>
                <c:pt idx="26">
                  <c:v>6.4698699587001993</c:v>
                </c:pt>
                <c:pt idx="27">
                  <c:v>7.0510640895577996</c:v>
                </c:pt>
                <c:pt idx="28">
                  <c:v>5.2781065866418011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53-4410-8CCA-2CBC9F1CEB7B}"/>
            </c:ext>
          </c:extLst>
        </c:ser>
        <c:ser>
          <c:idx val="1"/>
          <c:order val="1"/>
          <c:tx>
            <c:strRef>
              <c:f>Fig24B!$A$3</c:f>
              <c:strCache>
                <c:ptCount val="1"/>
                <c:pt idx="0">
                  <c:v>Australia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Fig24B!$B$1:$AD$1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Fig24B!$B$3:$AD$3</c:f>
              <c:numCache>
                <c:formatCode>General</c:formatCode>
                <c:ptCount val="29"/>
                <c:pt idx="0">
                  <c:v>2.8208333333334004</c:v>
                </c:pt>
                <c:pt idx="1">
                  <c:v>3.9666666666667005</c:v>
                </c:pt>
                <c:pt idx="2">
                  <c:v>4.4916666666666298</c:v>
                </c:pt>
                <c:pt idx="3">
                  <c:v>4.4874999999999998</c:v>
                </c:pt>
                <c:pt idx="4">
                  <c:v>4.1708333333333307</c:v>
                </c:pt>
                <c:pt idx="5">
                  <c:v>4.3875000000000002</c:v>
                </c:pt>
                <c:pt idx="6">
                  <c:v>4.0166666666666693</c:v>
                </c:pt>
                <c:pt idx="7">
                  <c:v>2.85</c:v>
                </c:pt>
                <c:pt idx="8">
                  <c:v>2.9750000000000001</c:v>
                </c:pt>
                <c:pt idx="9">
                  <c:v>3.0958333333333399</c:v>
                </c:pt>
                <c:pt idx="10">
                  <c:v>3.5208333333333401</c:v>
                </c:pt>
                <c:pt idx="11">
                  <c:v>3.6458333333333401</c:v>
                </c:pt>
                <c:pt idx="12">
                  <c:v>2.7041666666666697</c:v>
                </c:pt>
                <c:pt idx="13">
                  <c:v>3.1041666666666696</c:v>
                </c:pt>
                <c:pt idx="14">
                  <c:v>3.2</c:v>
                </c:pt>
                <c:pt idx="15">
                  <c:v>3.36666666666666</c:v>
                </c:pt>
                <c:pt idx="16">
                  <c:v>3.55</c:v>
                </c:pt>
                <c:pt idx="17">
                  <c:v>3.666666666666659</c:v>
                </c:pt>
                <c:pt idx="18">
                  <c:v>4.18333333333333</c:v>
                </c:pt>
                <c:pt idx="19">
                  <c:v>2.9416666666666602</c:v>
                </c:pt>
                <c:pt idx="20">
                  <c:v>3.06666666666667</c:v>
                </c:pt>
                <c:pt idx="21">
                  <c:v>3.4</c:v>
                </c:pt>
                <c:pt idx="22">
                  <c:v>3.0583333333333296</c:v>
                </c:pt>
                <c:pt idx="23">
                  <c:v>2.9291666666666698</c:v>
                </c:pt>
                <c:pt idx="24">
                  <c:v>3.0458333333333303</c:v>
                </c:pt>
                <c:pt idx="25">
                  <c:v>3.2708333333333304</c:v>
                </c:pt>
                <c:pt idx="26">
                  <c:v>3.2791666666666597</c:v>
                </c:pt>
                <c:pt idx="27">
                  <c:v>3.2371666666666696</c:v>
                </c:pt>
                <c:pt idx="28">
                  <c:v>3.2816666666666596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53-4410-8CCA-2CBC9F1CEB7B}"/>
            </c:ext>
          </c:extLst>
        </c:ser>
        <c:ser>
          <c:idx val="2"/>
          <c:order val="2"/>
          <c:tx>
            <c:strRef>
              <c:f>Fig24B!$A$4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Fig24B!$B$1:$AD$1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Fig24B!$B$4:$AD$4</c:f>
              <c:numCache>
                <c:formatCode>General</c:formatCode>
                <c:ptCount val="29"/>
                <c:pt idx="0">
                  <c:v>4.2083333333333304</c:v>
                </c:pt>
                <c:pt idx="1">
                  <c:v>4.1875</c:v>
                </c:pt>
                <c:pt idx="2">
                  <c:v>3.5625</c:v>
                </c:pt>
                <c:pt idx="3">
                  <c:v>2.7291666666666701</c:v>
                </c:pt>
                <c:pt idx="4">
                  <c:v>2.8941666666666701</c:v>
                </c:pt>
                <c:pt idx="5">
                  <c:v>3.3633333333333306</c:v>
                </c:pt>
                <c:pt idx="6">
                  <c:v>3.06</c:v>
                </c:pt>
                <c:pt idx="7">
                  <c:v>3.0550000000000002</c:v>
                </c:pt>
                <c:pt idx="8">
                  <c:v>3.5249999999999999</c:v>
                </c:pt>
                <c:pt idx="9">
                  <c:v>3.55833333333333</c:v>
                </c:pt>
                <c:pt idx="10">
                  <c:v>3.7875000000000001</c:v>
                </c:pt>
                <c:pt idx="11">
                  <c:v>3.55833333333333</c:v>
                </c:pt>
                <c:pt idx="12">
                  <c:v>3.3791666666666633</c:v>
                </c:pt>
                <c:pt idx="13">
                  <c:v>3.5874999999999999</c:v>
                </c:pt>
                <c:pt idx="14">
                  <c:v>3.2166666666666668</c:v>
                </c:pt>
                <c:pt idx="15">
                  <c:v>3.625</c:v>
                </c:pt>
                <c:pt idx="16">
                  <c:v>3.9874999999999998</c:v>
                </c:pt>
                <c:pt idx="17">
                  <c:v>4.0208333333333393</c:v>
                </c:pt>
                <c:pt idx="18">
                  <c:v>3.2291666666666696</c:v>
                </c:pt>
                <c:pt idx="19">
                  <c:v>2.2999999999999998</c:v>
                </c:pt>
                <c:pt idx="20">
                  <c:v>2.4041666666666699</c:v>
                </c:pt>
                <c:pt idx="21">
                  <c:v>2.5249999999999999</c:v>
                </c:pt>
                <c:pt idx="22">
                  <c:v>2.5166666666666671</c:v>
                </c:pt>
                <c:pt idx="23">
                  <c:v>2.4500000000000002</c:v>
                </c:pt>
                <c:pt idx="24">
                  <c:v>2.4500000000000002</c:v>
                </c:pt>
                <c:pt idx="25">
                  <c:v>2.7</c:v>
                </c:pt>
                <c:pt idx="26">
                  <c:v>2.6</c:v>
                </c:pt>
                <c:pt idx="27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3-4410-8CCA-2CBC9F1CEB7B}"/>
            </c:ext>
          </c:extLst>
        </c:ser>
        <c:ser>
          <c:idx val="3"/>
          <c:order val="3"/>
          <c:tx>
            <c:strRef>
              <c:f>Fig24B!$A$5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Fig24B!$B$1:$AD$1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Fig24B!$B$5:$AD$5</c:f>
              <c:numCache>
                <c:formatCode>General</c:formatCode>
                <c:ptCount val="29"/>
                <c:pt idx="0">
                  <c:v>8.5151812962814049</c:v>
                </c:pt>
                <c:pt idx="1">
                  <c:v>6.2268593028969015</c:v>
                </c:pt>
                <c:pt idx="2">
                  <c:v>5.6758810072863994</c:v>
                </c:pt>
                <c:pt idx="3">
                  <c:v>6.1051673560730002</c:v>
                </c:pt>
                <c:pt idx="4">
                  <c:v>5.2208949949348025</c:v>
                </c:pt>
                <c:pt idx="5">
                  <c:v>4.4260116525991986</c:v>
                </c:pt>
                <c:pt idx="6">
                  <c:v>3.8858179728879012</c:v>
                </c:pt>
                <c:pt idx="7">
                  <c:v>3.65227985822</c:v>
                </c:pt>
                <c:pt idx="8">
                  <c:v>5.2515425784101986</c:v>
                </c:pt>
                <c:pt idx="9">
                  <c:v>4.0630744345404395</c:v>
                </c:pt>
                <c:pt idx="10">
                  <c:v>5.6424038930846301</c:v>
                </c:pt>
                <c:pt idx="11">
                  <c:v>5.7036024927255395</c:v>
                </c:pt>
                <c:pt idx="12">
                  <c:v>3.9584284769575202</c:v>
                </c:pt>
                <c:pt idx="13">
                  <c:v>3.4450412443659202</c:v>
                </c:pt>
                <c:pt idx="14">
                  <c:v>3.1895583076270997</c:v>
                </c:pt>
                <c:pt idx="15">
                  <c:v>2.7459656327907203</c:v>
                </c:pt>
                <c:pt idx="16">
                  <c:v>2.8935482501329295</c:v>
                </c:pt>
                <c:pt idx="17">
                  <c:v>3.0610310610824794</c:v>
                </c:pt>
                <c:pt idx="18">
                  <c:v>5.7725739672161795</c:v>
                </c:pt>
                <c:pt idx="19">
                  <c:v>5.2030280838468004</c:v>
                </c:pt>
                <c:pt idx="20">
                  <c:v>3.0036394227720904</c:v>
                </c:pt>
                <c:pt idx="21">
                  <c:v>3.7433142086030706</c:v>
                </c:pt>
                <c:pt idx="22">
                  <c:v>4.2690447539499798</c:v>
                </c:pt>
                <c:pt idx="23">
                  <c:v>4.0930086271567907</c:v>
                </c:pt>
                <c:pt idx="24">
                  <c:v>4.1789530731857791</c:v>
                </c:pt>
                <c:pt idx="25">
                  <c:v>1.9063832775426501</c:v>
                </c:pt>
                <c:pt idx="26">
                  <c:v>1.7732318489209398</c:v>
                </c:pt>
                <c:pt idx="27">
                  <c:v>1.6136042386264</c:v>
                </c:pt>
                <c:pt idx="28">
                  <c:v>1.4750551749730501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53-4410-8CCA-2CBC9F1CEB7B}"/>
            </c:ext>
          </c:extLst>
        </c:ser>
        <c:ser>
          <c:idx val="4"/>
          <c:order val="4"/>
          <c:tx>
            <c:strRef>
              <c:f>Fig24B!$A$6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Fig24B!$B$1:$AD$1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Fig24B!$B$6:$AD$6</c:f>
              <c:numCache>
                <c:formatCode>General</c:formatCode>
                <c:ptCount val="29"/>
                <c:pt idx="0">
                  <c:v>3.0649999999999999</c:v>
                </c:pt>
                <c:pt idx="1">
                  <c:v>2.2366666666666699</c:v>
                </c:pt>
                <c:pt idx="2">
                  <c:v>2.2266666666667012</c:v>
                </c:pt>
                <c:pt idx="3">
                  <c:v>3.0049999999999697</c:v>
                </c:pt>
                <c:pt idx="4">
                  <c:v>3.8716666666666697</c:v>
                </c:pt>
                <c:pt idx="5">
                  <c:v>2.7966666666666704</c:v>
                </c:pt>
                <c:pt idx="6">
                  <c:v>2.8583333333333298</c:v>
                </c:pt>
                <c:pt idx="7">
                  <c:v>2.8516666666666302</c:v>
                </c:pt>
                <c:pt idx="8">
                  <c:v>3.6208333333333691</c:v>
                </c:pt>
                <c:pt idx="9">
                  <c:v>4.4391666666666607</c:v>
                </c:pt>
                <c:pt idx="10">
                  <c:v>4.3108333333333304</c:v>
                </c:pt>
                <c:pt idx="11">
                  <c:v>3.7524999999999999</c:v>
                </c:pt>
                <c:pt idx="12">
                  <c:v>3.3233333333333297</c:v>
                </c:pt>
                <c:pt idx="13">
                  <c:v>3.2341666666666598</c:v>
                </c:pt>
                <c:pt idx="14">
                  <c:v>3.0458333333333298</c:v>
                </c:pt>
                <c:pt idx="15">
                  <c:v>2.9508333333333296</c:v>
                </c:pt>
                <c:pt idx="16">
                  <c:v>3.3366666666666602</c:v>
                </c:pt>
                <c:pt idx="17">
                  <c:v>3.2433333333333403</c:v>
                </c:pt>
                <c:pt idx="18">
                  <c:v>2.9541666666666702</c:v>
                </c:pt>
                <c:pt idx="19">
                  <c:v>3.0024999999999999</c:v>
                </c:pt>
                <c:pt idx="20">
                  <c:v>2.4975000000000001</c:v>
                </c:pt>
                <c:pt idx="21">
                  <c:v>2.00416666666667</c:v>
                </c:pt>
                <c:pt idx="22">
                  <c:v>1.8049999999999999</c:v>
                </c:pt>
                <c:pt idx="23">
                  <c:v>1.6425000000000001</c:v>
                </c:pt>
                <c:pt idx="24">
                  <c:v>1.5387934472934504</c:v>
                </c:pt>
                <c:pt idx="25">
                  <c:v>1.4508264007597305</c:v>
                </c:pt>
                <c:pt idx="26">
                  <c:v>1.51628535731244</c:v>
                </c:pt>
                <c:pt idx="27">
                  <c:v>1.6835594197530805</c:v>
                </c:pt>
                <c:pt idx="28">
                  <c:v>1.7849966623931599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53-4410-8CCA-2CBC9F1CEB7B}"/>
            </c:ext>
          </c:extLst>
        </c:ser>
        <c:ser>
          <c:idx val="5"/>
          <c:order val="5"/>
          <c:tx>
            <c:strRef>
              <c:f>Fig24B!$A$7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Fig24B!$B$1:$AD$1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Fig24B!$B$7:$AD$7</c:f>
              <c:numCache>
                <c:formatCode>General</c:formatCode>
                <c:ptCount val="29"/>
                <c:pt idx="0">
                  <c:v>3.5</c:v>
                </c:pt>
                <c:pt idx="1">
                  <c:v>3.5</c:v>
                </c:pt>
                <c:pt idx="2">
                  <c:v>3.375</c:v>
                </c:pt>
                <c:pt idx="3">
                  <c:v>3.125</c:v>
                </c:pt>
                <c:pt idx="4">
                  <c:v>4.0208333333333304</c:v>
                </c:pt>
                <c:pt idx="5">
                  <c:v>4.0069444444444002</c:v>
                </c:pt>
                <c:pt idx="14">
                  <c:v>3.5383333333333296</c:v>
                </c:pt>
                <c:pt idx="15">
                  <c:v>3.4666666666666699</c:v>
                </c:pt>
                <c:pt idx="16">
                  <c:v>2.9483333333333297</c:v>
                </c:pt>
                <c:pt idx="17">
                  <c:v>3.0033333333333303</c:v>
                </c:pt>
                <c:pt idx="18">
                  <c:v>3.87916666666667</c:v>
                </c:pt>
                <c:pt idx="19">
                  <c:v>2.8075000000000001</c:v>
                </c:pt>
                <c:pt idx="20">
                  <c:v>4.3729060630522998</c:v>
                </c:pt>
                <c:pt idx="21">
                  <c:v>3.7392206867071804</c:v>
                </c:pt>
                <c:pt idx="22">
                  <c:v>3.7138944936990699</c:v>
                </c:pt>
                <c:pt idx="23">
                  <c:v>3.6948353378011198</c:v>
                </c:pt>
                <c:pt idx="24">
                  <c:v>3.6120960071477395</c:v>
                </c:pt>
                <c:pt idx="25">
                  <c:v>2.8239719638522898</c:v>
                </c:pt>
                <c:pt idx="26">
                  <c:v>1.5926555146357302</c:v>
                </c:pt>
                <c:pt idx="27">
                  <c:v>1.7903565823040499</c:v>
                </c:pt>
                <c:pt idx="28">
                  <c:v>1.5287031489388596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53-4410-8CCA-2CBC9F1CE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339264"/>
        <c:axId val="355337824"/>
      </c:lineChart>
      <c:catAx>
        <c:axId val="3553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355337824"/>
        <c:crosses val="autoZero"/>
        <c:auto val="1"/>
        <c:lblAlgn val="ctr"/>
        <c:lblOffset val="100"/>
        <c:noMultiLvlLbl val="0"/>
      </c:catAx>
      <c:valAx>
        <c:axId val="355337824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355339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183826633338388"/>
          <c:y val="0.12223890432254568"/>
          <c:w val="0.34505578420076599"/>
          <c:h val="0.50825981086623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9868421052632"/>
          <c:y val="4.3033033815449651E-2"/>
          <c:w val="0.83520211988304094"/>
          <c:h val="0.85221658432367475"/>
        </c:manualLayout>
      </c:layout>
      <c:lineChart>
        <c:grouping val="standard"/>
        <c:varyColors val="0"/>
        <c:ser>
          <c:idx val="0"/>
          <c:order val="0"/>
          <c:tx>
            <c:strRef>
              <c:f>Fig25A!$B$1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Fig25A!$B$2:$B$29</c:f>
              <c:numCache>
                <c:formatCode>0</c:formatCode>
                <c:ptCount val="28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F-411E-A842-503CFF3ADAC3}"/>
            </c:ext>
          </c:extLst>
        </c:ser>
        <c:ser>
          <c:idx val="1"/>
          <c:order val="1"/>
          <c:tx>
            <c:strRef>
              <c:f>Fig25A!$C$1</c:f>
              <c:strCache>
                <c:ptCount val="1"/>
                <c:pt idx="0">
                  <c:v>Armenia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Fig25A!$C$2:$C$29</c:f>
              <c:numCache>
                <c:formatCode>0</c:formatCode>
                <c:ptCount val="2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-6</c:v>
                </c:pt>
                <c:pt idx="6">
                  <c:v>-6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F-411E-A842-503CFF3ADAC3}"/>
            </c:ext>
          </c:extLst>
        </c:ser>
        <c:ser>
          <c:idx val="2"/>
          <c:order val="2"/>
          <c:tx>
            <c:strRef>
              <c:f>Fig25A!$D$1</c:f>
              <c:strCache>
                <c:ptCount val="1"/>
                <c:pt idx="0">
                  <c:v>Colombia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Fig25A!$D$2:$D$29</c:f>
              <c:numCache>
                <c:formatCode>0</c:formatCode>
                <c:ptCount val="2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F-411E-A842-503CFF3ADAC3}"/>
            </c:ext>
          </c:extLst>
        </c:ser>
        <c:ser>
          <c:idx val="3"/>
          <c:order val="3"/>
          <c:tx>
            <c:strRef>
              <c:f>Fig25A!$E$1</c:f>
              <c:strCache>
                <c:ptCount val="1"/>
                <c:pt idx="0">
                  <c:v>Ecuador</c:v>
                </c:pt>
              </c:strCache>
            </c:strRef>
          </c:tx>
          <c:spPr>
            <a:ln w="158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Fig25A!$E$2:$E$29</c:f>
              <c:numCache>
                <c:formatCode>0</c:formatCode>
                <c:ptCount val="2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8F-411E-A842-503CFF3ADAC3}"/>
            </c:ext>
          </c:extLst>
        </c:ser>
        <c:ser>
          <c:idx val="4"/>
          <c:order val="4"/>
          <c:tx>
            <c:strRef>
              <c:f>Fig25A!$F$1</c:f>
              <c:strCache>
                <c:ptCount val="1"/>
                <c:pt idx="0">
                  <c:v>Guyana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Fig25A!$F$2:$F$29</c:f>
              <c:numCache>
                <c:formatCode>0</c:formatCode>
                <c:ptCount val="28"/>
                <c:pt idx="0">
                  <c:v>-7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8F-411E-A842-503CFF3ADAC3}"/>
            </c:ext>
          </c:extLst>
        </c:ser>
        <c:ser>
          <c:idx val="5"/>
          <c:order val="5"/>
          <c:tx>
            <c:strRef>
              <c:f>Fig25A!$G$1</c:f>
              <c:strCache>
                <c:ptCount val="1"/>
                <c:pt idx="0">
                  <c:v>Kazakhstan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Fig25A!$G$2:$G$29</c:f>
              <c:numCache>
                <c:formatCode>0</c:formatCode>
                <c:ptCount val="28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-6</c:v>
                </c:pt>
                <c:pt idx="5">
                  <c:v>-6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-6</c:v>
                </c:pt>
                <c:pt idx="10">
                  <c:v>-6</c:v>
                </c:pt>
                <c:pt idx="11">
                  <c:v>-6</c:v>
                </c:pt>
                <c:pt idx="12">
                  <c:v>-6</c:v>
                </c:pt>
                <c:pt idx="13">
                  <c:v>-6</c:v>
                </c:pt>
                <c:pt idx="14">
                  <c:v>-6</c:v>
                </c:pt>
                <c:pt idx="15">
                  <c:v>-6</c:v>
                </c:pt>
                <c:pt idx="16">
                  <c:v>-6</c:v>
                </c:pt>
                <c:pt idx="17">
                  <c:v>-6</c:v>
                </c:pt>
                <c:pt idx="18">
                  <c:v>-6</c:v>
                </c:pt>
                <c:pt idx="19">
                  <c:v>-6</c:v>
                </c:pt>
                <c:pt idx="20">
                  <c:v>-6</c:v>
                </c:pt>
                <c:pt idx="21">
                  <c:v>-6</c:v>
                </c:pt>
                <c:pt idx="22">
                  <c:v>-6</c:v>
                </c:pt>
                <c:pt idx="23">
                  <c:v>-6</c:v>
                </c:pt>
                <c:pt idx="24">
                  <c:v>-6</c:v>
                </c:pt>
                <c:pt idx="25">
                  <c:v>-6</c:v>
                </c:pt>
                <c:pt idx="26">
                  <c:v>-6</c:v>
                </c:pt>
                <c:pt idx="27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8F-411E-A842-503CFF3ADAC3}"/>
            </c:ext>
          </c:extLst>
        </c:ser>
        <c:ser>
          <c:idx val="6"/>
          <c:order val="6"/>
          <c:tx>
            <c:strRef>
              <c:f>Fig25A!$H$1</c:f>
              <c:strCache>
                <c:ptCount val="1"/>
                <c:pt idx="0">
                  <c:v>Peru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Fig25A!$H$2:$H$29</c:f>
              <c:numCache>
                <c:formatCode>0</c:formatCode>
                <c:ptCount val="28"/>
                <c:pt idx="0">
                  <c:v>8</c:v>
                </c:pt>
                <c:pt idx="1">
                  <c:v>-4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4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8F-411E-A842-503CFF3ADAC3}"/>
            </c:ext>
          </c:extLst>
        </c:ser>
        <c:ser>
          <c:idx val="7"/>
          <c:order val="7"/>
          <c:tx>
            <c:strRef>
              <c:f>Fig25A!$I$1</c:f>
              <c:strCache>
                <c:ptCount val="1"/>
                <c:pt idx="0">
                  <c:v>Russia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Fig25A!$A$2:$A$29</c:f>
              <c:numCache>
                <c:formatCode>0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Fig25A!$I$2:$I$29</c:f>
              <c:numCache>
                <c:formatCode>0</c:formatCode>
                <c:ptCount val="28"/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8F-411E-A842-503CFF3AD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496783"/>
        <c:axId val="1548492943"/>
      </c:lineChart>
      <c:catAx>
        <c:axId val="154849678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2943"/>
        <c:crosses val="autoZero"/>
        <c:auto val="1"/>
        <c:lblAlgn val="ctr"/>
        <c:lblOffset val="100"/>
        <c:noMultiLvlLbl val="0"/>
      </c:catAx>
      <c:valAx>
        <c:axId val="1548492943"/>
        <c:scaling>
          <c:orientation val="minMax"/>
          <c:max val="12"/>
          <c:min val="-12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54849678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08140603712409"/>
          <c:y val="0.6944059960028095"/>
          <c:w val="0.53627592609000718"/>
          <c:h val="0.2100123541627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9868421052632"/>
          <c:y val="4.6779449968354661E-2"/>
          <c:w val="0.83520211988304094"/>
          <c:h val="0.84377059253300501"/>
        </c:manualLayout>
      </c:layout>
      <c:lineChart>
        <c:grouping val="standard"/>
        <c:varyColors val="0"/>
        <c:ser>
          <c:idx val="0"/>
          <c:order val="0"/>
          <c:tx>
            <c:strRef>
              <c:f>'[Chart 3 in Microsoft Word]AP Dem rev'!$B$1</c:f>
              <c:strCache>
                <c:ptCount val="1"/>
                <c:pt idx="0">
                  <c:v>Mongolia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'[3]AP Dem rev'!$A$2:$A$29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'[3]AP Dem rev'!$B$2:$B$29</c:f>
              <c:numCache>
                <c:formatCode>General</c:formatCode>
                <c:ptCount val="28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E-463E-9AF2-D4F75DF1618B}"/>
            </c:ext>
          </c:extLst>
        </c:ser>
        <c:ser>
          <c:idx val="1"/>
          <c:order val="1"/>
          <c:tx>
            <c:strRef>
              <c:f>'[Chart 3 in Microsoft Word]AP Dem rev'!$C$1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'[3]AP Dem rev'!$A$2:$A$29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'[3]AP Dem rev'!$C$2:$C$29</c:f>
              <c:numCache>
                <c:formatCode>General</c:formatCode>
                <c:ptCount val="2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EE-463E-9AF2-D4F75DF1618B}"/>
            </c:ext>
          </c:extLst>
        </c:ser>
        <c:ser>
          <c:idx val="2"/>
          <c:order val="2"/>
          <c:tx>
            <c:strRef>
              <c:f>'[Chart 3 in Microsoft Word]AP Dem rev'!$D$1</c:f>
              <c:strCache>
                <c:ptCount val="1"/>
                <c:pt idx="0">
                  <c:v>Canada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'[3]AP Dem rev'!$A$2:$A$29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'[3]AP Dem rev'!$D$2:$D$29</c:f>
              <c:numCache>
                <c:formatCode>General</c:formatCode>
                <c:ptCount val="2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EE-463E-9AF2-D4F75DF1618B}"/>
            </c:ext>
          </c:extLst>
        </c:ser>
        <c:ser>
          <c:idx val="3"/>
          <c:order val="3"/>
          <c:tx>
            <c:strRef>
              <c:f>'[Chart 3 in Microsoft Word]AP Dem rev'!$E$1</c:f>
              <c:strCache>
                <c:ptCount val="1"/>
                <c:pt idx="0">
                  <c:v>Chile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'[3]AP Dem rev'!$A$2:$A$29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'[3]AP Dem rev'!$E$2:$E$29</c:f>
              <c:numCache>
                <c:formatCode>General</c:formatCode>
                <c:ptCount val="2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EE-463E-9AF2-D4F75DF1618B}"/>
            </c:ext>
          </c:extLst>
        </c:ser>
        <c:ser>
          <c:idx val="4"/>
          <c:order val="4"/>
          <c:tx>
            <c:strRef>
              <c:f>'[Chart 3 in Microsoft Word]AP Dem rev'!$F$1</c:f>
              <c:strCache>
                <c:ptCount val="1"/>
                <c:pt idx="0">
                  <c:v>Malaysia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'[3]AP Dem rev'!$A$2:$A$29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'[3]AP Dem rev'!$F$2:$F$29</c:f>
              <c:numCache>
                <c:formatCode>General</c:formatCode>
                <c:ptCount val="2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EE-463E-9AF2-D4F75DF1618B}"/>
            </c:ext>
          </c:extLst>
        </c:ser>
        <c:ser>
          <c:idx val="5"/>
          <c:order val="5"/>
          <c:tx>
            <c:strRef>
              <c:f>'[Chart 3 in Microsoft Word]AP Dem rev'!$G$1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'[3]AP Dem rev'!$A$2:$A$29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'[3]AP Dem rev'!$G$2:$G$29</c:f>
              <c:numCache>
                <c:formatCode>General</c:formatCode>
                <c:ptCount val="28"/>
                <c:pt idx="0">
                  <c:v>-10</c:v>
                </c:pt>
                <c:pt idx="1">
                  <c:v>-10</c:v>
                </c:pt>
                <c:pt idx="2">
                  <c:v>-10</c:v>
                </c:pt>
                <c:pt idx="3">
                  <c:v>-10</c:v>
                </c:pt>
                <c:pt idx="4">
                  <c:v>-10</c:v>
                </c:pt>
                <c:pt idx="5">
                  <c:v>-10</c:v>
                </c:pt>
                <c:pt idx="6">
                  <c:v>-10</c:v>
                </c:pt>
                <c:pt idx="7">
                  <c:v>-10</c:v>
                </c:pt>
                <c:pt idx="8">
                  <c:v>-10</c:v>
                </c:pt>
                <c:pt idx="9">
                  <c:v>-10</c:v>
                </c:pt>
                <c:pt idx="10">
                  <c:v>-10</c:v>
                </c:pt>
                <c:pt idx="11">
                  <c:v>-10</c:v>
                </c:pt>
                <c:pt idx="12">
                  <c:v>-10</c:v>
                </c:pt>
                <c:pt idx="13">
                  <c:v>-10</c:v>
                </c:pt>
                <c:pt idx="14">
                  <c:v>-10</c:v>
                </c:pt>
                <c:pt idx="15">
                  <c:v>-10</c:v>
                </c:pt>
                <c:pt idx="16">
                  <c:v>-10</c:v>
                </c:pt>
                <c:pt idx="17">
                  <c:v>-10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EE-463E-9AF2-D4F75DF16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726799"/>
        <c:axId val="897842703"/>
      </c:lineChart>
      <c:catAx>
        <c:axId val="118672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897842703"/>
        <c:crosses val="autoZero"/>
        <c:auto val="1"/>
        <c:lblAlgn val="ctr"/>
        <c:lblOffset val="100"/>
        <c:noMultiLvlLbl val="0"/>
      </c:catAx>
      <c:valAx>
        <c:axId val="897842703"/>
        <c:scaling>
          <c:orientation val="minMax"/>
          <c:max val="12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18672679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799105878467076"/>
          <c:y val="0.6116830429887955"/>
          <c:w val="0.43983876332481092"/>
          <c:h val="0.1877083679369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58705161854771E-2"/>
          <c:y val="7.2290850428867501E-2"/>
          <c:w val="0.87065981335666376"/>
          <c:h val="0.8527173187341433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dPt>
            <c:idx val="76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929-4215-870F-F35725EE648E}"/>
              </c:ext>
            </c:extLst>
          </c:dPt>
          <c:trendline>
            <c:spPr>
              <a:ln w="19050" cap="rnd">
                <a:solidFill>
                  <a:srgbClr val="B7B9BC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7078237236241043E-2"/>
                  <c:y val="0.648088198734838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ECIpcGNI!$H$2:$H$129</c:f>
              <c:numCache>
                <c:formatCode>0.00</c:formatCode>
                <c:ptCount val="128"/>
                <c:pt idx="0">
                  <c:v>-0.25227398804347828</c:v>
                </c:pt>
                <c:pt idx="1">
                  <c:v>-1.685223265217392</c:v>
                </c:pt>
                <c:pt idx="2">
                  <c:v>3.7511948695652164E-2</c:v>
                </c:pt>
                <c:pt idx="3">
                  <c:v>0.26919045278260867</c:v>
                </c:pt>
                <c:pt idx="4">
                  <c:v>-0.25934448047826086</c:v>
                </c:pt>
                <c:pt idx="5">
                  <c:v>1.8381767739130432</c:v>
                </c:pt>
                <c:pt idx="6">
                  <c:v>-0.81079198273913067</c:v>
                </c:pt>
                <c:pt idx="7">
                  <c:v>-7.3987700243478283E-2</c:v>
                </c:pt>
                <c:pt idx="8">
                  <c:v>-0.83348962173913033</c:v>
                </c:pt>
                <c:pt idx="9">
                  <c:v>0.90711210565217382</c:v>
                </c:pt>
                <c:pt idx="10">
                  <c:v>1.3067316347826086</c:v>
                </c:pt>
                <c:pt idx="11">
                  <c:v>-0.82042292739130429</c:v>
                </c:pt>
                <c:pt idx="12">
                  <c:v>0.53017287347826092</c:v>
                </c:pt>
                <c:pt idx="13">
                  <c:v>-0.43869197088888889</c:v>
                </c:pt>
                <c:pt idx="14">
                  <c:v>0.48874667521739118</c:v>
                </c:pt>
                <c:pt idx="15">
                  <c:v>0.51836316478260869</c:v>
                </c:pt>
                <c:pt idx="16">
                  <c:v>-0.90640933913043464</c:v>
                </c:pt>
                <c:pt idx="17">
                  <c:v>-0.93971637521739138</c:v>
                </c:pt>
                <c:pt idx="18">
                  <c:v>-1.1549796969565216</c:v>
                </c:pt>
                <c:pt idx="19">
                  <c:v>0.78583852130434784</c:v>
                </c:pt>
                <c:pt idx="20">
                  <c:v>-0.15285925060869571</c:v>
                </c:pt>
                <c:pt idx="21">
                  <c:v>0.83090474086956523</c:v>
                </c:pt>
                <c:pt idx="22">
                  <c:v>6.9599638243478257E-2</c:v>
                </c:pt>
                <c:pt idx="23">
                  <c:v>-1.3551177713043476</c:v>
                </c:pt>
                <c:pt idx="24">
                  <c:v>-1.5481813130434781</c:v>
                </c:pt>
                <c:pt idx="25">
                  <c:v>4.4304277304347828E-2</c:v>
                </c:pt>
                <c:pt idx="26">
                  <c:v>-0.88373972652173916</c:v>
                </c:pt>
                <c:pt idx="27">
                  <c:v>0.79117763695652166</c:v>
                </c:pt>
                <c:pt idx="28">
                  <c:v>0.49803616347826085</c:v>
                </c:pt>
                <c:pt idx="29">
                  <c:v>1.6358462826086957</c:v>
                </c:pt>
                <c:pt idx="30">
                  <c:v>1.3019619043478259</c:v>
                </c:pt>
                <c:pt idx="31">
                  <c:v>-0.30803034526086959</c:v>
                </c:pt>
                <c:pt idx="32">
                  <c:v>-0.91064425652173919</c:v>
                </c:pt>
                <c:pt idx="33">
                  <c:v>-0.25451365800000003</c:v>
                </c:pt>
                <c:pt idx="34">
                  <c:v>-6.0268081913043475E-2</c:v>
                </c:pt>
                <c:pt idx="35">
                  <c:v>0.74422743739130415</c:v>
                </c:pt>
                <c:pt idx="36">
                  <c:v>0.51032635105555557</c:v>
                </c:pt>
                <c:pt idx="37">
                  <c:v>-1.1379545473913044</c:v>
                </c:pt>
                <c:pt idx="38">
                  <c:v>1.8309927086956526</c:v>
                </c:pt>
                <c:pt idx="39">
                  <c:v>1.5492377043478256</c:v>
                </c:pt>
                <c:pt idx="40">
                  <c:v>-1.318354437826087</c:v>
                </c:pt>
                <c:pt idx="41">
                  <c:v>2.0421603304347832E-2</c:v>
                </c:pt>
                <c:pt idx="42">
                  <c:v>2.1814940173913051</c:v>
                </c:pt>
                <c:pt idx="43">
                  <c:v>-1.0318643834782606</c:v>
                </c:pt>
                <c:pt idx="44">
                  <c:v>0.21924624739130436</c:v>
                </c:pt>
                <c:pt idx="45">
                  <c:v>-0.3022372743478261</c:v>
                </c:pt>
                <c:pt idx="46">
                  <c:v>-1.5666425391304346</c:v>
                </c:pt>
                <c:pt idx="47">
                  <c:v>-0.58011679086956514</c:v>
                </c:pt>
                <c:pt idx="48">
                  <c:v>1.3560735299999997</c:v>
                </c:pt>
                <c:pt idx="49">
                  <c:v>0.23750525608695652</c:v>
                </c:pt>
                <c:pt idx="50">
                  <c:v>-6.0969093956521732E-2</c:v>
                </c:pt>
                <c:pt idx="51">
                  <c:v>1.4727813304347825</c:v>
                </c:pt>
                <c:pt idx="52">
                  <c:v>1.1851483717391302</c:v>
                </c:pt>
                <c:pt idx="53">
                  <c:v>1.4696063869565217</c:v>
                </c:pt>
                <c:pt idx="54">
                  <c:v>-0.41597776147826077</c:v>
                </c:pt>
                <c:pt idx="55">
                  <c:v>2.5051915043478266</c:v>
                </c:pt>
                <c:pt idx="56">
                  <c:v>0.29704586065217387</c:v>
                </c:pt>
                <c:pt idx="57">
                  <c:v>-0.31706674391304351</c:v>
                </c:pt>
                <c:pt idx="58">
                  <c:v>-0.44941771826086951</c:v>
                </c:pt>
                <c:pt idx="59">
                  <c:v>1.5474972043478261</c:v>
                </c:pt>
                <c:pt idx="60">
                  <c:v>-0.4569852626086956</c:v>
                </c:pt>
                <c:pt idx="61">
                  <c:v>-7.2977872217391312E-2</c:v>
                </c:pt>
                <c:pt idx="62">
                  <c:v>-0.95553308043478247</c:v>
                </c:pt>
                <c:pt idx="63">
                  <c:v>0.54193474086956517</c:v>
                </c:pt>
                <c:pt idx="64">
                  <c:v>0.27586972326086956</c:v>
                </c:pt>
                <c:pt idx="65">
                  <c:v>-0.79439351547826098</c:v>
                </c:pt>
                <c:pt idx="66">
                  <c:v>-1.0991708960869564</c:v>
                </c:pt>
                <c:pt idx="67">
                  <c:v>0.56579331913043485</c:v>
                </c:pt>
                <c:pt idx="68">
                  <c:v>-0.92475352434782609</c:v>
                </c:pt>
                <c:pt idx="69">
                  <c:v>-1.0942237417391305</c:v>
                </c:pt>
                <c:pt idx="70">
                  <c:v>0.8572484547826088</c:v>
                </c:pt>
                <c:pt idx="71">
                  <c:v>-0.92661689130434788</c:v>
                </c:pt>
                <c:pt idx="72">
                  <c:v>-1.4990441717391305</c:v>
                </c:pt>
                <c:pt idx="73">
                  <c:v>-0.23075983508695649</c:v>
                </c:pt>
                <c:pt idx="74">
                  <c:v>1.0984682713043479</c:v>
                </c:pt>
                <c:pt idx="75">
                  <c:v>7.6981666691304351E-2</c:v>
                </c:pt>
                <c:pt idx="76">
                  <c:v>-0.92930572260869571</c:v>
                </c:pt>
                <c:pt idx="77">
                  <c:v>-0.53363127347826089</c:v>
                </c:pt>
                <c:pt idx="78">
                  <c:v>-1.0652296713043479</c:v>
                </c:pt>
                <c:pt idx="79">
                  <c:v>-1.1884723647826088</c:v>
                </c:pt>
                <c:pt idx="80">
                  <c:v>-0.31136555744444444</c:v>
                </c:pt>
                <c:pt idx="81">
                  <c:v>1.174103760869565</c:v>
                </c:pt>
                <c:pt idx="82">
                  <c:v>0.30306916130434786</c:v>
                </c:pt>
                <c:pt idx="83">
                  <c:v>-0.81146412956521741</c:v>
                </c:pt>
                <c:pt idx="84">
                  <c:v>-1.8825137304347828</c:v>
                </c:pt>
                <c:pt idx="85">
                  <c:v>0.75290082478260856</c:v>
                </c:pt>
                <c:pt idx="86">
                  <c:v>-0.44232940652173919</c:v>
                </c:pt>
                <c:pt idx="87">
                  <c:v>-0.6879313191304347</c:v>
                </c:pt>
                <c:pt idx="88">
                  <c:v>0.33167358463043473</c:v>
                </c:pt>
                <c:pt idx="89">
                  <c:v>-1.6255618982608695</c:v>
                </c:pt>
                <c:pt idx="90">
                  <c:v>-0.58866708913043464</c:v>
                </c:pt>
                <c:pt idx="91">
                  <c:v>-0.5787031408695652</c:v>
                </c:pt>
                <c:pt idx="92">
                  <c:v>0.27711502373913044</c:v>
                </c:pt>
                <c:pt idx="93">
                  <c:v>1.0285345886956521</c:v>
                </c:pt>
                <c:pt idx="94">
                  <c:v>0.65904841347826093</c:v>
                </c:pt>
                <c:pt idx="95">
                  <c:v>-0.42050046826086956</c:v>
                </c:pt>
                <c:pt idx="96">
                  <c:v>-1.3289916913043487E-2</c:v>
                </c:pt>
                <c:pt idx="97">
                  <c:v>0.79046006869565222</c:v>
                </c:pt>
                <c:pt idx="98">
                  <c:v>0.33200420286956517</c:v>
                </c:pt>
                <c:pt idx="99">
                  <c:v>-2.509391147826091E-2</c:v>
                </c:pt>
                <c:pt idx="100">
                  <c:v>-0.50690498304347809</c:v>
                </c:pt>
                <c:pt idx="101">
                  <c:v>0.64173782499999998</c:v>
                </c:pt>
                <c:pt idx="102">
                  <c:v>1.650248595652174</c:v>
                </c:pt>
                <c:pt idx="103">
                  <c:v>1.3648497304347829</c:v>
                </c:pt>
                <c:pt idx="104">
                  <c:v>1.5206532739130434</c:v>
                </c:pt>
                <c:pt idx="105">
                  <c:v>0.14981056121739125</c:v>
                </c:pt>
                <c:pt idx="106">
                  <c:v>1.037477593478261</c:v>
                </c:pt>
                <c:pt idx="107">
                  <c:v>-0.44069442652173918</c:v>
                </c:pt>
                <c:pt idx="108">
                  <c:v>1.9367465478260868</c:v>
                </c:pt>
                <c:pt idx="109">
                  <c:v>2.126744065217391</c:v>
                </c:pt>
                <c:pt idx="110">
                  <c:v>-0.81088474337365213</c:v>
                </c:pt>
                <c:pt idx="111">
                  <c:v>-0.97991671043478246</c:v>
                </c:pt>
                <c:pt idx="112">
                  <c:v>0.71170365130434776</c:v>
                </c:pt>
                <c:pt idx="113">
                  <c:v>-0.69428673391304352</c:v>
                </c:pt>
                <c:pt idx="114">
                  <c:v>-0.13680141839130436</c:v>
                </c:pt>
                <c:pt idx="115">
                  <c:v>0.11631179447391307</c:v>
                </c:pt>
                <c:pt idx="116">
                  <c:v>0.3616253196956522</c:v>
                </c:pt>
                <c:pt idx="117">
                  <c:v>-0.97743840739130439</c:v>
                </c:pt>
                <c:pt idx="118">
                  <c:v>-0.88201365043478253</c:v>
                </c:pt>
                <c:pt idx="119">
                  <c:v>0.55283731956521742</c:v>
                </c:pt>
                <c:pt idx="120">
                  <c:v>-0.23146486813043471</c:v>
                </c:pt>
                <c:pt idx="121">
                  <c:v>1.7617772956521736</c:v>
                </c:pt>
                <c:pt idx="122">
                  <c:v>1.684125330434783</c:v>
                </c:pt>
                <c:pt idx="123">
                  <c:v>0.14118514235652174</c:v>
                </c:pt>
                <c:pt idx="124">
                  <c:v>-0.4909861804347827</c:v>
                </c:pt>
                <c:pt idx="125">
                  <c:v>-0.31581294821739136</c:v>
                </c:pt>
                <c:pt idx="126">
                  <c:v>-0.79131139608695655</c:v>
                </c:pt>
                <c:pt idx="127">
                  <c:v>-0.5598240708695652</c:v>
                </c:pt>
              </c:numCache>
            </c:numRef>
          </c:xVal>
          <c:yVal>
            <c:numRef>
              <c:f>ECIpcGNI!$I$2:$I$129</c:f>
              <c:numCache>
                <c:formatCode>0.000</c:formatCode>
                <c:ptCount val="128"/>
                <c:pt idx="0">
                  <c:v>9.4992716638283952</c:v>
                </c:pt>
                <c:pt idx="1">
                  <c:v>8.727454116899434</c:v>
                </c:pt>
                <c:pt idx="2">
                  <c:v>9.8969663355458621</c:v>
                </c:pt>
                <c:pt idx="3">
                  <c:v>9.2572239578750324</c:v>
                </c:pt>
                <c:pt idx="4">
                  <c:v>10.820777784743367</c:v>
                </c:pt>
                <c:pt idx="5">
                  <c:v>10.920528187510426</c:v>
                </c:pt>
                <c:pt idx="6">
                  <c:v>9.7468337424907521</c:v>
                </c:pt>
                <c:pt idx="7">
                  <c:v>10.707728780601661</c:v>
                </c:pt>
                <c:pt idx="8">
                  <c:v>8.4272684838882501</c:v>
                </c:pt>
                <c:pt idx="9">
                  <c:v>9.8647467242196978</c:v>
                </c:pt>
                <c:pt idx="10">
                  <c:v>10.853986455740021</c:v>
                </c:pt>
                <c:pt idx="11">
                  <c:v>8.9450718943613019</c:v>
                </c:pt>
                <c:pt idx="12">
                  <c:v>9.5874060055626487</c:v>
                </c:pt>
                <c:pt idx="13">
                  <c:v>9.7981270368783022</c:v>
                </c:pt>
                <c:pt idx="14">
                  <c:v>9.6709247793054267</c:v>
                </c:pt>
                <c:pt idx="15">
                  <c:v>10.012341957448211</c:v>
                </c:pt>
                <c:pt idx="16">
                  <c:v>7.5857888217320344</c:v>
                </c:pt>
                <c:pt idx="17">
                  <c:v>8.3113982784366414</c:v>
                </c:pt>
                <c:pt idx="18">
                  <c:v>8.2160880986323157</c:v>
                </c:pt>
                <c:pt idx="19">
                  <c:v>10.770377934115157</c:v>
                </c:pt>
                <c:pt idx="20">
                  <c:v>10.093694603604073</c:v>
                </c:pt>
                <c:pt idx="21">
                  <c:v>9.8075271613902171</c:v>
                </c:pt>
                <c:pt idx="22">
                  <c:v>9.5805236659397082</c:v>
                </c:pt>
                <c:pt idx="23">
                  <c:v>6.8023947633243109</c:v>
                </c:pt>
                <c:pt idx="24">
                  <c:v>8.5291217622815108</c:v>
                </c:pt>
                <c:pt idx="25">
                  <c:v>9.7231639984048464</c:v>
                </c:pt>
                <c:pt idx="26">
                  <c:v>8.2990371816130661</c:v>
                </c:pt>
                <c:pt idx="27">
                  <c:v>10.210236687705134</c:v>
                </c:pt>
                <c:pt idx="28">
                  <c:v>10.593630224075774</c:v>
                </c:pt>
                <c:pt idx="29">
                  <c:v>10.532895892129066</c:v>
                </c:pt>
                <c:pt idx="30">
                  <c:v>10.940401726734022</c:v>
                </c:pt>
                <c:pt idx="31">
                  <c:v>9.7380231128085963</c:v>
                </c:pt>
                <c:pt idx="32">
                  <c:v>9.3431214832100018</c:v>
                </c:pt>
                <c:pt idx="33">
                  <c:v>9.4009607315848331</c:v>
                </c:pt>
                <c:pt idx="34">
                  <c:v>8.9695418854232525</c:v>
                </c:pt>
                <c:pt idx="35">
                  <c:v>10.462245830057421</c:v>
                </c:pt>
                <c:pt idx="36">
                  <c:v>9.2723757628956349</c:v>
                </c:pt>
                <c:pt idx="37">
                  <c:v>7.6058900010531216</c:v>
                </c:pt>
                <c:pt idx="38">
                  <c:v>10.790967202556164</c:v>
                </c:pt>
                <c:pt idx="39">
                  <c:v>10.744192297453688</c:v>
                </c:pt>
                <c:pt idx="40">
                  <c:v>9.7231639984048464</c:v>
                </c:pt>
                <c:pt idx="41">
                  <c:v>9.3501023143513411</c:v>
                </c:pt>
                <c:pt idx="42">
                  <c:v>10.907056292517344</c:v>
                </c:pt>
                <c:pt idx="43">
                  <c:v>8.4446224985814027</c:v>
                </c:pt>
                <c:pt idx="44">
                  <c:v>10.297891713284868</c:v>
                </c:pt>
                <c:pt idx="45">
                  <c:v>9.0252148878494936</c:v>
                </c:pt>
                <c:pt idx="46">
                  <c:v>7.8079166289264084</c:v>
                </c:pt>
                <c:pt idx="47">
                  <c:v>8.4742856904049617</c:v>
                </c:pt>
                <c:pt idx="48">
                  <c:v>10.304275071093182</c:v>
                </c:pt>
                <c:pt idx="49">
                  <c:v>8.9463748261417173</c:v>
                </c:pt>
                <c:pt idx="50">
                  <c:v>9.4469922733151854</c:v>
                </c:pt>
                <c:pt idx="51">
                  <c:v>11.113193888709825</c:v>
                </c:pt>
                <c:pt idx="52">
                  <c:v>10.595133606969807</c:v>
                </c:pt>
                <c:pt idx="53">
                  <c:v>10.652305930466534</c:v>
                </c:pt>
                <c:pt idx="54">
                  <c:v>9.0938065557202314</c:v>
                </c:pt>
                <c:pt idx="55">
                  <c:v>10.700544196486584</c:v>
                </c:pt>
                <c:pt idx="56">
                  <c:v>9.1516513756275035</c:v>
                </c:pt>
                <c:pt idx="57">
                  <c:v>10.104385494903019</c:v>
                </c:pt>
                <c:pt idx="58">
                  <c:v>8.1432267503674449</c:v>
                </c:pt>
                <c:pt idx="59">
                  <c:v>10.598882205636553</c:v>
                </c:pt>
                <c:pt idx="60">
                  <c:v>11.341543848214608</c:v>
                </c:pt>
                <c:pt idx="61">
                  <c:v>8.237479288613633</c:v>
                </c:pt>
                <c:pt idx="62">
                  <c:v>8.8664406195261734</c:v>
                </c:pt>
                <c:pt idx="63">
                  <c:v>10.301592306238</c:v>
                </c:pt>
                <c:pt idx="64">
                  <c:v>9.4734735715065508</c:v>
                </c:pt>
                <c:pt idx="65">
                  <c:v>7.0299729117063858</c:v>
                </c:pt>
                <c:pt idx="66">
                  <c:v>9.9683385248557439</c:v>
                </c:pt>
                <c:pt idx="67">
                  <c:v>10.443483553601899</c:v>
                </c:pt>
                <c:pt idx="68">
                  <c:v>7.5175208506030309</c:v>
                </c:pt>
                <c:pt idx="69">
                  <c:v>7.1777824161951971</c:v>
                </c:pt>
                <c:pt idx="70">
                  <c:v>10.330387941364357</c:v>
                </c:pt>
                <c:pt idx="71">
                  <c:v>7.7231200922663312</c:v>
                </c:pt>
                <c:pt idx="72">
                  <c:v>8.3236084423435717</c:v>
                </c:pt>
                <c:pt idx="73">
                  <c:v>10.16892401604059</c:v>
                </c:pt>
                <c:pt idx="74">
                  <c:v>9.8699307690072846</c:v>
                </c:pt>
                <c:pt idx="75">
                  <c:v>8.9385316486806925</c:v>
                </c:pt>
                <c:pt idx="76">
                  <c:v>9.4334839232903924</c:v>
                </c:pt>
                <c:pt idx="77">
                  <c:v>9.0395520509959013</c:v>
                </c:pt>
                <c:pt idx="78">
                  <c:v>7.2654297232539529</c:v>
                </c:pt>
                <c:pt idx="79">
                  <c:v>8.7795574558837277</c:v>
                </c:pt>
                <c:pt idx="80">
                  <c:v>9.2937619801152547</c:v>
                </c:pt>
                <c:pt idx="81">
                  <c:v>10.948874857744693</c:v>
                </c:pt>
                <c:pt idx="82">
                  <c:v>10.581774870189049</c:v>
                </c:pt>
                <c:pt idx="83">
                  <c:v>8.5941542325523663</c:v>
                </c:pt>
                <c:pt idx="84">
                  <c:v>8.6499743026500564</c:v>
                </c:pt>
                <c:pt idx="85">
                  <c:v>11.131811447725894</c:v>
                </c:pt>
                <c:pt idx="86">
                  <c:v>10.637776676427249</c:v>
                </c:pt>
                <c:pt idx="87">
                  <c:v>8.675904882571059</c:v>
                </c:pt>
                <c:pt idx="88">
                  <c:v>10.066881099444563</c:v>
                </c:pt>
                <c:pt idx="89">
                  <c:v>8.3475904070300579</c:v>
                </c:pt>
                <c:pt idx="90">
                  <c:v>9.4894861134056772</c:v>
                </c:pt>
                <c:pt idx="91">
                  <c:v>9.5258807725563592</c:v>
                </c:pt>
                <c:pt idx="92">
                  <c:v>9.2817303680628562</c:v>
                </c:pt>
                <c:pt idx="93">
                  <c:v>10.309285938434412</c:v>
                </c:pt>
                <c:pt idx="94">
                  <c:v>10.39451854897394</c:v>
                </c:pt>
                <c:pt idx="95">
                  <c:v>11.731337841908537</c:v>
                </c:pt>
                <c:pt idx="96">
                  <c:v>9.6595033353500668</c:v>
                </c:pt>
                <c:pt idx="97">
                  <c:v>10.222668292047279</c:v>
                </c:pt>
                <c:pt idx="98">
                  <c:v>10.19988156558993</c:v>
                </c:pt>
                <c:pt idx="99">
                  <c:v>10.930245737436254</c:v>
                </c:pt>
                <c:pt idx="100">
                  <c:v>8.2079469410486166</c:v>
                </c:pt>
                <c:pt idx="101">
                  <c:v>9.7135369685776816</c:v>
                </c:pt>
                <c:pt idx="102">
                  <c:v>11.458152439122937</c:v>
                </c:pt>
                <c:pt idx="103">
                  <c:v>10.406079371375014</c:v>
                </c:pt>
                <c:pt idx="104">
                  <c:v>10.530761988945365</c:v>
                </c:pt>
                <c:pt idx="105">
                  <c:v>9.4917528314143684</c:v>
                </c:pt>
                <c:pt idx="106">
                  <c:v>10.591622191272529</c:v>
                </c:pt>
                <c:pt idx="107">
                  <c:v>9.4811305767577458</c:v>
                </c:pt>
                <c:pt idx="108">
                  <c:v>10.897294726838112</c:v>
                </c:pt>
                <c:pt idx="109">
                  <c:v>11.139249679351471</c:v>
                </c:pt>
                <c:pt idx="110">
                  <c:v>8.3064721601005846</c:v>
                </c:pt>
                <c:pt idx="111">
                  <c:v>8.0519780789022999</c:v>
                </c:pt>
                <c:pt idx="112">
                  <c:v>9.8091768730648869</c:v>
                </c:pt>
                <c:pt idx="113">
                  <c:v>7.4843686432861309</c:v>
                </c:pt>
                <c:pt idx="114">
                  <c:v>10.341097113970859</c:v>
                </c:pt>
                <c:pt idx="115">
                  <c:v>9.3984783140915766</c:v>
                </c:pt>
                <c:pt idx="116">
                  <c:v>10.227019277881606</c:v>
                </c:pt>
                <c:pt idx="117">
                  <c:v>9.8249853243811707</c:v>
                </c:pt>
                <c:pt idx="118">
                  <c:v>7.5857888217320344</c:v>
                </c:pt>
                <c:pt idx="119">
                  <c:v>9.1083076464110313</c:v>
                </c:pt>
                <c:pt idx="120">
                  <c:v>11.23109291730734</c:v>
                </c:pt>
                <c:pt idx="121">
                  <c:v>10.722165455543283</c:v>
                </c:pt>
                <c:pt idx="122">
                  <c:v>11.061782843365412</c:v>
                </c:pt>
                <c:pt idx="123">
                  <c:v>9.9960667338292204</c:v>
                </c:pt>
                <c:pt idx="124">
                  <c:v>9.0836427189302249</c:v>
                </c:pt>
                <c:pt idx="125">
                  <c:v>8.8436150921839491</c:v>
                </c:pt>
                <c:pt idx="126">
                  <c:v>8.3187422526923989</c:v>
                </c:pt>
                <c:pt idx="127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29-4215-870F-F35725EE6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82624"/>
        <c:axId val="1268495792"/>
      </c:scatterChart>
      <c:valAx>
        <c:axId val="17358262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92929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268495792"/>
        <c:crosses val="autoZero"/>
        <c:crossBetween val="midCat"/>
      </c:valAx>
      <c:valAx>
        <c:axId val="1268495792"/>
        <c:scaling>
          <c:orientation val="minMax"/>
          <c:max val="12"/>
          <c:min val="6"/>
        </c:scaling>
        <c:delete val="0"/>
        <c:axPos val="l"/>
        <c:numFmt formatCode="0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92929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73582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6330409356725"/>
          <c:y val="0.10127435897435898"/>
          <c:w val="0.8365767543859649"/>
          <c:h val="0.67009230769230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B-4B65-B201-C6AFF74BF70F}"/>
              </c:ext>
            </c:extLst>
          </c:dPt>
          <c:cat>
            <c:strRef>
              <c:f>Fig26A!$A$1:$A$9</c:f>
              <c:strCache>
                <c:ptCount val="9"/>
                <c:pt idx="0">
                  <c:v>Azerbaijan</c:v>
                </c:pt>
                <c:pt idx="1">
                  <c:v>Ecuador</c:v>
                </c:pt>
                <c:pt idx="2">
                  <c:v>Russia</c:v>
                </c:pt>
                <c:pt idx="3">
                  <c:v>Kazakhstan</c:v>
                </c:pt>
                <c:pt idx="4">
                  <c:v>Armenia</c:v>
                </c:pt>
                <c:pt idx="5">
                  <c:v>Colombia</c:v>
                </c:pt>
                <c:pt idx="6">
                  <c:v>Peru</c:v>
                </c:pt>
                <c:pt idx="7">
                  <c:v>Guyana</c:v>
                </c:pt>
                <c:pt idx="8">
                  <c:v>Mongolia</c:v>
                </c:pt>
              </c:strCache>
            </c:strRef>
          </c:cat>
          <c:val>
            <c:numRef>
              <c:f>Fig26A!$B$1:$B$9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23</c:v>
                </c:pt>
                <c:pt idx="4">
                  <c:v>53</c:v>
                </c:pt>
                <c:pt idx="5">
                  <c:v>66</c:v>
                </c:pt>
                <c:pt idx="6">
                  <c:v>72</c:v>
                </c:pt>
                <c:pt idx="7">
                  <c:v>74</c:v>
                </c:pt>
                <c:pt idx="8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B-4B65-B201-C6AFF74B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82590415"/>
        <c:axId val="2082591855"/>
      </c:barChart>
      <c:catAx>
        <c:axId val="208259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82591855"/>
        <c:crosses val="autoZero"/>
        <c:auto val="1"/>
        <c:lblAlgn val="ctr"/>
        <c:lblOffset val="100"/>
        <c:noMultiLvlLbl val="0"/>
      </c:catAx>
      <c:valAx>
        <c:axId val="2082591855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8259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6330409356725"/>
          <c:y val="0.10670170940170941"/>
          <c:w val="0.8365767543859649"/>
          <c:h val="0.663474182416478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3-42D4-B945-7809B8B2F34C}"/>
              </c:ext>
            </c:extLst>
          </c:dPt>
          <c:cat>
            <c:strRef>
              <c:f>Fig26B!$D$1:$D$7</c:f>
              <c:strCache>
                <c:ptCount val="7"/>
                <c:pt idx="0">
                  <c:v>UAE</c:v>
                </c:pt>
                <c:pt idx="1">
                  <c:v>Qatar</c:v>
                </c:pt>
                <c:pt idx="2">
                  <c:v>Malaysia</c:v>
                </c:pt>
                <c:pt idx="3">
                  <c:v>Mongolia</c:v>
                </c:pt>
                <c:pt idx="4">
                  <c:v>Chile</c:v>
                </c:pt>
                <c:pt idx="5">
                  <c:v>Australia</c:v>
                </c:pt>
                <c:pt idx="6">
                  <c:v>Canada </c:v>
                </c:pt>
              </c:strCache>
            </c:strRef>
          </c:cat>
          <c:val>
            <c:numRef>
              <c:f>Fig26B!$E$1:$E$7</c:f>
              <c:numCache>
                <c:formatCode>General</c:formatCode>
                <c:ptCount val="7"/>
                <c:pt idx="0">
                  <c:v>17</c:v>
                </c:pt>
                <c:pt idx="1">
                  <c:v>25</c:v>
                </c:pt>
                <c:pt idx="2">
                  <c:v>52</c:v>
                </c:pt>
                <c:pt idx="3">
                  <c:v>84</c:v>
                </c:pt>
                <c:pt idx="4">
                  <c:v>90</c:v>
                </c:pt>
                <c:pt idx="5">
                  <c:v>97</c:v>
                </c:pt>
                <c:pt idx="6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53-42D4-B945-7809B8B2F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82589935"/>
        <c:axId val="2082591375"/>
      </c:barChart>
      <c:catAx>
        <c:axId val="208258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82591375"/>
        <c:crosses val="autoZero"/>
        <c:auto val="1"/>
        <c:lblAlgn val="ctr"/>
        <c:lblOffset val="100"/>
        <c:noMultiLvlLbl val="0"/>
      </c:catAx>
      <c:valAx>
        <c:axId val="2082591375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08258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7-484C-94F1-F402FA0594CE}"/>
              </c:ext>
            </c:extLst>
          </c:dPt>
          <c:cat>
            <c:strRef>
              <c:f>Sheet1!$A$1:$A$8</c:f>
              <c:strCache>
                <c:ptCount val="8"/>
                <c:pt idx="0">
                  <c:v>Russia</c:v>
                </c:pt>
                <c:pt idx="1">
                  <c:v>Kazakhstan</c:v>
                </c:pt>
                <c:pt idx="2">
                  <c:v>Gyuana</c:v>
                </c:pt>
                <c:pt idx="3">
                  <c:v>Mongolia</c:v>
                </c:pt>
                <c:pt idx="4">
                  <c:v>Armenia</c:v>
                </c:pt>
                <c:pt idx="5">
                  <c:v>Ecuador</c:v>
                </c:pt>
                <c:pt idx="6">
                  <c:v>Colombia</c:v>
                </c:pt>
                <c:pt idx="7">
                  <c:v>Peru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7.0000000000000007E-2</c:v>
                </c:pt>
                <c:pt idx="1">
                  <c:v>0.14000000000000001</c:v>
                </c:pt>
                <c:pt idx="2">
                  <c:v>0.37</c:v>
                </c:pt>
                <c:pt idx="3">
                  <c:v>0.43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84C-94F1-F402FA059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31248415"/>
        <c:axId val="1499255663"/>
      </c:barChart>
      <c:catAx>
        <c:axId val="153124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99255663"/>
        <c:crosses val="autoZero"/>
        <c:auto val="1"/>
        <c:lblAlgn val="ctr"/>
        <c:lblOffset val="100"/>
        <c:noMultiLvlLbl val="0"/>
      </c:catAx>
      <c:valAx>
        <c:axId val="1499255663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531248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3-40A3-BDB6-95CD37E2CF43}"/>
              </c:ext>
            </c:extLst>
          </c:dPt>
          <c:cat>
            <c:strRef>
              <c:f>Sheet1!$D$1:$D$7</c:f>
              <c:strCache>
                <c:ptCount val="7"/>
                <c:pt idx="0">
                  <c:v>Qatar</c:v>
                </c:pt>
                <c:pt idx="1">
                  <c:v>UAE</c:v>
                </c:pt>
                <c:pt idx="2">
                  <c:v>Malaysia</c:v>
                </c:pt>
                <c:pt idx="3">
                  <c:v>Mongolia</c:v>
                </c:pt>
                <c:pt idx="4">
                  <c:v>Canada</c:v>
                </c:pt>
                <c:pt idx="5">
                  <c:v>Chile</c:v>
                </c:pt>
                <c:pt idx="6">
                  <c:v>Australia</c:v>
                </c:pt>
              </c:strCache>
            </c:strRef>
          </c:cat>
          <c:val>
            <c:numRef>
              <c:f>Sheet1!$E$1:$E$7</c:f>
              <c:numCache>
                <c:formatCode>General</c:formatCode>
                <c:ptCount val="7"/>
                <c:pt idx="0">
                  <c:v>0.08</c:v>
                </c:pt>
                <c:pt idx="1">
                  <c:v>0.09</c:v>
                </c:pt>
                <c:pt idx="2">
                  <c:v>0.31</c:v>
                </c:pt>
                <c:pt idx="3">
                  <c:v>0.43</c:v>
                </c:pt>
                <c:pt idx="4">
                  <c:v>0.74</c:v>
                </c:pt>
                <c:pt idx="5">
                  <c:v>0.76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3-40A3-BDB6-95CD37E2C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31238815"/>
        <c:axId val="1499294847"/>
      </c:barChart>
      <c:catAx>
        <c:axId val="153123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99294847"/>
        <c:crosses val="autoZero"/>
        <c:auto val="1"/>
        <c:lblAlgn val="ctr"/>
        <c:lblOffset val="100"/>
        <c:noMultiLvlLbl val="0"/>
      </c:catAx>
      <c:valAx>
        <c:axId val="149929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53123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15179352580928"/>
          <c:y val="6.0540554330633434E-2"/>
          <c:w val="0.83562153689122198"/>
          <c:h val="0.8641739592052083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dPt>
            <c:idx val="76"/>
            <c:marker>
              <c:symbol val="circle"/>
              <c:size val="5"/>
              <c:spPr>
                <a:solidFill>
                  <a:srgbClr val="C00000"/>
                </a:solidFill>
                <a:ln w="7620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8B-425C-B3D9-88E142E8F945}"/>
              </c:ext>
            </c:extLst>
          </c:dPt>
          <c:trendline>
            <c:spPr>
              <a:ln w="19050" cap="rnd">
                <a:solidFill>
                  <a:srgbClr val="B7B9BC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3730538039523165E-2"/>
                  <c:y val="0.6736256536687412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ECIpcGNI!$K$2:$K$129</c:f>
              <c:numCache>
                <c:formatCode>0.00</c:formatCode>
                <c:ptCount val="128"/>
                <c:pt idx="0">
                  <c:v>-0.22646106652173911</c:v>
                </c:pt>
                <c:pt idx="1">
                  <c:v>-1.5671265434782611</c:v>
                </c:pt>
                <c:pt idx="2">
                  <c:v>0.24354310521739125</c:v>
                </c:pt>
                <c:pt idx="3">
                  <c:v>0.43176175091304342</c:v>
                </c:pt>
                <c:pt idx="4">
                  <c:v>7.5999090434782299E-3</c:v>
                </c:pt>
                <c:pt idx="5">
                  <c:v>1.7700518739130433</c:v>
                </c:pt>
                <c:pt idx="6">
                  <c:v>-0.50269002695652165</c:v>
                </c:pt>
                <c:pt idx="7">
                  <c:v>0.14878983200000001</c:v>
                </c:pt>
                <c:pt idx="8">
                  <c:v>-1.0592224039130436</c:v>
                </c:pt>
                <c:pt idx="9">
                  <c:v>0.86414566260869574</c:v>
                </c:pt>
                <c:pt idx="10">
                  <c:v>1.3386283826086955</c:v>
                </c:pt>
                <c:pt idx="11">
                  <c:v>-0.85036478956521744</c:v>
                </c:pt>
                <c:pt idx="12">
                  <c:v>0.42545034086956529</c:v>
                </c:pt>
                <c:pt idx="13">
                  <c:v>-0.4325328406666667</c:v>
                </c:pt>
                <c:pt idx="14">
                  <c:v>0.4609662886956522</c:v>
                </c:pt>
                <c:pt idx="15">
                  <c:v>0.46425499391304348</c:v>
                </c:pt>
                <c:pt idx="16">
                  <c:v>-1.0388094747826087</c:v>
                </c:pt>
                <c:pt idx="17">
                  <c:v>-1.2150250739130433</c:v>
                </c:pt>
                <c:pt idx="18">
                  <c:v>-1.2040589986956522</c:v>
                </c:pt>
                <c:pt idx="19">
                  <c:v>0.89214548130434801</c:v>
                </c:pt>
                <c:pt idx="20">
                  <c:v>-0.16718121854782608</c:v>
                </c:pt>
                <c:pt idx="21">
                  <c:v>0.73361571913043488</c:v>
                </c:pt>
                <c:pt idx="22">
                  <c:v>0.17158672752173912</c:v>
                </c:pt>
                <c:pt idx="23">
                  <c:v>-1.4165100495652174</c:v>
                </c:pt>
                <c:pt idx="24">
                  <c:v>-1.552168108695652</c:v>
                </c:pt>
                <c:pt idx="25">
                  <c:v>-2.6194358826086971E-2</c:v>
                </c:pt>
                <c:pt idx="26">
                  <c:v>-0.83439821782608714</c:v>
                </c:pt>
                <c:pt idx="27">
                  <c:v>0.76307759347826087</c:v>
                </c:pt>
                <c:pt idx="28">
                  <c:v>0.58279606782608695</c:v>
                </c:pt>
                <c:pt idx="29">
                  <c:v>1.5832138</c:v>
                </c:pt>
                <c:pt idx="30">
                  <c:v>1.2443331869565217</c:v>
                </c:pt>
                <c:pt idx="31">
                  <c:v>-0.36792823478260867</c:v>
                </c:pt>
                <c:pt idx="32">
                  <c:v>-0.90576170260869571</c:v>
                </c:pt>
                <c:pt idx="33">
                  <c:v>-0.22557988926086955</c:v>
                </c:pt>
                <c:pt idx="34">
                  <c:v>-9.1599230030434783E-2</c:v>
                </c:pt>
                <c:pt idx="35">
                  <c:v>0.72152021000000011</c:v>
                </c:pt>
                <c:pt idx="36">
                  <c:v>0.50640030777777778</c:v>
                </c:pt>
                <c:pt idx="37">
                  <c:v>-1.1668396556521741</c:v>
                </c:pt>
                <c:pt idx="38">
                  <c:v>1.8570713043478262</c:v>
                </c:pt>
                <c:pt idx="39">
                  <c:v>1.5566101173913041</c:v>
                </c:pt>
                <c:pt idx="40">
                  <c:v>-1.2155097213043478</c:v>
                </c:pt>
                <c:pt idx="41">
                  <c:v>0.19578520817391304</c:v>
                </c:pt>
                <c:pt idx="42">
                  <c:v>2.1379143608695652</c:v>
                </c:pt>
                <c:pt idx="43">
                  <c:v>-1.0667415186956519</c:v>
                </c:pt>
                <c:pt idx="44">
                  <c:v>0.2801339930434783</c:v>
                </c:pt>
                <c:pt idx="45">
                  <c:v>-0.35678079000000001</c:v>
                </c:pt>
                <c:pt idx="46">
                  <c:v>-1.6686588608695652</c:v>
                </c:pt>
                <c:pt idx="47">
                  <c:v>-0.68228688565217388</c:v>
                </c:pt>
                <c:pt idx="48">
                  <c:v>1.2445510969565217</c:v>
                </c:pt>
                <c:pt idx="49">
                  <c:v>0.27144833304347826</c:v>
                </c:pt>
                <c:pt idx="50">
                  <c:v>-0.23844946782608695</c:v>
                </c:pt>
                <c:pt idx="51">
                  <c:v>1.4508275086956521</c:v>
                </c:pt>
                <c:pt idx="52">
                  <c:v>1.2545965217391306</c:v>
                </c:pt>
                <c:pt idx="53">
                  <c:v>1.359581943478261</c:v>
                </c:pt>
                <c:pt idx="54">
                  <c:v>-0.44727910143478267</c:v>
                </c:pt>
                <c:pt idx="55">
                  <c:v>2.401286226086957</c:v>
                </c:pt>
                <c:pt idx="56">
                  <c:v>0.24648766565217392</c:v>
                </c:pt>
                <c:pt idx="57">
                  <c:v>-0.14350139470434783</c:v>
                </c:pt>
                <c:pt idx="58">
                  <c:v>-0.47156300130434781</c:v>
                </c:pt>
                <c:pt idx="59">
                  <c:v>1.3999422408695652</c:v>
                </c:pt>
                <c:pt idx="60">
                  <c:v>-0.14387511383478263</c:v>
                </c:pt>
                <c:pt idx="61">
                  <c:v>-8.9839966391304316E-2</c:v>
                </c:pt>
                <c:pt idx="62">
                  <c:v>-1.1864114078260868</c:v>
                </c:pt>
                <c:pt idx="63">
                  <c:v>0.55239893869565226</c:v>
                </c:pt>
                <c:pt idx="64">
                  <c:v>0.28143285595652179</c:v>
                </c:pt>
                <c:pt idx="65">
                  <c:v>-0.57831859096956517</c:v>
                </c:pt>
                <c:pt idx="66">
                  <c:v>-0.92578598043478244</c:v>
                </c:pt>
                <c:pt idx="67">
                  <c:v>0.57500341043478276</c:v>
                </c:pt>
                <c:pt idx="68">
                  <c:v>-1.2055826956521738</c:v>
                </c:pt>
                <c:pt idx="69">
                  <c:v>-1.1993703326086957</c:v>
                </c:pt>
                <c:pt idx="70">
                  <c:v>0.67442422869565211</c:v>
                </c:pt>
                <c:pt idx="71">
                  <c:v>-0.93234537173913046</c:v>
                </c:pt>
                <c:pt idx="72">
                  <c:v>-1.5440708695652174</c:v>
                </c:pt>
                <c:pt idx="73">
                  <c:v>-0.24759794769565216</c:v>
                </c:pt>
                <c:pt idx="74">
                  <c:v>0.90414743434782618</c:v>
                </c:pt>
                <c:pt idx="75">
                  <c:v>-1.8152177908695652E-2</c:v>
                </c:pt>
                <c:pt idx="76">
                  <c:v>-0.95596663999999987</c:v>
                </c:pt>
                <c:pt idx="77">
                  <c:v>-0.63481207826086961</c:v>
                </c:pt>
                <c:pt idx="78">
                  <c:v>-1.1058341117391306</c:v>
                </c:pt>
                <c:pt idx="79">
                  <c:v>-1.444017608695652</c:v>
                </c:pt>
                <c:pt idx="80">
                  <c:v>-0.34140501833333331</c:v>
                </c:pt>
                <c:pt idx="81">
                  <c:v>1.2097105826086958</c:v>
                </c:pt>
                <c:pt idx="82">
                  <c:v>0.45238472478260866</c:v>
                </c:pt>
                <c:pt idx="83">
                  <c:v>-0.8601129665217393</c:v>
                </c:pt>
                <c:pt idx="84">
                  <c:v>-1.8398010130434783</c:v>
                </c:pt>
                <c:pt idx="85">
                  <c:v>0.98726721826086972</c:v>
                </c:pt>
                <c:pt idx="86">
                  <c:v>-0.39864004434782602</c:v>
                </c:pt>
                <c:pt idx="87">
                  <c:v>-0.70558643565217394</c:v>
                </c:pt>
                <c:pt idx="88">
                  <c:v>0.2561949476826087</c:v>
                </c:pt>
                <c:pt idx="89">
                  <c:v>-1.7763749130434783</c:v>
                </c:pt>
                <c:pt idx="90">
                  <c:v>-0.51243068304347805</c:v>
                </c:pt>
                <c:pt idx="91">
                  <c:v>-0.52432399173913036</c:v>
                </c:pt>
                <c:pt idx="92">
                  <c:v>7.4916600869565211E-2</c:v>
                </c:pt>
                <c:pt idx="93">
                  <c:v>1.0152886556521736</c:v>
                </c:pt>
                <c:pt idx="94">
                  <c:v>0.53503439999999991</c:v>
                </c:pt>
                <c:pt idx="95">
                  <c:v>-0.2445782603913044</c:v>
                </c:pt>
                <c:pt idx="96">
                  <c:v>2.2331638391304361E-2</c:v>
                </c:pt>
                <c:pt idx="97">
                  <c:v>0.62114478173913046</c:v>
                </c:pt>
                <c:pt idx="98">
                  <c:v>0.64198995304347828</c:v>
                </c:pt>
                <c:pt idx="99">
                  <c:v>0.38019918160869559</c:v>
                </c:pt>
                <c:pt idx="100">
                  <c:v>-0.44472319391304344</c:v>
                </c:pt>
                <c:pt idx="101">
                  <c:v>0.58224243166666667</c:v>
                </c:pt>
                <c:pt idx="102">
                  <c:v>1.5004280239130436</c:v>
                </c:pt>
                <c:pt idx="103">
                  <c:v>1.2639640434782609</c:v>
                </c:pt>
                <c:pt idx="104">
                  <c:v>1.5514809173913044</c:v>
                </c:pt>
                <c:pt idx="105">
                  <c:v>0.35140888304347823</c:v>
                </c:pt>
                <c:pt idx="106">
                  <c:v>0.97177610869565212</c:v>
                </c:pt>
                <c:pt idx="107">
                  <c:v>-0.66945906652173903</c:v>
                </c:pt>
                <c:pt idx="108">
                  <c:v>1.9544788869565217</c:v>
                </c:pt>
                <c:pt idx="109">
                  <c:v>2.1368306130434784</c:v>
                </c:pt>
                <c:pt idx="110">
                  <c:v>-0.81332952630434763</c:v>
                </c:pt>
                <c:pt idx="111">
                  <c:v>-1.069782123478261</c:v>
                </c:pt>
                <c:pt idx="112">
                  <c:v>0.53453343326086966</c:v>
                </c:pt>
                <c:pt idx="113">
                  <c:v>-0.74091234347826074</c:v>
                </c:pt>
                <c:pt idx="114">
                  <c:v>-8.8604455735217386E-2</c:v>
                </c:pt>
                <c:pt idx="115">
                  <c:v>-9.3278332173913122E-3</c:v>
                </c:pt>
                <c:pt idx="116">
                  <c:v>0.31951693304347822</c:v>
                </c:pt>
                <c:pt idx="117">
                  <c:v>-1.1525460465217392</c:v>
                </c:pt>
                <c:pt idx="118">
                  <c:v>-0.86897001347826075</c:v>
                </c:pt>
                <c:pt idx="119">
                  <c:v>0.70216900695652174</c:v>
                </c:pt>
                <c:pt idx="120">
                  <c:v>-7.1223232956521762E-2</c:v>
                </c:pt>
                <c:pt idx="121">
                  <c:v>1.7857035608695655</c:v>
                </c:pt>
                <c:pt idx="122">
                  <c:v>1.6877012739130435</c:v>
                </c:pt>
                <c:pt idx="123">
                  <c:v>0.26001736869565223</c:v>
                </c:pt>
                <c:pt idx="124">
                  <c:v>-0.49362542565217399</c:v>
                </c:pt>
                <c:pt idx="125">
                  <c:v>-0.47813872856521739</c:v>
                </c:pt>
                <c:pt idx="126">
                  <c:v>-0.68475812130434788</c:v>
                </c:pt>
                <c:pt idx="127">
                  <c:v>-0.58907484695652168</c:v>
                </c:pt>
              </c:numCache>
            </c:numRef>
          </c:xVal>
          <c:yVal>
            <c:numRef>
              <c:f>ECIpcGNI!$L$2:$L$129</c:f>
              <c:numCache>
                <c:formatCode>0.000</c:formatCode>
                <c:ptCount val="128"/>
                <c:pt idx="0">
                  <c:v>9.4992716638283952</c:v>
                </c:pt>
                <c:pt idx="1">
                  <c:v>8.727454116899434</c:v>
                </c:pt>
                <c:pt idx="2">
                  <c:v>9.8969663355458621</c:v>
                </c:pt>
                <c:pt idx="3">
                  <c:v>9.2572239578750324</c:v>
                </c:pt>
                <c:pt idx="4">
                  <c:v>10.820777784743367</c:v>
                </c:pt>
                <c:pt idx="5">
                  <c:v>10.920528187510426</c:v>
                </c:pt>
                <c:pt idx="6">
                  <c:v>9.7468337424907521</c:v>
                </c:pt>
                <c:pt idx="7">
                  <c:v>10.707728780601661</c:v>
                </c:pt>
                <c:pt idx="8">
                  <c:v>8.4272684838882501</c:v>
                </c:pt>
                <c:pt idx="9">
                  <c:v>9.8647467242196978</c:v>
                </c:pt>
                <c:pt idx="10">
                  <c:v>10.853986455740021</c:v>
                </c:pt>
                <c:pt idx="11">
                  <c:v>8.9450718943613019</c:v>
                </c:pt>
                <c:pt idx="12">
                  <c:v>9.5874060055626487</c:v>
                </c:pt>
                <c:pt idx="13">
                  <c:v>9.7981270368783022</c:v>
                </c:pt>
                <c:pt idx="14">
                  <c:v>9.6709247793054267</c:v>
                </c:pt>
                <c:pt idx="15">
                  <c:v>10.012341957448211</c:v>
                </c:pt>
                <c:pt idx="16">
                  <c:v>7.5857888217320344</c:v>
                </c:pt>
                <c:pt idx="17">
                  <c:v>8.3113982784366414</c:v>
                </c:pt>
                <c:pt idx="18">
                  <c:v>8.2160880986323157</c:v>
                </c:pt>
                <c:pt idx="19">
                  <c:v>10.770377934115157</c:v>
                </c:pt>
                <c:pt idx="20">
                  <c:v>10.093694603604073</c:v>
                </c:pt>
                <c:pt idx="21">
                  <c:v>9.8075271613902171</c:v>
                </c:pt>
                <c:pt idx="22">
                  <c:v>9.5805236659397082</c:v>
                </c:pt>
                <c:pt idx="23">
                  <c:v>6.8023947633243109</c:v>
                </c:pt>
                <c:pt idx="24">
                  <c:v>8.5291217622815108</c:v>
                </c:pt>
                <c:pt idx="25">
                  <c:v>9.7231639984048464</c:v>
                </c:pt>
                <c:pt idx="26">
                  <c:v>8.2990371816130661</c:v>
                </c:pt>
                <c:pt idx="27">
                  <c:v>10.210236687705134</c:v>
                </c:pt>
                <c:pt idx="28">
                  <c:v>10.593630224075774</c:v>
                </c:pt>
                <c:pt idx="29">
                  <c:v>10.532895892129066</c:v>
                </c:pt>
                <c:pt idx="30">
                  <c:v>10.940401726734022</c:v>
                </c:pt>
                <c:pt idx="31">
                  <c:v>9.7380231128085963</c:v>
                </c:pt>
                <c:pt idx="32">
                  <c:v>9.3431214832100018</c:v>
                </c:pt>
                <c:pt idx="33">
                  <c:v>9.4009607315848331</c:v>
                </c:pt>
                <c:pt idx="34">
                  <c:v>8.9695418854232525</c:v>
                </c:pt>
                <c:pt idx="35">
                  <c:v>10.462245830057421</c:v>
                </c:pt>
                <c:pt idx="36">
                  <c:v>9.2723757628956349</c:v>
                </c:pt>
                <c:pt idx="37">
                  <c:v>7.6058900010531216</c:v>
                </c:pt>
                <c:pt idx="38">
                  <c:v>10.790967202556164</c:v>
                </c:pt>
                <c:pt idx="39">
                  <c:v>10.744192297453688</c:v>
                </c:pt>
                <c:pt idx="40">
                  <c:v>9.7231639984048464</c:v>
                </c:pt>
                <c:pt idx="41">
                  <c:v>9.3501023143513411</c:v>
                </c:pt>
                <c:pt idx="42">
                  <c:v>10.907056292517344</c:v>
                </c:pt>
                <c:pt idx="43">
                  <c:v>8.4446224985814027</c:v>
                </c:pt>
                <c:pt idx="44">
                  <c:v>10.297891713284868</c:v>
                </c:pt>
                <c:pt idx="45">
                  <c:v>9.0252148878494936</c:v>
                </c:pt>
                <c:pt idx="46">
                  <c:v>7.8079166289264084</c:v>
                </c:pt>
                <c:pt idx="47">
                  <c:v>8.4742856904049617</c:v>
                </c:pt>
                <c:pt idx="48">
                  <c:v>10.304275071093182</c:v>
                </c:pt>
                <c:pt idx="49">
                  <c:v>8.9463748261417173</c:v>
                </c:pt>
                <c:pt idx="50">
                  <c:v>9.4469922733151854</c:v>
                </c:pt>
                <c:pt idx="51">
                  <c:v>11.113193888709825</c:v>
                </c:pt>
                <c:pt idx="52">
                  <c:v>10.595133606969807</c:v>
                </c:pt>
                <c:pt idx="53">
                  <c:v>10.652305930466534</c:v>
                </c:pt>
                <c:pt idx="54">
                  <c:v>9.0938065557202314</c:v>
                </c:pt>
                <c:pt idx="55">
                  <c:v>10.700544196486584</c:v>
                </c:pt>
                <c:pt idx="56">
                  <c:v>9.1516513756275035</c:v>
                </c:pt>
                <c:pt idx="57">
                  <c:v>10.104385494903019</c:v>
                </c:pt>
                <c:pt idx="58">
                  <c:v>8.1432267503674449</c:v>
                </c:pt>
                <c:pt idx="59">
                  <c:v>10.598882205636553</c:v>
                </c:pt>
                <c:pt idx="60">
                  <c:v>11.341543848214608</c:v>
                </c:pt>
                <c:pt idx="61">
                  <c:v>8.237479288613633</c:v>
                </c:pt>
                <c:pt idx="62">
                  <c:v>8.8664406195261734</c:v>
                </c:pt>
                <c:pt idx="63">
                  <c:v>10.301592306238</c:v>
                </c:pt>
                <c:pt idx="64">
                  <c:v>9.4734735715065508</c:v>
                </c:pt>
                <c:pt idx="65">
                  <c:v>7.0299729117063858</c:v>
                </c:pt>
                <c:pt idx="66">
                  <c:v>9.9683385248557439</c:v>
                </c:pt>
                <c:pt idx="67">
                  <c:v>10.443483553601899</c:v>
                </c:pt>
                <c:pt idx="68">
                  <c:v>7.5175208506030309</c:v>
                </c:pt>
                <c:pt idx="69">
                  <c:v>7.1777824161951971</c:v>
                </c:pt>
                <c:pt idx="70">
                  <c:v>10.330387941364357</c:v>
                </c:pt>
                <c:pt idx="71">
                  <c:v>7.7231200922663312</c:v>
                </c:pt>
                <c:pt idx="72">
                  <c:v>8.3236084423435717</c:v>
                </c:pt>
                <c:pt idx="73">
                  <c:v>10.16892401604059</c:v>
                </c:pt>
                <c:pt idx="74">
                  <c:v>9.8699307690072846</c:v>
                </c:pt>
                <c:pt idx="75">
                  <c:v>8.9385316486806925</c:v>
                </c:pt>
                <c:pt idx="76">
                  <c:v>9.4334839232903924</c:v>
                </c:pt>
                <c:pt idx="77">
                  <c:v>9.0395520509959013</c:v>
                </c:pt>
                <c:pt idx="78">
                  <c:v>7.2654297232539529</c:v>
                </c:pt>
                <c:pt idx="79">
                  <c:v>8.7795574558837277</c:v>
                </c:pt>
                <c:pt idx="80">
                  <c:v>9.2937619801152547</c:v>
                </c:pt>
                <c:pt idx="81">
                  <c:v>10.948874857744693</c:v>
                </c:pt>
                <c:pt idx="82">
                  <c:v>10.581774870189049</c:v>
                </c:pt>
                <c:pt idx="83">
                  <c:v>8.5941542325523663</c:v>
                </c:pt>
                <c:pt idx="84">
                  <c:v>8.6499743026500564</c:v>
                </c:pt>
                <c:pt idx="85">
                  <c:v>11.131811447725894</c:v>
                </c:pt>
                <c:pt idx="86">
                  <c:v>10.637776676427249</c:v>
                </c:pt>
                <c:pt idx="87">
                  <c:v>8.675904882571059</c:v>
                </c:pt>
                <c:pt idx="88">
                  <c:v>10.066881099444563</c:v>
                </c:pt>
                <c:pt idx="89">
                  <c:v>8.3475904070300579</c:v>
                </c:pt>
                <c:pt idx="90">
                  <c:v>9.4894861134056772</c:v>
                </c:pt>
                <c:pt idx="91">
                  <c:v>9.5258807725563592</c:v>
                </c:pt>
                <c:pt idx="92">
                  <c:v>9.2817303680628562</c:v>
                </c:pt>
                <c:pt idx="93">
                  <c:v>10.309285938434412</c:v>
                </c:pt>
                <c:pt idx="94">
                  <c:v>10.39451854897394</c:v>
                </c:pt>
                <c:pt idx="95">
                  <c:v>11.731337841908537</c:v>
                </c:pt>
                <c:pt idx="96">
                  <c:v>9.6595033353500668</c:v>
                </c:pt>
                <c:pt idx="97">
                  <c:v>10.222668292047279</c:v>
                </c:pt>
                <c:pt idx="98">
                  <c:v>10.19988156558993</c:v>
                </c:pt>
                <c:pt idx="99">
                  <c:v>10.930245737436254</c:v>
                </c:pt>
                <c:pt idx="100">
                  <c:v>8.2079469410486166</c:v>
                </c:pt>
                <c:pt idx="101">
                  <c:v>9.7135369685776816</c:v>
                </c:pt>
                <c:pt idx="102">
                  <c:v>11.458152439122937</c:v>
                </c:pt>
                <c:pt idx="103">
                  <c:v>10.406079371375014</c:v>
                </c:pt>
                <c:pt idx="104">
                  <c:v>10.530761988945365</c:v>
                </c:pt>
                <c:pt idx="105">
                  <c:v>9.4917528314143684</c:v>
                </c:pt>
                <c:pt idx="106">
                  <c:v>10.591622191272529</c:v>
                </c:pt>
                <c:pt idx="107">
                  <c:v>9.4811305767577458</c:v>
                </c:pt>
                <c:pt idx="108">
                  <c:v>10.897294726838112</c:v>
                </c:pt>
                <c:pt idx="109">
                  <c:v>11.139249679351471</c:v>
                </c:pt>
                <c:pt idx="110">
                  <c:v>8.3064721601005846</c:v>
                </c:pt>
                <c:pt idx="111">
                  <c:v>8.0519780789022999</c:v>
                </c:pt>
                <c:pt idx="112">
                  <c:v>9.8091768730648869</c:v>
                </c:pt>
                <c:pt idx="113">
                  <c:v>7.4843686432861309</c:v>
                </c:pt>
                <c:pt idx="114">
                  <c:v>10.341097113970859</c:v>
                </c:pt>
                <c:pt idx="115">
                  <c:v>9.3984783140915766</c:v>
                </c:pt>
                <c:pt idx="116">
                  <c:v>10.227019277881606</c:v>
                </c:pt>
                <c:pt idx="117">
                  <c:v>9.8249853243811707</c:v>
                </c:pt>
                <c:pt idx="118">
                  <c:v>7.5857888217320344</c:v>
                </c:pt>
                <c:pt idx="119">
                  <c:v>9.1083076464110313</c:v>
                </c:pt>
                <c:pt idx="120">
                  <c:v>11.23109291730734</c:v>
                </c:pt>
                <c:pt idx="121">
                  <c:v>10.722165455543283</c:v>
                </c:pt>
                <c:pt idx="122">
                  <c:v>11.061782843365412</c:v>
                </c:pt>
                <c:pt idx="123">
                  <c:v>9.9960667338292204</c:v>
                </c:pt>
                <c:pt idx="124">
                  <c:v>9.0836427189302249</c:v>
                </c:pt>
                <c:pt idx="125">
                  <c:v>8.8436150921839491</c:v>
                </c:pt>
                <c:pt idx="126">
                  <c:v>8.3187422526923989</c:v>
                </c:pt>
                <c:pt idx="127">
                  <c:v>8.0130121103689156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48B-425C-B3D9-88E142E8F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32624"/>
        <c:axId val="1268500368"/>
      </c:scatterChart>
      <c:valAx>
        <c:axId val="17363262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92929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268500368"/>
        <c:crosses val="autoZero"/>
        <c:crossBetween val="midCat"/>
      </c:valAx>
      <c:valAx>
        <c:axId val="1268500368"/>
        <c:scaling>
          <c:orientation val="minMax"/>
          <c:max val="12"/>
          <c:min val="6"/>
        </c:scaling>
        <c:delete val="0"/>
        <c:axPos val="l"/>
        <c:numFmt formatCode="0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92929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73632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922604389422"/>
          <c:y val="5.338510070371269E-2"/>
          <c:w val="0.82376232542597339"/>
          <c:h val="0.783113607274408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Product diversification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955-4E9D-9D35-6F8619031F4B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955-4E9D-9D35-6F8619031F4B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955-4E9D-9D35-6F8619031F4B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955-4E9D-9D35-6F8619031F4B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955-4E9D-9D35-6F8619031F4B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955-4E9D-9D35-6F8619031F4B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955-4E9D-9D35-6F8619031F4B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955-4E9D-9D35-6F8619031F4B}"/>
              </c:ext>
            </c:extLst>
          </c:dPt>
          <c:dPt>
            <c:idx val="8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955-4E9D-9D35-6F8619031F4B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955-4E9D-9D35-6F8619031F4B}"/>
              </c:ext>
            </c:extLst>
          </c:dPt>
          <c:dPt>
            <c:idx val="10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955-4E9D-9D35-6F8619031F4B}"/>
              </c:ext>
            </c:extLst>
          </c:dPt>
          <c:dPt>
            <c:idx val="11"/>
            <c:marker>
              <c:symbol val="circle"/>
              <c:size val="8"/>
              <c:spPr>
                <a:solidFill>
                  <a:srgbClr val="00206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955-4E9D-9D35-6F8619031F4B}"/>
              </c:ext>
            </c:extLst>
          </c:dPt>
          <c:dPt>
            <c:idx val="12"/>
            <c:marker>
              <c:symbol val="diamond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F955-4E9D-9D35-6F8619031F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CFEDA41-64F6-45FF-8302-8C3B21D73DC5}" type="CELLRANGE">
                      <a:rPr lang="is-I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955-4E9D-9D35-6F8619031F4B}"/>
                </c:ext>
              </c:extLst>
            </c:dLbl>
            <c:dLbl>
              <c:idx val="1"/>
              <c:layout>
                <c:manualLayout>
                  <c:x val="-2.1413044837026347E-2"/>
                  <c:y val="-3.3879094402207245E-2"/>
                </c:manualLayout>
              </c:layout>
              <c:tx>
                <c:rich>
                  <a:bodyPr/>
                  <a:lstStyle/>
                  <a:p>
                    <a:fld id="{D9D08721-3F3E-4A03-9869-CC188EBA787A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955-4E9D-9D35-6F8619031F4B}"/>
                </c:ext>
              </c:extLst>
            </c:dLbl>
            <c:dLbl>
              <c:idx val="2"/>
              <c:layout>
                <c:manualLayout>
                  <c:x val="-0.11200186676259752"/>
                  <c:y val="-4.8687058985377375E-2"/>
                </c:manualLayout>
              </c:layout>
              <c:tx>
                <c:rich>
                  <a:bodyPr/>
                  <a:lstStyle/>
                  <a:p>
                    <a:fld id="{2AEB1506-28C0-4C22-8799-C18AFE5DB082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955-4E9D-9D35-6F8619031F4B}"/>
                </c:ext>
              </c:extLst>
            </c:dLbl>
            <c:dLbl>
              <c:idx val="3"/>
              <c:layout>
                <c:manualLayout>
                  <c:x val="-0.10999676372258031"/>
                  <c:y val="-2.0142653243326383E-3"/>
                </c:manualLayout>
              </c:layout>
              <c:tx>
                <c:rich>
                  <a:bodyPr/>
                  <a:lstStyle/>
                  <a:p>
                    <a:fld id="{8090F49B-CBBD-472E-8C75-FE556CB29CFB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955-4E9D-9D35-6F8619031F4B}"/>
                </c:ext>
              </c:extLst>
            </c:dLbl>
            <c:dLbl>
              <c:idx val="4"/>
              <c:layout>
                <c:manualLayout>
                  <c:x val="-1.4602347045588758E-3"/>
                  <c:y val="4.0287768871290573E-3"/>
                </c:manualLayout>
              </c:layout>
              <c:tx>
                <c:rich>
                  <a:bodyPr/>
                  <a:lstStyle/>
                  <a:p>
                    <a:fld id="{5D96B813-F324-451C-AC5B-7EECB3F5DF30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955-4E9D-9D35-6F8619031F4B}"/>
                </c:ext>
              </c:extLst>
            </c:dLbl>
            <c:dLbl>
              <c:idx val="5"/>
              <c:layout>
                <c:manualLayout>
                  <c:x val="-1.9337104823442315E-2"/>
                  <c:y val="3.8216012855223962E-2"/>
                </c:manualLayout>
              </c:layout>
              <c:tx>
                <c:rich>
                  <a:bodyPr/>
                  <a:lstStyle/>
                  <a:p>
                    <a:fld id="{9786F9D7-993A-4863-9FC5-DAFFB3CC354F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955-4E9D-9D35-6F8619031F4B}"/>
                </c:ext>
              </c:extLst>
            </c:dLbl>
            <c:dLbl>
              <c:idx val="6"/>
              <c:layout>
                <c:manualLayout>
                  <c:x val="-3.9543420981355985E-2"/>
                  <c:y val="4.0746550699604672E-2"/>
                </c:manualLayout>
              </c:layout>
              <c:tx>
                <c:rich>
                  <a:bodyPr/>
                  <a:lstStyle/>
                  <a:p>
                    <a:fld id="{8CAE4EDB-F032-4476-B887-61B7A66FBE29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955-4E9D-9D35-6F8619031F4B}"/>
                </c:ext>
              </c:extLst>
            </c:dLbl>
            <c:dLbl>
              <c:idx val="7"/>
              <c:layout>
                <c:manualLayout>
                  <c:x val="-0.2284397948227895"/>
                  <c:y val="-3.4703372585585257E-2"/>
                </c:manualLayout>
              </c:layout>
              <c:tx>
                <c:rich>
                  <a:bodyPr/>
                  <a:lstStyle/>
                  <a:p>
                    <a:fld id="{19CBF77E-20F0-4CE4-AB40-91B0AD49949E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62084440450412"/>
                      <c:h val="3.7877818051195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955-4E9D-9D35-6F8619031F4B}"/>
                </c:ext>
              </c:extLst>
            </c:dLbl>
            <c:dLbl>
              <c:idx val="8"/>
              <c:layout>
                <c:manualLayout>
                  <c:x val="-1.4602347045589829E-3"/>
                  <c:y val="-8.0575537742581145E-3"/>
                </c:manualLayout>
              </c:layout>
              <c:tx>
                <c:rich>
                  <a:bodyPr/>
                  <a:lstStyle/>
                  <a:p>
                    <a:fld id="{6787A375-07DE-48B0-B77D-976409244E05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955-4E9D-9D35-6F8619031F4B}"/>
                </c:ext>
              </c:extLst>
            </c:dLbl>
            <c:dLbl>
              <c:idx val="9"/>
              <c:layout>
                <c:manualLayout>
                  <c:x val="-5.9496112994695559E-2"/>
                  <c:y val="-4.1571211024004275E-2"/>
                </c:manualLayout>
              </c:layout>
              <c:tx>
                <c:rich>
                  <a:bodyPr/>
                  <a:lstStyle/>
                  <a:p>
                    <a:fld id="{99043458-B2E0-4B16-BE24-CCD5936A4182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955-4E9D-9D35-6F8619031F4B}"/>
                </c:ext>
              </c:extLst>
            </c:dLbl>
            <c:dLbl>
              <c:idx val="10"/>
              <c:layout>
                <c:manualLayout>
                  <c:x val="-3.6950787748815002E-2"/>
                  <c:y val="4.8153972260383246E-2"/>
                </c:manualLayout>
              </c:layout>
              <c:tx>
                <c:rich>
                  <a:bodyPr/>
                  <a:lstStyle/>
                  <a:p>
                    <a:fld id="{F2D9EF3B-2A25-4D38-A99C-C80566629C16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955-4E9D-9D35-6F8619031F4B}"/>
                </c:ext>
              </c:extLst>
            </c:dLbl>
            <c:dLbl>
              <c:idx val="11"/>
              <c:layout>
                <c:manualLayout>
                  <c:x val="-0.27826693871768415"/>
                  <c:y val="-6.884461572854319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Russia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3277696214942"/>
                      <c:h val="9.26959475855374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F955-4E9D-9D35-6F8619031F4B}"/>
                </c:ext>
              </c:extLst>
            </c:dLbl>
            <c:dLbl>
              <c:idx val="12"/>
              <c:layout>
                <c:manualLayout>
                  <c:x val="-5.7751578900582391E-2"/>
                  <c:y val="-5.0485032491540398E-2"/>
                </c:manualLayout>
              </c:layout>
              <c:tx>
                <c:rich>
                  <a:bodyPr/>
                  <a:lstStyle/>
                  <a:p>
                    <a:fld id="{008FF414-2C9C-45DA-AAB8-670C578989D4}" type="CELLRANGE">
                      <a:rPr lang="en-US"/>
                      <a:pPr/>
                      <a:t>[CELLRANGE]</a:t>
                    </a:fld>
                    <a:endParaRPr lang="is-I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869803031544676E-2"/>
                      <c:h val="3.82431448677505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F955-4E9D-9D35-6F8619031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47625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1099678421851567E-2"/>
                  <c:y val="0.456116667589429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/>
                      <a:t>y = 0.7224x - 0.2104</a:t>
                    </a:r>
                    <a:br>
                      <a:rPr lang="en-US" sz="1600" dirty="0"/>
                    </a:br>
                    <a:r>
                      <a:rPr lang="en-US" sz="1600" dirty="0"/>
                      <a:t>R² = 0.5104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s-IS"/>
                </a:p>
              </c:txPr>
            </c:trendlineLbl>
          </c:trendline>
          <c:xVal>
            <c:numRef>
              <c:f>Sheet3!$B$2:$B$14</c:f>
              <c:numCache>
                <c:formatCode>General</c:formatCode>
                <c:ptCount val="13"/>
                <c:pt idx="0">
                  <c:v>0.38308244101509614</c:v>
                </c:pt>
                <c:pt idx="1">
                  <c:v>0.75803216720137601</c:v>
                </c:pt>
                <c:pt idx="2">
                  <c:v>0.8479203934198164</c:v>
                </c:pt>
                <c:pt idx="3">
                  <c:v>0.95286186460642108</c:v>
                </c:pt>
                <c:pt idx="4">
                  <c:v>0.8006115328785961</c:v>
                </c:pt>
                <c:pt idx="5">
                  <c:v>0.84294395582871007</c:v>
                </c:pt>
                <c:pt idx="6">
                  <c:v>0.75221993417974742</c:v>
                </c:pt>
                <c:pt idx="7">
                  <c:v>0.66781679191598897</c:v>
                </c:pt>
                <c:pt idx="8">
                  <c:v>0.83757081526417054</c:v>
                </c:pt>
                <c:pt idx="9">
                  <c:v>0.71593420786537443</c:v>
                </c:pt>
                <c:pt idx="10">
                  <c:v>0.71092173051906282</c:v>
                </c:pt>
                <c:pt idx="11">
                  <c:v>0.74982895814242023</c:v>
                </c:pt>
                <c:pt idx="12">
                  <c:v>0.71268686781128709</c:v>
                </c:pt>
              </c:numCache>
            </c:numRef>
          </c:xVal>
          <c:yVal>
            <c:numRef>
              <c:f>Sheet3!$C$2:$C$14</c:f>
              <c:numCache>
                <c:formatCode>General</c:formatCode>
                <c:ptCount val="13"/>
                <c:pt idx="0">
                  <c:v>0.16937617004166683</c:v>
                </c:pt>
                <c:pt idx="1">
                  <c:v>0.27601179338333359</c:v>
                </c:pt>
                <c:pt idx="2">
                  <c:v>0.39176193291666661</c:v>
                </c:pt>
                <c:pt idx="3">
                  <c:v>0.63112543759583328</c:v>
                </c:pt>
                <c:pt idx="4">
                  <c:v>0.24932340467083336</c:v>
                </c:pt>
                <c:pt idx="5">
                  <c:v>0.37355439812500002</c:v>
                </c:pt>
                <c:pt idx="6">
                  <c:v>0.24663473827500004</c:v>
                </c:pt>
                <c:pt idx="7">
                  <c:v>0.23780699649583326</c:v>
                </c:pt>
                <c:pt idx="8">
                  <c:v>0.52445690543750012</c:v>
                </c:pt>
                <c:pt idx="9">
                  <c:v>0.23565047318749988</c:v>
                </c:pt>
                <c:pt idx="10">
                  <c:v>0.19389631515833328</c:v>
                </c:pt>
                <c:pt idx="11">
                  <c:v>0.35082686364999993</c:v>
                </c:pt>
                <c:pt idx="12">
                  <c:v>0.41485017456250006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Sheet3!$A$2:$A$14</c15:f>
                <c15:dlblRangeCache>
                  <c:ptCount val="13"/>
                  <c:pt idx="0">
                    <c:v>Mongolia</c:v>
                  </c:pt>
                  <c:pt idx="1">
                    <c:v>Armenia</c:v>
                  </c:pt>
                  <c:pt idx="2">
                    <c:v>Australia</c:v>
                  </c:pt>
                  <c:pt idx="3">
                    <c:v>Canada</c:v>
                  </c:pt>
                  <c:pt idx="4">
                    <c:v>Chile</c:v>
                  </c:pt>
                  <c:pt idx="5">
                    <c:v>Colombia</c:v>
                  </c:pt>
                  <c:pt idx="6">
                    <c:v>Ecuador</c:v>
                  </c:pt>
                  <c:pt idx="7">
                    <c:v>Kazakhstan</c:v>
                  </c:pt>
                  <c:pt idx="8">
                    <c:v>Malaysia</c:v>
                  </c:pt>
                  <c:pt idx="9">
                    <c:v>Peru</c:v>
                  </c:pt>
                  <c:pt idx="10">
                    <c:v>Qatar</c:v>
                  </c:pt>
                  <c:pt idx="11">
                    <c:v>Russian Federation</c:v>
                  </c:pt>
                  <c:pt idx="12">
                    <c:v>UAE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F955-4E9D-9D35-6F8619031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5139024"/>
        <c:axId val="1920714672"/>
      </c:scatterChart>
      <c:valAx>
        <c:axId val="1915139024"/>
        <c:scaling>
          <c:orientation val="minMax"/>
          <c:max val="1"/>
          <c:min val="0.3000000000000000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Asset diversity</a:t>
                </a:r>
              </a:p>
            </c:rich>
          </c:tx>
          <c:layout>
            <c:manualLayout>
              <c:xMode val="edge"/>
              <c:yMode val="edge"/>
              <c:x val="0.45043378708239024"/>
              <c:y val="0.90979398510769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s-I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920714672"/>
        <c:crosses val="autoZero"/>
        <c:crossBetween val="midCat"/>
      </c:valAx>
      <c:valAx>
        <c:axId val="1920714672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Product diversity</a:t>
                </a:r>
              </a:p>
            </c:rich>
          </c:tx>
          <c:layout>
            <c:manualLayout>
              <c:xMode val="edge"/>
              <c:yMode val="edge"/>
              <c:x val="1.7934522151232021E-2"/>
              <c:y val="0.28029673873985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s-I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915139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176900584796"/>
          <c:y val="6.3359594071304579E-2"/>
          <c:w val="0.84562828947368418"/>
          <c:h val="0.7080069739140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4-4199-A60C-898AEF4F247C}"/>
              </c:ext>
            </c:extLst>
          </c:dPt>
          <c:cat>
            <c:strRef>
              <c:f>Fig5A!$AL$9:$AL$17</c:f>
              <c:strCache>
                <c:ptCount val="9"/>
                <c:pt idx="0">
                  <c:v>Russia</c:v>
                </c:pt>
                <c:pt idx="1">
                  <c:v>Ecuador</c:v>
                </c:pt>
                <c:pt idx="2">
                  <c:v>Colombia</c:v>
                </c:pt>
                <c:pt idx="3">
                  <c:v>Kazakhstan</c:v>
                </c:pt>
                <c:pt idx="4">
                  <c:v>Mongolia</c:v>
                </c:pt>
                <c:pt idx="5">
                  <c:v>Peru</c:v>
                </c:pt>
                <c:pt idx="6">
                  <c:v>Armenia</c:v>
                </c:pt>
                <c:pt idx="7">
                  <c:v>Guyana</c:v>
                </c:pt>
                <c:pt idx="8">
                  <c:v>EAP</c:v>
                </c:pt>
              </c:strCache>
            </c:strRef>
          </c:cat>
          <c:val>
            <c:numRef>
              <c:f>Fig5A!$AM$9:$AM$17</c:f>
              <c:numCache>
                <c:formatCode>General</c:formatCode>
                <c:ptCount val="9"/>
                <c:pt idx="0">
                  <c:v>0.7367439124180919</c:v>
                </c:pt>
                <c:pt idx="1">
                  <c:v>1.1966321792529211</c:v>
                </c:pt>
                <c:pt idx="2">
                  <c:v>1.9632613376750152</c:v>
                </c:pt>
                <c:pt idx="3">
                  <c:v>2.3103187237860201</c:v>
                </c:pt>
                <c:pt idx="4">
                  <c:v>3.1613247527109589</c:v>
                </c:pt>
                <c:pt idx="5">
                  <c:v>3.2295966150928557</c:v>
                </c:pt>
                <c:pt idx="6">
                  <c:v>3.2556079160382057</c:v>
                </c:pt>
                <c:pt idx="7">
                  <c:v>3.5648594282832402</c:v>
                </c:pt>
                <c:pt idx="8">
                  <c:v>4.5502574990051725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4-4199-A60C-898AEF4F2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62008608"/>
        <c:axId val="1462012448"/>
      </c:barChart>
      <c:catAx>
        <c:axId val="14620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62012448"/>
        <c:crosses val="autoZero"/>
        <c:auto val="1"/>
        <c:lblAlgn val="ctr"/>
        <c:lblOffset val="100"/>
        <c:noMultiLvlLbl val="0"/>
      </c:catAx>
      <c:valAx>
        <c:axId val="146201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14620086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471519750839"/>
          <c:y val="7.2749517720841497E-2"/>
          <c:w val="0.83478750392969681"/>
          <c:h val="0.691996771416505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D-4BEA-A9EE-A926B94C46E6}"/>
              </c:ext>
            </c:extLst>
          </c:dPt>
          <c:cat>
            <c:strRef>
              <c:f>Fig5B!$AL$9:$AL$15</c:f>
              <c:strCache>
                <c:ptCount val="7"/>
                <c:pt idx="0">
                  <c:v>UAE</c:v>
                </c:pt>
                <c:pt idx="1">
                  <c:v>Qatar</c:v>
                </c:pt>
                <c:pt idx="2">
                  <c:v>Canada</c:v>
                </c:pt>
                <c:pt idx="3">
                  <c:v>Australia</c:v>
                </c:pt>
                <c:pt idx="4">
                  <c:v>Mongolia</c:v>
                </c:pt>
                <c:pt idx="5">
                  <c:v>Chile</c:v>
                </c:pt>
                <c:pt idx="6">
                  <c:v>Malaysia</c:v>
                </c:pt>
              </c:strCache>
            </c:strRef>
          </c:cat>
          <c:val>
            <c:numRef>
              <c:f>Fig5B!$AM$9:$AM$15</c:f>
              <c:numCache>
                <c:formatCode>General</c:formatCode>
                <c:ptCount val="7"/>
                <c:pt idx="0">
                  <c:v>-1.39</c:v>
                </c:pt>
                <c:pt idx="1">
                  <c:v>0.13957924654326437</c:v>
                </c:pt>
                <c:pt idx="2">
                  <c:v>1.5175289097461686</c:v>
                </c:pt>
                <c:pt idx="3">
                  <c:v>1.6535346556360242</c:v>
                </c:pt>
                <c:pt idx="4">
                  <c:v>3.1613247527109589</c:v>
                </c:pt>
                <c:pt idx="5">
                  <c:v>3.3998194564425654</c:v>
                </c:pt>
                <c:pt idx="6">
                  <c:v>3.5716068809656942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D-4BEA-A9EE-A926B94C4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09548528"/>
        <c:axId val="509547568"/>
      </c:barChart>
      <c:catAx>
        <c:axId val="50954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09547568"/>
        <c:crosses val="autoZero"/>
        <c:auto val="1"/>
        <c:lblAlgn val="ctr"/>
        <c:lblOffset val="100"/>
        <c:noMultiLvlLbl val="0"/>
      </c:catAx>
      <c:valAx>
        <c:axId val="50954756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5095485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0.17756</cdr:x>
      <cdr:y>0.05156</cdr:y>
    </cdr:from>
    <cdr:to>
      <cdr:x>0.54775</cdr:x>
      <cdr:y>0.24786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920327" y="189977"/>
          <a:ext cx="1918764" cy="7232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300"/>
            </a:spcAft>
          </a:pP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Aspirational peers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Structural peers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Mongolia</a:t>
          </a:r>
        </a:p>
      </cdr:txBody>
    </cdr:sp>
  </cdr:relSizeAnchor>
  <cdr:relSizeAnchor xmlns:cdr="http://schemas.openxmlformats.org/drawingml/2006/chartDrawing">
    <cdr:from>
      <cdr:x>0.1624</cdr:x>
      <cdr:y>0.13151</cdr:y>
    </cdr:from>
    <cdr:to>
      <cdr:x>0.18241</cdr:x>
      <cdr:y>0.15875</cdr:y>
    </cdr:to>
    <cdr:sp macro="" textlink="">
      <cdr:nvSpPr>
        <cdr:cNvPr id="3" name="Oval 4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584627" y="344149"/>
          <a:ext cx="72000" cy="712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50000"/>
          </a:schemeClr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0.16368</cdr:x>
      <cdr:y>0.18232</cdr:y>
    </cdr:from>
    <cdr:to>
      <cdr:x>0.18368</cdr:x>
      <cdr:y>0.20983</cdr:y>
    </cdr:to>
    <cdr:sp macro="" textlink="">
      <cdr:nvSpPr>
        <cdr:cNvPr id="4" name="Rectangle 5"/>
        <cdr:cNvSpPr/>
      </cdr:nvSpPr>
      <cdr:spPr>
        <a:xfrm xmlns:a="http://schemas.openxmlformats.org/drawingml/2006/main">
          <a:off x="848384" y="671774"/>
          <a:ext cx="103664" cy="101363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0.16557</cdr:x>
      <cdr:y>0.08323</cdr:y>
    </cdr:from>
    <cdr:to>
      <cdr:x>0.17828</cdr:x>
      <cdr:y>0.1028</cdr:y>
    </cdr:to>
    <cdr:sp macro="" textlink="">
      <cdr:nvSpPr>
        <cdr:cNvPr id="5" name="Rectangle 6"/>
        <cdr:cNvSpPr/>
      </cdr:nvSpPr>
      <cdr:spPr>
        <a:xfrm xmlns:a="http://schemas.openxmlformats.org/drawingml/2006/main" rot="2685981">
          <a:off x="596024" y="217801"/>
          <a:ext cx="45738" cy="51205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84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43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65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09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24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571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710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93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7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049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113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8B4C-B217-47ED-95BC-1B1E486204F0}" type="datetimeFigureOut">
              <a:rPr lang="is-IS" smtClean="0"/>
              <a:t>6.6.2024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2255-1FFC-41A6-9AD8-ECE1EF07A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21" y="1122363"/>
            <a:ext cx="10539166" cy="2387600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Times New Roman" panose="02020603050405020304" pitchFamily="18" charset="0"/>
                <a:cs typeface="Mongolian Baiti" panose="03000500000000000000" pitchFamily="66" charset="0"/>
              </a:rPr>
              <a:t>Balancing Natural Resources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Times New Roman" panose="02020603050405020304" pitchFamily="18" charset="0"/>
                <a:cs typeface="Mongolian Baiti" panose="03000500000000000000" pitchFamily="66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Times New Roman" panose="02020603050405020304" pitchFamily="18" charset="0"/>
                <a:cs typeface="Mongolian Baiti" panose="03000500000000000000" pitchFamily="66" charset="0"/>
              </a:rPr>
              <a:t>and Human and Social Capital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Times New Roman" panose="02020603050405020304" pitchFamily="18" charset="0"/>
                <a:cs typeface="Mongolian Baiti" panose="03000500000000000000" pitchFamily="66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Times New Roman" panose="02020603050405020304" pitchFamily="18" charset="0"/>
                <a:cs typeface="Mongolian Baiti" panose="03000500000000000000" pitchFamily="66" charset="0"/>
              </a:rPr>
              <a:t>Pathways to Economic Diversification in Mongolia</a:t>
            </a:r>
            <a:endParaRPr lang="is-IS" sz="17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1A7D1-659C-4543-B7E1-ED9994EFFBA2}"/>
              </a:ext>
            </a:extLst>
          </p:cNvPr>
          <p:cNvSpPr txBox="1"/>
          <p:nvPr/>
        </p:nvSpPr>
        <p:spPr>
          <a:xfrm>
            <a:off x="862545" y="4180788"/>
            <a:ext cx="3637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Thorvaldur Gylfason</a:t>
            </a:r>
          </a:p>
          <a:p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University of Iceland </a:t>
            </a:r>
            <a:b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and CESifo, Munich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01CA7-B752-4471-B6C1-4F4D73D1B4C2}"/>
              </a:ext>
            </a:extLst>
          </p:cNvPr>
          <p:cNvSpPr txBox="1"/>
          <p:nvPr/>
        </p:nvSpPr>
        <p:spPr>
          <a:xfrm>
            <a:off x="4344692" y="5443979"/>
            <a:ext cx="695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Prepared for 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23rd </a:t>
            </a:r>
            <a:r>
              <a:rPr lang="en-US" sz="2400" i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Journées</a:t>
            </a:r>
            <a:r>
              <a:rPr lang="en-US" sz="2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Louis-André Gérard-Varet</a:t>
            </a:r>
          </a:p>
          <a:p>
            <a:pPr algn="r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conference in public economics, 26-28 June 2024 in Marseille, at the Palais du </a:t>
            </a:r>
            <a:r>
              <a:rPr lang="en-US" sz="24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Pharo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1C275-48FC-CB0B-B40B-571341DF55A5}"/>
              </a:ext>
            </a:extLst>
          </p:cNvPr>
          <p:cNvSpPr txBox="1"/>
          <p:nvPr/>
        </p:nvSpPr>
        <p:spPr>
          <a:xfrm>
            <a:off x="7056896" y="4180788"/>
            <a:ext cx="4141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Jean-Pascal N. Nganou</a:t>
            </a:r>
          </a:p>
          <a:p>
            <a:pPr algn="r"/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World Bank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Selected determinants of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1825625"/>
            <a:ext cx="11261941" cy="4621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GNI per person,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life expectancy, and human development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Three sides a triangle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(or a thick coin)</a:t>
            </a: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Education </a:t>
            </a:r>
          </a:p>
          <a:p>
            <a:pPr lvl="1" indent="-4572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Leave out 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nvestment and trade (except trade diversification)</a:t>
            </a: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is-I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Economic organization and industrial structure</a:t>
            </a:r>
          </a:p>
          <a:p>
            <a:pPr lvl="1" indent="-457200"/>
            <a:r>
              <a:rPr lang="is-IS" sz="28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Human vs. natural capital</a:t>
            </a: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is-I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Democracy and governance</a:t>
            </a:r>
          </a:p>
          <a:p>
            <a:pPr lvl="1" indent="-457200"/>
            <a:r>
              <a:rPr lang="is-IS" sz="28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Social capital: Equality, transparencey, trust, etc.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BF139-454E-465B-88A2-BDFBCC20E97D}"/>
              </a:ext>
            </a:extLst>
          </p:cNvPr>
          <p:cNvSpPr txBox="1"/>
          <p:nvPr/>
        </p:nvSpPr>
        <p:spPr>
          <a:xfrm rot="21414447">
            <a:off x="8432259" y="5534299"/>
            <a:ext cx="3504081" cy="954107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55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indent="0" algn="ctr">
              <a:buNone/>
            </a:pPr>
            <a:r>
              <a:rPr lang="is-IS" sz="28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Let us walk you through the charts</a:t>
            </a:r>
            <a:endParaRPr lang="is-IS" sz="2800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Growth of per capita GDP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per year), 1990-2018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 </a:t>
            </a:r>
            <a:br>
              <a:rPr lang="is-IS" b="0" dirty="0"/>
            </a:br>
            <a:r>
              <a:rPr lang="is-IS" sz="2200" b="0" dirty="0"/>
              <a:t>(countries similar to Mongolia)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b="0" dirty="0"/>
              <a:t>(countries Mongolia aspires to resemble)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5957463" y="6318859"/>
            <a:ext cx="5696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Diagramm 19">
            <a:extLst>
              <a:ext uri="{FF2B5EF4-FFF2-40B4-BE49-F238E27FC236}">
                <a16:creationId xmlns:a16="http://schemas.microsoft.com/office/drawing/2014/main" id="{F3984496-AA06-68F5-6848-807B2E4065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241789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45">
            <a:extLst>
              <a:ext uri="{FF2B5EF4-FFF2-40B4-BE49-F238E27FC236}">
                <a16:creationId xmlns:a16="http://schemas.microsoft.com/office/drawing/2014/main" id="{18C2A505-D1E9-5596-BE55-92B8FF8E35A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555507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CDBDE9-EF9A-9C83-6662-37B28BF20B9F}"/>
              </a:ext>
            </a:extLst>
          </p:cNvPr>
          <p:cNvSpPr txBox="1"/>
          <p:nvPr/>
        </p:nvSpPr>
        <p:spPr>
          <a:xfrm rot="21258562">
            <a:off x="1525682" y="2796423"/>
            <a:ext cx="2712640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Middle of the road</a:t>
            </a:r>
          </a:p>
        </p:txBody>
      </p:sp>
    </p:spTree>
    <p:extLst>
      <p:ext uri="{BB962C8B-B14F-4D97-AF65-F5344CB8AC3E}">
        <p14:creationId xmlns:p14="http://schemas.microsoft.com/office/powerpoint/2010/main" val="9087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Life expectancy at birth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(years), 1990-2018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rmAutofit lnSpcReduction="1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22">
            <a:extLst>
              <a:ext uri="{FF2B5EF4-FFF2-40B4-BE49-F238E27FC236}">
                <a16:creationId xmlns:a16="http://schemas.microsoft.com/office/drawing/2014/main" id="{EDAACC69-B71C-77BD-480B-C67D0D2E63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197210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23">
            <a:extLst>
              <a:ext uri="{FF2B5EF4-FFF2-40B4-BE49-F238E27FC236}">
                <a16:creationId xmlns:a16="http://schemas.microsoft.com/office/drawing/2014/main" id="{71E09B28-9D08-7BA6-541B-0BE1AE01BC0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043724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959DF9-8A97-8615-7B33-C29DA6EBE152}"/>
              </a:ext>
            </a:extLst>
          </p:cNvPr>
          <p:cNvSpPr txBox="1"/>
          <p:nvPr/>
        </p:nvSpPr>
        <p:spPr>
          <a:xfrm rot="21258562">
            <a:off x="3608462" y="4628931"/>
            <a:ext cx="2034951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Lags 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2FBB5-B5F8-F243-21F0-B76ACB379681}"/>
              </a:ext>
            </a:extLst>
          </p:cNvPr>
          <p:cNvSpPr txBox="1"/>
          <p:nvPr/>
        </p:nvSpPr>
        <p:spPr>
          <a:xfrm>
            <a:off x="5957463" y="6318859"/>
            <a:ext cx="5696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Human Development Index, 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1495"/>
            <a:ext cx="5183188" cy="82391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6172200" y="6434819"/>
            <a:ext cx="5355953" cy="258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  <a:spcAft>
                <a:spcPts val="145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Source: United Nations Development Programme.</a:t>
            </a:r>
            <a:endParaRPr lang="is-I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Diagramm 25">
            <a:extLst>
              <a:ext uri="{FF2B5EF4-FFF2-40B4-BE49-F238E27FC236}">
                <a16:creationId xmlns:a16="http://schemas.microsoft.com/office/drawing/2014/main" id="{C4270979-D091-D038-086C-95060539BA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631134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46">
            <a:extLst>
              <a:ext uri="{FF2B5EF4-FFF2-40B4-BE49-F238E27FC236}">
                <a16:creationId xmlns:a16="http://schemas.microsoft.com/office/drawing/2014/main" id="{3CAA4971-3C1C-775D-BC96-33DB88F99B5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83509187"/>
              </p:ext>
            </p:extLst>
          </p:nvPr>
        </p:nvGraphicFramePr>
        <p:xfrm>
          <a:off x="6194427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1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Test scores, diversification, and growth,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1995-2018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9600" b="0" dirty="0"/>
              <a:t>Diversification and test scores </a:t>
            </a:r>
            <a:br>
              <a:rPr lang="is-IS" sz="9600" b="0" dirty="0"/>
            </a:br>
            <a:r>
              <a:rPr lang="is-IS" sz="9600" b="0" dirty="0"/>
              <a:t>in 151 countries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9600" b="0" dirty="0"/>
              <a:t>Test scores and per capita GNI </a:t>
            </a:r>
            <a:br>
              <a:rPr lang="is-IS" sz="9600" b="0" dirty="0"/>
            </a:br>
            <a:r>
              <a:rPr lang="is-IS" sz="9600" b="0" dirty="0"/>
              <a:t>in 150 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878915" y="6314306"/>
            <a:ext cx="10711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World Bank,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Human Capital Index, and United Nations Development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s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27">
            <a:extLst>
              <a:ext uri="{FF2B5EF4-FFF2-40B4-BE49-F238E27FC236}">
                <a16:creationId xmlns:a16="http://schemas.microsoft.com/office/drawing/2014/main" id="{DA171900-0806-5D5E-C596-23CDF48C4F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27246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28">
            <a:extLst>
              <a:ext uri="{FF2B5EF4-FFF2-40B4-BE49-F238E27FC236}">
                <a16:creationId xmlns:a16="http://schemas.microsoft.com/office/drawing/2014/main" id="{DCD9C3D0-3083-AB39-378E-E6094B25148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009030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45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Educational attainment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(years at school), 1990-2010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657899" y="6341460"/>
            <a:ext cx="109567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Barro and Lee (2013), ‘A New Data Set of Educational Attainment in the World, 1950 2010’,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Development Economics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s-I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Diagramm 29">
            <a:extLst>
              <a:ext uri="{FF2B5EF4-FFF2-40B4-BE49-F238E27FC236}">
                <a16:creationId xmlns:a16="http://schemas.microsoft.com/office/drawing/2014/main" id="{72FE8C77-EF9E-4FC5-9CF5-F6E67F0A6D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8241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30">
            <a:extLst>
              <a:ext uri="{FF2B5EF4-FFF2-40B4-BE49-F238E27FC236}">
                <a16:creationId xmlns:a16="http://schemas.microsoft.com/office/drawing/2014/main" id="{0314529B-C9A9-487A-B72B-73AFE2989EB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725283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7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Secondary school enrolment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of school-age cohort), 1990-2017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5817918" y="6292820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31">
            <a:extLst>
              <a:ext uri="{FF2B5EF4-FFF2-40B4-BE49-F238E27FC236}">
                <a16:creationId xmlns:a16="http://schemas.microsoft.com/office/drawing/2014/main" id="{43D62AB9-230E-4347-AA3B-C86884525B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550005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32">
            <a:extLst>
              <a:ext uri="{FF2B5EF4-FFF2-40B4-BE49-F238E27FC236}">
                <a16:creationId xmlns:a16="http://schemas.microsoft.com/office/drawing/2014/main" id="{2849B1E1-3C47-40BC-AB56-FA067C8181D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883352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401D85-A101-21CD-07C7-EF743F8D3E63}"/>
              </a:ext>
            </a:extLst>
          </p:cNvPr>
          <p:cNvSpPr txBox="1"/>
          <p:nvPr/>
        </p:nvSpPr>
        <p:spPr>
          <a:xfrm rot="21258562">
            <a:off x="1275556" y="2782257"/>
            <a:ext cx="2275257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Rapid progress</a:t>
            </a:r>
          </a:p>
        </p:txBody>
      </p:sp>
    </p:spTree>
    <p:extLst>
      <p:ext uri="{BB962C8B-B14F-4D97-AF65-F5344CB8AC3E}">
        <p14:creationId xmlns:p14="http://schemas.microsoft.com/office/powerpoint/2010/main" val="28129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Fertility rate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(births per woman), 1990-2018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5823835" y="6292820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Diagramm 2">
            <a:extLst>
              <a:ext uri="{FF2B5EF4-FFF2-40B4-BE49-F238E27FC236}">
                <a16:creationId xmlns:a16="http://schemas.microsoft.com/office/drawing/2014/main" id="{E7F3D894-DB85-47F3-84E5-95AF82DEEF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376404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4">
            <a:extLst>
              <a:ext uri="{FF2B5EF4-FFF2-40B4-BE49-F238E27FC236}">
                <a16:creationId xmlns:a16="http://schemas.microsoft.com/office/drawing/2014/main" id="{47D576A2-0033-48AC-7A85-FE237A26B54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104904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19AE75-2F30-5E9D-577F-8A8ECF97CE4A}"/>
              </a:ext>
            </a:extLst>
          </p:cNvPr>
          <p:cNvSpPr txBox="1"/>
          <p:nvPr/>
        </p:nvSpPr>
        <p:spPr>
          <a:xfrm rot="21258562">
            <a:off x="2564306" y="2700537"/>
            <a:ext cx="3358752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Child Money Programme</a:t>
            </a:r>
          </a:p>
        </p:txBody>
      </p:sp>
    </p:spTree>
    <p:extLst>
      <p:ext uri="{BB962C8B-B14F-4D97-AF65-F5344CB8AC3E}">
        <p14:creationId xmlns:p14="http://schemas.microsoft.com/office/powerpoint/2010/main" val="30962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Natural capital and human capital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of total wealth), 2014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6172200" y="6292820"/>
            <a:ext cx="541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World Bank, The Human Capital Project.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14">
            <a:extLst>
              <a:ext uri="{FF2B5EF4-FFF2-40B4-BE49-F238E27FC236}">
                <a16:creationId xmlns:a16="http://schemas.microsoft.com/office/drawing/2014/main" id="{DC9831D8-20BC-1678-9E4B-43661CFA78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46485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51">
            <a:extLst>
              <a:ext uri="{FF2B5EF4-FFF2-40B4-BE49-F238E27FC236}">
                <a16:creationId xmlns:a16="http://schemas.microsoft.com/office/drawing/2014/main" id="{96E36E2C-466A-D08A-8792-98B2F81BAFD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2961026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C48A92-96EB-46E6-8F52-F5922273770D}"/>
              </a:ext>
            </a:extLst>
          </p:cNvPr>
          <p:cNvSpPr txBox="1"/>
          <p:nvPr/>
        </p:nvSpPr>
        <p:spPr>
          <a:xfrm rot="21258562">
            <a:off x="3765097" y="3024718"/>
            <a:ext cx="2785219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Needs more human capital</a:t>
            </a:r>
          </a:p>
        </p:txBody>
      </p:sp>
    </p:spTree>
    <p:extLst>
      <p:ext uri="{BB962C8B-B14F-4D97-AF65-F5344CB8AC3E}">
        <p14:creationId xmlns:p14="http://schemas.microsoft.com/office/powerpoint/2010/main" val="40867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Human capital index, 2017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6172200" y="6292820"/>
            <a:ext cx="541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World Bank, The Human Capital Project.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Diagramm 33">
            <a:extLst>
              <a:ext uri="{FF2B5EF4-FFF2-40B4-BE49-F238E27FC236}">
                <a16:creationId xmlns:a16="http://schemas.microsoft.com/office/drawing/2014/main" id="{4A26F948-E17A-DFE0-CBF2-642CC731E0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953919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34">
            <a:extLst>
              <a:ext uri="{FF2B5EF4-FFF2-40B4-BE49-F238E27FC236}">
                <a16:creationId xmlns:a16="http://schemas.microsoft.com/office/drawing/2014/main" id="{6A9578BE-8222-D87E-755C-10DAC16FF63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9601093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02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Overview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6579" cy="492130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diversification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matters for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sustainable development 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explore potential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benefits of diversification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for Mongolia,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Compare Mongolia with its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structural and aspirational peers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shed light on strategies to foster economic and societal diversification,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Examine the implications 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declining demand for Mongolia's key minerals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primarily coal, resulting from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climate change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concerns, 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Discuss pathways for Mongolia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diversify its economy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by striking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balance of natural resources vs. human and social capital</a:t>
            </a:r>
            <a:endParaRPr lang="is-I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Total natural resource rents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(% of GDP), 1990-2017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37">
            <a:extLst>
              <a:ext uri="{FF2B5EF4-FFF2-40B4-BE49-F238E27FC236}">
                <a16:creationId xmlns:a16="http://schemas.microsoft.com/office/drawing/2014/main" id="{D7B3CD16-DD65-6461-8589-BB6899A89E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389000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38">
            <a:extLst>
              <a:ext uri="{FF2B5EF4-FFF2-40B4-BE49-F238E27FC236}">
                <a16:creationId xmlns:a16="http://schemas.microsoft.com/office/drawing/2014/main" id="{686F6E32-C2AF-B9AF-07CB-E10FD21625A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7799261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3785B55-5BF8-0F5B-9887-91B263A76FEC}"/>
              </a:ext>
            </a:extLst>
          </p:cNvPr>
          <p:cNvSpPr txBox="1"/>
          <p:nvPr/>
        </p:nvSpPr>
        <p:spPr>
          <a:xfrm>
            <a:off x="5834014" y="6292820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 perceptions index, 2000-2019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785B55-5BF8-0F5B-9887-91B263A76FEC}"/>
              </a:ext>
            </a:extLst>
          </p:cNvPr>
          <p:cNvSpPr txBox="1"/>
          <p:nvPr/>
        </p:nvSpPr>
        <p:spPr>
          <a:xfrm>
            <a:off x="7632986" y="6292820"/>
            <a:ext cx="401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Transparency International.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39">
            <a:extLst>
              <a:ext uri="{FF2B5EF4-FFF2-40B4-BE49-F238E27FC236}">
                <a16:creationId xmlns:a16="http://schemas.microsoft.com/office/drawing/2014/main" id="{07AE4ECB-9791-A37D-71C6-F1BB845D4D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58233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40">
            <a:extLst>
              <a:ext uri="{FF2B5EF4-FFF2-40B4-BE49-F238E27FC236}">
                <a16:creationId xmlns:a16="http://schemas.microsoft.com/office/drawing/2014/main" id="{4BBEE9C7-B521-4494-B4EA-EA997E33695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008511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8BF173-DDAC-D27A-F194-57AC97472B4A}"/>
              </a:ext>
            </a:extLst>
          </p:cNvPr>
          <p:cNvSpPr txBox="1"/>
          <p:nvPr/>
        </p:nvSpPr>
        <p:spPr>
          <a:xfrm rot="21258562">
            <a:off x="1517304" y="3405614"/>
            <a:ext cx="1982169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Mixed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032E5-5705-6F03-629C-02C97B12B80A}"/>
              </a:ext>
            </a:extLst>
          </p:cNvPr>
          <p:cNvSpPr txBox="1"/>
          <p:nvPr/>
        </p:nvSpPr>
        <p:spPr>
          <a:xfrm rot="21363018">
            <a:off x="188807" y="188085"/>
            <a:ext cx="2584362" cy="523220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</p:spPr>
        <p:txBody>
          <a:bodyPr wrap="none" rtlCol="0">
            <a:spAutoFit/>
          </a:bodyPr>
          <a:lstStyle/>
          <a:p>
            <a:r>
              <a:rPr lang="is-I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Social indicators</a:t>
            </a:r>
          </a:p>
        </p:txBody>
      </p:sp>
    </p:spTree>
    <p:extLst>
      <p:ext uri="{BB962C8B-B14F-4D97-AF65-F5344CB8AC3E}">
        <p14:creationId xmlns:p14="http://schemas.microsoft.com/office/powerpoint/2010/main" val="28208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index, 2017-2020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785B55-5BF8-0F5B-9887-91B263A76FEC}"/>
              </a:ext>
            </a:extLst>
          </p:cNvPr>
          <p:cNvSpPr txBox="1"/>
          <p:nvPr/>
        </p:nvSpPr>
        <p:spPr>
          <a:xfrm>
            <a:off x="8231314" y="6292820"/>
            <a:ext cx="3394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World Values Survey.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 55">
            <a:extLst>
              <a:ext uri="{FF2B5EF4-FFF2-40B4-BE49-F238E27FC236}">
                <a16:creationId xmlns:a16="http://schemas.microsoft.com/office/drawing/2014/main" id="{B1BE444A-F92F-4978-AE27-6391E6EE90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62191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43">
            <a:extLst>
              <a:ext uri="{FF2B5EF4-FFF2-40B4-BE49-F238E27FC236}">
                <a16:creationId xmlns:a16="http://schemas.microsoft.com/office/drawing/2014/main" id="{245C2289-C25A-C656-DDA1-26002AE0F16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913688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61740F-9DCD-98D8-CAF9-BAF961D43929}"/>
              </a:ext>
            </a:extLst>
          </p:cNvPr>
          <p:cNvSpPr txBox="1"/>
          <p:nvPr/>
        </p:nvSpPr>
        <p:spPr>
          <a:xfrm rot="21258562">
            <a:off x="1634301" y="2813928"/>
            <a:ext cx="2524956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Middle of the road</a:t>
            </a:r>
          </a:p>
        </p:txBody>
      </p:sp>
    </p:spTree>
    <p:extLst>
      <p:ext uri="{BB962C8B-B14F-4D97-AF65-F5344CB8AC3E}">
        <p14:creationId xmlns:p14="http://schemas.microsoft.com/office/powerpoint/2010/main" val="35997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(average index from 0 to 1), 2012-2020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785B55-5BF8-0F5B-9887-91B263A76FEC}"/>
              </a:ext>
            </a:extLst>
          </p:cNvPr>
          <p:cNvSpPr txBox="1"/>
          <p:nvPr/>
        </p:nvSpPr>
        <p:spPr>
          <a:xfrm>
            <a:off x="8209186" y="6292820"/>
            <a:ext cx="3426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World Justice Project.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44">
            <a:extLst>
              <a:ext uri="{FF2B5EF4-FFF2-40B4-BE49-F238E27FC236}">
                <a16:creationId xmlns:a16="http://schemas.microsoft.com/office/drawing/2014/main" id="{03BD088D-A1CE-4F95-CA4E-4E3F3B6529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58394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47">
            <a:extLst>
              <a:ext uri="{FF2B5EF4-FFF2-40B4-BE49-F238E27FC236}">
                <a16:creationId xmlns:a16="http://schemas.microsoft.com/office/drawing/2014/main" id="{F164C0A0-1F31-0862-B68D-5A54EF5B3F2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8119345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B25A87-0E22-3D55-758E-8E1CDF05590C}"/>
              </a:ext>
            </a:extLst>
          </p:cNvPr>
          <p:cNvSpPr txBox="1"/>
          <p:nvPr/>
        </p:nvSpPr>
        <p:spPr>
          <a:xfrm rot="21258562">
            <a:off x="1682709" y="2903963"/>
            <a:ext cx="2524956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Mixed results</a:t>
            </a:r>
          </a:p>
        </p:txBody>
      </p:sp>
    </p:spTree>
    <p:extLst>
      <p:ext uri="{BB962C8B-B14F-4D97-AF65-F5344CB8AC3E}">
        <p14:creationId xmlns:p14="http://schemas.microsoft.com/office/powerpoint/2010/main" val="27768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of inequality, 1990-2016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48">
            <a:extLst>
              <a:ext uri="{FF2B5EF4-FFF2-40B4-BE49-F238E27FC236}">
                <a16:creationId xmlns:a16="http://schemas.microsoft.com/office/drawing/2014/main" id="{8D05FAB3-6B81-563A-662C-BF3191034B2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045859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49">
            <a:extLst>
              <a:ext uri="{FF2B5EF4-FFF2-40B4-BE49-F238E27FC236}">
                <a16:creationId xmlns:a16="http://schemas.microsoft.com/office/drawing/2014/main" id="{DB0AB4B0-EDCB-444A-BFEB-99CBA6873AB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5770878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F8FFE0-CA81-021B-4D0D-48D90F0C9B7A}"/>
              </a:ext>
            </a:extLst>
          </p:cNvPr>
          <p:cNvSpPr txBox="1"/>
          <p:nvPr/>
        </p:nvSpPr>
        <p:spPr>
          <a:xfrm>
            <a:off x="5813203" y="6292820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3848A-E803-08B2-6602-F7E33184643B}"/>
              </a:ext>
            </a:extLst>
          </p:cNvPr>
          <p:cNvSpPr txBox="1"/>
          <p:nvPr/>
        </p:nvSpPr>
        <p:spPr>
          <a:xfrm rot="21258562">
            <a:off x="1354602" y="3497038"/>
            <a:ext cx="2524956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Middle of the road</a:t>
            </a:r>
          </a:p>
        </p:txBody>
      </p:sp>
    </p:spTree>
    <p:extLst>
      <p:ext uri="{BB962C8B-B14F-4D97-AF65-F5344CB8AC3E}">
        <p14:creationId xmlns:p14="http://schemas.microsoft.com/office/powerpoint/2010/main" val="34203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Finger-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Kreinin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index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of export diversification, 1995-2018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8" name="Diagramm 50">
            <a:extLst>
              <a:ext uri="{FF2B5EF4-FFF2-40B4-BE49-F238E27FC236}">
                <a16:creationId xmlns:a16="http://schemas.microsoft.com/office/drawing/2014/main" id="{09D37556-3D4F-0131-7525-DDBD0EF207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27292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56">
            <a:extLst>
              <a:ext uri="{FF2B5EF4-FFF2-40B4-BE49-F238E27FC236}">
                <a16:creationId xmlns:a16="http://schemas.microsoft.com/office/drawing/2014/main" id="{92FC5B90-5FFD-6B6C-F3A0-A8B37F59028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508670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296A613-12C9-4220-03A0-EFF7452DA884}"/>
              </a:ext>
            </a:extLst>
          </p:cNvPr>
          <p:cNvSpPr txBox="1"/>
          <p:nvPr/>
        </p:nvSpPr>
        <p:spPr>
          <a:xfrm>
            <a:off x="9346551" y="6292820"/>
            <a:ext cx="2211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UNCTAD.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F2276-51CE-A1AC-351B-60BB6ABE2D6E}"/>
              </a:ext>
            </a:extLst>
          </p:cNvPr>
          <p:cNvSpPr txBox="1"/>
          <p:nvPr/>
        </p:nvSpPr>
        <p:spPr>
          <a:xfrm rot="21258562">
            <a:off x="3360065" y="4090674"/>
            <a:ext cx="2387825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Need to diversify</a:t>
            </a:r>
          </a:p>
        </p:txBody>
      </p:sp>
    </p:spTree>
    <p:extLst>
      <p:ext uri="{BB962C8B-B14F-4D97-AF65-F5344CB8AC3E}">
        <p14:creationId xmlns:p14="http://schemas.microsoft.com/office/powerpoint/2010/main" val="40642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Herfindahl-Hirschman index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of export concentration, 1995-2018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8FFE0-CA81-021B-4D0D-48D90F0C9B7A}"/>
              </a:ext>
            </a:extLst>
          </p:cNvPr>
          <p:cNvSpPr txBox="1"/>
          <p:nvPr/>
        </p:nvSpPr>
        <p:spPr>
          <a:xfrm>
            <a:off x="9348079" y="6292820"/>
            <a:ext cx="22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UNCTAD.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 53">
            <a:extLst>
              <a:ext uri="{FF2B5EF4-FFF2-40B4-BE49-F238E27FC236}">
                <a16:creationId xmlns:a16="http://schemas.microsoft.com/office/drawing/2014/main" id="{D2672511-4D0B-4F38-A525-6DEF43B8C4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6202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97">
            <a:extLst>
              <a:ext uri="{FF2B5EF4-FFF2-40B4-BE49-F238E27FC236}">
                <a16:creationId xmlns:a16="http://schemas.microsoft.com/office/drawing/2014/main" id="{6DDA09CD-442F-4B5C-6FAE-C4BE7BF275F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350611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24FDB3-E97D-DE68-00CA-686757C8A3A8}"/>
              </a:ext>
            </a:extLst>
          </p:cNvPr>
          <p:cNvSpPr txBox="1"/>
          <p:nvPr/>
        </p:nvSpPr>
        <p:spPr>
          <a:xfrm rot="21258562">
            <a:off x="5775158" y="2724452"/>
            <a:ext cx="2387825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Need to diversify</a:t>
            </a:r>
          </a:p>
        </p:txBody>
      </p:sp>
    </p:spTree>
    <p:extLst>
      <p:ext uri="{BB962C8B-B14F-4D97-AF65-F5344CB8AC3E}">
        <p14:creationId xmlns:p14="http://schemas.microsoft.com/office/powerpoint/2010/main" val="6113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Theil index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of export diversification, 1990-2014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8FFE0-CA81-021B-4D0D-48D90F0C9B7A}"/>
              </a:ext>
            </a:extLst>
          </p:cNvPr>
          <p:cNvSpPr txBox="1"/>
          <p:nvPr/>
        </p:nvSpPr>
        <p:spPr>
          <a:xfrm>
            <a:off x="9939548" y="6327492"/>
            <a:ext cx="158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IMF.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57">
            <a:extLst>
              <a:ext uri="{FF2B5EF4-FFF2-40B4-BE49-F238E27FC236}">
                <a16:creationId xmlns:a16="http://schemas.microsoft.com/office/drawing/2014/main" id="{42B84803-D88A-0E67-A1A2-5C48BCC02F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19366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58">
            <a:extLst>
              <a:ext uri="{FF2B5EF4-FFF2-40B4-BE49-F238E27FC236}">
                <a16:creationId xmlns:a16="http://schemas.microsoft.com/office/drawing/2014/main" id="{8AC4B2E2-69BA-ED06-C66A-99E9FE050DD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993828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03DD9B-5C55-51B9-D87C-67C5722D60F9}"/>
              </a:ext>
            </a:extLst>
          </p:cNvPr>
          <p:cNvSpPr txBox="1"/>
          <p:nvPr/>
        </p:nvSpPr>
        <p:spPr>
          <a:xfrm rot="21258562">
            <a:off x="2316573" y="2669019"/>
            <a:ext cx="2387825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Need to diversify</a:t>
            </a:r>
          </a:p>
        </p:txBody>
      </p:sp>
    </p:spTree>
    <p:extLst>
      <p:ext uri="{BB962C8B-B14F-4D97-AF65-F5344CB8AC3E}">
        <p14:creationId xmlns:p14="http://schemas.microsoft.com/office/powerpoint/2010/main" val="29310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IMF index of product quality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(average), 1990-2014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2F3DE7B-58BA-3D62-872F-31CDD6D64D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578603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FB53AF5C-6D46-2320-0FA9-4339EE598AA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0802804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51D926-833F-BC76-D3DC-395BB66ED96A}"/>
              </a:ext>
            </a:extLst>
          </p:cNvPr>
          <p:cNvSpPr txBox="1"/>
          <p:nvPr/>
        </p:nvSpPr>
        <p:spPr>
          <a:xfrm rot="21258562">
            <a:off x="1431390" y="2730288"/>
            <a:ext cx="2909938" cy="461665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Well 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33339-B6CA-7CC0-9E78-6BCCBF6E5CA3}"/>
              </a:ext>
            </a:extLst>
          </p:cNvPr>
          <p:cNvSpPr txBox="1"/>
          <p:nvPr/>
        </p:nvSpPr>
        <p:spPr>
          <a:xfrm>
            <a:off x="9939548" y="6327492"/>
            <a:ext cx="158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IMF.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complexity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(average index from -1 to +1), 1995-2017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8FFE0-CA81-021B-4D0D-48D90F0C9B7A}"/>
              </a:ext>
            </a:extLst>
          </p:cNvPr>
          <p:cNvSpPr txBox="1"/>
          <p:nvPr/>
        </p:nvSpPr>
        <p:spPr>
          <a:xfrm>
            <a:off x="7229409" y="6334355"/>
            <a:ext cx="4321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Atlas of Economic Complexity.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61">
            <a:extLst>
              <a:ext uri="{FF2B5EF4-FFF2-40B4-BE49-F238E27FC236}">
                <a16:creationId xmlns:a16="http://schemas.microsoft.com/office/drawing/2014/main" id="{89FF4712-BEF1-3BCC-9089-07490101AB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348904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199">
            <a:extLst>
              <a:ext uri="{FF2B5EF4-FFF2-40B4-BE49-F238E27FC236}">
                <a16:creationId xmlns:a16="http://schemas.microsoft.com/office/drawing/2014/main" id="{0D8E1A66-0EAF-0D95-37EA-E952D65D655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1765290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A2CB63-8617-CE48-AD4F-E434993F444A}"/>
              </a:ext>
            </a:extLst>
          </p:cNvPr>
          <p:cNvSpPr txBox="1"/>
          <p:nvPr/>
        </p:nvSpPr>
        <p:spPr>
          <a:xfrm rot="21258562">
            <a:off x="1600624" y="2778164"/>
            <a:ext cx="2617760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Need for 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more complexity</a:t>
            </a:r>
          </a:p>
        </p:txBody>
      </p:sp>
    </p:spTree>
    <p:extLst>
      <p:ext uri="{BB962C8B-B14F-4D97-AF65-F5344CB8AC3E}">
        <p14:creationId xmlns:p14="http://schemas.microsoft.com/office/powerpoint/2010/main" val="22103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Overview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47"/>
            <a:ext cx="11006579" cy="4704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view diversification as a source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increased efficiency and growth </a:t>
            </a: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apply our argument to Mongolia after 1990,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Study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cross-country patterns </a:t>
            </a: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diversification and growth, comparing Mongolia with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two groups of peers </a:t>
            </a: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identify and illustrate channels through which diversification can support growth, based on a simple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model of production possibilities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Present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nontechnical narrative</a:t>
            </a:r>
            <a:r>
              <a:rPr lang="en-GB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eschewing mathematics and econometrics, leaving room for technical testing of our findings in future work </a:t>
            </a:r>
            <a:endParaRPr lang="is-I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86" y="365125"/>
            <a:ext cx="11277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Interest rate spread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(lending rate minus deposit rate in %), 1990-2018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Diagramm 63">
            <a:extLst>
              <a:ext uri="{FF2B5EF4-FFF2-40B4-BE49-F238E27FC236}">
                <a16:creationId xmlns:a16="http://schemas.microsoft.com/office/drawing/2014/main" id="{13403882-0521-7998-848D-87941F69B8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5172814"/>
              </p:ext>
            </p:extLst>
          </p:nvPr>
        </p:nvGraphicFramePr>
        <p:xfrm>
          <a:off x="836612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92">
            <a:extLst>
              <a:ext uri="{FF2B5EF4-FFF2-40B4-BE49-F238E27FC236}">
                <a16:creationId xmlns:a16="http://schemas.microsoft.com/office/drawing/2014/main" id="{AF0B6DB3-34FB-715F-8485-F2AC17C3CEF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1506619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91EB3B-85CB-D4D5-5C30-F67E1B565FA3}"/>
              </a:ext>
            </a:extLst>
          </p:cNvPr>
          <p:cNvSpPr txBox="1"/>
          <p:nvPr/>
        </p:nvSpPr>
        <p:spPr>
          <a:xfrm>
            <a:off x="5892166" y="6323158"/>
            <a:ext cx="559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5FB6C-D728-C069-97A2-64A41CAD8900}"/>
              </a:ext>
            </a:extLst>
          </p:cNvPr>
          <p:cNvSpPr txBox="1"/>
          <p:nvPr/>
        </p:nvSpPr>
        <p:spPr>
          <a:xfrm rot="21258562">
            <a:off x="4817540" y="3450141"/>
            <a:ext cx="3262599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Need for 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more efficient banking</a:t>
            </a:r>
          </a:p>
        </p:txBody>
      </p:sp>
    </p:spTree>
    <p:extLst>
      <p:ext uri="{BB962C8B-B14F-4D97-AF65-F5344CB8AC3E}">
        <p14:creationId xmlns:p14="http://schemas.microsoft.com/office/powerpoint/2010/main" val="13599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(index from -10 to +10), 1990-2018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91EB3B-85CB-D4D5-5C30-F67E1B565FA3}"/>
              </a:ext>
            </a:extLst>
          </p:cNvPr>
          <p:cNvSpPr txBox="1"/>
          <p:nvPr/>
        </p:nvSpPr>
        <p:spPr>
          <a:xfrm>
            <a:off x="8677352" y="6355496"/>
            <a:ext cx="281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Polity IV Project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193">
            <a:extLst>
              <a:ext uri="{FF2B5EF4-FFF2-40B4-BE49-F238E27FC236}">
                <a16:creationId xmlns:a16="http://schemas.microsoft.com/office/drawing/2014/main" id="{44ABBB57-2A66-E4B8-06DC-ACA0313226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010677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194">
            <a:extLst>
              <a:ext uri="{FF2B5EF4-FFF2-40B4-BE49-F238E27FC236}">
                <a16:creationId xmlns:a16="http://schemas.microsoft.com/office/drawing/2014/main" id="{C591459F-AB93-4EE6-BB54-869B740578D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90550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E7E63-AE99-7C02-2E1C-9380F4ABF2A5}"/>
              </a:ext>
            </a:extLst>
          </p:cNvPr>
          <p:cNvSpPr txBox="1"/>
          <p:nvPr/>
        </p:nvSpPr>
        <p:spPr>
          <a:xfrm rot="21258562">
            <a:off x="4751091" y="4158717"/>
            <a:ext cx="2953802" cy="461665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Well done!</a:t>
            </a:r>
          </a:p>
        </p:txBody>
      </p:sp>
    </p:spTree>
    <p:extLst>
      <p:ext uri="{BB962C8B-B14F-4D97-AF65-F5344CB8AC3E}">
        <p14:creationId xmlns:p14="http://schemas.microsoft.com/office/powerpoint/2010/main" val="3327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Global freedom status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(index from 0 to 100), 2019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91EB3B-85CB-D4D5-5C30-F67E1B565FA3}"/>
              </a:ext>
            </a:extLst>
          </p:cNvPr>
          <p:cNvSpPr txBox="1"/>
          <p:nvPr/>
        </p:nvSpPr>
        <p:spPr>
          <a:xfrm>
            <a:off x="8763794" y="6323158"/>
            <a:ext cx="281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Freedom House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 195">
            <a:extLst>
              <a:ext uri="{FF2B5EF4-FFF2-40B4-BE49-F238E27FC236}">
                <a16:creationId xmlns:a16="http://schemas.microsoft.com/office/drawing/2014/main" id="{73FCE594-8D7E-3338-99AD-871B21CFB4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387443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96">
            <a:extLst>
              <a:ext uri="{FF2B5EF4-FFF2-40B4-BE49-F238E27FC236}">
                <a16:creationId xmlns:a16="http://schemas.microsoft.com/office/drawing/2014/main" id="{A11E9D88-7ADD-847B-8094-E5C8BD69FC5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010705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D0D903-DDE3-63CA-EA0F-40A1522239BC}"/>
              </a:ext>
            </a:extLst>
          </p:cNvPr>
          <p:cNvSpPr txBox="1"/>
          <p:nvPr/>
        </p:nvSpPr>
        <p:spPr>
          <a:xfrm rot="21258562">
            <a:off x="1690539" y="2945047"/>
            <a:ext cx="2953802" cy="461665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 Well done!</a:t>
            </a:r>
          </a:p>
        </p:txBody>
      </p:sp>
    </p:spTree>
    <p:extLst>
      <p:ext uri="{BB962C8B-B14F-4D97-AF65-F5344CB8AC3E}">
        <p14:creationId xmlns:p14="http://schemas.microsoft.com/office/powerpoint/2010/main" val="25708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Liberal democracy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(index from 0 to 1), 2022 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Autofit/>
          </a:bodyPr>
          <a:lstStyle/>
          <a:p>
            <a:pPr algn="ctr"/>
            <a:endParaRPr lang="is-I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Structural peers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b="0" dirty="0"/>
              <a:t>Aspirational peers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91EB3B-85CB-D4D5-5C30-F67E1B565FA3}"/>
              </a:ext>
            </a:extLst>
          </p:cNvPr>
          <p:cNvSpPr txBox="1"/>
          <p:nvPr/>
        </p:nvSpPr>
        <p:spPr>
          <a:xfrm>
            <a:off x="8763794" y="6332654"/>
            <a:ext cx="282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V-Dem Institute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A92989F-8207-DA77-B0FC-326AF165C5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456179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ABD9169-EC29-1D44-99FA-283F6EEC26F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3893278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614212-5C97-4630-2560-4841B12A91ED}"/>
              </a:ext>
            </a:extLst>
          </p:cNvPr>
          <p:cNvSpPr txBox="1"/>
          <p:nvPr/>
        </p:nvSpPr>
        <p:spPr>
          <a:xfrm rot="21258562">
            <a:off x="1505209" y="2896564"/>
            <a:ext cx="2524956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Mongolia: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Middle of the road</a:t>
            </a:r>
          </a:p>
        </p:txBody>
      </p:sp>
    </p:spTree>
    <p:extLst>
      <p:ext uri="{BB962C8B-B14F-4D97-AF65-F5344CB8AC3E}">
        <p14:creationId xmlns:p14="http://schemas.microsoft.com/office/powerpoint/2010/main" val="33581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Highlights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71" y="1523973"/>
            <a:ext cx="11321591" cy="5075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Benign entanglement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Good things tend to go together</a:t>
            </a:r>
          </a:p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Human vs. natural capital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Mongolia is middle-of-the-road despite its relatively large stock of natural capital, with human capital on par with several peers 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Mongolia's resource rents are the largest among its peers</a:t>
            </a:r>
            <a:endParaRPr lang="en-GB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Realignment of fiscal policy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Resource depletion fees can be used to generate revenue to reduce less efficient taxation or to mobilise outlays on education, health care, etc. 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Revenue from fees can be used to build up a sovereign wealth fund</a:t>
            </a:r>
          </a:p>
          <a:p>
            <a:pPr marL="914400" lvl="2" indent="0">
              <a:buNone/>
            </a:pPr>
            <a:r>
              <a:rPr lang="en-GB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Think Alaska, Norway, and more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spcBef>
                <a:spcPts val="0"/>
              </a:spcBef>
            </a:pPr>
            <a:endParaRPr lang="is-IS" sz="2600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Highlights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71" y="1523973"/>
            <a:ext cx="11321591" cy="4905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Need for diversification to strengthen social capital</a:t>
            </a:r>
          </a:p>
          <a:p>
            <a:pPr lvl="1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</a:t>
            </a: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has declined and resembles structural peers</a:t>
            </a:r>
            <a:endParaRPr lang="is-I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terms of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Mongolia is broadly comparable with structural peers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</a:t>
            </a: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Mongolia surpasses its structural peers, but lags all of its aspirational peers </a:t>
            </a:r>
          </a:p>
          <a:p>
            <a:pPr lvl="1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Income distribution </a:t>
            </a: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is not an issue for Mongolia </a:t>
            </a:r>
            <a:endParaRPr lang="is-I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Mongolian exports are less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diversified</a:t>
            </a: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than among most of its peers, but comparatively high-quality in terms of trading partners. </a:t>
            </a:r>
            <a:endParaRPr lang="is-I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lack of foreign competition – i.e.,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lack of diversity</a:t>
            </a: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– in Mongolian banking accords with general pattern of insufficient diversity </a:t>
            </a:r>
            <a:endParaRPr lang="is-I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spcBef>
                <a:spcPts val="0"/>
              </a:spcBef>
            </a:pPr>
            <a:endParaRPr lang="is-IS" sz="2600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Highlights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71" y="1523973"/>
            <a:ext cx="11321591" cy="509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Mongolia has excelled in terms of political diversification 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By establishing a solid liberal democratic reputation in a challenging geographical neighbourhood </a:t>
            </a:r>
          </a:p>
          <a:p>
            <a:pPr marL="0" indent="0">
              <a:buNone/>
            </a:pPr>
            <a:r>
              <a:rPr lang="en-GB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strong state of Mongolian democracy should make it easier to pursue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benign entanglement</a:t>
            </a:r>
            <a:r>
              <a:rPr lang="en-GB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with popular support by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Strengthening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education and health care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Reinforcing the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Reducing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</a:t>
            </a:r>
          </a:p>
          <a:p>
            <a:pPr lvl="1"/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Reallocating resources along the lines of desirable economic diversification …</a:t>
            </a:r>
          </a:p>
          <a:p>
            <a:pPr marL="914400" lvl="2" indent="0">
              <a:buNone/>
            </a:pPr>
            <a:r>
              <a:rPr lang="en-GB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As, e.g., Alaska (pop. 734,000), has managed to do 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spcBef>
                <a:spcPts val="0"/>
              </a:spcBef>
            </a:pPr>
            <a:endParaRPr lang="is-IS" sz="2600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BFFD4-8E0F-C0D4-29C0-8B995CD41B92}"/>
              </a:ext>
            </a:extLst>
          </p:cNvPr>
          <p:cNvSpPr txBox="1"/>
          <p:nvPr/>
        </p:nvSpPr>
        <p:spPr>
          <a:xfrm rot="21253985">
            <a:off x="9462214" y="5944416"/>
            <a:ext cx="175635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 End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Aspects of diversification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2323" cy="49368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Specialization boosts economic efficiency via gains from trade …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but there can be too much of a good thing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Three types of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diversification</a:t>
            </a:r>
            <a:r>
              <a:rPr lang="en-US" sz="3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two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</a:t>
            </a:r>
            <a:r>
              <a:rPr lang="en-US" sz="3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one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political</a:t>
            </a:r>
            <a:r>
              <a:rPr lang="en-US" sz="3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arenR"/>
            </a:pP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Away from heavy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dependence on a single sector </a:t>
            </a: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 a few commodities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arenR"/>
            </a:pP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Change toward increased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complexity, quality, and variety </a:t>
            </a: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output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arenR"/>
            </a:pP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Away from dependence on political elites toward more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Benefits of economic diversification for growth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Exemplified by widely observed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inverse relationship </a:t>
            </a:r>
            <a:r>
              <a:rPr lang="en-US" sz="3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between heavy natural resource dependence and long-run economic growth</a:t>
            </a:r>
            <a:endParaRPr lang="is-IS" sz="4200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Background: Diversification and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9600" b="0" dirty="0"/>
              <a:t>Diversification shifts production frontier outward</a:t>
            </a:r>
            <a:endParaRPr lang="is-IS" sz="80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9600" b="0" dirty="0"/>
              <a:t>From unemployment to full efficiency through diversification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484CF397-4964-9338-51AD-A76004C7F6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88" y="2691539"/>
            <a:ext cx="5157787" cy="30469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04F995-410E-5F57-FFF6-41650C039BCA}"/>
              </a:ext>
            </a:extLst>
          </p:cNvPr>
          <p:cNvSpPr txBox="1"/>
          <p:nvPr/>
        </p:nvSpPr>
        <p:spPr>
          <a:xfrm>
            <a:off x="6297478" y="2691539"/>
            <a:ext cx="529936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1728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is-IS" sz="2600" b="1" dirty="0"/>
              <a:t> C</a:t>
            </a:r>
            <a:r>
              <a:rPr lang="is-IS" sz="2600" dirty="0"/>
              <a:t> : Underutilized resources, with booms and busts, need stabilization</a:t>
            </a:r>
          </a:p>
          <a:p>
            <a:pPr indent="-172800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is-IS" sz="2600" dirty="0"/>
              <a:t> From </a:t>
            </a:r>
            <a:r>
              <a:rPr lang="is-IS" sz="2600" b="1" dirty="0"/>
              <a:t>C</a:t>
            </a:r>
            <a:r>
              <a:rPr lang="is-IS" sz="2600" dirty="0"/>
              <a:t> to </a:t>
            </a:r>
            <a:r>
              <a:rPr lang="is-IS" sz="2600" b="1" dirty="0"/>
              <a:t>F :</a:t>
            </a:r>
            <a:r>
              <a:rPr lang="is-IS" sz="2600" dirty="0"/>
              <a:t>  Full employment of all resources, entailing choice between primary output and modern output</a:t>
            </a:r>
          </a:p>
          <a:p>
            <a:pPr indent="-172800">
              <a:buClr>
                <a:schemeClr val="accent5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is-IS" sz="2600" dirty="0"/>
              <a:t> From </a:t>
            </a:r>
            <a:r>
              <a:rPr lang="is-IS" sz="2600" b="1" dirty="0"/>
              <a:t>F</a:t>
            </a:r>
            <a:r>
              <a:rPr lang="is-IS" sz="2600" dirty="0"/>
              <a:t> to </a:t>
            </a:r>
            <a:r>
              <a:rPr lang="is-IS" sz="2600" b="1" dirty="0"/>
              <a:t>H :</a:t>
            </a:r>
            <a:r>
              <a:rPr lang="is-IS" sz="2600" dirty="0"/>
              <a:t>  Diversification, more efficiency, higher GDP per person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457C3-4623-6B78-381A-776AA3259791}"/>
              </a:ext>
            </a:extLst>
          </p:cNvPr>
          <p:cNvSpPr txBox="1"/>
          <p:nvPr/>
        </p:nvSpPr>
        <p:spPr>
          <a:xfrm>
            <a:off x="2931677" y="5296695"/>
            <a:ext cx="17956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s-IS" sz="2000" dirty="0"/>
              <a:t>Modern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F3C7D-0115-24B6-4DB9-7A74EA1EE222}"/>
              </a:ext>
            </a:extLst>
          </p:cNvPr>
          <p:cNvSpPr txBox="1"/>
          <p:nvPr/>
        </p:nvSpPr>
        <p:spPr>
          <a:xfrm rot="16200000">
            <a:off x="754402" y="3654333"/>
            <a:ext cx="17713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s-IS" sz="2000" dirty="0"/>
              <a:t>Primary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EFBB95-7AC1-79D2-6F30-19ED95CAAD74}"/>
              </a:ext>
            </a:extLst>
          </p:cNvPr>
          <p:cNvSpPr txBox="1"/>
          <p:nvPr/>
        </p:nvSpPr>
        <p:spPr>
          <a:xfrm>
            <a:off x="2050638" y="4449490"/>
            <a:ext cx="227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CC68E9-FCB9-678A-F177-029920D7649F}"/>
              </a:ext>
            </a:extLst>
          </p:cNvPr>
          <p:cNvSpPr txBox="1"/>
          <p:nvPr/>
        </p:nvSpPr>
        <p:spPr>
          <a:xfrm>
            <a:off x="2986276" y="3970100"/>
            <a:ext cx="274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0BBAB0-66F4-42D7-4608-CD52E37B01A1}"/>
              </a:ext>
            </a:extLst>
          </p:cNvPr>
          <p:cNvSpPr txBox="1"/>
          <p:nvPr/>
        </p:nvSpPr>
        <p:spPr>
          <a:xfrm>
            <a:off x="2411691" y="4184542"/>
            <a:ext cx="274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1253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86" y="365125"/>
            <a:ext cx="11349926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Export diversification, concentration, and growth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Finger-Kreinin index of diversification </a:t>
            </a:r>
            <a:br>
              <a:rPr lang="is-I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9600" b="0" dirty="0"/>
              <a:t>and per capita GNI 1995-2018 </a:t>
            </a:r>
          </a:p>
          <a:p>
            <a:pPr algn="ctr"/>
            <a:r>
              <a:rPr lang="is-IS" sz="8000" b="0" dirty="0"/>
              <a:t>(USD, ppp, 2018 prices, 181 countries)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96732" y="1681163"/>
            <a:ext cx="6612610" cy="82391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Herfindahl-Hirschman index of concentration </a:t>
            </a:r>
            <a:b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0" dirty="0"/>
              <a:t>and </a:t>
            </a:r>
            <a:r>
              <a:rPr lang="is-IS" sz="9600" b="0" dirty="0"/>
              <a:t>per capita GNI 1995-2018 </a:t>
            </a:r>
          </a:p>
          <a:p>
            <a:pPr algn="ctr"/>
            <a:r>
              <a:rPr lang="is-IS" sz="8000" b="0" dirty="0"/>
              <a:t>(USD, ppp, 2018 prices, 181 countries)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916486" y="6292820"/>
            <a:ext cx="1058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Authors' computations, based on UNCTAD and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EFAE2D0-D1B3-425D-884D-60245B93E0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32462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460C7F1E-051A-4B53-A342-39FA41C0201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668810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A49F6E-E8D8-1DC8-4B5F-BB7E163CC1E1}"/>
              </a:ext>
            </a:extLst>
          </p:cNvPr>
          <p:cNvSpPr txBox="1"/>
          <p:nvPr/>
        </p:nvSpPr>
        <p:spPr>
          <a:xfrm rot="20976303">
            <a:off x="947106" y="3384505"/>
            <a:ext cx="1168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Mongolia</a:t>
            </a:r>
            <a:endParaRPr lang="is-I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4C0FAC-B2E4-A96A-0ADB-FC7DCB057B2B}"/>
              </a:ext>
            </a:extLst>
          </p:cNvPr>
          <p:cNvCxnSpPr/>
          <p:nvPr/>
        </p:nvCxnSpPr>
        <p:spPr>
          <a:xfrm>
            <a:off x="1690123" y="3696603"/>
            <a:ext cx="234017" cy="2773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7" y="365125"/>
            <a:ext cx="11546238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Export diversification, export quality, and growth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467" y="1681163"/>
            <a:ext cx="6059837" cy="823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Theil index of diversification </a:t>
            </a:r>
            <a:r>
              <a:rPr lang="en-US" sz="9600" b="0" dirty="0"/>
              <a:t>1990-2014 </a:t>
            </a:r>
            <a:br>
              <a:rPr lang="en-US" sz="9600" b="0" dirty="0"/>
            </a:br>
            <a:r>
              <a:rPr lang="is-IS" sz="9600" b="0" dirty="0"/>
              <a:t>and per capita GNI 1995-2018 </a:t>
            </a:r>
          </a:p>
          <a:p>
            <a:pPr algn="ctr"/>
            <a:r>
              <a:rPr lang="is-IS" sz="8000" b="0" dirty="0"/>
              <a:t>(USD, ppp, 2018 prices, 174 countries)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25332" cy="82391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 index of product quality </a:t>
            </a:r>
            <a:r>
              <a:rPr lang="en-US" sz="9600" b="0" dirty="0"/>
              <a:t>1990-2014 </a:t>
            </a:r>
            <a:br>
              <a:rPr lang="en-US" sz="9600" b="0" dirty="0"/>
            </a:br>
            <a:r>
              <a:rPr lang="en-US" sz="9600" b="0" dirty="0"/>
              <a:t>and </a:t>
            </a:r>
            <a:r>
              <a:rPr lang="is-IS" sz="9600" b="0" dirty="0"/>
              <a:t>per capita GNI 1995-2018 </a:t>
            </a:r>
          </a:p>
          <a:p>
            <a:pPr algn="ctr"/>
            <a:r>
              <a:rPr lang="is-IS" sz="8000" b="0" dirty="0"/>
              <a:t>(USD, ppp, 2018 prices, 159 countries)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1496152" y="6292820"/>
            <a:ext cx="1010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Authors' computations, based on IMF and World Bank,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08EFB3D-2420-49BC-A4DC-C03E7E538D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933908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90438C5-5B6C-4D52-A24F-FCE86EC36BA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170022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9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complexity and growth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complexity (SITC) </a:t>
            </a:r>
            <a:br>
              <a:rPr lang="en-US" sz="9600" b="0" dirty="0"/>
            </a:br>
            <a:r>
              <a:rPr lang="is-IS" sz="9600" b="0" dirty="0"/>
              <a:t>and per capita GNI 1995-2018 </a:t>
            </a:r>
          </a:p>
          <a:p>
            <a:pPr algn="ctr"/>
            <a:r>
              <a:rPr lang="is-IS" sz="8000" b="0" dirty="0"/>
              <a:t>(USD, ppp, 2018 prices, 174 countries)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25332" cy="82391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complexity (HS) </a:t>
            </a:r>
            <a:br>
              <a:rPr 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0" dirty="0"/>
              <a:t>and </a:t>
            </a:r>
            <a:r>
              <a:rPr lang="is-IS" sz="9600" b="0" dirty="0"/>
              <a:t>per capita GNI 1995-2018 </a:t>
            </a:r>
          </a:p>
          <a:p>
            <a:pPr algn="ctr"/>
            <a:r>
              <a:rPr lang="is-IS" sz="8000" b="0" dirty="0"/>
              <a:t>(USD, ppp, 2018 prices, 159 countries)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678584" y="6315903"/>
            <a:ext cx="109009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Authors' computations, based on Atlas of Economic Complexity and </a:t>
            </a:r>
            <a:r>
              <a:rPr lang="en-US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Bank, </a:t>
            </a:r>
            <a:r>
              <a:rPr lang="en-US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Development Indicators.</a:t>
            </a:r>
            <a:endParaRPr lang="is-I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6D6E198-68CF-43BC-B57E-AB790B0405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613032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F89E87F4-3C7E-4256-9DAC-FFE661CEF35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045461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FD7AF6-82BB-9501-2A78-FA7DAA49F08D}"/>
              </a:ext>
            </a:extLst>
          </p:cNvPr>
          <p:cNvSpPr txBox="1"/>
          <p:nvPr/>
        </p:nvSpPr>
        <p:spPr>
          <a:xfrm rot="20345417">
            <a:off x="3544545" y="3571272"/>
            <a:ext cx="4950513" cy="830997"/>
          </a:xfrm>
          <a:prstGeom prst="rect">
            <a:avLst/>
          </a:prstGeom>
          <a:solidFill>
            <a:srgbClr val="0070C0">
              <a:alpha val="15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400" dirty="0">
                <a:solidFill>
                  <a:schemeClr val="tx1"/>
                </a:solidFill>
              </a:rPr>
              <a:t>Clear cross-country pattern:</a:t>
            </a:r>
            <a:br>
              <a:rPr lang="is-IS" sz="2400" dirty="0">
                <a:solidFill>
                  <a:schemeClr val="tx1"/>
                </a:solidFill>
              </a:rPr>
            </a:br>
            <a:r>
              <a:rPr lang="is-IS" sz="2400" dirty="0">
                <a:solidFill>
                  <a:schemeClr val="tx1"/>
                </a:solidFill>
              </a:rPr>
              <a:t>Diversification and growth go together</a:t>
            </a:r>
          </a:p>
        </p:txBody>
      </p:sp>
    </p:spTree>
    <p:extLst>
      <p:ext uri="{BB962C8B-B14F-4D97-AF65-F5344CB8AC3E}">
        <p14:creationId xmlns:p14="http://schemas.microsoft.com/office/powerpoint/2010/main" val="8743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Diversification of assets and production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614" y="1681163"/>
            <a:ext cx="5686586" cy="823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/>
              <a:t>Asset diversification can facilitate </a:t>
            </a:r>
            <a:br>
              <a:rPr lang="en-US" sz="9600" b="0" dirty="0"/>
            </a:br>
            <a:r>
              <a:rPr lang="en-US" sz="9600" b="0" dirty="0"/>
              <a:t>product diversification</a:t>
            </a:r>
            <a:endParaRPr lang="is-IS" sz="80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25332" cy="82391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9600" b="0" dirty="0"/>
              <a:t>Asset and product diversification</a:t>
            </a:r>
            <a:br>
              <a:rPr lang="en-US" sz="9600" b="0" dirty="0"/>
            </a:br>
            <a:endParaRPr lang="is-IS" sz="80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7DCB4-CF41-E573-EC90-27BD8AF54E42}"/>
              </a:ext>
            </a:extLst>
          </p:cNvPr>
          <p:cNvSpPr txBox="1"/>
          <p:nvPr/>
        </p:nvSpPr>
        <p:spPr>
          <a:xfrm rot="19430155">
            <a:off x="2021562" y="3334176"/>
            <a:ext cx="2016937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E5DB5-FA40-D8ED-A1DA-73DED05294AD}"/>
              </a:ext>
            </a:extLst>
          </p:cNvPr>
          <p:cNvSpPr txBox="1"/>
          <p:nvPr/>
        </p:nvSpPr>
        <p:spPr>
          <a:xfrm>
            <a:off x="8532893" y="6292820"/>
            <a:ext cx="306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World Bank, 2020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s-I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A566E-112D-AAEF-B387-4D5B8ECE8000}"/>
              </a:ext>
            </a:extLst>
          </p:cNvPr>
          <p:cNvSpPr txBox="1"/>
          <p:nvPr/>
        </p:nvSpPr>
        <p:spPr>
          <a:xfrm>
            <a:off x="4407031" y="4555382"/>
            <a:ext cx="122949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0F7C1-E7BD-B046-2023-B1A4E48EE3BE}"/>
              </a:ext>
            </a:extLst>
          </p:cNvPr>
          <p:cNvSpPr txBox="1"/>
          <p:nvPr/>
        </p:nvSpPr>
        <p:spPr>
          <a:xfrm>
            <a:off x="9511646" y="4555382"/>
            <a:ext cx="122017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Stagnation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8BDCEF-87F5-94BA-8860-5E564BF9F8B9}"/>
              </a:ext>
            </a:extLst>
          </p:cNvPr>
          <p:cNvSpPr txBox="1"/>
          <p:nvPr/>
        </p:nvSpPr>
        <p:spPr>
          <a:xfrm rot="19430155">
            <a:off x="9359369" y="3348315"/>
            <a:ext cx="145148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Rapid growth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EB880-1BA4-4EA3-6708-5FE4A03C3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is-I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E3C87DA-167E-FE8F-85D1-C1D53905EC93}"/>
              </a:ext>
            </a:extLst>
          </p:cNvPr>
          <p:cNvGrpSpPr/>
          <p:nvPr/>
        </p:nvGrpSpPr>
        <p:grpSpPr>
          <a:xfrm>
            <a:off x="986725" y="2651995"/>
            <a:ext cx="4959238" cy="3450502"/>
            <a:chOff x="90285" y="-2"/>
            <a:chExt cx="3211127" cy="2219671"/>
          </a:xfrm>
          <a:solidFill>
            <a:schemeClr val="bg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07F1A49-E1E4-B2E3-DA59-C78A4ABA68D5}"/>
                </a:ext>
              </a:extLst>
            </p:cNvPr>
            <p:cNvSpPr/>
            <p:nvPr/>
          </p:nvSpPr>
          <p:spPr>
            <a:xfrm>
              <a:off x="90285" y="57149"/>
              <a:ext cx="1205777" cy="1944000"/>
            </a:xfrm>
            <a:prstGeom prst="ellipse">
              <a:avLst/>
            </a:prstGeom>
            <a:grp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s-IS" sz="10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C4F0E1-ACD7-381C-F896-433A85A9FD71}"/>
                </a:ext>
              </a:extLst>
            </p:cNvPr>
            <p:cNvSpPr/>
            <p:nvPr/>
          </p:nvSpPr>
          <p:spPr>
            <a:xfrm>
              <a:off x="314405" y="899075"/>
              <a:ext cx="891370" cy="867410"/>
            </a:xfrm>
            <a:prstGeom prst="ellipse">
              <a:avLst/>
            </a:prstGeom>
            <a:grp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s-IS" sz="1000" dirty="0"/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9ADFFA-5B37-4155-07FD-2D56F8124E8B}"/>
                </a:ext>
              </a:extLst>
            </p:cNvPr>
            <p:cNvSpPr txBox="1"/>
            <p:nvPr/>
          </p:nvSpPr>
          <p:spPr>
            <a:xfrm>
              <a:off x="1352547" y="-2"/>
              <a:ext cx="1948862" cy="1055190"/>
            </a:xfrm>
            <a:prstGeom prst="rect">
              <a:avLst/>
            </a:prstGeom>
            <a:grpFill/>
            <a:ln w="19050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marL="172800" indent="-172800">
                <a:buSzPct val="150000"/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Diversifies portfolio of national assets (inputs): natural and produced capital and intangible assets (human capital and institutions)</a:t>
              </a:r>
              <a:endParaRPr lang="is-I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172800" indent="-172800">
                <a:buSzPct val="150000"/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Changes comparative advantage and hedges structural risks</a:t>
              </a:r>
              <a:endParaRPr lang="is-I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172800" indent="-172800">
                <a:buSzPct val="150000"/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Increases flexibility, resilience and productivity across economy</a:t>
              </a:r>
              <a:endParaRPr lang="is-I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CF66574A-38D1-236B-653B-3B92F44C9B3D}"/>
                </a:ext>
              </a:extLst>
            </p:cNvPr>
            <p:cNvSpPr txBox="1"/>
            <p:nvPr/>
          </p:nvSpPr>
          <p:spPr>
            <a:xfrm>
              <a:off x="1352550" y="1131011"/>
              <a:ext cx="1948862" cy="1088658"/>
            </a:xfrm>
            <a:prstGeom prst="rect">
              <a:avLst/>
            </a:prstGeom>
            <a:grpFill/>
            <a:ln w="19050">
              <a:solidFill>
                <a:srgbClr val="00206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Diversifies outputs and exports away from mining through energy-intensive industrialisation</a:t>
              </a:r>
              <a:endParaRPr lang="is-I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171450" indent="-171450">
                <a:spcAft>
                  <a:spcPts val="600"/>
                </a:spcAft>
                <a:buSzPct val="150000"/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Builds on current comparative advantage and hedges cyclical risks</a:t>
              </a:r>
              <a:endParaRPr lang="is-IS" sz="12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171450" indent="-171450">
                <a:spcAft>
                  <a:spcPts val="600"/>
                </a:spcAft>
                <a:buSzPct val="150000"/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Increases exposure to low-carbon transition</a:t>
              </a:r>
              <a:endParaRPr lang="is-I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B196488A-7FDB-9441-A6C7-4B80F3E3192A}"/>
                </a:ext>
              </a:extLst>
            </p:cNvPr>
            <p:cNvSpPr txBox="1"/>
            <p:nvPr/>
          </p:nvSpPr>
          <p:spPr>
            <a:xfrm>
              <a:off x="222756" y="470387"/>
              <a:ext cx="948819" cy="27399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1450"/>
                </a:lnSpc>
                <a:spcAft>
                  <a:spcPts val="1450"/>
                </a:spcAft>
              </a:pPr>
              <a:r>
                <a:rPr lang="en-GB" sz="12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Asset diversification</a:t>
              </a:r>
              <a:br>
                <a:rPr lang="en-GB" sz="10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en-GB" sz="10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en-US" sz="10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hare of non-natural capital in total wealth)</a:t>
              </a:r>
              <a:br>
                <a:rPr lang="en-GB" sz="10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endParaRPr lang="is-IS" sz="10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53E8DDC9-74DB-72BE-9F99-8966D656A5F7}"/>
                </a:ext>
              </a:extLst>
            </p:cNvPr>
            <p:cNvSpPr txBox="1"/>
            <p:nvPr/>
          </p:nvSpPr>
          <p:spPr>
            <a:xfrm>
              <a:off x="419466" y="1084576"/>
              <a:ext cx="698856" cy="398487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1450"/>
                </a:lnSpc>
                <a:spcAft>
                  <a:spcPts val="1450"/>
                </a:spcAft>
              </a:pPr>
              <a:r>
                <a:rPr lang="en-GB" sz="12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Product diversification</a:t>
              </a:r>
              <a:br>
                <a:rPr lang="en-GB" sz="10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en-GB" sz="10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(Finger-</a:t>
              </a:r>
              <a:r>
                <a:rPr lang="en-GB" sz="1000" kern="1200" dirty="0" err="1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Kreinin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 index)</a:t>
              </a:r>
              <a:endParaRPr lang="is-IS" sz="10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C3E74DA-EFBC-A071-B890-1850B697672A}"/>
                </a:ext>
              </a:extLst>
            </p:cNvPr>
            <p:cNvCxnSpPr/>
            <p:nvPr/>
          </p:nvCxnSpPr>
          <p:spPr>
            <a:xfrm flipH="1">
              <a:off x="1171575" y="295275"/>
              <a:ext cx="176530" cy="100220"/>
            </a:xfrm>
            <a:prstGeom prst="straightConnector1">
              <a:avLst/>
            </a:prstGeom>
            <a:grpFill/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016C2B-25AA-1778-45DD-279F72429272}"/>
                </a:ext>
              </a:extLst>
            </p:cNvPr>
            <p:cNvCxnSpPr/>
            <p:nvPr/>
          </p:nvCxnSpPr>
          <p:spPr>
            <a:xfrm flipH="1" flipV="1">
              <a:off x="1171575" y="1485900"/>
              <a:ext cx="191991" cy="62478"/>
            </a:xfrm>
            <a:prstGeom prst="straightConnector1">
              <a:avLst/>
            </a:prstGeom>
            <a:grpFill/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Diagramm 17">
            <a:extLst>
              <a:ext uri="{FF2B5EF4-FFF2-40B4-BE49-F238E27FC236}">
                <a16:creationId xmlns:a16="http://schemas.microsoft.com/office/drawing/2014/main" id="{0FEB2D48-3058-4CA8-902B-BA5EB20A0C7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536180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1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10378</TotalTime>
  <Words>1904</Words>
  <Application>Microsoft Office PowerPoint</Application>
  <PresentationFormat>Widescreen</PresentationFormat>
  <Paragraphs>374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Mongolian Baiti</vt:lpstr>
      <vt:lpstr>Times New Roman</vt:lpstr>
      <vt:lpstr>Wingdings</vt:lpstr>
      <vt:lpstr>Office Theme</vt:lpstr>
      <vt:lpstr>Balancing Natural Resources  and Human and Social Capital Pathways to Economic Diversification in Mongolia</vt:lpstr>
      <vt:lpstr>Overview I</vt:lpstr>
      <vt:lpstr>Overview II</vt:lpstr>
      <vt:lpstr>Aspects of diversification</vt:lpstr>
      <vt:lpstr>Background: Diversification and growth</vt:lpstr>
      <vt:lpstr>Export diversification, concentration, and growth</vt:lpstr>
      <vt:lpstr>Export diversification, export quality, and growth</vt:lpstr>
      <vt:lpstr>Economic complexity and growth</vt:lpstr>
      <vt:lpstr>Diversification of assets and production</vt:lpstr>
      <vt:lpstr>Selected determinants of economic growth</vt:lpstr>
      <vt:lpstr>Growth of per capita GDP  (% per year), 1990-2018</vt:lpstr>
      <vt:lpstr>Life expectancy at birth  (years), 1990-2018</vt:lpstr>
      <vt:lpstr>Human Development Index, 2018</vt:lpstr>
      <vt:lpstr>Test scores, diversification, and growth,  1995-2018</vt:lpstr>
      <vt:lpstr>Educational attainment  (years at school), 1990-2010</vt:lpstr>
      <vt:lpstr>Secondary school enrolment  (% of school-age cohort), 1990-2017</vt:lpstr>
      <vt:lpstr>Fertility rate  (births per woman), 1990-2018</vt:lpstr>
      <vt:lpstr>Natural capital and human capital  (% of total wealth), 2014 </vt:lpstr>
      <vt:lpstr>Human capital index, 2017</vt:lpstr>
      <vt:lpstr>Total natural resource rents  (% of GDP), 1990-2017</vt:lpstr>
      <vt:lpstr>Corruption perceptions index, 2000-2019</vt:lpstr>
      <vt:lpstr>Trust index, 2017-2020</vt:lpstr>
      <vt:lpstr>Rule of law (average index from 0 to 1), 2012-2020 </vt:lpstr>
      <vt:lpstr>Gini index of inequality, 1990-2016</vt:lpstr>
      <vt:lpstr>Finger-Kreinin index  of export diversification, 1995-2018</vt:lpstr>
      <vt:lpstr>Herfindahl-Hirschman index  of export concentration, 1995-2018</vt:lpstr>
      <vt:lpstr>Theil index  of export diversification, 1990-2014</vt:lpstr>
      <vt:lpstr>IMF index of product quality (average), 1990-2014</vt:lpstr>
      <vt:lpstr>Economic complexity  (average index from -1 to +1), 1995-2017 </vt:lpstr>
      <vt:lpstr>Interest rate spread  (lending rate minus deposit rate in %), 1990-2018 </vt:lpstr>
      <vt:lpstr>Democracy (index from -10 to +10), 1990-2018 </vt:lpstr>
      <vt:lpstr>Global freedom status (index from 0 to 100), 2019 </vt:lpstr>
      <vt:lpstr>Liberal democracy (index from 0 to 1), 2022 </vt:lpstr>
      <vt:lpstr>Highlights I</vt:lpstr>
      <vt:lpstr>Highlights II</vt:lpstr>
      <vt:lpstr>Highlights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Grow or Not to Grow:  Lithuania and Belarus </dc:title>
  <dc:creator>Þorvaldur Gylfason - HI</dc:creator>
  <cp:lastModifiedBy>Þorvaldur Gylfason - HI</cp:lastModifiedBy>
  <cp:revision>20</cp:revision>
  <dcterms:created xsi:type="dcterms:W3CDTF">2021-09-15T12:43:29Z</dcterms:created>
  <dcterms:modified xsi:type="dcterms:W3CDTF">2024-06-06T09:26:42Z</dcterms:modified>
</cp:coreProperties>
</file>