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4"/>
  </p:sldMasterIdLst>
  <p:notesMasterIdLst>
    <p:notesMasterId r:id="rId32"/>
  </p:notesMasterIdLst>
  <p:sldIdLst>
    <p:sldId id="547" r:id="rId5"/>
    <p:sldId id="387" r:id="rId6"/>
    <p:sldId id="584" r:id="rId7"/>
    <p:sldId id="586" r:id="rId8"/>
    <p:sldId id="389" r:id="rId9"/>
    <p:sldId id="587" r:id="rId10"/>
    <p:sldId id="699" r:id="rId11"/>
    <p:sldId id="640" r:id="rId12"/>
    <p:sldId id="402" r:id="rId13"/>
    <p:sldId id="643" r:id="rId14"/>
    <p:sldId id="691" r:id="rId15"/>
    <p:sldId id="596" r:id="rId16"/>
    <p:sldId id="700" r:id="rId17"/>
    <p:sldId id="647" r:id="rId18"/>
    <p:sldId id="680" r:id="rId19"/>
    <p:sldId id="701" r:id="rId20"/>
    <p:sldId id="694" r:id="rId21"/>
    <p:sldId id="593" r:id="rId22"/>
    <p:sldId id="702" r:id="rId23"/>
    <p:sldId id="703" r:id="rId24"/>
    <p:sldId id="590" r:id="rId25"/>
    <p:sldId id="704" r:id="rId26"/>
    <p:sldId id="679" r:id="rId27"/>
    <p:sldId id="705" r:id="rId28"/>
    <p:sldId id="559" r:id="rId29"/>
    <p:sldId id="676" r:id="rId30"/>
    <p:sldId id="677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FF99"/>
    <a:srgbClr val="FFFFCC"/>
    <a:srgbClr val="FFFFFF"/>
    <a:srgbClr val="003300"/>
    <a:srgbClr val="FFFF0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 autoAdjust="0"/>
  </p:normalViewPr>
  <p:slideViewPr>
    <p:cSldViewPr>
      <p:cViewPr varScale="1">
        <p:scale>
          <a:sx n="75" d="100"/>
          <a:sy n="75" d="100"/>
        </p:scale>
        <p:origin x="165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924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Gylfason - HI" userId="d2d5e679-93b2-45aa-8dcd-f9f23119a28e" providerId="ADAL" clId="{579B3AE7-6154-4C77-B006-E2575BC917AA}"/>
    <pc:docChg chg="delSld">
      <pc:chgData name="Þorvaldur Gylfason - HI" userId="d2d5e679-93b2-45aa-8dcd-f9f23119a28e" providerId="ADAL" clId="{579B3AE7-6154-4C77-B006-E2575BC917AA}" dt="2023-08-03T17:29:02.497" v="0" actId="47"/>
      <pc:docMkLst>
        <pc:docMk/>
      </pc:docMkLst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365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493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24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25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35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44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48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49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50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51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52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53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54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55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56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60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62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69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70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71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72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73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74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75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77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79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81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582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03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06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07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10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11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12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14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21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56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58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59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60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64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65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66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67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68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69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70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71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72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73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74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0" sldId="675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1979163368" sldId="692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1668060615" sldId="693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4219861307" sldId="696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2967372733" sldId="697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3892675719" sldId="698"/>
        </pc:sldMkLst>
      </pc:sldChg>
      <pc:sldChg chg="del">
        <pc:chgData name="Þorvaldur Gylfason - HI" userId="d2d5e679-93b2-45aa-8dcd-f9f23119a28e" providerId="ADAL" clId="{579B3AE7-6154-4C77-B006-E2575BC917AA}" dt="2023-08-03T17:29:02.497" v="0" actId="47"/>
        <pc:sldMkLst>
          <pc:docMk/>
          <pc:sldMk cId="2387621226" sldId="706"/>
        </pc:sldMkLst>
      </pc:sldChg>
      <pc:sldMasterChg chg="delSldLayout">
        <pc:chgData name="Þorvaldur Gylfason - HI" userId="d2d5e679-93b2-45aa-8dcd-f9f23119a28e" providerId="ADAL" clId="{579B3AE7-6154-4C77-B006-E2575BC917AA}" dt="2023-08-03T17:29:02.497" v="0" actId="47"/>
        <pc:sldMasterMkLst>
          <pc:docMk/>
          <pc:sldMasterMk cId="0" sldId="2147483662"/>
        </pc:sldMasterMkLst>
        <pc:sldLayoutChg chg="del">
          <pc:chgData name="Þorvaldur Gylfason - HI" userId="d2d5e679-93b2-45aa-8dcd-f9f23119a28e" providerId="ADAL" clId="{579B3AE7-6154-4C77-B006-E2575BC917AA}" dt="2023-08-03T17:29:02.497" v="0" actId="47"/>
          <pc:sldLayoutMkLst>
            <pc:docMk/>
            <pc:sldMasterMk cId="0" sldId="2147483662"/>
            <pc:sldLayoutMk cId="0" sldId="214748379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5124216325979992"/>
                  <c:y val="0.7511293731586788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GNIpcTrade!$D$2:$D$180</c:f>
              <c:numCache>
                <c:formatCode>0.0</c:formatCode>
                <c:ptCount val="179"/>
                <c:pt idx="0">
                  <c:v>47.167345936599204</c:v>
                </c:pt>
                <c:pt idx="1">
                  <c:v>100.24969090648119</c:v>
                </c:pt>
                <c:pt idx="2">
                  <c:v>58.073110638433036</c:v>
                </c:pt>
                <c:pt idx="3">
                  <c:v>140.95751661761972</c:v>
                </c:pt>
                <c:pt idx="4">
                  <c:v>20.641348262666732</c:v>
                </c:pt>
                <c:pt idx="5">
                  <c:v>77.757253536872014</c:v>
                </c:pt>
                <c:pt idx="6">
                  <c:v>125.95360647642579</c:v>
                </c:pt>
                <c:pt idx="7">
                  <c:v>33.986527957196699</c:v>
                </c:pt>
                <c:pt idx="8">
                  <c:v>71.8621970335181</c:v>
                </c:pt>
                <c:pt idx="9">
                  <c:v>88.355480794716854</c:v>
                </c:pt>
                <c:pt idx="10">
                  <c:v>32.496359475613424</c:v>
                </c:pt>
                <c:pt idx="11">
                  <c:v>117.83244844228204</c:v>
                </c:pt>
                <c:pt idx="12">
                  <c:v>48.575744552868926</c:v>
                </c:pt>
                <c:pt idx="13">
                  <c:v>36.107926111627393</c:v>
                </c:pt>
                <c:pt idx="14">
                  <c:v>26.046382303600854</c:v>
                </c:pt>
                <c:pt idx="15">
                  <c:v>95.703782446133914</c:v>
                </c:pt>
                <c:pt idx="16">
                  <c:v>166.17055925128852</c:v>
                </c:pt>
                <c:pt idx="17">
                  <c:v>98.581476768308704</c:v>
                </c:pt>
                <c:pt idx="18">
                  <c:v>96.623225495595932</c:v>
                </c:pt>
                <c:pt idx="19">
                  <c:v>124.32523736781297</c:v>
                </c:pt>
                <c:pt idx="20">
                  <c:v>117.51304396043396</c:v>
                </c:pt>
                <c:pt idx="21">
                  <c:v>53.178678492115587</c:v>
                </c:pt>
                <c:pt idx="22">
                  <c:v>19.181998570819712</c:v>
                </c:pt>
                <c:pt idx="23">
                  <c:v>87.579656467268904</c:v>
                </c:pt>
                <c:pt idx="24">
                  <c:v>104.25432345589941</c:v>
                </c:pt>
                <c:pt idx="25">
                  <c:v>81.967846660988869</c:v>
                </c:pt>
                <c:pt idx="26">
                  <c:v>98.721404321348558</c:v>
                </c:pt>
                <c:pt idx="27">
                  <c:v>51.490034287373859</c:v>
                </c:pt>
                <c:pt idx="28">
                  <c:v>55.129911686397179</c:v>
                </c:pt>
                <c:pt idx="29">
                  <c:v>88.622346007219789</c:v>
                </c:pt>
                <c:pt idx="30">
                  <c:v>49.945052531834619</c:v>
                </c:pt>
                <c:pt idx="31">
                  <c:v>26.742136031039756</c:v>
                </c:pt>
                <c:pt idx="32">
                  <c:v>71.766818515222653</c:v>
                </c:pt>
                <c:pt idx="33">
                  <c:v>48.165181211230411</c:v>
                </c:pt>
                <c:pt idx="34">
                  <c:v>46.443894181712352</c:v>
                </c:pt>
                <c:pt idx="35">
                  <c:v>112.22267374878859</c:v>
                </c:pt>
                <c:pt idx="36">
                  <c:v>31.771419638307687</c:v>
                </c:pt>
                <c:pt idx="37">
                  <c:v>59.987449512077426</c:v>
                </c:pt>
                <c:pt idx="38">
                  <c:v>91.886874912328622</c:v>
                </c:pt>
                <c:pt idx="39">
                  <c:v>69.802209850304877</c:v>
                </c:pt>
                <c:pt idx="40">
                  <c:v>114.78657478422133</c:v>
                </c:pt>
                <c:pt idx="41">
                  <c:v>110.27537175762016</c:v>
                </c:pt>
                <c:pt idx="42">
                  <c:v>54.685437001874192</c:v>
                </c:pt>
                <c:pt idx="43">
                  <c:v>104.76800523408552</c:v>
                </c:pt>
                <c:pt idx="44">
                  <c:v>73.584724056120464</c:v>
                </c:pt>
                <c:pt idx="45">
                  <c:v>58.1971449267879</c:v>
                </c:pt>
                <c:pt idx="46">
                  <c:v>59.021023639846639</c:v>
                </c:pt>
                <c:pt idx="47">
                  <c:v>41.533965979558594</c:v>
                </c:pt>
                <c:pt idx="48">
                  <c:v>49.266471319473524</c:v>
                </c:pt>
                <c:pt idx="49">
                  <c:v>40.142512447308597</c:v>
                </c:pt>
                <c:pt idx="50">
                  <c:v>143.38175387340448</c:v>
                </c:pt>
                <c:pt idx="51">
                  <c:v>40.35097407721635</c:v>
                </c:pt>
                <c:pt idx="52">
                  <c:v>59.013372824177168</c:v>
                </c:pt>
                <c:pt idx="53">
                  <c:v>106.11769058286198</c:v>
                </c:pt>
                <c:pt idx="54">
                  <c:v>43.767393532000035</c:v>
                </c:pt>
                <c:pt idx="55">
                  <c:v>101.10949206726131</c:v>
                </c:pt>
                <c:pt idx="56">
                  <c:v>90.703764322147435</c:v>
                </c:pt>
                <c:pt idx="57">
                  <c:v>49.645609610372205</c:v>
                </c:pt>
                <c:pt idx="58">
                  <c:v>85.826165720786591</c:v>
                </c:pt>
                <c:pt idx="59">
                  <c:v>56.419559796378067</c:v>
                </c:pt>
                <c:pt idx="60">
                  <c:v>65.414426995276429</c:v>
                </c:pt>
                <c:pt idx="61">
                  <c:v>79.867653041704727</c:v>
                </c:pt>
                <c:pt idx="62">
                  <c:v>48.639525586204392</c:v>
                </c:pt>
                <c:pt idx="63">
                  <c:v>191.54529522474223</c:v>
                </c:pt>
                <c:pt idx="64">
                  <c:v>41.747598009089856</c:v>
                </c:pt>
                <c:pt idx="65">
                  <c:v>87.930480682000677</c:v>
                </c:pt>
                <c:pt idx="66">
                  <c:v>45.396708927625014</c:v>
                </c:pt>
                <c:pt idx="67">
                  <c:v>148.10202952370582</c:v>
                </c:pt>
                <c:pt idx="68">
                  <c:v>239.41506619951949</c:v>
                </c:pt>
                <c:pt idx="69">
                  <c:v>83.17830816930379</c:v>
                </c:pt>
                <c:pt idx="70">
                  <c:v>81.159894384893832</c:v>
                </c:pt>
                <c:pt idx="71">
                  <c:v>54.922404546859468</c:v>
                </c:pt>
                <c:pt idx="72">
                  <c:v>125.86332570949993</c:v>
                </c:pt>
                <c:pt idx="73">
                  <c:v>46.06702097965227</c:v>
                </c:pt>
                <c:pt idx="74">
                  <c:v>22.951260381133423</c:v>
                </c:pt>
                <c:pt idx="75">
                  <c:v>122.64301337763594</c:v>
                </c:pt>
                <c:pt idx="76">
                  <c:v>41.064320084856028</c:v>
                </c:pt>
                <c:pt idx="77">
                  <c:v>73.39093773146466</c:v>
                </c:pt>
                <c:pt idx="78">
                  <c:v>76.721381650600819</c:v>
                </c:pt>
                <c:pt idx="79">
                  <c:v>65.390208470322307</c:v>
                </c:pt>
                <c:pt idx="80">
                  <c:v>41.416544265847257</c:v>
                </c:pt>
                <c:pt idx="81">
                  <c:v>86.569735844411213</c:v>
                </c:pt>
                <c:pt idx="82">
                  <c:v>119.90744685270742</c:v>
                </c:pt>
                <c:pt idx="83">
                  <c:v>22.940441467513413</c:v>
                </c:pt>
                <c:pt idx="84">
                  <c:v>83.548164261724068</c:v>
                </c:pt>
                <c:pt idx="85">
                  <c:v>57.835259779610091</c:v>
                </c:pt>
                <c:pt idx="86">
                  <c:v>102.25696206007035</c:v>
                </c:pt>
                <c:pt idx="87">
                  <c:v>84.527334630892</c:v>
                </c:pt>
                <c:pt idx="88">
                  <c:v>106.18344183746312</c:v>
                </c:pt>
                <c:pt idx="89">
                  <c:v>97.557703659969292</c:v>
                </c:pt>
                <c:pt idx="90">
                  <c:v>57.833290036336209</c:v>
                </c:pt>
                <c:pt idx="91">
                  <c:v>96.405521153189156</c:v>
                </c:pt>
                <c:pt idx="92">
                  <c:v>63.598216740983041</c:v>
                </c:pt>
                <c:pt idx="93">
                  <c:v>80.967382119074074</c:v>
                </c:pt>
                <c:pt idx="94">
                  <c:v>130.42694335548381</c:v>
                </c:pt>
                <c:pt idx="95">
                  <c:v>80.356729730460984</c:v>
                </c:pt>
                <c:pt idx="96">
                  <c:v>63.551697323166223</c:v>
                </c:pt>
                <c:pt idx="97">
                  <c:v>103.34223447488112</c:v>
                </c:pt>
                <c:pt idx="98">
                  <c:v>118.96233670185755</c:v>
                </c:pt>
                <c:pt idx="99">
                  <c:v>220.91761583359695</c:v>
                </c:pt>
                <c:pt idx="100">
                  <c:v>99.788766413594217</c:v>
                </c:pt>
                <c:pt idx="101">
                  <c:v>55.537019799451578</c:v>
                </c:pt>
                <c:pt idx="102">
                  <c:v>125.87628337925359</c:v>
                </c:pt>
                <c:pt idx="103">
                  <c:v>48.323283432968012</c:v>
                </c:pt>
                <c:pt idx="104">
                  <c:v>182.14607126584957</c:v>
                </c:pt>
                <c:pt idx="105">
                  <c:v>37.261990862719465</c:v>
                </c:pt>
                <c:pt idx="106">
                  <c:v>127.19361038176618</c:v>
                </c:pt>
                <c:pt idx="107">
                  <c:v>92.142164161337931</c:v>
                </c:pt>
                <c:pt idx="108">
                  <c:v>49.213518260581125</c:v>
                </c:pt>
                <c:pt idx="109">
                  <c:v>201.14799762814258</c:v>
                </c:pt>
                <c:pt idx="110">
                  <c:v>11.435450624070381</c:v>
                </c:pt>
                <c:pt idx="111">
                  <c:v>104.32112072005718</c:v>
                </c:pt>
                <c:pt idx="112">
                  <c:v>104.33876168414717</c:v>
                </c:pt>
                <c:pt idx="113">
                  <c:v>63.127392897480782</c:v>
                </c:pt>
                <c:pt idx="114">
                  <c:v>91.669111456760277</c:v>
                </c:pt>
                <c:pt idx="115">
                  <c:v>115.940547297145</c:v>
                </c:pt>
                <c:pt idx="116">
                  <c:v>60.423541055999472</c:v>
                </c:pt>
                <c:pt idx="117">
                  <c:v>135.09284419324229</c:v>
                </c:pt>
                <c:pt idx="118">
                  <c:v>98.691083499221918</c:v>
                </c:pt>
                <c:pt idx="119">
                  <c:v>43.299469479382253</c:v>
                </c:pt>
                <c:pt idx="120">
                  <c:v>43.292440865710994</c:v>
                </c:pt>
                <c:pt idx="121">
                  <c:v>67.658714293336374</c:v>
                </c:pt>
                <c:pt idx="122">
                  <c:v>109.40562786026601</c:v>
                </c:pt>
                <c:pt idx="123">
                  <c:v>71.926594748128991</c:v>
                </c:pt>
                <c:pt idx="124">
                  <c:v>36.959675011968173</c:v>
                </c:pt>
                <c:pt idx="125">
                  <c:v>147.60311418741441</c:v>
                </c:pt>
                <c:pt idx="126">
                  <c:v>56.208626263916436</c:v>
                </c:pt>
                <c:pt idx="127">
                  <c:v>92.123331862157229</c:v>
                </c:pt>
                <c:pt idx="128">
                  <c:v>32.089627237653211</c:v>
                </c:pt>
                <c:pt idx="129">
                  <c:v>125.85242532349234</c:v>
                </c:pt>
                <c:pt idx="130">
                  <c:v>38.591421468551296</c:v>
                </c:pt>
                <c:pt idx="131">
                  <c:v>61.463791163988844</c:v>
                </c:pt>
                <c:pt idx="132">
                  <c:v>131.4419343795837</c:v>
                </c:pt>
                <c:pt idx="133">
                  <c:v>87.744071917189274</c:v>
                </c:pt>
                <c:pt idx="134">
                  <c:v>68.204696992963036</c:v>
                </c:pt>
                <c:pt idx="135">
                  <c:v>57.416209878186081</c:v>
                </c:pt>
                <c:pt idx="136">
                  <c:v>97.074618951705972</c:v>
                </c:pt>
                <c:pt idx="137">
                  <c:v>82.886604306968408</c:v>
                </c:pt>
                <c:pt idx="138">
                  <c:v>91.164656986646719</c:v>
                </c:pt>
                <c:pt idx="139">
                  <c:v>68.253062938815773</c:v>
                </c:pt>
                <c:pt idx="140">
                  <c:v>53.862766409460555</c:v>
                </c:pt>
                <c:pt idx="141">
                  <c:v>33.144403319117338</c:v>
                </c:pt>
                <c:pt idx="142">
                  <c:v>77.00361481369886</c:v>
                </c:pt>
                <c:pt idx="143">
                  <c:v>27.425740391487459</c:v>
                </c:pt>
                <c:pt idx="144">
                  <c:v>61.265013771909466</c:v>
                </c:pt>
                <c:pt idx="145">
                  <c:v>330.34750691908681</c:v>
                </c:pt>
                <c:pt idx="146">
                  <c:v>96.362470927694417</c:v>
                </c:pt>
                <c:pt idx="147">
                  <c:v>51.966704491947489</c:v>
                </c:pt>
                <c:pt idx="148">
                  <c:v>62.283526016769528</c:v>
                </c:pt>
                <c:pt idx="149">
                  <c:v>70.928233263492416</c:v>
                </c:pt>
                <c:pt idx="150">
                  <c:v>95.965390401061228</c:v>
                </c:pt>
                <c:pt idx="151">
                  <c:v>138.99612331977627</c:v>
                </c:pt>
                <c:pt idx="152">
                  <c:v>120.54092872446365</c:v>
                </c:pt>
                <c:pt idx="153">
                  <c:v>64.29115283957897</c:v>
                </c:pt>
                <c:pt idx="154">
                  <c:v>134.47922336001923</c:v>
                </c:pt>
                <c:pt idx="155">
                  <c:v>117.77919901238739</c:v>
                </c:pt>
                <c:pt idx="156">
                  <c:v>52.899514064659627</c:v>
                </c:pt>
                <c:pt idx="157">
                  <c:v>87.773030096394962</c:v>
                </c:pt>
                <c:pt idx="158">
                  <c:v>76.460291538469377</c:v>
                </c:pt>
                <c:pt idx="159">
                  <c:v>96.305904680233155</c:v>
                </c:pt>
                <c:pt idx="160">
                  <c:v>126.06142357427457</c:v>
                </c:pt>
                <c:pt idx="161">
                  <c:v>54.962123497099419</c:v>
                </c:pt>
                <c:pt idx="162">
                  <c:v>80.969543883202093</c:v>
                </c:pt>
                <c:pt idx="163">
                  <c:v>78.880524326760025</c:v>
                </c:pt>
                <c:pt idx="164">
                  <c:v>31.034584941475568</c:v>
                </c:pt>
                <c:pt idx="165">
                  <c:v>47.213783554451553</c:v>
                </c:pt>
                <c:pt idx="166">
                  <c:v>37.909250838766965</c:v>
                </c:pt>
                <c:pt idx="167">
                  <c:v>91.880542124345496</c:v>
                </c:pt>
                <c:pt idx="168">
                  <c:v>39.862979075355298</c:v>
                </c:pt>
                <c:pt idx="169">
                  <c:v>19.140899382287472</c:v>
                </c:pt>
                <c:pt idx="170">
                  <c:v>60.297889077284132</c:v>
                </c:pt>
                <c:pt idx="171">
                  <c:v>100.60959005492987</c:v>
                </c:pt>
                <c:pt idx="172">
                  <c:v>113.37834286306081</c:v>
                </c:pt>
                <c:pt idx="173">
                  <c:v>98.218355097392504</c:v>
                </c:pt>
                <c:pt idx="174">
                  <c:v>80.879602325158388</c:v>
                </c:pt>
                <c:pt idx="175">
                  <c:v>72.378249429694648</c:v>
                </c:pt>
                <c:pt idx="176">
                  <c:v>52.127904202898534</c:v>
                </c:pt>
                <c:pt idx="177">
                  <c:v>67.159217104982773</c:v>
                </c:pt>
                <c:pt idx="178">
                  <c:v>63.798937799573842</c:v>
                </c:pt>
              </c:numCache>
            </c:numRef>
          </c:xVal>
          <c:yVal>
            <c:numRef>
              <c:f>GNIpcTrade!$E$2:$E$180</c:f>
              <c:numCache>
                <c:formatCode>0.00</c:formatCode>
                <c:ptCount val="179"/>
                <c:pt idx="0">
                  <c:v>7.6009024595420822</c:v>
                </c:pt>
                <c:pt idx="1">
                  <c:v>8.7094650790633601</c:v>
                </c:pt>
                <c:pt idx="2">
                  <c:v>9.4026122596233055</c:v>
                </c:pt>
                <c:pt idx="3">
                  <c:v>11.217345620391306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10.042379551402746</c:v>
                </c:pt>
                <c:pt idx="7">
                  <c:v>10.731602593506558</c:v>
                </c:pt>
                <c:pt idx="8">
                  <c:v>10.871611433050301</c:v>
                </c:pt>
                <c:pt idx="9">
                  <c:v>9.7201654954085903</c:v>
                </c:pt>
                <c:pt idx="10">
                  <c:v>6.6463905148477291</c:v>
                </c:pt>
                <c:pt idx="11">
                  <c:v>10.77812260914145</c:v>
                </c:pt>
                <c:pt idx="12">
                  <c:v>7.7231200922663312</c:v>
                </c:pt>
                <c:pt idx="13">
                  <c:v>7.5010821242598711</c:v>
                </c:pt>
                <c:pt idx="14">
                  <c:v>8.3039999709551964</c:v>
                </c:pt>
                <c:pt idx="15">
                  <c:v>9.9281801651265003</c:v>
                </c:pt>
                <c:pt idx="16">
                  <c:v>10.667326161218606</c:v>
                </c:pt>
                <c:pt idx="17">
                  <c:v>10.301928045707328</c:v>
                </c:pt>
                <c:pt idx="18">
                  <c:v>9.4634309996583443</c:v>
                </c:pt>
                <c:pt idx="19">
                  <c:v>9.8058747236691275</c:v>
                </c:pt>
                <c:pt idx="20">
                  <c:v>8.9733514138399197</c:v>
                </c:pt>
                <c:pt idx="21">
                  <c:v>8.8997307948806963</c:v>
                </c:pt>
                <c:pt idx="22">
                  <c:v>9.626415659196363</c:v>
                </c:pt>
                <c:pt idx="23">
                  <c:v>9.788637710857186</c:v>
                </c:pt>
                <c:pt idx="24">
                  <c:v>11.335710845544419</c:v>
                </c:pt>
                <c:pt idx="25">
                  <c:v>9.0881727380019743</c:v>
                </c:pt>
                <c:pt idx="26">
                  <c:v>9.7403802146659775</c:v>
                </c:pt>
                <c:pt idx="27">
                  <c:v>6.5930445341424369</c:v>
                </c:pt>
                <c:pt idx="28">
                  <c:v>10.730947070703667</c:v>
                </c:pt>
                <c:pt idx="29">
                  <c:v>11.096045454046765</c:v>
                </c:pt>
                <c:pt idx="30">
                  <c:v>10.04975005951438</c:v>
                </c:pt>
                <c:pt idx="31">
                  <c:v>9.7267503740360741</c:v>
                </c:pt>
                <c:pt idx="32">
                  <c:v>8.2480057016006203</c:v>
                </c:pt>
                <c:pt idx="33">
                  <c:v>8.1997389606307856</c:v>
                </c:pt>
                <c:pt idx="34">
                  <c:v>6.7684932116486296</c:v>
                </c:pt>
                <c:pt idx="35">
                  <c:v>8.4929004988471934</c:v>
                </c:pt>
                <c:pt idx="36">
                  <c:v>9.5588823326847265</c:v>
                </c:pt>
                <c:pt idx="37">
                  <c:v>7.3588308983423536</c:v>
                </c:pt>
                <c:pt idx="38">
                  <c:v>8.790269111478656</c:v>
                </c:pt>
                <c:pt idx="39">
                  <c:v>9.6865745509725549</c:v>
                </c:pt>
                <c:pt idx="40">
                  <c:v>10.422578920719152</c:v>
                </c:pt>
                <c:pt idx="41">
                  <c:v>10.463389013948712</c:v>
                </c:pt>
                <c:pt idx="42">
                  <c:v>10.854372929174783</c:v>
                </c:pt>
                <c:pt idx="43">
                  <c:v>9.2271974890426058</c:v>
                </c:pt>
                <c:pt idx="44">
                  <c:v>10.850501457053124</c:v>
                </c:pt>
                <c:pt idx="45">
                  <c:v>9.6349542989231072</c:v>
                </c:pt>
                <c:pt idx="46">
                  <c:v>9.6191332701770218</c:v>
                </c:pt>
                <c:pt idx="47">
                  <c:v>9.3369730229095484</c:v>
                </c:pt>
                <c:pt idx="48">
                  <c:v>9.3378536922751429</c:v>
                </c:pt>
                <c:pt idx="49">
                  <c:v>10.54770705947265</c:v>
                </c:pt>
                <c:pt idx="50">
                  <c:v>10.341742483467284</c:v>
                </c:pt>
                <c:pt idx="51">
                  <c:v>7.5443321080536885</c:v>
                </c:pt>
                <c:pt idx="52">
                  <c:v>10.7305098166521</c:v>
                </c:pt>
                <c:pt idx="53">
                  <c:v>9.1149301871715238</c:v>
                </c:pt>
                <c:pt idx="54">
                  <c:v>10.685560942290476</c:v>
                </c:pt>
                <c:pt idx="55">
                  <c:v>8.3452179266764279</c:v>
                </c:pt>
                <c:pt idx="56">
                  <c:v>9.7415566853899076</c:v>
                </c:pt>
                <c:pt idx="57">
                  <c:v>10.67266941937207</c:v>
                </c:pt>
                <c:pt idx="58">
                  <c:v>9.2222689428414562</c:v>
                </c:pt>
                <c:pt idx="59">
                  <c:v>8.4096079807363004</c:v>
                </c:pt>
                <c:pt idx="60">
                  <c:v>7.7275351104754479</c:v>
                </c:pt>
                <c:pt idx="61">
                  <c:v>7.4205789054108005</c:v>
                </c:pt>
                <c:pt idx="62">
                  <c:v>7.4383835300443071</c:v>
                </c:pt>
                <c:pt idx="63">
                  <c:v>9.8719968854447568</c:v>
                </c:pt>
                <c:pt idx="64">
                  <c:v>10.233510465477433</c:v>
                </c:pt>
                <c:pt idx="65">
                  <c:v>9.5756776889935686</c:v>
                </c:pt>
                <c:pt idx="66">
                  <c:v>8.987196820661973</c:v>
                </c:pt>
                <c:pt idx="67">
                  <c:v>9.0020854331557238</c:v>
                </c:pt>
                <c:pt idx="68">
                  <c:v>11.068199642908761</c:v>
                </c:pt>
                <c:pt idx="69">
                  <c:v>8.4403121470802791</c:v>
                </c:pt>
                <c:pt idx="70">
                  <c:v>10.114558522616068</c:v>
                </c:pt>
                <c:pt idx="71">
                  <c:v>7.5120712458354664</c:v>
                </c:pt>
                <c:pt idx="72">
                  <c:v>10.211707276205457</c:v>
                </c:pt>
                <c:pt idx="73">
                  <c:v>9.3842936790996205</c:v>
                </c:pt>
                <c:pt idx="74">
                  <c:v>8.8622003304872869</c:v>
                </c:pt>
                <c:pt idx="75">
                  <c:v>11.041961374629368</c:v>
                </c:pt>
                <c:pt idx="76">
                  <c:v>9.9527537938390456</c:v>
                </c:pt>
                <c:pt idx="77">
                  <c:v>9.7415566853899076</c:v>
                </c:pt>
                <c:pt idx="78">
                  <c:v>10.890050337395614</c:v>
                </c:pt>
                <c:pt idx="79">
                  <c:v>10.546919140850141</c:v>
                </c:pt>
                <c:pt idx="80">
                  <c:v>10.597384451986619</c:v>
                </c:pt>
                <c:pt idx="81">
                  <c:v>9.0699282182594381</c:v>
                </c:pt>
                <c:pt idx="82">
                  <c:v>9.1171279902540032</c:v>
                </c:pt>
                <c:pt idx="83">
                  <c:v>10.724808046819057</c:v>
                </c:pt>
                <c:pt idx="84">
                  <c:v>10.06219924369095</c:v>
                </c:pt>
                <c:pt idx="85">
                  <c:v>8.0864102753237823</c:v>
                </c:pt>
                <c:pt idx="86">
                  <c:v>8.1942293048198174</c:v>
                </c:pt>
                <c:pt idx="87">
                  <c:v>8.2321742363839405</c:v>
                </c:pt>
                <c:pt idx="88">
                  <c:v>8.2558284272818305</c:v>
                </c:pt>
                <c:pt idx="89">
                  <c:v>10.177324218165856</c:v>
                </c:pt>
                <c:pt idx="90">
                  <c:v>10.552160242994244</c:v>
                </c:pt>
                <c:pt idx="91">
                  <c:v>11.330323868968955</c:v>
                </c:pt>
                <c:pt idx="92">
                  <c:v>8.8023721336499001</c:v>
                </c:pt>
                <c:pt idx="93">
                  <c:v>9.5949222691679221</c:v>
                </c:pt>
                <c:pt idx="94">
                  <c:v>6.5652649700353614</c:v>
                </c:pt>
                <c:pt idx="95">
                  <c:v>9.9004830435158286</c:v>
                </c:pt>
                <c:pt idx="96">
                  <c:v>9.4310810386740815</c:v>
                </c:pt>
                <c:pt idx="97">
                  <c:v>8.1633713164599122</c:v>
                </c:pt>
                <c:pt idx="98">
                  <c:v>10.342709757442426</c:v>
                </c:pt>
                <c:pt idx="99">
                  <c:v>11.193271013275174</c:v>
                </c:pt>
                <c:pt idx="100">
                  <c:v>10.218298292376161</c:v>
                </c:pt>
                <c:pt idx="101">
                  <c:v>8.9946688355006739</c:v>
                </c:pt>
                <c:pt idx="102">
                  <c:v>8.7094650790633601</c:v>
                </c:pt>
                <c:pt idx="103">
                  <c:v>7.3198649298089702</c:v>
                </c:pt>
                <c:pt idx="104">
                  <c:v>9.6388707530153432</c:v>
                </c:pt>
                <c:pt idx="105">
                  <c:v>9.7835772558635696</c:v>
                </c:pt>
                <c:pt idx="106">
                  <c:v>8.6233533872446273</c:v>
                </c:pt>
                <c:pt idx="107">
                  <c:v>9.5880916415168311</c:v>
                </c:pt>
                <c:pt idx="108">
                  <c:v>7.6778635006782103</c:v>
                </c:pt>
                <c:pt idx="109">
                  <c:v>10.511621358769117</c:v>
                </c:pt>
                <c:pt idx="110">
                  <c:v>8.6707722793445381</c:v>
                </c:pt>
                <c:pt idx="111">
                  <c:v>9.8600579946087912</c:v>
                </c:pt>
                <c:pt idx="112">
                  <c:v>9.3209868920632459</c:v>
                </c:pt>
                <c:pt idx="113">
                  <c:v>7.0900768357760917</c:v>
                </c:pt>
                <c:pt idx="114">
                  <c:v>8.2687318321177372</c:v>
                </c:pt>
                <c:pt idx="115">
                  <c:v>10.024376869811581</c:v>
                </c:pt>
                <c:pt idx="116">
                  <c:v>7.0732697174597101</c:v>
                </c:pt>
                <c:pt idx="117">
                  <c:v>10.262908722142885</c:v>
                </c:pt>
                <c:pt idx="118">
                  <c:v>9.241839039035554</c:v>
                </c:pt>
                <c:pt idx="119">
                  <c:v>6.8977049431286357</c:v>
                </c:pt>
                <c:pt idx="120">
                  <c:v>8.6447065117151975</c:v>
                </c:pt>
                <c:pt idx="121">
                  <c:v>8.6447065117151975</c:v>
                </c:pt>
                <c:pt idx="122">
                  <c:v>10.871231565999199</c:v>
                </c:pt>
                <c:pt idx="123">
                  <c:v>11.059267514260579</c:v>
                </c:pt>
                <c:pt idx="124">
                  <c:v>7.9047039138737469</c:v>
                </c:pt>
                <c:pt idx="125">
                  <c:v>9.7959023418561912</c:v>
                </c:pt>
                <c:pt idx="126">
                  <c:v>10.585573785736649</c:v>
                </c:pt>
                <c:pt idx="127">
                  <c:v>10.602616804773621</c:v>
                </c:pt>
                <c:pt idx="128">
                  <c:v>8.6707722793445381</c:v>
                </c:pt>
                <c:pt idx="129">
                  <c:v>9.9937851905169079</c:v>
                </c:pt>
                <c:pt idx="130">
                  <c:v>9.4642070959332329</c:v>
                </c:pt>
                <c:pt idx="131">
                  <c:v>9.2133358809559809</c:v>
                </c:pt>
                <c:pt idx="132">
                  <c:v>9.5432347872495118</c:v>
                </c:pt>
                <c:pt idx="133">
                  <c:v>8.3039999709551964</c:v>
                </c:pt>
                <c:pt idx="134">
                  <c:v>10.246012860870419</c:v>
                </c:pt>
                <c:pt idx="135">
                  <c:v>10.357425314095071</c:v>
                </c:pt>
                <c:pt idx="136">
                  <c:v>9.1247824836145366</c:v>
                </c:pt>
                <c:pt idx="137">
                  <c:v>8.6233533872446273</c:v>
                </c:pt>
                <c:pt idx="138">
                  <c:v>11.760254183072794</c:v>
                </c:pt>
                <c:pt idx="139">
                  <c:v>10.132613175527885</c:v>
                </c:pt>
                <c:pt idx="140">
                  <c:v>10.122221395361638</c:v>
                </c:pt>
                <c:pt idx="141">
                  <c:v>7.5958899177185382</c:v>
                </c:pt>
                <c:pt idx="142">
                  <c:v>10.910897877777767</c:v>
                </c:pt>
                <c:pt idx="143">
                  <c:v>8.4073783254090309</c:v>
                </c:pt>
                <c:pt idx="144">
                  <c:v>7.8709295967551425</c:v>
                </c:pt>
                <c:pt idx="145">
                  <c:v>11.413878311368995</c:v>
                </c:pt>
                <c:pt idx="146">
                  <c:v>7.7275351104754479</c:v>
                </c:pt>
                <c:pt idx="147">
                  <c:v>7.2997973667581606</c:v>
                </c:pt>
                <c:pt idx="148">
                  <c:v>8.9279774610020013</c:v>
                </c:pt>
                <c:pt idx="149">
                  <c:v>9.5496656775798012</c:v>
                </c:pt>
                <c:pt idx="150">
                  <c:v>9.5673152709239133</c:v>
                </c:pt>
                <c:pt idx="151">
                  <c:v>10.353288474464344</c:v>
                </c:pt>
                <c:pt idx="152">
                  <c:v>10.431465235119685</c:v>
                </c:pt>
                <c:pt idx="153">
                  <c:v>10.83643872530339</c:v>
                </c:pt>
                <c:pt idx="154">
                  <c:v>9.0501716198233613</c:v>
                </c:pt>
                <c:pt idx="155">
                  <c:v>10.198393470077228</c:v>
                </c:pt>
                <c:pt idx="156">
                  <c:v>7.5600804650218274</c:v>
                </c:pt>
                <c:pt idx="157">
                  <c:v>7.3901814282264295</c:v>
                </c:pt>
                <c:pt idx="158">
                  <c:v>9.7462487761096366</c:v>
                </c:pt>
                <c:pt idx="159">
                  <c:v>8.2079469410486166</c:v>
                </c:pt>
                <c:pt idx="160">
                  <c:v>9.7596171821164255</c:v>
                </c:pt>
                <c:pt idx="161">
                  <c:v>8.7530555151382217</c:v>
                </c:pt>
                <c:pt idx="162">
                  <c:v>8.7078135510248877</c:v>
                </c:pt>
                <c:pt idx="163">
                  <c:v>9.3492323708428007</c:v>
                </c:pt>
                <c:pt idx="164">
                  <c:v>10.223757814581061</c:v>
                </c:pt>
                <c:pt idx="165">
                  <c:v>7.9793388952623276</c:v>
                </c:pt>
                <c:pt idx="166">
                  <c:v>7.506591780070841</c:v>
                </c:pt>
                <c:pt idx="167">
                  <c:v>9.0938065557202314</c:v>
                </c:pt>
                <c:pt idx="168">
                  <c:v>9.9928711136708142</c:v>
                </c:pt>
                <c:pt idx="169">
                  <c:v>11.005427631296913</c:v>
                </c:pt>
                <c:pt idx="170">
                  <c:v>8.8720665134083418</c:v>
                </c:pt>
                <c:pt idx="171">
                  <c:v>9.3733092002543223</c:v>
                </c:pt>
                <c:pt idx="172">
                  <c:v>8.7718354097898175</c:v>
                </c:pt>
                <c:pt idx="173">
                  <c:v>8.0614868668713271</c:v>
                </c:pt>
                <c:pt idx="174">
                  <c:v>8.7624895473715814</c:v>
                </c:pt>
                <c:pt idx="175">
                  <c:v>9.3101857069458998</c:v>
                </c:pt>
                <c:pt idx="176">
                  <c:v>9.4796038589039462</c:v>
                </c:pt>
                <c:pt idx="177">
                  <c:v>8.2738469327845081</c:v>
                </c:pt>
                <c:pt idx="178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67-4B51-BB31-1AE5CFE43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731448"/>
        <c:axId val="370732232"/>
      </c:scatterChart>
      <c:valAx>
        <c:axId val="370731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370732232"/>
        <c:crosses val="autoZero"/>
        <c:crossBetween val="midCat"/>
      </c:valAx>
      <c:valAx>
        <c:axId val="370732232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370731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8006432694560608E-2"/>
                  <c:y val="-0.235525124708266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GNIpcDem!$D$2:$D$155</c:f>
              <c:numCache>
                <c:formatCode>General</c:formatCode>
                <c:ptCount val="154"/>
                <c:pt idx="0">
                  <c:v>-6.4</c:v>
                </c:pt>
                <c:pt idx="1">
                  <c:v>-2.5</c:v>
                </c:pt>
                <c:pt idx="2">
                  <c:v>-5.4</c:v>
                </c:pt>
                <c:pt idx="3">
                  <c:v>-4.2</c:v>
                </c:pt>
                <c:pt idx="4">
                  <c:v>2.2000000000000002</c:v>
                </c:pt>
                <c:pt idx="5">
                  <c:v>4.3</c:v>
                </c:pt>
                <c:pt idx="6">
                  <c:v>10</c:v>
                </c:pt>
                <c:pt idx="7">
                  <c:v>10</c:v>
                </c:pt>
                <c:pt idx="8">
                  <c:v>-6</c:v>
                </c:pt>
                <c:pt idx="9">
                  <c:v>-8.9</c:v>
                </c:pt>
                <c:pt idx="10">
                  <c:v>0.7</c:v>
                </c:pt>
                <c:pt idx="11">
                  <c:v>-4.0999999999999996</c:v>
                </c:pt>
                <c:pt idx="12">
                  <c:v>10</c:v>
                </c:pt>
                <c:pt idx="13">
                  <c:v>-0.5</c:v>
                </c:pt>
                <c:pt idx="14">
                  <c:v>-8.5</c:v>
                </c:pt>
                <c:pt idx="15">
                  <c:v>2.8</c:v>
                </c:pt>
                <c:pt idx="16">
                  <c:v>6.9</c:v>
                </c:pt>
                <c:pt idx="17">
                  <c:v>2.2000000000000002</c:v>
                </c:pt>
                <c:pt idx="18">
                  <c:v>-0.3</c:v>
                </c:pt>
                <c:pt idx="19">
                  <c:v>-3.9</c:v>
                </c:pt>
                <c:pt idx="20">
                  <c:v>-3</c:v>
                </c:pt>
                <c:pt idx="21">
                  <c:v>-2.5</c:v>
                </c:pt>
                <c:pt idx="22">
                  <c:v>-6.1</c:v>
                </c:pt>
                <c:pt idx="23">
                  <c:v>10</c:v>
                </c:pt>
                <c:pt idx="24">
                  <c:v>3.8</c:v>
                </c:pt>
                <c:pt idx="25">
                  <c:v>-4.9000000000000004</c:v>
                </c:pt>
                <c:pt idx="26">
                  <c:v>-3.5</c:v>
                </c:pt>
                <c:pt idx="27">
                  <c:v>-8</c:v>
                </c:pt>
                <c:pt idx="28">
                  <c:v>7.5</c:v>
                </c:pt>
                <c:pt idx="29">
                  <c:v>0.9</c:v>
                </c:pt>
                <c:pt idx="30">
                  <c:v>-3.9</c:v>
                </c:pt>
                <c:pt idx="31">
                  <c:v>-4.5999999999999996</c:v>
                </c:pt>
                <c:pt idx="32">
                  <c:v>10</c:v>
                </c:pt>
                <c:pt idx="33">
                  <c:v>-6.1</c:v>
                </c:pt>
                <c:pt idx="34">
                  <c:v>3.7</c:v>
                </c:pt>
                <c:pt idx="35">
                  <c:v>8.6</c:v>
                </c:pt>
                <c:pt idx="36">
                  <c:v>0.2</c:v>
                </c:pt>
                <c:pt idx="37">
                  <c:v>10</c:v>
                </c:pt>
                <c:pt idx="38">
                  <c:v>3.9</c:v>
                </c:pt>
                <c:pt idx="39">
                  <c:v>4.3</c:v>
                </c:pt>
                <c:pt idx="40">
                  <c:v>-5.9</c:v>
                </c:pt>
                <c:pt idx="41">
                  <c:v>3.2</c:v>
                </c:pt>
                <c:pt idx="42">
                  <c:v>-6.3</c:v>
                </c:pt>
                <c:pt idx="43">
                  <c:v>7.8</c:v>
                </c:pt>
                <c:pt idx="44">
                  <c:v>-4.8</c:v>
                </c:pt>
                <c:pt idx="45">
                  <c:v>4.7</c:v>
                </c:pt>
                <c:pt idx="46">
                  <c:v>10</c:v>
                </c:pt>
                <c:pt idx="47">
                  <c:v>8</c:v>
                </c:pt>
                <c:pt idx="48">
                  <c:v>-6</c:v>
                </c:pt>
                <c:pt idx="49">
                  <c:v>2.6</c:v>
                </c:pt>
                <c:pt idx="50">
                  <c:v>5.4</c:v>
                </c:pt>
                <c:pt idx="51">
                  <c:v>10</c:v>
                </c:pt>
                <c:pt idx="52">
                  <c:v>-1.5</c:v>
                </c:pt>
                <c:pt idx="53">
                  <c:v>-6.4</c:v>
                </c:pt>
                <c:pt idx="54">
                  <c:v>1.9</c:v>
                </c:pt>
                <c:pt idx="55">
                  <c:v>-5.6</c:v>
                </c:pt>
                <c:pt idx="56">
                  <c:v>-1.7</c:v>
                </c:pt>
                <c:pt idx="57">
                  <c:v>1.2</c:v>
                </c:pt>
                <c:pt idx="58">
                  <c:v>-4.3</c:v>
                </c:pt>
                <c:pt idx="59">
                  <c:v>3.4</c:v>
                </c:pt>
                <c:pt idx="60">
                  <c:v>0.7</c:v>
                </c:pt>
                <c:pt idx="61">
                  <c:v>8.6</c:v>
                </c:pt>
                <c:pt idx="62">
                  <c:v>-2.9</c:v>
                </c:pt>
                <c:pt idx="63">
                  <c:v>-6.1</c:v>
                </c:pt>
                <c:pt idx="64">
                  <c:v>-7</c:v>
                </c:pt>
                <c:pt idx="65">
                  <c:v>10</c:v>
                </c:pt>
                <c:pt idx="66">
                  <c:v>9.4</c:v>
                </c:pt>
                <c:pt idx="67">
                  <c:v>10</c:v>
                </c:pt>
                <c:pt idx="68">
                  <c:v>4.3</c:v>
                </c:pt>
                <c:pt idx="69">
                  <c:v>10</c:v>
                </c:pt>
                <c:pt idx="70">
                  <c:v>-6.2</c:v>
                </c:pt>
                <c:pt idx="71">
                  <c:v>-4.8</c:v>
                </c:pt>
                <c:pt idx="72">
                  <c:v>2</c:v>
                </c:pt>
                <c:pt idx="73">
                  <c:v>1.9</c:v>
                </c:pt>
                <c:pt idx="74">
                  <c:v>8</c:v>
                </c:pt>
                <c:pt idx="75">
                  <c:v>-8.1</c:v>
                </c:pt>
                <c:pt idx="76">
                  <c:v>-0.5</c:v>
                </c:pt>
                <c:pt idx="77">
                  <c:v>-5.2</c:v>
                </c:pt>
                <c:pt idx="78">
                  <c:v>8</c:v>
                </c:pt>
                <c:pt idx="79">
                  <c:v>2.7</c:v>
                </c:pt>
                <c:pt idx="80">
                  <c:v>0.2</c:v>
                </c:pt>
                <c:pt idx="81">
                  <c:v>-0.2</c:v>
                </c:pt>
                <c:pt idx="82">
                  <c:v>10</c:v>
                </c:pt>
                <c:pt idx="83">
                  <c:v>10</c:v>
                </c:pt>
                <c:pt idx="84">
                  <c:v>7.5</c:v>
                </c:pt>
                <c:pt idx="85">
                  <c:v>0.3</c:v>
                </c:pt>
                <c:pt idx="86">
                  <c:v>-3.3</c:v>
                </c:pt>
                <c:pt idx="87">
                  <c:v>4.8</c:v>
                </c:pt>
                <c:pt idx="88">
                  <c:v>-1.5</c:v>
                </c:pt>
                <c:pt idx="89">
                  <c:v>-5.9</c:v>
                </c:pt>
                <c:pt idx="90">
                  <c:v>9.6</c:v>
                </c:pt>
                <c:pt idx="91">
                  <c:v>1.7</c:v>
                </c:pt>
                <c:pt idx="92">
                  <c:v>7.4</c:v>
                </c:pt>
                <c:pt idx="93">
                  <c:v>0</c:v>
                </c:pt>
                <c:pt idx="94">
                  <c:v>9</c:v>
                </c:pt>
                <c:pt idx="95">
                  <c:v>-7.1</c:v>
                </c:pt>
                <c:pt idx="96">
                  <c:v>-1.2</c:v>
                </c:pt>
                <c:pt idx="97">
                  <c:v>-6.3</c:v>
                </c:pt>
                <c:pt idx="98">
                  <c:v>6</c:v>
                </c:pt>
                <c:pt idx="99">
                  <c:v>-2.4</c:v>
                </c:pt>
                <c:pt idx="100">
                  <c:v>10</c:v>
                </c:pt>
                <c:pt idx="101">
                  <c:v>10</c:v>
                </c:pt>
                <c:pt idx="102">
                  <c:v>0.1</c:v>
                </c:pt>
                <c:pt idx="103">
                  <c:v>-2.5</c:v>
                </c:pt>
                <c:pt idx="104">
                  <c:v>-0.7</c:v>
                </c:pt>
                <c:pt idx="105">
                  <c:v>10</c:v>
                </c:pt>
                <c:pt idx="106">
                  <c:v>-9.4</c:v>
                </c:pt>
                <c:pt idx="107">
                  <c:v>0.7</c:v>
                </c:pt>
                <c:pt idx="108">
                  <c:v>2</c:v>
                </c:pt>
                <c:pt idx="109">
                  <c:v>4</c:v>
                </c:pt>
                <c:pt idx="110">
                  <c:v>-1.3</c:v>
                </c:pt>
                <c:pt idx="111">
                  <c:v>3.1</c:v>
                </c:pt>
                <c:pt idx="112">
                  <c:v>2.8</c:v>
                </c:pt>
                <c:pt idx="113">
                  <c:v>1.5</c:v>
                </c:pt>
                <c:pt idx="114">
                  <c:v>4.5</c:v>
                </c:pt>
                <c:pt idx="115">
                  <c:v>-10</c:v>
                </c:pt>
                <c:pt idx="116">
                  <c:v>-0.8</c:v>
                </c:pt>
                <c:pt idx="117">
                  <c:v>4.4000000000000004</c:v>
                </c:pt>
                <c:pt idx="118">
                  <c:v>-5.5</c:v>
                </c:pt>
                <c:pt idx="119">
                  <c:v>-10</c:v>
                </c:pt>
                <c:pt idx="120">
                  <c:v>-0.5</c:v>
                </c:pt>
                <c:pt idx="121">
                  <c:v>8</c:v>
                </c:pt>
                <c:pt idx="122">
                  <c:v>-1.2</c:v>
                </c:pt>
                <c:pt idx="123">
                  <c:v>-1.5</c:v>
                </c:pt>
                <c:pt idx="124">
                  <c:v>8.9</c:v>
                </c:pt>
                <c:pt idx="125">
                  <c:v>10</c:v>
                </c:pt>
                <c:pt idx="126">
                  <c:v>6.9</c:v>
                </c:pt>
                <c:pt idx="127">
                  <c:v>5.9</c:v>
                </c:pt>
                <c:pt idx="128">
                  <c:v>4.5999999999999996</c:v>
                </c:pt>
                <c:pt idx="129">
                  <c:v>6</c:v>
                </c:pt>
                <c:pt idx="130">
                  <c:v>-4</c:v>
                </c:pt>
                <c:pt idx="131">
                  <c:v>2.7</c:v>
                </c:pt>
                <c:pt idx="132">
                  <c:v>-8.4</c:v>
                </c:pt>
                <c:pt idx="133">
                  <c:v>10</c:v>
                </c:pt>
                <c:pt idx="134">
                  <c:v>10</c:v>
                </c:pt>
                <c:pt idx="135">
                  <c:v>-3.3</c:v>
                </c:pt>
                <c:pt idx="136">
                  <c:v>-4.2</c:v>
                </c:pt>
                <c:pt idx="137">
                  <c:v>1.9</c:v>
                </c:pt>
                <c:pt idx="138">
                  <c:v>-5.0999999999999996</c:v>
                </c:pt>
                <c:pt idx="139">
                  <c:v>8.9</c:v>
                </c:pt>
                <c:pt idx="140">
                  <c:v>-6.5</c:v>
                </c:pt>
                <c:pt idx="141">
                  <c:v>6.8</c:v>
                </c:pt>
                <c:pt idx="142">
                  <c:v>-9</c:v>
                </c:pt>
                <c:pt idx="143">
                  <c:v>-2.9</c:v>
                </c:pt>
                <c:pt idx="144">
                  <c:v>6.4</c:v>
                </c:pt>
                <c:pt idx="145">
                  <c:v>10</c:v>
                </c:pt>
                <c:pt idx="146">
                  <c:v>10</c:v>
                </c:pt>
                <c:pt idx="147">
                  <c:v>5.2</c:v>
                </c:pt>
                <c:pt idx="148">
                  <c:v>-9</c:v>
                </c:pt>
                <c:pt idx="149">
                  <c:v>6.9</c:v>
                </c:pt>
                <c:pt idx="150">
                  <c:v>-5.5</c:v>
                </c:pt>
                <c:pt idx="151">
                  <c:v>-3.3</c:v>
                </c:pt>
                <c:pt idx="152">
                  <c:v>-1.2</c:v>
                </c:pt>
                <c:pt idx="153">
                  <c:v>-1.2</c:v>
                </c:pt>
              </c:numCache>
            </c:numRef>
          </c:xVal>
          <c:yVal>
            <c:numRef>
              <c:f>GNIpcDem!$E$2:$E$155</c:f>
              <c:numCache>
                <c:formatCode>0.00</c:formatCode>
                <c:ptCount val="154"/>
                <c:pt idx="0">
                  <c:v>7.5857888217320344</c:v>
                </c:pt>
                <c:pt idx="1">
                  <c:v>9.3369730229095484</c:v>
                </c:pt>
                <c:pt idx="2">
                  <c:v>9.5742887998814137</c:v>
                </c:pt>
                <c:pt idx="3">
                  <c:v>8.7144033607039422</c:v>
                </c:pt>
                <c:pt idx="4">
                  <c:v>9.8781697445518386</c:v>
                </c:pt>
                <c:pt idx="5">
                  <c:v>9.1071996130566699</c:v>
                </c:pt>
                <c:pt idx="6">
                  <c:v>10.719073580288651</c:v>
                </c:pt>
                <c:pt idx="7">
                  <c:v>10.830322498285954</c:v>
                </c:pt>
                <c:pt idx="8">
                  <c:v>9.688436171119255</c:v>
                </c:pt>
                <c:pt idx="9">
                  <c:v>10.695801104590572</c:v>
                </c:pt>
                <c:pt idx="10">
                  <c:v>8.2401212980764722</c:v>
                </c:pt>
                <c:pt idx="11">
                  <c:v>9.7538267779817218</c:v>
                </c:pt>
                <c:pt idx="12">
                  <c:v>10.751927617502108</c:v>
                </c:pt>
                <c:pt idx="13">
                  <c:v>7.6824824465345056</c:v>
                </c:pt>
                <c:pt idx="14">
                  <c:v>9.0069994479581528</c:v>
                </c:pt>
                <c:pt idx="15">
                  <c:v>8.8678500630294064</c:v>
                </c:pt>
                <c:pt idx="16">
                  <c:v>9.7219656759127382</c:v>
                </c:pt>
                <c:pt idx="17">
                  <c:v>9.6030579072618441</c:v>
                </c:pt>
                <c:pt idx="18">
                  <c:v>9.8621445890017458</c:v>
                </c:pt>
                <c:pt idx="19">
                  <c:v>7.4558766874918243</c:v>
                </c:pt>
                <c:pt idx="20">
                  <c:v>6.6463905148477291</c:v>
                </c:pt>
                <c:pt idx="21">
                  <c:v>8.1633713164599122</c:v>
                </c:pt>
                <c:pt idx="22">
                  <c:v>8.1718820061278201</c:v>
                </c:pt>
                <c:pt idx="23">
                  <c:v>10.697158570862372</c:v>
                </c:pt>
                <c:pt idx="24">
                  <c:v>8.7355251857332252</c:v>
                </c:pt>
                <c:pt idx="25">
                  <c:v>7.5755846515577927</c:v>
                </c:pt>
                <c:pt idx="26">
                  <c:v>10.023046787593767</c:v>
                </c:pt>
                <c:pt idx="27">
                  <c:v>9.6466579435671118</c:v>
                </c:pt>
                <c:pt idx="28">
                  <c:v>9.5396441191187833</c:v>
                </c:pt>
                <c:pt idx="29">
                  <c:v>7.3395376954076745</c:v>
                </c:pt>
                <c:pt idx="30">
                  <c:v>6.6592939196836376</c:v>
                </c:pt>
                <c:pt idx="31">
                  <c:v>8.5904436531558304</c:v>
                </c:pt>
                <c:pt idx="32">
                  <c:v>9.6645956442537795</c:v>
                </c:pt>
                <c:pt idx="33">
                  <c:v>8.1859074814823245</c:v>
                </c:pt>
                <c:pt idx="34">
                  <c:v>10.027031738627583</c:v>
                </c:pt>
                <c:pt idx="35">
                  <c:v>10.3797217315325</c:v>
                </c:pt>
                <c:pt idx="36">
                  <c:v>10.389918019467396</c:v>
                </c:pt>
                <c:pt idx="37">
                  <c:v>10.825163756686621</c:v>
                </c:pt>
                <c:pt idx="38">
                  <c:v>9.5805236659397082</c:v>
                </c:pt>
                <c:pt idx="39">
                  <c:v>9.3083741122475487</c:v>
                </c:pt>
                <c:pt idx="40">
                  <c:v>9.3038307150635209</c:v>
                </c:pt>
                <c:pt idx="41">
                  <c:v>9.0143254880502255</c:v>
                </c:pt>
                <c:pt idx="42">
                  <c:v>9.814109741384911</c:v>
                </c:pt>
                <c:pt idx="43">
                  <c:v>10.280553186122594</c:v>
                </c:pt>
                <c:pt idx="44">
                  <c:v>7.4558766874918243</c:v>
                </c:pt>
                <c:pt idx="45">
                  <c:v>9.0722270698465479</c:v>
                </c:pt>
                <c:pt idx="46">
                  <c:v>10.685560942290476</c:v>
                </c:pt>
                <c:pt idx="47">
                  <c:v>10.645424897265505</c:v>
                </c:pt>
                <c:pt idx="48">
                  <c:v>9.7243608866386921</c:v>
                </c:pt>
                <c:pt idx="49">
                  <c:v>7.3963352938008082</c:v>
                </c:pt>
                <c:pt idx="50">
                  <c:v>9.1600991555394362</c:v>
                </c:pt>
                <c:pt idx="51">
                  <c:v>10.813558984596366</c:v>
                </c:pt>
                <c:pt idx="52">
                  <c:v>8.3308636132247447</c:v>
                </c:pt>
                <c:pt idx="53">
                  <c:v>10.200624783758665</c:v>
                </c:pt>
                <c:pt idx="54">
                  <c:v>8.9554481223473932</c:v>
                </c:pt>
                <c:pt idx="55">
                  <c:v>7.5175208506030309</c:v>
                </c:pt>
                <c:pt idx="56">
                  <c:v>7.3460102099132927</c:v>
                </c:pt>
                <c:pt idx="57">
                  <c:v>8.9618790126776826</c:v>
                </c:pt>
                <c:pt idx="58">
                  <c:v>7.4899708988348008</c:v>
                </c:pt>
                <c:pt idx="59">
                  <c:v>8.3916299684408919</c:v>
                </c:pt>
                <c:pt idx="60">
                  <c:v>10.140928408551162</c:v>
                </c:pt>
                <c:pt idx="61">
                  <c:v>8.7780178096981363</c:v>
                </c:pt>
                <c:pt idx="62">
                  <c:v>9.3254531790766872</c:v>
                </c:pt>
                <c:pt idx="63">
                  <c:v>9.9039874275777784</c:v>
                </c:pt>
                <c:pt idx="64">
                  <c:v>9.7532458892055853</c:v>
                </c:pt>
                <c:pt idx="65">
                  <c:v>10.986478460301282</c:v>
                </c:pt>
                <c:pt idx="66">
                  <c:v>10.513524826373066</c:v>
                </c:pt>
                <c:pt idx="67">
                  <c:v>10.55737401914277</c:v>
                </c:pt>
                <c:pt idx="68">
                  <c:v>9.041921720351219</c:v>
                </c:pt>
                <c:pt idx="69">
                  <c:v>10.683500266117655</c:v>
                </c:pt>
                <c:pt idx="70">
                  <c:v>9.1027551612962458</c:v>
                </c:pt>
                <c:pt idx="71">
                  <c:v>10.04020137585195</c:v>
                </c:pt>
                <c:pt idx="72">
                  <c:v>8.0455882808035284</c:v>
                </c:pt>
                <c:pt idx="73">
                  <c:v>10.506983511143426</c:v>
                </c:pt>
                <c:pt idx="74">
                  <c:v>9.2301429992723616</c:v>
                </c:pt>
                <c:pt idx="75">
                  <c:v>11.328401484621073</c:v>
                </c:pt>
                <c:pt idx="76">
                  <c:v>8.1344675702775628</c:v>
                </c:pt>
                <c:pt idx="77">
                  <c:v>8.7435316336269668</c:v>
                </c:pt>
                <c:pt idx="78">
                  <c:v>10.147609510235529</c:v>
                </c:pt>
                <c:pt idx="79">
                  <c:v>9.5518001501084342</c:v>
                </c:pt>
                <c:pt idx="80">
                  <c:v>8.1137260859707467</c:v>
                </c:pt>
                <c:pt idx="81">
                  <c:v>6.5510803350434044</c:v>
                </c:pt>
                <c:pt idx="82">
                  <c:v>10.263955294713556</c:v>
                </c:pt>
                <c:pt idx="83">
                  <c:v>11.151094393882126</c:v>
                </c:pt>
                <c:pt idx="84">
                  <c:v>9.5687138725504965</c:v>
                </c:pt>
                <c:pt idx="85">
                  <c:v>7.2723983925700466</c:v>
                </c:pt>
                <c:pt idx="86">
                  <c:v>7.0387835413885416</c:v>
                </c:pt>
                <c:pt idx="87">
                  <c:v>10.19988156558993</c:v>
                </c:pt>
                <c:pt idx="88">
                  <c:v>7.6255950721324535</c:v>
                </c:pt>
                <c:pt idx="89">
                  <c:v>8.2321742363839405</c:v>
                </c:pt>
                <c:pt idx="90">
                  <c:v>9.9518014128146781</c:v>
                </c:pt>
                <c:pt idx="91">
                  <c:v>9.7503363730419537</c:v>
                </c:pt>
                <c:pt idx="92">
                  <c:v>8.6429443967217985</c:v>
                </c:pt>
                <c:pt idx="93">
                  <c:v>9.3431214832100018</c:v>
                </c:pt>
                <c:pt idx="94">
                  <c:v>9.7908786081534736</c:v>
                </c:pt>
                <c:pt idx="95">
                  <c:v>8.9502734665573751</c:v>
                </c:pt>
                <c:pt idx="96">
                  <c:v>7.0817085861055746</c:v>
                </c:pt>
                <c:pt idx="97">
                  <c:v>8.6179430945163809</c:v>
                </c:pt>
                <c:pt idx="98">
                  <c:v>9.2476361567198797</c:v>
                </c:pt>
                <c:pt idx="99">
                  <c:v>7.8320141805054693</c:v>
                </c:pt>
                <c:pt idx="100">
                  <c:v>10.818377303494655</c:v>
                </c:pt>
                <c:pt idx="101">
                  <c:v>10.523795186919116</c:v>
                </c:pt>
                <c:pt idx="102">
                  <c:v>8.6179430945163809</c:v>
                </c:pt>
                <c:pt idx="103">
                  <c:v>6.8772960714974287</c:v>
                </c:pt>
                <c:pt idx="104">
                  <c:v>8.6552144893136127</c:v>
                </c:pt>
                <c:pt idx="105">
                  <c:v>11.028741772150658</c:v>
                </c:pt>
                <c:pt idx="106">
                  <c:v>10.629343907505778</c:v>
                </c:pt>
                <c:pt idx="107">
                  <c:v>8.6233533872446273</c:v>
                </c:pt>
                <c:pt idx="108">
                  <c:v>9.9513248819502884</c:v>
                </c:pt>
                <c:pt idx="109">
                  <c:v>8.3284510668193601</c:v>
                </c:pt>
                <c:pt idx="110">
                  <c:v>9.1105200366939716</c:v>
                </c:pt>
                <c:pt idx="111">
                  <c:v>9.4318826419234192</c:v>
                </c:pt>
                <c:pt idx="112">
                  <c:v>9.147400572202308</c:v>
                </c:pt>
                <c:pt idx="113">
                  <c:v>10.177324218165856</c:v>
                </c:pt>
                <c:pt idx="114">
                  <c:v>10.306950657973619</c:v>
                </c:pt>
                <c:pt idx="115">
                  <c:v>11.734147170721739</c:v>
                </c:pt>
                <c:pt idx="116">
                  <c:v>10.015476054484175</c:v>
                </c:pt>
                <c:pt idx="117">
                  <c:v>10.090796650841122</c:v>
                </c:pt>
                <c:pt idx="118">
                  <c:v>7.5283317667072467</c:v>
                </c:pt>
                <c:pt idx="119">
                  <c:v>10.928632689322365</c:v>
                </c:pt>
                <c:pt idx="120">
                  <c:v>7.8160138391590275</c:v>
                </c:pt>
                <c:pt idx="121">
                  <c:v>9.525151111816216</c:v>
                </c:pt>
                <c:pt idx="122">
                  <c:v>7.1853870155804165</c:v>
                </c:pt>
                <c:pt idx="123">
                  <c:v>11.350641801912781</c:v>
                </c:pt>
                <c:pt idx="124">
                  <c:v>10.309952160977376</c:v>
                </c:pt>
                <c:pt idx="125">
                  <c:v>10.36753598474319</c:v>
                </c:pt>
                <c:pt idx="126">
                  <c:v>7.6685611080158971</c:v>
                </c:pt>
                <c:pt idx="127">
                  <c:v>9.4595414576096815</c:v>
                </c:pt>
                <c:pt idx="128">
                  <c:v>10.499573020252942</c:v>
                </c:pt>
                <c:pt idx="129">
                  <c:v>9.3901587985520187</c:v>
                </c:pt>
                <c:pt idx="130">
                  <c:v>8.3640420119220629</c:v>
                </c:pt>
                <c:pt idx="131">
                  <c:v>9.5791414957127561</c:v>
                </c:pt>
                <c:pt idx="132">
                  <c:v>9.0252148878494936</c:v>
                </c:pt>
                <c:pt idx="133">
                  <c:v>10.81335771660736</c:v>
                </c:pt>
                <c:pt idx="134">
                  <c:v>11.07411037718051</c:v>
                </c:pt>
                <c:pt idx="135">
                  <c:v>8.1605182474775049</c:v>
                </c:pt>
                <c:pt idx="136">
                  <c:v>7.9157131993821155</c:v>
                </c:pt>
                <c:pt idx="137">
                  <c:v>9.6847094587315574</c:v>
                </c:pt>
                <c:pt idx="138">
                  <c:v>7.222566018822171</c:v>
                </c:pt>
                <c:pt idx="139">
                  <c:v>10.366277727263562</c:v>
                </c:pt>
                <c:pt idx="140">
                  <c:v>9.3191947768882653</c:v>
                </c:pt>
                <c:pt idx="141">
                  <c:v>10.125830783679568</c:v>
                </c:pt>
                <c:pt idx="142">
                  <c:v>9.684086987500752</c:v>
                </c:pt>
                <c:pt idx="143">
                  <c:v>7.4899708988348008</c:v>
                </c:pt>
                <c:pt idx="144">
                  <c:v>9.0106691768471148</c:v>
                </c:pt>
                <c:pt idx="145">
                  <c:v>10.636816522728905</c:v>
                </c:pt>
                <c:pt idx="146">
                  <c:v>10.980195005816189</c:v>
                </c:pt>
                <c:pt idx="147">
                  <c:v>9.9565542734728201</c:v>
                </c:pt>
                <c:pt idx="148">
                  <c:v>8.8008672424704795</c:v>
                </c:pt>
                <c:pt idx="149">
                  <c:v>9.7665216974629701</c:v>
                </c:pt>
                <c:pt idx="150">
                  <c:v>8.706159290928861</c:v>
                </c:pt>
                <c:pt idx="151">
                  <c:v>7.8200379894587533</c:v>
                </c:pt>
                <c:pt idx="152">
                  <c:v>8.2558284272818305</c:v>
                </c:pt>
                <c:pt idx="153">
                  <c:v>7.5010821242598711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DC-46EC-968B-7F6C9083B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742912"/>
        <c:axId val="379749576"/>
      </c:scatterChart>
      <c:valAx>
        <c:axId val="379742912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379749576"/>
        <c:crosses val="autoZero"/>
        <c:crossBetween val="midCat"/>
        <c:majorUnit val="2"/>
      </c:valAx>
      <c:valAx>
        <c:axId val="379749576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379742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98015520828142E-2"/>
          <c:y val="3.0866359269839369E-2"/>
          <c:w val="0.8482900818642034"/>
          <c:h val="0.9057643644015649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1063382631724685E-2"/>
                  <c:y val="0.6694524458109798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GNIpcCorrAv!$D$2:$D$169</c:f>
              <c:numCache>
                <c:formatCode>General</c:formatCode>
                <c:ptCount val="168"/>
                <c:pt idx="0">
                  <c:v>10.8</c:v>
                </c:pt>
                <c:pt idx="1">
                  <c:v>34.4</c:v>
                </c:pt>
                <c:pt idx="2">
                  <c:v>35.200000000000003</c:v>
                </c:pt>
                <c:pt idx="3">
                  <c:v>19.399999999999999</c:v>
                </c:pt>
                <c:pt idx="4">
                  <c:v>34.200000000000003</c:v>
                </c:pt>
                <c:pt idx="5">
                  <c:v>35</c:v>
                </c:pt>
                <c:pt idx="6">
                  <c:v>80.8</c:v>
                </c:pt>
                <c:pt idx="7">
                  <c:v>72.2</c:v>
                </c:pt>
                <c:pt idx="8">
                  <c:v>28.6</c:v>
                </c:pt>
                <c:pt idx="9" formatCode="0.0">
                  <c:v>69.75</c:v>
                </c:pt>
                <c:pt idx="10">
                  <c:v>48.4</c:v>
                </c:pt>
                <c:pt idx="11">
                  <c:v>25.8</c:v>
                </c:pt>
                <c:pt idx="12">
                  <c:v>71.5</c:v>
                </c:pt>
                <c:pt idx="13">
                  <c:v>32.6</c:v>
                </c:pt>
                <c:pt idx="14">
                  <c:v>76</c:v>
                </c:pt>
                <c:pt idx="15">
                  <c:v>36.799999999999997</c:v>
                </c:pt>
                <c:pt idx="16">
                  <c:v>64.2</c:v>
                </c:pt>
                <c:pt idx="17">
                  <c:v>34</c:v>
                </c:pt>
                <c:pt idx="18">
                  <c:v>40</c:v>
                </c:pt>
                <c:pt idx="19">
                  <c:v>63</c:v>
                </c:pt>
                <c:pt idx="20">
                  <c:v>41.2</c:v>
                </c:pt>
                <c:pt idx="21" formatCode="0.0">
                  <c:v>57.666666666666664</c:v>
                </c:pt>
                <c:pt idx="22">
                  <c:v>41.4</c:v>
                </c:pt>
                <c:pt idx="23">
                  <c:v>38.799999999999997</c:v>
                </c:pt>
                <c:pt idx="24">
                  <c:v>20.2</c:v>
                </c:pt>
                <c:pt idx="25">
                  <c:v>57.8</c:v>
                </c:pt>
                <c:pt idx="26">
                  <c:v>21</c:v>
                </c:pt>
                <c:pt idx="27">
                  <c:v>26.2</c:v>
                </c:pt>
                <c:pt idx="28">
                  <c:v>82.2</c:v>
                </c:pt>
                <c:pt idx="29">
                  <c:v>23.8</c:v>
                </c:pt>
                <c:pt idx="30">
                  <c:v>20.399999999999999</c:v>
                </c:pt>
                <c:pt idx="31">
                  <c:v>70.400000000000006</c:v>
                </c:pt>
                <c:pt idx="32">
                  <c:v>38.4</c:v>
                </c:pt>
                <c:pt idx="33">
                  <c:v>36.6</c:v>
                </c:pt>
                <c:pt idx="34">
                  <c:v>26.4</c:v>
                </c:pt>
                <c:pt idx="35">
                  <c:v>54.8</c:v>
                </c:pt>
                <c:pt idx="36">
                  <c:v>30.8</c:v>
                </c:pt>
                <c:pt idx="37">
                  <c:v>48.4</c:v>
                </c:pt>
                <c:pt idx="38">
                  <c:v>61.6</c:v>
                </c:pt>
                <c:pt idx="39">
                  <c:v>51.8</c:v>
                </c:pt>
                <c:pt idx="40">
                  <c:v>90.8</c:v>
                </c:pt>
                <c:pt idx="41" formatCode="0.0">
                  <c:v>58.25</c:v>
                </c:pt>
                <c:pt idx="42">
                  <c:v>31.4</c:v>
                </c:pt>
                <c:pt idx="43">
                  <c:v>32.6</c:v>
                </c:pt>
                <c:pt idx="44">
                  <c:v>34.200000000000003</c:v>
                </c:pt>
                <c:pt idx="45">
                  <c:v>38</c:v>
                </c:pt>
                <c:pt idx="46">
                  <c:v>68.2</c:v>
                </c:pt>
                <c:pt idx="47">
                  <c:v>33.200000000000003</c:v>
                </c:pt>
                <c:pt idx="48">
                  <c:v>89.4</c:v>
                </c:pt>
                <c:pt idx="49">
                  <c:v>70</c:v>
                </c:pt>
                <c:pt idx="50">
                  <c:v>35</c:v>
                </c:pt>
                <c:pt idx="51">
                  <c:v>29</c:v>
                </c:pt>
                <c:pt idx="52">
                  <c:v>52.4</c:v>
                </c:pt>
                <c:pt idx="53">
                  <c:v>79.599999999999994</c:v>
                </c:pt>
                <c:pt idx="54">
                  <c:v>45.8</c:v>
                </c:pt>
                <c:pt idx="55">
                  <c:v>41.8</c:v>
                </c:pt>
                <c:pt idx="56">
                  <c:v>56</c:v>
                </c:pt>
                <c:pt idx="57">
                  <c:v>30</c:v>
                </c:pt>
                <c:pt idx="58">
                  <c:v>25</c:v>
                </c:pt>
                <c:pt idx="59">
                  <c:v>19.2</c:v>
                </c:pt>
                <c:pt idx="60">
                  <c:v>29.6</c:v>
                </c:pt>
                <c:pt idx="61">
                  <c:v>18.8</c:v>
                </c:pt>
                <c:pt idx="62">
                  <c:v>28.8</c:v>
                </c:pt>
                <c:pt idx="63">
                  <c:v>75.599999999999994</c:v>
                </c:pt>
                <c:pt idx="64">
                  <c:v>52.4</c:v>
                </c:pt>
                <c:pt idx="65">
                  <c:v>79.2</c:v>
                </c:pt>
                <c:pt idx="66">
                  <c:v>37.6</c:v>
                </c:pt>
                <c:pt idx="67">
                  <c:v>34.200000000000003</c:v>
                </c:pt>
                <c:pt idx="68">
                  <c:v>27.2</c:v>
                </c:pt>
                <c:pt idx="69">
                  <c:v>16.600000000000001</c:v>
                </c:pt>
                <c:pt idx="70">
                  <c:v>72.599999999999994</c:v>
                </c:pt>
                <c:pt idx="71">
                  <c:v>61.2</c:v>
                </c:pt>
                <c:pt idx="72">
                  <c:v>43.8</c:v>
                </c:pt>
                <c:pt idx="73">
                  <c:v>38.799999999999997</c:v>
                </c:pt>
                <c:pt idx="74">
                  <c:v>74.2</c:v>
                </c:pt>
                <c:pt idx="75">
                  <c:v>48.6</c:v>
                </c:pt>
                <c:pt idx="76">
                  <c:v>28</c:v>
                </c:pt>
                <c:pt idx="77">
                  <c:v>26</c:v>
                </c:pt>
                <c:pt idx="78">
                  <c:v>55</c:v>
                </c:pt>
                <c:pt idx="79">
                  <c:v>33.799999999999997</c:v>
                </c:pt>
                <c:pt idx="80">
                  <c:v>44.2</c:v>
                </c:pt>
                <c:pt idx="81">
                  <c:v>26.2</c:v>
                </c:pt>
                <c:pt idx="82">
                  <c:v>25.4</c:v>
                </c:pt>
                <c:pt idx="83">
                  <c:v>53.8</c:v>
                </c:pt>
                <c:pt idx="84">
                  <c:v>28.2</c:v>
                </c:pt>
                <c:pt idx="85">
                  <c:v>45.2</c:v>
                </c:pt>
                <c:pt idx="86">
                  <c:v>38</c:v>
                </c:pt>
                <c:pt idx="87">
                  <c:v>16.8</c:v>
                </c:pt>
                <c:pt idx="88">
                  <c:v>57.8</c:v>
                </c:pt>
                <c:pt idx="89">
                  <c:v>80.8</c:v>
                </c:pt>
                <c:pt idx="90">
                  <c:v>28.4</c:v>
                </c:pt>
                <c:pt idx="91">
                  <c:v>33.799999999999997</c:v>
                </c:pt>
                <c:pt idx="92">
                  <c:v>50</c:v>
                </c:pt>
                <c:pt idx="93">
                  <c:v>36</c:v>
                </c:pt>
                <c:pt idx="94">
                  <c:v>32.200000000000003</c:v>
                </c:pt>
                <c:pt idx="95">
                  <c:v>55.8</c:v>
                </c:pt>
                <c:pt idx="96">
                  <c:v>29.8</c:v>
                </c:pt>
                <c:pt idx="97">
                  <c:v>54</c:v>
                </c:pt>
                <c:pt idx="98">
                  <c:v>33.6</c:v>
                </c:pt>
                <c:pt idx="99">
                  <c:v>33.799999999999997</c:v>
                </c:pt>
                <c:pt idx="100">
                  <c:v>38</c:v>
                </c:pt>
                <c:pt idx="101">
                  <c:v>43.2</c:v>
                </c:pt>
                <c:pt idx="102">
                  <c:v>37.200000000000003</c:v>
                </c:pt>
                <c:pt idx="103">
                  <c:v>30</c:v>
                </c:pt>
                <c:pt idx="104">
                  <c:v>21.4</c:v>
                </c:pt>
                <c:pt idx="105">
                  <c:v>50</c:v>
                </c:pt>
                <c:pt idx="106">
                  <c:v>28.6</c:v>
                </c:pt>
                <c:pt idx="107">
                  <c:v>84</c:v>
                </c:pt>
                <c:pt idx="108">
                  <c:v>90</c:v>
                </c:pt>
                <c:pt idx="109">
                  <c:v>27.6</c:v>
                </c:pt>
                <c:pt idx="110">
                  <c:v>34.200000000000003</c:v>
                </c:pt>
                <c:pt idx="111">
                  <c:v>26.6</c:v>
                </c:pt>
                <c:pt idx="112">
                  <c:v>85.8</c:v>
                </c:pt>
                <c:pt idx="113">
                  <c:v>45.8</c:v>
                </c:pt>
                <c:pt idx="114">
                  <c:v>29.2</c:v>
                </c:pt>
                <c:pt idx="115">
                  <c:v>37.4</c:v>
                </c:pt>
                <c:pt idx="116">
                  <c:v>25.6</c:v>
                </c:pt>
                <c:pt idx="117">
                  <c:v>26</c:v>
                </c:pt>
                <c:pt idx="118">
                  <c:v>37</c:v>
                </c:pt>
                <c:pt idx="119">
                  <c:v>35.6</c:v>
                </c:pt>
                <c:pt idx="120">
                  <c:v>60.6</c:v>
                </c:pt>
                <c:pt idx="121">
                  <c:v>62.6</c:v>
                </c:pt>
                <c:pt idx="122">
                  <c:v>67.400000000000006</c:v>
                </c:pt>
                <c:pt idx="123">
                  <c:v>22.8</c:v>
                </c:pt>
                <c:pt idx="124">
                  <c:v>44.8</c:v>
                </c:pt>
                <c:pt idx="125">
                  <c:v>28.2</c:v>
                </c:pt>
                <c:pt idx="126">
                  <c:v>52.6</c:v>
                </c:pt>
                <c:pt idx="127" formatCode="0.0">
                  <c:v>67.3333333333333</c:v>
                </c:pt>
                <c:pt idx="128" formatCode="0.0">
                  <c:v>62.75</c:v>
                </c:pt>
                <c:pt idx="129">
                  <c:v>42.8</c:v>
                </c:pt>
                <c:pt idx="130">
                  <c:v>47.4</c:v>
                </c:pt>
                <c:pt idx="131">
                  <c:v>41.8</c:v>
                </c:pt>
                <c:pt idx="132">
                  <c:v>40.799999999999997</c:v>
                </c:pt>
                <c:pt idx="133">
                  <c:v>30</c:v>
                </c:pt>
                <c:pt idx="134">
                  <c:v>55.6</c:v>
                </c:pt>
                <c:pt idx="135">
                  <c:v>57.4</c:v>
                </c:pt>
                <c:pt idx="136">
                  <c:v>18.600000000000001</c:v>
                </c:pt>
                <c:pt idx="137">
                  <c:v>43</c:v>
                </c:pt>
                <c:pt idx="138" formatCode="0.0">
                  <c:v>22.25</c:v>
                </c:pt>
                <c:pt idx="139">
                  <c:v>21</c:v>
                </c:pt>
                <c:pt idx="140">
                  <c:v>36.200000000000003</c:v>
                </c:pt>
                <c:pt idx="141" formatCode="0.0">
                  <c:v>33.25</c:v>
                </c:pt>
                <c:pt idx="142">
                  <c:v>79.599999999999994</c:v>
                </c:pt>
                <c:pt idx="143" formatCode="0.0">
                  <c:v>85.75</c:v>
                </c:pt>
                <c:pt idx="144">
                  <c:v>33.799999999999997</c:v>
                </c:pt>
                <c:pt idx="145">
                  <c:v>86</c:v>
                </c:pt>
                <c:pt idx="146">
                  <c:v>23.6</c:v>
                </c:pt>
                <c:pt idx="147" formatCode="0.0">
                  <c:v>39.666666666666664</c:v>
                </c:pt>
                <c:pt idx="148">
                  <c:v>55.5</c:v>
                </c:pt>
                <c:pt idx="149">
                  <c:v>21.6</c:v>
                </c:pt>
                <c:pt idx="150">
                  <c:v>31.2</c:v>
                </c:pt>
                <c:pt idx="151">
                  <c:v>35</c:v>
                </c:pt>
                <c:pt idx="152">
                  <c:v>32</c:v>
                </c:pt>
                <c:pt idx="153">
                  <c:v>38.5</c:v>
                </c:pt>
                <c:pt idx="154">
                  <c:v>39</c:v>
                </c:pt>
                <c:pt idx="155">
                  <c:v>22</c:v>
                </c:pt>
                <c:pt idx="156">
                  <c:v>29.4</c:v>
                </c:pt>
                <c:pt idx="157">
                  <c:v>25.2</c:v>
                </c:pt>
                <c:pt idx="158">
                  <c:v>60.4</c:v>
                </c:pt>
                <c:pt idx="159">
                  <c:v>67.599999999999994</c:v>
                </c:pt>
                <c:pt idx="160">
                  <c:v>71.5</c:v>
                </c:pt>
                <c:pt idx="161">
                  <c:v>74.599999999999994</c:v>
                </c:pt>
                <c:pt idx="162">
                  <c:v>38.799999999999997</c:v>
                </c:pt>
                <c:pt idx="163">
                  <c:v>28.4</c:v>
                </c:pt>
                <c:pt idx="164">
                  <c:v>19.2</c:v>
                </c:pt>
                <c:pt idx="165">
                  <c:v>22.2</c:v>
                </c:pt>
                <c:pt idx="166">
                  <c:v>38</c:v>
                </c:pt>
                <c:pt idx="167">
                  <c:v>22</c:v>
                </c:pt>
              </c:numCache>
            </c:numRef>
          </c:xVal>
          <c:yVal>
            <c:numRef>
              <c:f>GNIpcCorrAv!$E$2:$E$169</c:f>
              <c:numCache>
                <c:formatCode>0.00</c:formatCode>
                <c:ptCount val="168"/>
                <c:pt idx="0">
                  <c:v>7.6009024595420822</c:v>
                </c:pt>
                <c:pt idx="1">
                  <c:v>9.4026122596233055</c:v>
                </c:pt>
                <c:pt idx="2">
                  <c:v>9.6191332701770218</c:v>
                </c:pt>
                <c:pt idx="3">
                  <c:v>8.7094650790633601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10.731602593506558</c:v>
                </c:pt>
                <c:pt idx="7">
                  <c:v>10.871611433050301</c:v>
                </c:pt>
                <c:pt idx="8">
                  <c:v>9.7201654954085903</c:v>
                </c:pt>
                <c:pt idx="9">
                  <c:v>10.301928045707328</c:v>
                </c:pt>
                <c:pt idx="10">
                  <c:v>10.667326161218606</c:v>
                </c:pt>
                <c:pt idx="11">
                  <c:v>8.3039999709551964</c:v>
                </c:pt>
                <c:pt idx="12">
                  <c:v>9.788637710857186</c:v>
                </c:pt>
                <c:pt idx="13">
                  <c:v>9.8058747236691275</c:v>
                </c:pt>
                <c:pt idx="14">
                  <c:v>10.77812260914145</c:v>
                </c:pt>
                <c:pt idx="15">
                  <c:v>7.7231200922663312</c:v>
                </c:pt>
                <c:pt idx="16">
                  <c:v>9.0881727380019743</c:v>
                </c:pt>
                <c:pt idx="17">
                  <c:v>8.8997307948806963</c:v>
                </c:pt>
                <c:pt idx="18">
                  <c:v>9.4634309996583443</c:v>
                </c:pt>
                <c:pt idx="19">
                  <c:v>9.7403802146659775</c:v>
                </c:pt>
                <c:pt idx="20">
                  <c:v>9.626415659196363</c:v>
                </c:pt>
                <c:pt idx="21">
                  <c:v>11.335710845544419</c:v>
                </c:pt>
                <c:pt idx="22">
                  <c:v>9.9281801651265003</c:v>
                </c:pt>
                <c:pt idx="23">
                  <c:v>7.5010821242598711</c:v>
                </c:pt>
                <c:pt idx="24">
                  <c:v>6.6463905148477291</c:v>
                </c:pt>
                <c:pt idx="25">
                  <c:v>8.790269111478656</c:v>
                </c:pt>
                <c:pt idx="26">
                  <c:v>8.2321742363839405</c:v>
                </c:pt>
                <c:pt idx="27">
                  <c:v>8.1997389606307856</c:v>
                </c:pt>
                <c:pt idx="28">
                  <c:v>10.730947070703667</c:v>
                </c:pt>
                <c:pt idx="29">
                  <c:v>6.5930445341424369</c:v>
                </c:pt>
                <c:pt idx="30">
                  <c:v>7.5600804650218274</c:v>
                </c:pt>
                <c:pt idx="31">
                  <c:v>10.04975005951438</c:v>
                </c:pt>
                <c:pt idx="32">
                  <c:v>9.7267503740360741</c:v>
                </c:pt>
                <c:pt idx="33">
                  <c:v>9.5588823326847265</c:v>
                </c:pt>
                <c:pt idx="34">
                  <c:v>7.3588308983423536</c:v>
                </c:pt>
                <c:pt idx="35">
                  <c:v>9.6865745509725549</c:v>
                </c:pt>
                <c:pt idx="36">
                  <c:v>8.2480057016006203</c:v>
                </c:pt>
                <c:pt idx="37">
                  <c:v>10.114558522616068</c:v>
                </c:pt>
                <c:pt idx="38">
                  <c:v>10.422578920719152</c:v>
                </c:pt>
                <c:pt idx="39">
                  <c:v>10.463389013948712</c:v>
                </c:pt>
                <c:pt idx="40">
                  <c:v>10.850501457053124</c:v>
                </c:pt>
                <c:pt idx="41">
                  <c:v>9.2271974890426058</c:v>
                </c:pt>
                <c:pt idx="42">
                  <c:v>9.6349542989231072</c:v>
                </c:pt>
                <c:pt idx="43">
                  <c:v>9.3369730229095484</c:v>
                </c:pt>
                <c:pt idx="44">
                  <c:v>9.3378536922751429</c:v>
                </c:pt>
                <c:pt idx="45">
                  <c:v>8.9279774610020013</c:v>
                </c:pt>
                <c:pt idx="46">
                  <c:v>10.341742483467284</c:v>
                </c:pt>
                <c:pt idx="47">
                  <c:v>7.5443321080536885</c:v>
                </c:pt>
                <c:pt idx="48">
                  <c:v>10.7305098166521</c:v>
                </c:pt>
                <c:pt idx="49">
                  <c:v>10.685560942290476</c:v>
                </c:pt>
                <c:pt idx="50">
                  <c:v>9.7415566853899076</c:v>
                </c:pt>
                <c:pt idx="51">
                  <c:v>7.4205789054108005</c:v>
                </c:pt>
                <c:pt idx="52">
                  <c:v>9.2222689428414562</c:v>
                </c:pt>
                <c:pt idx="53">
                  <c:v>10.854372929174783</c:v>
                </c:pt>
                <c:pt idx="54">
                  <c:v>8.4096079807363004</c:v>
                </c:pt>
                <c:pt idx="55">
                  <c:v>10.233510465477433</c:v>
                </c:pt>
                <c:pt idx="56">
                  <c:v>9.5756776889935686</c:v>
                </c:pt>
                <c:pt idx="57">
                  <c:v>8.987196820661973</c:v>
                </c:pt>
                <c:pt idx="58">
                  <c:v>7.7275351104754479</c:v>
                </c:pt>
                <c:pt idx="59">
                  <c:v>7.4383835300443071</c:v>
                </c:pt>
                <c:pt idx="60">
                  <c:v>9.0020854331557238</c:v>
                </c:pt>
                <c:pt idx="61">
                  <c:v>7.5120712458354664</c:v>
                </c:pt>
                <c:pt idx="62">
                  <c:v>8.4403121470802791</c:v>
                </c:pt>
                <c:pt idx="63">
                  <c:v>11.068199642908761</c:v>
                </c:pt>
                <c:pt idx="64">
                  <c:v>10.211707276205457</c:v>
                </c:pt>
                <c:pt idx="65">
                  <c:v>10.890050337395614</c:v>
                </c:pt>
                <c:pt idx="66">
                  <c:v>8.8622003304872869</c:v>
                </c:pt>
                <c:pt idx="67">
                  <c:v>9.3842936790996205</c:v>
                </c:pt>
                <c:pt idx="68">
                  <c:v>9.9527537938390456</c:v>
                </c:pt>
                <c:pt idx="69">
                  <c:v>9.7415566853899076</c:v>
                </c:pt>
                <c:pt idx="70">
                  <c:v>11.041961374629368</c:v>
                </c:pt>
                <c:pt idx="71">
                  <c:v>10.546919140850141</c:v>
                </c:pt>
                <c:pt idx="72">
                  <c:v>10.597384451986619</c:v>
                </c:pt>
                <c:pt idx="73">
                  <c:v>9.0699282182594381</c:v>
                </c:pt>
                <c:pt idx="74">
                  <c:v>10.724808046819057</c:v>
                </c:pt>
                <c:pt idx="75">
                  <c:v>9.1171279902540032</c:v>
                </c:pt>
                <c:pt idx="76">
                  <c:v>10.06219924369095</c:v>
                </c:pt>
                <c:pt idx="77">
                  <c:v>8.0864102753237823</c:v>
                </c:pt>
                <c:pt idx="78">
                  <c:v>10.552160242994244</c:v>
                </c:pt>
                <c:pt idx="79">
                  <c:v>9.3101857069458998</c:v>
                </c:pt>
                <c:pt idx="80">
                  <c:v>11.330323868968955</c:v>
                </c:pt>
                <c:pt idx="81">
                  <c:v>8.1942293048198174</c:v>
                </c:pt>
                <c:pt idx="82">
                  <c:v>8.8023721336499001</c:v>
                </c:pt>
                <c:pt idx="83">
                  <c:v>10.218298292376161</c:v>
                </c:pt>
                <c:pt idx="84">
                  <c:v>9.5949222691679221</c:v>
                </c:pt>
                <c:pt idx="85">
                  <c:v>8.1633713164599122</c:v>
                </c:pt>
                <c:pt idx="86">
                  <c:v>6.5652649700353614</c:v>
                </c:pt>
                <c:pt idx="87">
                  <c:v>9.9004830435158286</c:v>
                </c:pt>
                <c:pt idx="88">
                  <c:v>10.342709757442426</c:v>
                </c:pt>
                <c:pt idx="89">
                  <c:v>11.193271013275174</c:v>
                </c:pt>
                <c:pt idx="90">
                  <c:v>7.3198649298089702</c:v>
                </c:pt>
                <c:pt idx="91">
                  <c:v>7.0732697174597101</c:v>
                </c:pt>
                <c:pt idx="92">
                  <c:v>10.262908722142885</c:v>
                </c:pt>
                <c:pt idx="93">
                  <c:v>9.6388707530153432</c:v>
                </c:pt>
                <c:pt idx="94">
                  <c:v>7.6778635006782103</c:v>
                </c:pt>
                <c:pt idx="95">
                  <c:v>10.511621358769117</c:v>
                </c:pt>
                <c:pt idx="96">
                  <c:v>8.2687318321177372</c:v>
                </c:pt>
                <c:pt idx="97">
                  <c:v>10.024376869811581</c:v>
                </c:pt>
                <c:pt idx="98">
                  <c:v>9.7835772558635696</c:v>
                </c:pt>
                <c:pt idx="99">
                  <c:v>8.7094650790633601</c:v>
                </c:pt>
                <c:pt idx="100">
                  <c:v>9.3209868920632459</c:v>
                </c:pt>
                <c:pt idx="101">
                  <c:v>9.8600579946087912</c:v>
                </c:pt>
                <c:pt idx="102">
                  <c:v>8.9946688355006739</c:v>
                </c:pt>
                <c:pt idx="103">
                  <c:v>7.0900768357760917</c:v>
                </c:pt>
                <c:pt idx="104">
                  <c:v>8.6707722793445381</c:v>
                </c:pt>
                <c:pt idx="105">
                  <c:v>9.241839039035554</c:v>
                </c:pt>
                <c:pt idx="106">
                  <c:v>7.9047039138737469</c:v>
                </c:pt>
                <c:pt idx="107">
                  <c:v>10.871231565999199</c:v>
                </c:pt>
                <c:pt idx="108">
                  <c:v>10.585573785736649</c:v>
                </c:pt>
                <c:pt idx="109">
                  <c:v>8.6447065117151975</c:v>
                </c:pt>
                <c:pt idx="110">
                  <c:v>6.8977049431286357</c:v>
                </c:pt>
                <c:pt idx="111">
                  <c:v>8.6447065117151975</c:v>
                </c:pt>
                <c:pt idx="112">
                  <c:v>11.059267514260579</c:v>
                </c:pt>
                <c:pt idx="113">
                  <c:v>10.602616804773621</c:v>
                </c:pt>
                <c:pt idx="114">
                  <c:v>8.6707722793445381</c:v>
                </c:pt>
                <c:pt idx="115">
                  <c:v>9.9937851905169079</c:v>
                </c:pt>
                <c:pt idx="116">
                  <c:v>8.3039999709551964</c:v>
                </c:pt>
                <c:pt idx="117">
                  <c:v>9.1247824836145366</c:v>
                </c:pt>
                <c:pt idx="118">
                  <c:v>9.4642070959332329</c:v>
                </c:pt>
                <c:pt idx="119">
                  <c:v>9.2133358809559809</c:v>
                </c:pt>
                <c:pt idx="120">
                  <c:v>10.246012860870419</c:v>
                </c:pt>
                <c:pt idx="121">
                  <c:v>10.357425314095071</c:v>
                </c:pt>
                <c:pt idx="122">
                  <c:v>11.760254183072794</c:v>
                </c:pt>
                <c:pt idx="123">
                  <c:v>8.4929004988471934</c:v>
                </c:pt>
                <c:pt idx="124">
                  <c:v>10.132613175527885</c:v>
                </c:pt>
                <c:pt idx="125">
                  <c:v>10.122221395361638</c:v>
                </c:pt>
                <c:pt idx="126">
                  <c:v>7.5958899177185382</c:v>
                </c:pt>
                <c:pt idx="127">
                  <c:v>9.490242257109001</c:v>
                </c:pt>
                <c:pt idx="128">
                  <c:v>9.3733092002543223</c:v>
                </c:pt>
                <c:pt idx="129">
                  <c:v>8.1226680233464066</c:v>
                </c:pt>
                <c:pt idx="130">
                  <c:v>10.910897877777767</c:v>
                </c:pt>
                <c:pt idx="131">
                  <c:v>7.8709295967551425</c:v>
                </c:pt>
                <c:pt idx="132">
                  <c:v>9.5496656775798012</c:v>
                </c:pt>
                <c:pt idx="133">
                  <c:v>7.2997973667581606</c:v>
                </c:pt>
                <c:pt idx="134">
                  <c:v>11.413878311368995</c:v>
                </c:pt>
                <c:pt idx="135">
                  <c:v>10.353288474464344</c:v>
                </c:pt>
                <c:pt idx="136">
                  <c:v>10.431465235119685</c:v>
                </c:pt>
                <c:pt idx="137">
                  <c:v>7.7275351104754479</c:v>
                </c:pt>
                <c:pt idx="138">
                  <c:v>9.4796038589039462</c:v>
                </c:pt>
                <c:pt idx="139">
                  <c:v>10.54770705947265</c:v>
                </c:pt>
                <c:pt idx="140">
                  <c:v>9.4310810386740815</c:v>
                </c:pt>
                <c:pt idx="141">
                  <c:v>8.4073783254090309</c:v>
                </c:pt>
                <c:pt idx="142">
                  <c:v>9.5673152709239133</c:v>
                </c:pt>
                <c:pt idx="143">
                  <c:v>9.0501716198233613</c:v>
                </c:pt>
                <c:pt idx="144">
                  <c:v>10.83643872530339</c:v>
                </c:pt>
                <c:pt idx="145">
                  <c:v>11.096045454046765</c:v>
                </c:pt>
                <c:pt idx="146">
                  <c:v>8.2079469410486166</c:v>
                </c:pt>
                <c:pt idx="147">
                  <c:v>7.9793388952623276</c:v>
                </c:pt>
                <c:pt idx="148">
                  <c:v>9.7462487761096366</c:v>
                </c:pt>
                <c:pt idx="149">
                  <c:v>6.7684932116486296</c:v>
                </c:pt>
                <c:pt idx="150">
                  <c:v>9.5880916415168311</c:v>
                </c:pt>
                <c:pt idx="151">
                  <c:v>8.7530555151382217</c:v>
                </c:pt>
                <c:pt idx="152">
                  <c:v>7.3901814282264295</c:v>
                </c:pt>
                <c:pt idx="153">
                  <c:v>8.7078135510248877</c:v>
                </c:pt>
                <c:pt idx="154">
                  <c:v>10.326137485398393</c:v>
                </c:pt>
                <c:pt idx="155">
                  <c:v>9.3492323708428007</c:v>
                </c:pt>
                <c:pt idx="156">
                  <c:v>10.223757814581061</c:v>
                </c:pt>
                <c:pt idx="157">
                  <c:v>9.7596171821164255</c:v>
                </c:pt>
                <c:pt idx="158">
                  <c:v>7.506591780070841</c:v>
                </c:pt>
                <c:pt idx="159">
                  <c:v>9.0938065557202314</c:v>
                </c:pt>
                <c:pt idx="160">
                  <c:v>11.217345620391306</c:v>
                </c:pt>
                <c:pt idx="161">
                  <c:v>10.67266941937207</c:v>
                </c:pt>
                <c:pt idx="162">
                  <c:v>11.005427631296913</c:v>
                </c:pt>
                <c:pt idx="163">
                  <c:v>9.9928711136708142</c:v>
                </c:pt>
                <c:pt idx="164">
                  <c:v>8.8720665134083418</c:v>
                </c:pt>
                <c:pt idx="165">
                  <c:v>8.7718354097898175</c:v>
                </c:pt>
                <c:pt idx="166">
                  <c:v>8.2738469327845081</c:v>
                </c:pt>
                <c:pt idx="167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37-4FC9-933F-6AF184C16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80312"/>
        <c:axId val="473479136"/>
      </c:scatterChart>
      <c:valAx>
        <c:axId val="473480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73479136"/>
        <c:crosses val="autoZero"/>
        <c:crossBetween val="midCat"/>
      </c:valAx>
      <c:valAx>
        <c:axId val="473479136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73480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98015520828142E-2"/>
          <c:y val="3.0866359269839369E-2"/>
          <c:w val="0.8482900818642034"/>
          <c:h val="0.9057643644015649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1063382631724685E-2"/>
                  <c:y val="0.6694524458109798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GNIpcCorrAv!$D$2:$D$169</c:f>
              <c:numCache>
                <c:formatCode>General</c:formatCode>
                <c:ptCount val="168"/>
                <c:pt idx="0">
                  <c:v>10.8</c:v>
                </c:pt>
                <c:pt idx="1">
                  <c:v>34.4</c:v>
                </c:pt>
                <c:pt idx="2">
                  <c:v>35.200000000000003</c:v>
                </c:pt>
                <c:pt idx="3">
                  <c:v>19.399999999999999</c:v>
                </c:pt>
                <c:pt idx="4">
                  <c:v>34.200000000000003</c:v>
                </c:pt>
                <c:pt idx="5">
                  <c:v>35</c:v>
                </c:pt>
                <c:pt idx="6">
                  <c:v>80.8</c:v>
                </c:pt>
                <c:pt idx="7">
                  <c:v>72.2</c:v>
                </c:pt>
                <c:pt idx="8">
                  <c:v>28.6</c:v>
                </c:pt>
                <c:pt idx="9" formatCode="0.0">
                  <c:v>69.75</c:v>
                </c:pt>
                <c:pt idx="10">
                  <c:v>48.4</c:v>
                </c:pt>
                <c:pt idx="11">
                  <c:v>25.8</c:v>
                </c:pt>
                <c:pt idx="12">
                  <c:v>71.5</c:v>
                </c:pt>
                <c:pt idx="13">
                  <c:v>32.6</c:v>
                </c:pt>
                <c:pt idx="14">
                  <c:v>76</c:v>
                </c:pt>
                <c:pt idx="15">
                  <c:v>36.799999999999997</c:v>
                </c:pt>
                <c:pt idx="16">
                  <c:v>64.2</c:v>
                </c:pt>
                <c:pt idx="17">
                  <c:v>34</c:v>
                </c:pt>
                <c:pt idx="18">
                  <c:v>40</c:v>
                </c:pt>
                <c:pt idx="19">
                  <c:v>63</c:v>
                </c:pt>
                <c:pt idx="20">
                  <c:v>41.2</c:v>
                </c:pt>
                <c:pt idx="21" formatCode="0.0">
                  <c:v>57.666666666666664</c:v>
                </c:pt>
                <c:pt idx="22">
                  <c:v>41.4</c:v>
                </c:pt>
                <c:pt idx="23">
                  <c:v>38.799999999999997</c:v>
                </c:pt>
                <c:pt idx="24">
                  <c:v>20.2</c:v>
                </c:pt>
                <c:pt idx="25">
                  <c:v>57.8</c:v>
                </c:pt>
                <c:pt idx="26">
                  <c:v>21</c:v>
                </c:pt>
                <c:pt idx="27">
                  <c:v>26.2</c:v>
                </c:pt>
                <c:pt idx="28">
                  <c:v>82.2</c:v>
                </c:pt>
                <c:pt idx="29">
                  <c:v>23.8</c:v>
                </c:pt>
                <c:pt idx="30">
                  <c:v>20.399999999999999</c:v>
                </c:pt>
                <c:pt idx="31">
                  <c:v>70.400000000000006</c:v>
                </c:pt>
                <c:pt idx="32">
                  <c:v>38.4</c:v>
                </c:pt>
                <c:pt idx="33">
                  <c:v>36.6</c:v>
                </c:pt>
                <c:pt idx="34">
                  <c:v>26.4</c:v>
                </c:pt>
                <c:pt idx="35">
                  <c:v>54.8</c:v>
                </c:pt>
                <c:pt idx="36">
                  <c:v>30.8</c:v>
                </c:pt>
                <c:pt idx="37">
                  <c:v>48.4</c:v>
                </c:pt>
                <c:pt idx="38">
                  <c:v>61.6</c:v>
                </c:pt>
                <c:pt idx="39">
                  <c:v>51.8</c:v>
                </c:pt>
                <c:pt idx="40">
                  <c:v>90.8</c:v>
                </c:pt>
                <c:pt idx="41" formatCode="0.0">
                  <c:v>58.25</c:v>
                </c:pt>
                <c:pt idx="42">
                  <c:v>31.4</c:v>
                </c:pt>
                <c:pt idx="43">
                  <c:v>32.6</c:v>
                </c:pt>
                <c:pt idx="44">
                  <c:v>34.200000000000003</c:v>
                </c:pt>
                <c:pt idx="45">
                  <c:v>38</c:v>
                </c:pt>
                <c:pt idx="46">
                  <c:v>68.2</c:v>
                </c:pt>
                <c:pt idx="47">
                  <c:v>33.200000000000003</c:v>
                </c:pt>
                <c:pt idx="48">
                  <c:v>89.4</c:v>
                </c:pt>
                <c:pt idx="49">
                  <c:v>70</c:v>
                </c:pt>
                <c:pt idx="50">
                  <c:v>35</c:v>
                </c:pt>
                <c:pt idx="51">
                  <c:v>29</c:v>
                </c:pt>
                <c:pt idx="52">
                  <c:v>52.4</c:v>
                </c:pt>
                <c:pt idx="53">
                  <c:v>79.599999999999994</c:v>
                </c:pt>
                <c:pt idx="54">
                  <c:v>45.8</c:v>
                </c:pt>
                <c:pt idx="55">
                  <c:v>41.8</c:v>
                </c:pt>
                <c:pt idx="56">
                  <c:v>56</c:v>
                </c:pt>
                <c:pt idx="57">
                  <c:v>30</c:v>
                </c:pt>
                <c:pt idx="58">
                  <c:v>25</c:v>
                </c:pt>
                <c:pt idx="59">
                  <c:v>19.2</c:v>
                </c:pt>
                <c:pt idx="60">
                  <c:v>29.6</c:v>
                </c:pt>
                <c:pt idx="61">
                  <c:v>18.8</c:v>
                </c:pt>
                <c:pt idx="62">
                  <c:v>28.8</c:v>
                </c:pt>
                <c:pt idx="63">
                  <c:v>75.599999999999994</c:v>
                </c:pt>
                <c:pt idx="64">
                  <c:v>52.4</c:v>
                </c:pt>
                <c:pt idx="65">
                  <c:v>79.2</c:v>
                </c:pt>
                <c:pt idx="66">
                  <c:v>37.6</c:v>
                </c:pt>
                <c:pt idx="67">
                  <c:v>34.200000000000003</c:v>
                </c:pt>
                <c:pt idx="68">
                  <c:v>27.2</c:v>
                </c:pt>
                <c:pt idx="69">
                  <c:v>16.600000000000001</c:v>
                </c:pt>
                <c:pt idx="70">
                  <c:v>72.599999999999994</c:v>
                </c:pt>
                <c:pt idx="71">
                  <c:v>61.2</c:v>
                </c:pt>
                <c:pt idx="72">
                  <c:v>43.8</c:v>
                </c:pt>
                <c:pt idx="73">
                  <c:v>38.799999999999997</c:v>
                </c:pt>
                <c:pt idx="74">
                  <c:v>74.2</c:v>
                </c:pt>
                <c:pt idx="75">
                  <c:v>48.6</c:v>
                </c:pt>
                <c:pt idx="76">
                  <c:v>28</c:v>
                </c:pt>
                <c:pt idx="77">
                  <c:v>26</c:v>
                </c:pt>
                <c:pt idx="78">
                  <c:v>55</c:v>
                </c:pt>
                <c:pt idx="79">
                  <c:v>33.799999999999997</c:v>
                </c:pt>
                <c:pt idx="80">
                  <c:v>44.2</c:v>
                </c:pt>
                <c:pt idx="81">
                  <c:v>26.2</c:v>
                </c:pt>
                <c:pt idx="82">
                  <c:v>25.4</c:v>
                </c:pt>
                <c:pt idx="83">
                  <c:v>53.8</c:v>
                </c:pt>
                <c:pt idx="84">
                  <c:v>28.2</c:v>
                </c:pt>
                <c:pt idx="85">
                  <c:v>45.2</c:v>
                </c:pt>
                <c:pt idx="86">
                  <c:v>38</c:v>
                </c:pt>
                <c:pt idx="87">
                  <c:v>16.8</c:v>
                </c:pt>
                <c:pt idx="88">
                  <c:v>57.8</c:v>
                </c:pt>
                <c:pt idx="89">
                  <c:v>80.8</c:v>
                </c:pt>
                <c:pt idx="90">
                  <c:v>28.4</c:v>
                </c:pt>
                <c:pt idx="91">
                  <c:v>33.799999999999997</c:v>
                </c:pt>
                <c:pt idx="92">
                  <c:v>50</c:v>
                </c:pt>
                <c:pt idx="93">
                  <c:v>36</c:v>
                </c:pt>
                <c:pt idx="94">
                  <c:v>32.200000000000003</c:v>
                </c:pt>
                <c:pt idx="95">
                  <c:v>55.8</c:v>
                </c:pt>
                <c:pt idx="96">
                  <c:v>29.8</c:v>
                </c:pt>
                <c:pt idx="97">
                  <c:v>54</c:v>
                </c:pt>
                <c:pt idx="98">
                  <c:v>33.6</c:v>
                </c:pt>
                <c:pt idx="99">
                  <c:v>33.799999999999997</c:v>
                </c:pt>
                <c:pt idx="100">
                  <c:v>38</c:v>
                </c:pt>
                <c:pt idx="101">
                  <c:v>43.2</c:v>
                </c:pt>
                <c:pt idx="102">
                  <c:v>37.200000000000003</c:v>
                </c:pt>
                <c:pt idx="103">
                  <c:v>30</c:v>
                </c:pt>
                <c:pt idx="104">
                  <c:v>21.4</c:v>
                </c:pt>
                <c:pt idx="105">
                  <c:v>50</c:v>
                </c:pt>
                <c:pt idx="106">
                  <c:v>28.6</c:v>
                </c:pt>
                <c:pt idx="107">
                  <c:v>84</c:v>
                </c:pt>
                <c:pt idx="108">
                  <c:v>90</c:v>
                </c:pt>
                <c:pt idx="109">
                  <c:v>27.6</c:v>
                </c:pt>
                <c:pt idx="110">
                  <c:v>34.200000000000003</c:v>
                </c:pt>
                <c:pt idx="111">
                  <c:v>26.6</c:v>
                </c:pt>
                <c:pt idx="112">
                  <c:v>85.8</c:v>
                </c:pt>
                <c:pt idx="113">
                  <c:v>45.8</c:v>
                </c:pt>
                <c:pt idx="114">
                  <c:v>29.2</c:v>
                </c:pt>
                <c:pt idx="115">
                  <c:v>37.4</c:v>
                </c:pt>
                <c:pt idx="116">
                  <c:v>25.6</c:v>
                </c:pt>
                <c:pt idx="117">
                  <c:v>26</c:v>
                </c:pt>
                <c:pt idx="118">
                  <c:v>37</c:v>
                </c:pt>
                <c:pt idx="119">
                  <c:v>35.6</c:v>
                </c:pt>
                <c:pt idx="120">
                  <c:v>60.6</c:v>
                </c:pt>
                <c:pt idx="121">
                  <c:v>62.6</c:v>
                </c:pt>
                <c:pt idx="122">
                  <c:v>67.400000000000006</c:v>
                </c:pt>
                <c:pt idx="123">
                  <c:v>22.8</c:v>
                </c:pt>
                <c:pt idx="124">
                  <c:v>44.8</c:v>
                </c:pt>
                <c:pt idx="125">
                  <c:v>28.2</c:v>
                </c:pt>
                <c:pt idx="126">
                  <c:v>52.6</c:v>
                </c:pt>
                <c:pt idx="127" formatCode="0.0">
                  <c:v>67.3333333333333</c:v>
                </c:pt>
                <c:pt idx="128" formatCode="0.0">
                  <c:v>62.75</c:v>
                </c:pt>
                <c:pt idx="129">
                  <c:v>42.8</c:v>
                </c:pt>
                <c:pt idx="130">
                  <c:v>47.4</c:v>
                </c:pt>
                <c:pt idx="131">
                  <c:v>41.8</c:v>
                </c:pt>
                <c:pt idx="132">
                  <c:v>40.799999999999997</c:v>
                </c:pt>
                <c:pt idx="133">
                  <c:v>30</c:v>
                </c:pt>
                <c:pt idx="134">
                  <c:v>55.6</c:v>
                </c:pt>
                <c:pt idx="135">
                  <c:v>57.4</c:v>
                </c:pt>
                <c:pt idx="136">
                  <c:v>18.600000000000001</c:v>
                </c:pt>
                <c:pt idx="137">
                  <c:v>43</c:v>
                </c:pt>
                <c:pt idx="138" formatCode="0.0">
                  <c:v>22.25</c:v>
                </c:pt>
                <c:pt idx="139">
                  <c:v>21</c:v>
                </c:pt>
                <c:pt idx="140">
                  <c:v>36.200000000000003</c:v>
                </c:pt>
                <c:pt idx="141" formatCode="0.0">
                  <c:v>33.25</c:v>
                </c:pt>
                <c:pt idx="142">
                  <c:v>79.599999999999994</c:v>
                </c:pt>
                <c:pt idx="143" formatCode="0.0">
                  <c:v>85.75</c:v>
                </c:pt>
                <c:pt idx="144">
                  <c:v>33.799999999999997</c:v>
                </c:pt>
                <c:pt idx="145">
                  <c:v>86</c:v>
                </c:pt>
                <c:pt idx="146">
                  <c:v>23.6</c:v>
                </c:pt>
                <c:pt idx="147" formatCode="0.0">
                  <c:v>39.666666666666664</c:v>
                </c:pt>
                <c:pt idx="148">
                  <c:v>55.5</c:v>
                </c:pt>
                <c:pt idx="149">
                  <c:v>21.6</c:v>
                </c:pt>
                <c:pt idx="150">
                  <c:v>31.2</c:v>
                </c:pt>
                <c:pt idx="151">
                  <c:v>35</c:v>
                </c:pt>
                <c:pt idx="152">
                  <c:v>32</c:v>
                </c:pt>
                <c:pt idx="153">
                  <c:v>38.5</c:v>
                </c:pt>
                <c:pt idx="154">
                  <c:v>39</c:v>
                </c:pt>
                <c:pt idx="155">
                  <c:v>22</c:v>
                </c:pt>
                <c:pt idx="156">
                  <c:v>29.4</c:v>
                </c:pt>
                <c:pt idx="157">
                  <c:v>25.2</c:v>
                </c:pt>
                <c:pt idx="158">
                  <c:v>60.4</c:v>
                </c:pt>
                <c:pt idx="159">
                  <c:v>67.599999999999994</c:v>
                </c:pt>
                <c:pt idx="160">
                  <c:v>71.5</c:v>
                </c:pt>
                <c:pt idx="161">
                  <c:v>74.599999999999994</c:v>
                </c:pt>
                <c:pt idx="162">
                  <c:v>38.799999999999997</c:v>
                </c:pt>
                <c:pt idx="163">
                  <c:v>28.4</c:v>
                </c:pt>
                <c:pt idx="164">
                  <c:v>19.2</c:v>
                </c:pt>
                <c:pt idx="165">
                  <c:v>22.2</c:v>
                </c:pt>
                <c:pt idx="166">
                  <c:v>38</c:v>
                </c:pt>
                <c:pt idx="167">
                  <c:v>22</c:v>
                </c:pt>
              </c:numCache>
            </c:numRef>
          </c:xVal>
          <c:yVal>
            <c:numRef>
              <c:f>GNIpcCorrAv!$E$2:$E$169</c:f>
              <c:numCache>
                <c:formatCode>0.00</c:formatCode>
                <c:ptCount val="168"/>
                <c:pt idx="0">
                  <c:v>7.6009024595420822</c:v>
                </c:pt>
                <c:pt idx="1">
                  <c:v>9.4026122596233055</c:v>
                </c:pt>
                <c:pt idx="2">
                  <c:v>9.6191332701770218</c:v>
                </c:pt>
                <c:pt idx="3">
                  <c:v>8.7094650790633601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10.731602593506558</c:v>
                </c:pt>
                <c:pt idx="7">
                  <c:v>10.871611433050301</c:v>
                </c:pt>
                <c:pt idx="8">
                  <c:v>9.7201654954085903</c:v>
                </c:pt>
                <c:pt idx="9">
                  <c:v>10.301928045707328</c:v>
                </c:pt>
                <c:pt idx="10">
                  <c:v>10.667326161218606</c:v>
                </c:pt>
                <c:pt idx="11">
                  <c:v>8.3039999709551964</c:v>
                </c:pt>
                <c:pt idx="12">
                  <c:v>9.788637710857186</c:v>
                </c:pt>
                <c:pt idx="13">
                  <c:v>9.8058747236691275</c:v>
                </c:pt>
                <c:pt idx="14">
                  <c:v>10.77812260914145</c:v>
                </c:pt>
                <c:pt idx="15">
                  <c:v>7.7231200922663312</c:v>
                </c:pt>
                <c:pt idx="16">
                  <c:v>9.0881727380019743</c:v>
                </c:pt>
                <c:pt idx="17">
                  <c:v>8.8997307948806963</c:v>
                </c:pt>
                <c:pt idx="18">
                  <c:v>9.4634309996583443</c:v>
                </c:pt>
                <c:pt idx="19">
                  <c:v>9.7403802146659775</c:v>
                </c:pt>
                <c:pt idx="20">
                  <c:v>9.626415659196363</c:v>
                </c:pt>
                <c:pt idx="21">
                  <c:v>11.335710845544419</c:v>
                </c:pt>
                <c:pt idx="22">
                  <c:v>9.9281801651265003</c:v>
                </c:pt>
                <c:pt idx="23">
                  <c:v>7.5010821242598711</c:v>
                </c:pt>
                <c:pt idx="24">
                  <c:v>6.6463905148477291</c:v>
                </c:pt>
                <c:pt idx="25">
                  <c:v>8.790269111478656</c:v>
                </c:pt>
                <c:pt idx="26">
                  <c:v>8.2321742363839405</c:v>
                </c:pt>
                <c:pt idx="27">
                  <c:v>8.1997389606307856</c:v>
                </c:pt>
                <c:pt idx="28">
                  <c:v>10.730947070703667</c:v>
                </c:pt>
                <c:pt idx="29">
                  <c:v>6.5930445341424369</c:v>
                </c:pt>
                <c:pt idx="30">
                  <c:v>7.5600804650218274</c:v>
                </c:pt>
                <c:pt idx="31">
                  <c:v>10.04975005951438</c:v>
                </c:pt>
                <c:pt idx="32">
                  <c:v>9.7267503740360741</c:v>
                </c:pt>
                <c:pt idx="33">
                  <c:v>9.5588823326847265</c:v>
                </c:pt>
                <c:pt idx="34">
                  <c:v>7.3588308983423536</c:v>
                </c:pt>
                <c:pt idx="35">
                  <c:v>9.6865745509725549</c:v>
                </c:pt>
                <c:pt idx="36">
                  <c:v>8.2480057016006203</c:v>
                </c:pt>
                <c:pt idx="37">
                  <c:v>10.114558522616068</c:v>
                </c:pt>
                <c:pt idx="38">
                  <c:v>10.422578920719152</c:v>
                </c:pt>
                <c:pt idx="39">
                  <c:v>10.463389013948712</c:v>
                </c:pt>
                <c:pt idx="40">
                  <c:v>10.850501457053124</c:v>
                </c:pt>
                <c:pt idx="41">
                  <c:v>9.2271974890426058</c:v>
                </c:pt>
                <c:pt idx="42">
                  <c:v>9.6349542989231072</c:v>
                </c:pt>
                <c:pt idx="43">
                  <c:v>9.3369730229095484</c:v>
                </c:pt>
                <c:pt idx="44">
                  <c:v>9.3378536922751429</c:v>
                </c:pt>
                <c:pt idx="45">
                  <c:v>8.9279774610020013</c:v>
                </c:pt>
                <c:pt idx="46">
                  <c:v>10.341742483467284</c:v>
                </c:pt>
                <c:pt idx="47">
                  <c:v>7.5443321080536885</c:v>
                </c:pt>
                <c:pt idx="48">
                  <c:v>10.7305098166521</c:v>
                </c:pt>
                <c:pt idx="49">
                  <c:v>10.685560942290476</c:v>
                </c:pt>
                <c:pt idx="50">
                  <c:v>9.7415566853899076</c:v>
                </c:pt>
                <c:pt idx="51">
                  <c:v>7.4205789054108005</c:v>
                </c:pt>
                <c:pt idx="52">
                  <c:v>9.2222689428414562</c:v>
                </c:pt>
                <c:pt idx="53">
                  <c:v>10.854372929174783</c:v>
                </c:pt>
                <c:pt idx="54">
                  <c:v>8.4096079807363004</c:v>
                </c:pt>
                <c:pt idx="55">
                  <c:v>10.233510465477433</c:v>
                </c:pt>
                <c:pt idx="56">
                  <c:v>9.5756776889935686</c:v>
                </c:pt>
                <c:pt idx="57">
                  <c:v>8.987196820661973</c:v>
                </c:pt>
                <c:pt idx="58">
                  <c:v>7.7275351104754479</c:v>
                </c:pt>
                <c:pt idx="59">
                  <c:v>7.4383835300443071</c:v>
                </c:pt>
                <c:pt idx="60">
                  <c:v>9.0020854331557238</c:v>
                </c:pt>
                <c:pt idx="61">
                  <c:v>7.5120712458354664</c:v>
                </c:pt>
                <c:pt idx="62">
                  <c:v>8.4403121470802791</c:v>
                </c:pt>
                <c:pt idx="63">
                  <c:v>11.068199642908761</c:v>
                </c:pt>
                <c:pt idx="64">
                  <c:v>10.211707276205457</c:v>
                </c:pt>
                <c:pt idx="65">
                  <c:v>10.890050337395614</c:v>
                </c:pt>
                <c:pt idx="66">
                  <c:v>8.8622003304872869</c:v>
                </c:pt>
                <c:pt idx="67">
                  <c:v>9.3842936790996205</c:v>
                </c:pt>
                <c:pt idx="68">
                  <c:v>9.9527537938390456</c:v>
                </c:pt>
                <c:pt idx="69">
                  <c:v>9.7415566853899076</c:v>
                </c:pt>
                <c:pt idx="70">
                  <c:v>11.041961374629368</c:v>
                </c:pt>
                <c:pt idx="71">
                  <c:v>10.546919140850141</c:v>
                </c:pt>
                <c:pt idx="72">
                  <c:v>10.597384451986619</c:v>
                </c:pt>
                <c:pt idx="73">
                  <c:v>9.0699282182594381</c:v>
                </c:pt>
                <c:pt idx="74">
                  <c:v>10.724808046819057</c:v>
                </c:pt>
                <c:pt idx="75">
                  <c:v>9.1171279902540032</c:v>
                </c:pt>
                <c:pt idx="76">
                  <c:v>10.06219924369095</c:v>
                </c:pt>
                <c:pt idx="77">
                  <c:v>8.0864102753237823</c:v>
                </c:pt>
                <c:pt idx="78">
                  <c:v>10.552160242994244</c:v>
                </c:pt>
                <c:pt idx="79">
                  <c:v>9.3101857069458998</c:v>
                </c:pt>
                <c:pt idx="80">
                  <c:v>11.330323868968955</c:v>
                </c:pt>
                <c:pt idx="81">
                  <c:v>8.1942293048198174</c:v>
                </c:pt>
                <c:pt idx="82">
                  <c:v>8.8023721336499001</c:v>
                </c:pt>
                <c:pt idx="83">
                  <c:v>10.218298292376161</c:v>
                </c:pt>
                <c:pt idx="84">
                  <c:v>9.5949222691679221</c:v>
                </c:pt>
                <c:pt idx="85">
                  <c:v>8.1633713164599122</c:v>
                </c:pt>
                <c:pt idx="86">
                  <c:v>6.5652649700353614</c:v>
                </c:pt>
                <c:pt idx="87">
                  <c:v>9.9004830435158286</c:v>
                </c:pt>
                <c:pt idx="88">
                  <c:v>10.342709757442426</c:v>
                </c:pt>
                <c:pt idx="89">
                  <c:v>11.193271013275174</c:v>
                </c:pt>
                <c:pt idx="90">
                  <c:v>7.3198649298089702</c:v>
                </c:pt>
                <c:pt idx="91">
                  <c:v>7.0732697174597101</c:v>
                </c:pt>
                <c:pt idx="92">
                  <c:v>10.262908722142885</c:v>
                </c:pt>
                <c:pt idx="93">
                  <c:v>9.6388707530153432</c:v>
                </c:pt>
                <c:pt idx="94">
                  <c:v>7.6778635006782103</c:v>
                </c:pt>
                <c:pt idx="95">
                  <c:v>10.511621358769117</c:v>
                </c:pt>
                <c:pt idx="96">
                  <c:v>8.2687318321177372</c:v>
                </c:pt>
                <c:pt idx="97">
                  <c:v>10.024376869811581</c:v>
                </c:pt>
                <c:pt idx="98">
                  <c:v>9.7835772558635696</c:v>
                </c:pt>
                <c:pt idx="99">
                  <c:v>8.7094650790633601</c:v>
                </c:pt>
                <c:pt idx="100">
                  <c:v>9.3209868920632459</c:v>
                </c:pt>
                <c:pt idx="101">
                  <c:v>9.8600579946087912</c:v>
                </c:pt>
                <c:pt idx="102">
                  <c:v>8.9946688355006739</c:v>
                </c:pt>
                <c:pt idx="103">
                  <c:v>7.0900768357760917</c:v>
                </c:pt>
                <c:pt idx="104">
                  <c:v>8.6707722793445381</c:v>
                </c:pt>
                <c:pt idx="105">
                  <c:v>9.241839039035554</c:v>
                </c:pt>
                <c:pt idx="106">
                  <c:v>7.9047039138737469</c:v>
                </c:pt>
                <c:pt idx="107">
                  <c:v>10.871231565999199</c:v>
                </c:pt>
                <c:pt idx="108">
                  <c:v>10.585573785736649</c:v>
                </c:pt>
                <c:pt idx="109">
                  <c:v>8.6447065117151975</c:v>
                </c:pt>
                <c:pt idx="110">
                  <c:v>6.8977049431286357</c:v>
                </c:pt>
                <c:pt idx="111">
                  <c:v>8.6447065117151975</c:v>
                </c:pt>
                <c:pt idx="112">
                  <c:v>11.059267514260579</c:v>
                </c:pt>
                <c:pt idx="113">
                  <c:v>10.602616804773621</c:v>
                </c:pt>
                <c:pt idx="114">
                  <c:v>8.6707722793445381</c:v>
                </c:pt>
                <c:pt idx="115">
                  <c:v>9.9937851905169079</c:v>
                </c:pt>
                <c:pt idx="116">
                  <c:v>8.3039999709551964</c:v>
                </c:pt>
                <c:pt idx="117">
                  <c:v>9.1247824836145366</c:v>
                </c:pt>
                <c:pt idx="118">
                  <c:v>9.4642070959332329</c:v>
                </c:pt>
                <c:pt idx="119">
                  <c:v>9.2133358809559809</c:v>
                </c:pt>
                <c:pt idx="120">
                  <c:v>10.246012860870419</c:v>
                </c:pt>
                <c:pt idx="121">
                  <c:v>10.357425314095071</c:v>
                </c:pt>
                <c:pt idx="122">
                  <c:v>11.760254183072794</c:v>
                </c:pt>
                <c:pt idx="123">
                  <c:v>8.4929004988471934</c:v>
                </c:pt>
                <c:pt idx="124">
                  <c:v>10.132613175527885</c:v>
                </c:pt>
                <c:pt idx="125">
                  <c:v>10.122221395361638</c:v>
                </c:pt>
                <c:pt idx="126">
                  <c:v>7.5958899177185382</c:v>
                </c:pt>
                <c:pt idx="127">
                  <c:v>9.490242257109001</c:v>
                </c:pt>
                <c:pt idx="128">
                  <c:v>9.3733092002543223</c:v>
                </c:pt>
                <c:pt idx="129">
                  <c:v>8.1226680233464066</c:v>
                </c:pt>
                <c:pt idx="130">
                  <c:v>10.910897877777767</c:v>
                </c:pt>
                <c:pt idx="131">
                  <c:v>7.8709295967551425</c:v>
                </c:pt>
                <c:pt idx="132">
                  <c:v>9.5496656775798012</c:v>
                </c:pt>
                <c:pt idx="133">
                  <c:v>7.2997973667581606</c:v>
                </c:pt>
                <c:pt idx="134">
                  <c:v>11.413878311368995</c:v>
                </c:pt>
                <c:pt idx="135">
                  <c:v>10.353288474464344</c:v>
                </c:pt>
                <c:pt idx="136">
                  <c:v>10.431465235119685</c:v>
                </c:pt>
                <c:pt idx="137">
                  <c:v>7.7275351104754479</c:v>
                </c:pt>
                <c:pt idx="138">
                  <c:v>9.4796038589039462</c:v>
                </c:pt>
                <c:pt idx="139">
                  <c:v>10.54770705947265</c:v>
                </c:pt>
                <c:pt idx="140">
                  <c:v>9.4310810386740815</c:v>
                </c:pt>
                <c:pt idx="141">
                  <c:v>8.4073783254090309</c:v>
                </c:pt>
                <c:pt idx="142">
                  <c:v>9.5673152709239133</c:v>
                </c:pt>
                <c:pt idx="143">
                  <c:v>9.0501716198233613</c:v>
                </c:pt>
                <c:pt idx="144">
                  <c:v>10.83643872530339</c:v>
                </c:pt>
                <c:pt idx="145">
                  <c:v>11.096045454046765</c:v>
                </c:pt>
                <c:pt idx="146">
                  <c:v>8.2079469410486166</c:v>
                </c:pt>
                <c:pt idx="147">
                  <c:v>7.9793388952623276</c:v>
                </c:pt>
                <c:pt idx="148">
                  <c:v>9.7462487761096366</c:v>
                </c:pt>
                <c:pt idx="149">
                  <c:v>6.7684932116486296</c:v>
                </c:pt>
                <c:pt idx="150">
                  <c:v>9.5880916415168311</c:v>
                </c:pt>
                <c:pt idx="151">
                  <c:v>8.7530555151382217</c:v>
                </c:pt>
                <c:pt idx="152">
                  <c:v>7.3901814282264295</c:v>
                </c:pt>
                <c:pt idx="153">
                  <c:v>8.7078135510248877</c:v>
                </c:pt>
                <c:pt idx="154">
                  <c:v>10.326137485398393</c:v>
                </c:pt>
                <c:pt idx="155">
                  <c:v>9.3492323708428007</c:v>
                </c:pt>
                <c:pt idx="156">
                  <c:v>10.223757814581061</c:v>
                </c:pt>
                <c:pt idx="157">
                  <c:v>9.7596171821164255</c:v>
                </c:pt>
                <c:pt idx="158">
                  <c:v>7.506591780070841</c:v>
                </c:pt>
                <c:pt idx="159">
                  <c:v>9.0938065557202314</c:v>
                </c:pt>
                <c:pt idx="160">
                  <c:v>11.217345620391306</c:v>
                </c:pt>
                <c:pt idx="161">
                  <c:v>10.67266941937207</c:v>
                </c:pt>
                <c:pt idx="162">
                  <c:v>11.005427631296913</c:v>
                </c:pt>
                <c:pt idx="163">
                  <c:v>9.9928711136708142</c:v>
                </c:pt>
                <c:pt idx="164">
                  <c:v>8.8720665134083418</c:v>
                </c:pt>
                <c:pt idx="165">
                  <c:v>8.7718354097898175</c:v>
                </c:pt>
                <c:pt idx="166">
                  <c:v>8.2738469327845081</c:v>
                </c:pt>
                <c:pt idx="167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821-4FE9-A2C3-2388DDE58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86584"/>
        <c:axId val="473487368"/>
      </c:scatterChart>
      <c:valAx>
        <c:axId val="473486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73487368"/>
        <c:crosses val="autoZero"/>
        <c:crossBetween val="midCat"/>
      </c:valAx>
      <c:valAx>
        <c:axId val="473487368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73486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126126254055934"/>
                  <c:y val="0.3475936502353200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GNIpcCPI!$D$2:$D$176</c:f>
              <c:numCache>
                <c:formatCode>0.000</c:formatCode>
                <c:ptCount val="175"/>
                <c:pt idx="0">
                  <c:v>6.3891457166578541E-2</c:v>
                </c:pt>
                <c:pt idx="1">
                  <c:v>0.80888951147179189</c:v>
                </c:pt>
                <c:pt idx="2">
                  <c:v>0.15285963577266434</c:v>
                </c:pt>
                <c:pt idx="3">
                  <c:v>2.7407964428093474E-2</c:v>
                </c:pt>
                <c:pt idx="4">
                  <c:v>0.64638744517893376</c:v>
                </c:pt>
                <c:pt idx="5">
                  <c:v>0.61386093153239107</c:v>
                </c:pt>
                <c:pt idx="6">
                  <c:v>1.781332891618256E-2</c:v>
                </c:pt>
                <c:pt idx="7">
                  <c:v>4.6727665667719499E-2</c:v>
                </c:pt>
                <c:pt idx="8">
                  <c:v>3.2218828694419471E-2</c:v>
                </c:pt>
                <c:pt idx="9">
                  <c:v>0.56926817644049388</c:v>
                </c:pt>
                <c:pt idx="10">
                  <c:v>9.0489082047418276E-2</c:v>
                </c:pt>
                <c:pt idx="11">
                  <c:v>3.4243727120390609E-2</c:v>
                </c:pt>
                <c:pt idx="12">
                  <c:v>4.477354581609435E-2</c:v>
                </c:pt>
                <c:pt idx="13">
                  <c:v>4.2907962338807358E-2</c:v>
                </c:pt>
                <c:pt idx="14">
                  <c:v>5.9442088614919397E-2</c:v>
                </c:pt>
                <c:pt idx="15">
                  <c:v>0.38927412646827653</c:v>
                </c:pt>
                <c:pt idx="16">
                  <c:v>3.7033127315853266E-2</c:v>
                </c:pt>
                <c:pt idx="17">
                  <c:v>4.0645066370894899E-2</c:v>
                </c:pt>
                <c:pt idx="18">
                  <c:v>1.7397441378645091E-2</c:v>
                </c:pt>
                <c:pt idx="19">
                  <c:v>0.68246225397566296</c:v>
                </c:pt>
                <c:pt idx="20">
                  <c:v>2.4946376836936929E-2</c:v>
                </c:pt>
                <c:pt idx="21">
                  <c:v>0.71421044844168002</c:v>
                </c:pt>
                <c:pt idx="22">
                  <c:v>0.76531591799746401</c:v>
                </c:pt>
                <c:pt idx="23">
                  <c:v>6.0066946016442566E-2</c:v>
                </c:pt>
                <c:pt idx="24">
                  <c:v>1.5445897092614026E-2</c:v>
                </c:pt>
                <c:pt idx="25">
                  <c:v>6.5663919324497846E-2</c:v>
                </c:pt>
                <c:pt idx="26">
                  <c:v>8.7161098481882041E-2</c:v>
                </c:pt>
                <c:pt idx="27">
                  <c:v>4.8687881658200878E-2</c:v>
                </c:pt>
                <c:pt idx="28">
                  <c:v>3.6994225203660885E-2</c:v>
                </c:pt>
                <c:pt idx="29">
                  <c:v>2.4821363034416715E-2</c:v>
                </c:pt>
                <c:pt idx="30">
                  <c:v>0.29431591263794338</c:v>
                </c:pt>
                <c:pt idx="31">
                  <c:v>5.0543025882724031E-2</c:v>
                </c:pt>
                <c:pt idx="32">
                  <c:v>5.3650775137501591E-2</c:v>
                </c:pt>
                <c:pt idx="33">
                  <c:v>5.6772834289833561E-2</c:v>
                </c:pt>
                <c:pt idx="34">
                  <c:v>0.87749973007066506</c:v>
                </c:pt>
                <c:pt idx="35">
                  <c:v>4.1874914747384764E-2</c:v>
                </c:pt>
                <c:pt idx="36">
                  <c:v>0.12993118076315605</c:v>
                </c:pt>
                <c:pt idx="37">
                  <c:v>2.3395921136657855E-2</c:v>
                </c:pt>
                <c:pt idx="38">
                  <c:v>3.882138704243334E-2</c:v>
                </c:pt>
                <c:pt idx="39">
                  <c:v>0.10819569092859242</c:v>
                </c:pt>
                <c:pt idx="40">
                  <c:v>3.4691352621287364E-2</c:v>
                </c:pt>
                <c:pt idx="41">
                  <c:v>3.6317536645817383E-2</c:v>
                </c:pt>
                <c:pt idx="42">
                  <c:v>1.6935727296673829E-2</c:v>
                </c:pt>
                <c:pt idx="43">
                  <c:v>4.3649757447488009E-2</c:v>
                </c:pt>
                <c:pt idx="44">
                  <c:v>4.4770438404667691E-2</c:v>
                </c:pt>
                <c:pt idx="45">
                  <c:v>9.8971131263253687E-2</c:v>
                </c:pt>
                <c:pt idx="46">
                  <c:v>8.2933455418894297E-2</c:v>
                </c:pt>
                <c:pt idx="47">
                  <c:v>0.16097735802438995</c:v>
                </c:pt>
                <c:pt idx="48">
                  <c:v>8.5469255899344856E-2</c:v>
                </c:pt>
                <c:pt idx="49">
                  <c:v>6.3079473759871649E-2</c:v>
                </c:pt>
                <c:pt idx="50">
                  <c:v>0.10069418058383778</c:v>
                </c:pt>
                <c:pt idx="51">
                  <c:v>7.8417460925509677E-2</c:v>
                </c:pt>
                <c:pt idx="52">
                  <c:v>4.6314158344148995E-2</c:v>
                </c:pt>
                <c:pt idx="53">
                  <c:v>5.6116592174229367E-2</c:v>
                </c:pt>
                <c:pt idx="54">
                  <c:v>4.1195739589183447E-2</c:v>
                </c:pt>
                <c:pt idx="55">
                  <c:v>4.737073216654019E-2</c:v>
                </c:pt>
                <c:pt idx="56">
                  <c:v>2.5102282093441418E-2</c:v>
                </c:pt>
                <c:pt idx="57">
                  <c:v>0.12507401360496995</c:v>
                </c:pt>
                <c:pt idx="58">
                  <c:v>0.22023771835729203</c:v>
                </c:pt>
                <c:pt idx="59">
                  <c:v>0.14402048099455417</c:v>
                </c:pt>
                <c:pt idx="60">
                  <c:v>7.4914849089223426E-2</c:v>
                </c:pt>
                <c:pt idx="61">
                  <c:v>0.16173577810203366</c:v>
                </c:pt>
                <c:pt idx="62">
                  <c:v>3.9508821770331749E-2</c:v>
                </c:pt>
                <c:pt idx="63">
                  <c:v>7.8444389351362637E-2</c:v>
                </c:pt>
                <c:pt idx="64">
                  <c:v>4.5337520516875389E-2</c:v>
                </c:pt>
                <c:pt idx="65">
                  <c:v>7.4714364588817958E-2</c:v>
                </c:pt>
                <c:pt idx="66">
                  <c:v>4.702712167041178E-2</c:v>
                </c:pt>
                <c:pt idx="67">
                  <c:v>4.1953992645947333E-2</c:v>
                </c:pt>
                <c:pt idx="68">
                  <c:v>7.6560567705055815E-2</c:v>
                </c:pt>
                <c:pt idx="69">
                  <c:v>0.60181523861375408</c:v>
                </c:pt>
                <c:pt idx="70">
                  <c:v>9.5264839367556767E-2</c:v>
                </c:pt>
                <c:pt idx="71">
                  <c:v>8.7269748819570905E-2</c:v>
                </c:pt>
                <c:pt idx="72">
                  <c:v>0.31865848689095749</c:v>
                </c:pt>
                <c:pt idx="73">
                  <c:v>7.0550839430419149E-2</c:v>
                </c:pt>
                <c:pt idx="74">
                  <c:v>5.304586213322534E-2</c:v>
                </c:pt>
                <c:pt idx="75">
                  <c:v>0.13118686284351738</c:v>
                </c:pt>
                <c:pt idx="76">
                  <c:v>0.2724510054493281</c:v>
                </c:pt>
                <c:pt idx="77">
                  <c:v>0.13949545809685948</c:v>
                </c:pt>
                <c:pt idx="78">
                  <c:v>0.24148342864655933</c:v>
                </c:pt>
                <c:pt idx="79">
                  <c:v>5.6935106982146891E-2</c:v>
                </c:pt>
                <c:pt idx="80">
                  <c:v>0.12352424932605389</c:v>
                </c:pt>
                <c:pt idx="81">
                  <c:v>5.7649733995723727E-2</c:v>
                </c:pt>
                <c:pt idx="82">
                  <c:v>3.0951447430884425E-2</c:v>
                </c:pt>
                <c:pt idx="83">
                  <c:v>0.49693129884543585</c:v>
                </c:pt>
                <c:pt idx="84">
                  <c:v>9.2557849912629817E-2</c:v>
                </c:pt>
                <c:pt idx="85">
                  <c:v>0.10158185945285431</c:v>
                </c:pt>
                <c:pt idx="86">
                  <c:v>4.6810058014267936E-2</c:v>
                </c:pt>
                <c:pt idx="87">
                  <c:v>3.2327456975615017E-2</c:v>
                </c:pt>
                <c:pt idx="88">
                  <c:v>6.9278747309296215E-2</c:v>
                </c:pt>
                <c:pt idx="89">
                  <c:v>4.0658292710719558E-2</c:v>
                </c:pt>
                <c:pt idx="90">
                  <c:v>0.160784494326282</c:v>
                </c:pt>
                <c:pt idx="91">
                  <c:v>2.2557988386762734E-2</c:v>
                </c:pt>
                <c:pt idx="92">
                  <c:v>8.7276777430432564E-2</c:v>
                </c:pt>
                <c:pt idx="93">
                  <c:v>5.077957506808891E-2</c:v>
                </c:pt>
                <c:pt idx="94">
                  <c:v>5.0842723607157761E-2</c:v>
                </c:pt>
                <c:pt idx="95">
                  <c:v>7.6992203839376633E-2</c:v>
                </c:pt>
                <c:pt idx="96">
                  <c:v>9.556267333227686E-2</c:v>
                </c:pt>
                <c:pt idx="97">
                  <c:v>0.20034071473960585</c:v>
                </c:pt>
                <c:pt idx="98">
                  <c:v>3.245571494891545E-2</c:v>
                </c:pt>
                <c:pt idx="99">
                  <c:v>0.16970566367491621</c:v>
                </c:pt>
                <c:pt idx="100">
                  <c:v>4.2176929303226439E-2</c:v>
                </c:pt>
                <c:pt idx="101">
                  <c:v>0.11192994474257029</c:v>
                </c:pt>
                <c:pt idx="102">
                  <c:v>0.10455395971688214</c:v>
                </c:pt>
                <c:pt idx="103">
                  <c:v>6.5449287225261679E-2</c:v>
                </c:pt>
                <c:pt idx="104">
                  <c:v>0.16736578257605642</c:v>
                </c:pt>
                <c:pt idx="105">
                  <c:v>7.4367993239675773E-2</c:v>
                </c:pt>
                <c:pt idx="106">
                  <c:v>2.6804329672320239E-2</c:v>
                </c:pt>
                <c:pt idx="107">
                  <c:v>2.9488642952083019E-2</c:v>
                </c:pt>
                <c:pt idx="108">
                  <c:v>0.1198753238096978</c:v>
                </c:pt>
                <c:pt idx="109">
                  <c:v>2.6996519621638602E-2</c:v>
                </c:pt>
                <c:pt idx="110">
                  <c:v>0.20241210596962578</c:v>
                </c:pt>
                <c:pt idx="111">
                  <c:v>0.16822377451129533</c:v>
                </c:pt>
                <c:pt idx="112">
                  <c:v>5.5665023202269501E-2</c:v>
                </c:pt>
                <c:pt idx="113">
                  <c:v>6.9635032023641144E-2</c:v>
                </c:pt>
                <c:pt idx="114">
                  <c:v>0.16953796468627619</c:v>
                </c:pt>
                <c:pt idx="115">
                  <c:v>2.9565372697119858E-2</c:v>
                </c:pt>
                <c:pt idx="116">
                  <c:v>5.4872415646969458E-2</c:v>
                </c:pt>
                <c:pt idx="117">
                  <c:v>4.3456567411594121E-2</c:v>
                </c:pt>
                <c:pt idx="118">
                  <c:v>0.13749306903138458</c:v>
                </c:pt>
                <c:pt idx="119">
                  <c:v>0.86300907947377947</c:v>
                </c:pt>
                <c:pt idx="120">
                  <c:v>3.3372634502376881E-2</c:v>
                </c:pt>
                <c:pt idx="121">
                  <c:v>4.3880430127636157E-2</c:v>
                </c:pt>
                <c:pt idx="122">
                  <c:v>7.5965071378242613E-2</c:v>
                </c:pt>
                <c:pt idx="123">
                  <c:v>5.3891645876846209E-2</c:v>
                </c:pt>
                <c:pt idx="124">
                  <c:v>2.4685629911094662E-2</c:v>
                </c:pt>
                <c:pt idx="125">
                  <c:v>7.4738671133230322E-2</c:v>
                </c:pt>
                <c:pt idx="126">
                  <c:v>2.7147690249287596E-2</c:v>
                </c:pt>
                <c:pt idx="127">
                  <c:v>0.70003892941149659</c:v>
                </c:pt>
                <c:pt idx="128">
                  <c:v>8.1588339992501133E-2</c:v>
                </c:pt>
                <c:pt idx="129">
                  <c:v>6.9634327290192255E-2</c:v>
                </c:pt>
                <c:pt idx="130">
                  <c:v>0.23884212142143291</c:v>
                </c:pt>
                <c:pt idx="131">
                  <c:v>7.8004765893773614E-2</c:v>
                </c:pt>
                <c:pt idx="132">
                  <c:v>0.10000459005896394</c:v>
                </c:pt>
                <c:pt idx="133">
                  <c:v>3.4691915645754377E-2</c:v>
                </c:pt>
                <c:pt idx="134">
                  <c:v>3.5512487173436982E-2</c:v>
                </c:pt>
                <c:pt idx="135">
                  <c:v>0.34115436798458398</c:v>
                </c:pt>
                <c:pt idx="136">
                  <c:v>0.42208727677300101</c:v>
                </c:pt>
                <c:pt idx="137">
                  <c:v>6.9023070819670324E-2</c:v>
                </c:pt>
                <c:pt idx="138">
                  <c:v>3.5736711772727664E-2</c:v>
                </c:pt>
                <c:pt idx="139">
                  <c:v>0.22052536735489217</c:v>
                </c:pt>
                <c:pt idx="140">
                  <c:v>4.7050362916508277E-2</c:v>
                </c:pt>
                <c:pt idx="141">
                  <c:v>2.5553396110339743E-2</c:v>
                </c:pt>
                <c:pt idx="142">
                  <c:v>8.6109642526149568E-2</c:v>
                </c:pt>
                <c:pt idx="143">
                  <c:v>0.18775809878830618</c:v>
                </c:pt>
                <c:pt idx="144">
                  <c:v>7.0681965215076609E-2</c:v>
                </c:pt>
                <c:pt idx="145">
                  <c:v>0.20645441405416892</c:v>
                </c:pt>
                <c:pt idx="146">
                  <c:v>0.13996215030832751</c:v>
                </c:pt>
                <c:pt idx="147">
                  <c:v>0.20885746109735373</c:v>
                </c:pt>
                <c:pt idx="148">
                  <c:v>4.8170864210658457E-2</c:v>
                </c:pt>
                <c:pt idx="149">
                  <c:v>6.1093580968890303E-2</c:v>
                </c:pt>
                <c:pt idx="150">
                  <c:v>4.3002747346852631E-2</c:v>
                </c:pt>
                <c:pt idx="151">
                  <c:v>8.6216586334254858E-2</c:v>
                </c:pt>
                <c:pt idx="152">
                  <c:v>6.5420751710761602E-2</c:v>
                </c:pt>
                <c:pt idx="153">
                  <c:v>3.8588626054809123E-2</c:v>
                </c:pt>
                <c:pt idx="154">
                  <c:v>5.0104374770379462E-2</c:v>
                </c:pt>
                <c:pt idx="155">
                  <c:v>4.1691710645740225E-2</c:v>
                </c:pt>
                <c:pt idx="156">
                  <c:v>0.10060492960518329</c:v>
                </c:pt>
                <c:pt idx="157">
                  <c:v>5.3136127179289214E-2</c:v>
                </c:pt>
                <c:pt idx="158">
                  <c:v>6.7182333508222114E-2</c:v>
                </c:pt>
                <c:pt idx="159">
                  <c:v>7.0492918880553007E-2</c:v>
                </c:pt>
                <c:pt idx="160">
                  <c:v>4.5960300310030788E-2</c:v>
                </c:pt>
                <c:pt idx="161">
                  <c:v>0.24446145931767368</c:v>
                </c:pt>
                <c:pt idx="162">
                  <c:v>0.13899826355101577</c:v>
                </c:pt>
                <c:pt idx="163">
                  <c:v>0.26110689358481387</c:v>
                </c:pt>
                <c:pt idx="164">
                  <c:v>0.72591915797723394</c:v>
                </c:pt>
                <c:pt idx="165">
                  <c:v>0.28775658431417955</c:v>
                </c:pt>
                <c:pt idx="166">
                  <c:v>3.6648727622383526E-2</c:v>
                </c:pt>
                <c:pt idx="167">
                  <c:v>4.0096971277692239E-2</c:v>
                </c:pt>
                <c:pt idx="168">
                  <c:v>6.1876630892051879E-2</c:v>
                </c:pt>
                <c:pt idx="169">
                  <c:v>4.2701794324426633E-2</c:v>
                </c:pt>
                <c:pt idx="170">
                  <c:v>6.1971062953348248E-2</c:v>
                </c:pt>
                <c:pt idx="171">
                  <c:v>1.659800740756278E-2</c:v>
                </c:pt>
                <c:pt idx="172">
                  <c:v>7.5461394448923289E-2</c:v>
                </c:pt>
                <c:pt idx="173">
                  <c:v>0.29165177536814846</c:v>
                </c:pt>
                <c:pt idx="174">
                  <c:v>0.84520355233971178</c:v>
                </c:pt>
              </c:numCache>
            </c:numRef>
          </c:xVal>
          <c:yVal>
            <c:numRef>
              <c:f>GNIpcCPI!$E$2:$E$176</c:f>
              <c:numCache>
                <c:formatCode>0.00</c:formatCode>
                <c:ptCount val="175"/>
                <c:pt idx="0">
                  <c:v>7.6009024595420822</c:v>
                </c:pt>
                <c:pt idx="1">
                  <c:v>8.7094650790633601</c:v>
                </c:pt>
                <c:pt idx="2">
                  <c:v>9.4026122596233055</c:v>
                </c:pt>
                <c:pt idx="3">
                  <c:v>11.217345620391306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10.042379551402746</c:v>
                </c:pt>
                <c:pt idx="7">
                  <c:v>10.731602593506558</c:v>
                </c:pt>
                <c:pt idx="8">
                  <c:v>10.871611433050301</c:v>
                </c:pt>
                <c:pt idx="9">
                  <c:v>9.7201654954085903</c:v>
                </c:pt>
                <c:pt idx="10">
                  <c:v>6.6463905148477291</c:v>
                </c:pt>
                <c:pt idx="11">
                  <c:v>10.77812260914145</c:v>
                </c:pt>
                <c:pt idx="12">
                  <c:v>7.7231200922663312</c:v>
                </c:pt>
                <c:pt idx="13">
                  <c:v>7.5010821242598711</c:v>
                </c:pt>
                <c:pt idx="14">
                  <c:v>8.3039999709551964</c:v>
                </c:pt>
                <c:pt idx="15">
                  <c:v>9.9281801651265003</c:v>
                </c:pt>
                <c:pt idx="16">
                  <c:v>10.667326161218606</c:v>
                </c:pt>
                <c:pt idx="17">
                  <c:v>10.301928045707328</c:v>
                </c:pt>
                <c:pt idx="18">
                  <c:v>9.4634309996583443</c:v>
                </c:pt>
                <c:pt idx="19">
                  <c:v>9.8058747236691275</c:v>
                </c:pt>
                <c:pt idx="20">
                  <c:v>8.9733514138399197</c:v>
                </c:pt>
                <c:pt idx="21">
                  <c:v>8.8997307948806963</c:v>
                </c:pt>
                <c:pt idx="22">
                  <c:v>9.626415659196363</c:v>
                </c:pt>
                <c:pt idx="23">
                  <c:v>9.788637710857186</c:v>
                </c:pt>
                <c:pt idx="24">
                  <c:v>11.335710845544419</c:v>
                </c:pt>
                <c:pt idx="25">
                  <c:v>9.0881727380019743</c:v>
                </c:pt>
                <c:pt idx="26">
                  <c:v>9.7403802146659775</c:v>
                </c:pt>
                <c:pt idx="27">
                  <c:v>6.5930445341424369</c:v>
                </c:pt>
                <c:pt idx="28">
                  <c:v>10.730947070703667</c:v>
                </c:pt>
                <c:pt idx="29">
                  <c:v>11.096045454046765</c:v>
                </c:pt>
                <c:pt idx="30">
                  <c:v>10.04975005951438</c:v>
                </c:pt>
                <c:pt idx="31">
                  <c:v>9.7267503740360741</c:v>
                </c:pt>
                <c:pt idx="32">
                  <c:v>8.2480057016006203</c:v>
                </c:pt>
                <c:pt idx="33">
                  <c:v>8.1997389606307856</c:v>
                </c:pt>
                <c:pt idx="34">
                  <c:v>6.7684932116486296</c:v>
                </c:pt>
                <c:pt idx="35">
                  <c:v>8.4929004988471934</c:v>
                </c:pt>
                <c:pt idx="36">
                  <c:v>9.5588823326847265</c:v>
                </c:pt>
                <c:pt idx="37">
                  <c:v>7.3588308983423536</c:v>
                </c:pt>
                <c:pt idx="38">
                  <c:v>8.790269111478656</c:v>
                </c:pt>
                <c:pt idx="39">
                  <c:v>9.6865745509725549</c:v>
                </c:pt>
                <c:pt idx="40">
                  <c:v>10.422578920719152</c:v>
                </c:pt>
                <c:pt idx="41">
                  <c:v>10.463389013948712</c:v>
                </c:pt>
                <c:pt idx="42">
                  <c:v>10.854372929174783</c:v>
                </c:pt>
                <c:pt idx="43">
                  <c:v>9.2271974890426058</c:v>
                </c:pt>
                <c:pt idx="44">
                  <c:v>10.850501457053124</c:v>
                </c:pt>
                <c:pt idx="45">
                  <c:v>9.6349542989231072</c:v>
                </c:pt>
                <c:pt idx="46">
                  <c:v>9.6191332701770218</c:v>
                </c:pt>
                <c:pt idx="47">
                  <c:v>9.3369730229095484</c:v>
                </c:pt>
                <c:pt idx="48">
                  <c:v>9.3378536922751429</c:v>
                </c:pt>
                <c:pt idx="49">
                  <c:v>10.54770705947265</c:v>
                </c:pt>
                <c:pt idx="50">
                  <c:v>10.341742483467284</c:v>
                </c:pt>
                <c:pt idx="51">
                  <c:v>7.5443321080536885</c:v>
                </c:pt>
                <c:pt idx="52">
                  <c:v>10.7305098166521</c:v>
                </c:pt>
                <c:pt idx="53">
                  <c:v>9.1149301871715238</c:v>
                </c:pt>
                <c:pt idx="54">
                  <c:v>10.685560942290476</c:v>
                </c:pt>
                <c:pt idx="55">
                  <c:v>9.7415566853899076</c:v>
                </c:pt>
                <c:pt idx="56">
                  <c:v>10.67266941937207</c:v>
                </c:pt>
                <c:pt idx="57">
                  <c:v>9.2222689428414562</c:v>
                </c:pt>
                <c:pt idx="58">
                  <c:v>8.4096079807363004</c:v>
                </c:pt>
                <c:pt idx="59">
                  <c:v>7.7275351104754479</c:v>
                </c:pt>
                <c:pt idx="60">
                  <c:v>7.4205789054108005</c:v>
                </c:pt>
                <c:pt idx="61">
                  <c:v>7.4383835300443071</c:v>
                </c:pt>
                <c:pt idx="62">
                  <c:v>9.8719968854447568</c:v>
                </c:pt>
                <c:pt idx="63">
                  <c:v>10.233510465477433</c:v>
                </c:pt>
                <c:pt idx="64">
                  <c:v>9.5756776889935686</c:v>
                </c:pt>
                <c:pt idx="65">
                  <c:v>8.987196820661973</c:v>
                </c:pt>
                <c:pt idx="66">
                  <c:v>9.0020854331557238</c:v>
                </c:pt>
                <c:pt idx="67">
                  <c:v>11.068199642908761</c:v>
                </c:pt>
                <c:pt idx="68">
                  <c:v>8.4403121470802791</c:v>
                </c:pt>
                <c:pt idx="69">
                  <c:v>10.114558522616068</c:v>
                </c:pt>
                <c:pt idx="70">
                  <c:v>7.5120712458354664</c:v>
                </c:pt>
                <c:pt idx="71">
                  <c:v>10.211707276205457</c:v>
                </c:pt>
                <c:pt idx="72">
                  <c:v>9.3842936790996205</c:v>
                </c:pt>
                <c:pt idx="73">
                  <c:v>8.8622003304872869</c:v>
                </c:pt>
                <c:pt idx="74">
                  <c:v>11.041961374629368</c:v>
                </c:pt>
                <c:pt idx="75">
                  <c:v>9.9527537938390456</c:v>
                </c:pt>
                <c:pt idx="76">
                  <c:v>9.7415566853899076</c:v>
                </c:pt>
                <c:pt idx="77">
                  <c:v>10.890050337395614</c:v>
                </c:pt>
                <c:pt idx="78">
                  <c:v>10.546919140850141</c:v>
                </c:pt>
                <c:pt idx="79">
                  <c:v>10.597384451986619</c:v>
                </c:pt>
                <c:pt idx="80">
                  <c:v>9.0699282182594381</c:v>
                </c:pt>
                <c:pt idx="81">
                  <c:v>9.1171279902540032</c:v>
                </c:pt>
                <c:pt idx="82">
                  <c:v>10.724808046819057</c:v>
                </c:pt>
                <c:pt idx="83">
                  <c:v>10.06219924369095</c:v>
                </c:pt>
                <c:pt idx="84">
                  <c:v>8.0864102753237823</c:v>
                </c:pt>
                <c:pt idx="85">
                  <c:v>8.1942293048198174</c:v>
                </c:pt>
                <c:pt idx="86">
                  <c:v>8.2321742363839405</c:v>
                </c:pt>
                <c:pt idx="87">
                  <c:v>10.177324218165856</c:v>
                </c:pt>
                <c:pt idx="88">
                  <c:v>10.552160242994244</c:v>
                </c:pt>
                <c:pt idx="89">
                  <c:v>11.330323868968955</c:v>
                </c:pt>
                <c:pt idx="90">
                  <c:v>8.8023721336499001</c:v>
                </c:pt>
                <c:pt idx="91">
                  <c:v>9.5949222691679221</c:v>
                </c:pt>
                <c:pt idx="92">
                  <c:v>6.5652649700353614</c:v>
                </c:pt>
                <c:pt idx="93">
                  <c:v>9.9004830435158286</c:v>
                </c:pt>
                <c:pt idx="94">
                  <c:v>9.490242257109001</c:v>
                </c:pt>
                <c:pt idx="95">
                  <c:v>9.4310810386740815</c:v>
                </c:pt>
                <c:pt idx="96">
                  <c:v>8.1633713164599122</c:v>
                </c:pt>
                <c:pt idx="97">
                  <c:v>10.342709757442426</c:v>
                </c:pt>
                <c:pt idx="98">
                  <c:v>11.193271013275174</c:v>
                </c:pt>
                <c:pt idx="99">
                  <c:v>10.218298292376161</c:v>
                </c:pt>
                <c:pt idx="100">
                  <c:v>8.9946688355006739</c:v>
                </c:pt>
                <c:pt idx="101">
                  <c:v>8.7094650790633601</c:v>
                </c:pt>
                <c:pt idx="102">
                  <c:v>7.3198649298089702</c:v>
                </c:pt>
                <c:pt idx="103">
                  <c:v>9.6388707530153432</c:v>
                </c:pt>
                <c:pt idx="104">
                  <c:v>9.7835772558635696</c:v>
                </c:pt>
                <c:pt idx="105">
                  <c:v>9.5880916415168311</c:v>
                </c:pt>
                <c:pt idx="106">
                  <c:v>7.6778635006782103</c:v>
                </c:pt>
                <c:pt idx="107">
                  <c:v>10.511621358769117</c:v>
                </c:pt>
                <c:pt idx="108">
                  <c:v>8.6707722793445381</c:v>
                </c:pt>
                <c:pt idx="109">
                  <c:v>9.8600579946087912</c:v>
                </c:pt>
                <c:pt idx="110">
                  <c:v>9.3209868920632459</c:v>
                </c:pt>
                <c:pt idx="111">
                  <c:v>7.0900768357760917</c:v>
                </c:pt>
                <c:pt idx="112">
                  <c:v>8.2687318321177372</c:v>
                </c:pt>
                <c:pt idx="113">
                  <c:v>10.024376869811581</c:v>
                </c:pt>
                <c:pt idx="114">
                  <c:v>7.0732697174597101</c:v>
                </c:pt>
                <c:pt idx="115">
                  <c:v>10.262908722142885</c:v>
                </c:pt>
                <c:pt idx="116">
                  <c:v>9.241839039035554</c:v>
                </c:pt>
                <c:pt idx="117">
                  <c:v>6.8977049431286357</c:v>
                </c:pt>
                <c:pt idx="118">
                  <c:v>8.6447065117151975</c:v>
                </c:pt>
                <c:pt idx="119">
                  <c:v>8.6447065117151975</c:v>
                </c:pt>
                <c:pt idx="120">
                  <c:v>10.871231565999199</c:v>
                </c:pt>
                <c:pt idx="121">
                  <c:v>11.059267514260579</c:v>
                </c:pt>
                <c:pt idx="122">
                  <c:v>7.9047039138737469</c:v>
                </c:pt>
                <c:pt idx="123">
                  <c:v>10.585573785736649</c:v>
                </c:pt>
                <c:pt idx="124">
                  <c:v>10.602616804773621</c:v>
                </c:pt>
                <c:pt idx="125">
                  <c:v>8.6707722793445381</c:v>
                </c:pt>
                <c:pt idx="126">
                  <c:v>9.9937851905169079</c:v>
                </c:pt>
                <c:pt idx="127">
                  <c:v>9.4642070959332329</c:v>
                </c:pt>
                <c:pt idx="128">
                  <c:v>9.2133358809559809</c:v>
                </c:pt>
                <c:pt idx="129">
                  <c:v>8.3039999709551964</c:v>
                </c:pt>
                <c:pt idx="130">
                  <c:v>10.246012860870419</c:v>
                </c:pt>
                <c:pt idx="131">
                  <c:v>10.357425314095071</c:v>
                </c:pt>
                <c:pt idx="132">
                  <c:v>9.1247824836145366</c:v>
                </c:pt>
                <c:pt idx="133">
                  <c:v>8.6233533872446273</c:v>
                </c:pt>
                <c:pt idx="134">
                  <c:v>11.760254183072794</c:v>
                </c:pt>
                <c:pt idx="135">
                  <c:v>10.132613175527885</c:v>
                </c:pt>
                <c:pt idx="136">
                  <c:v>10.122221395361638</c:v>
                </c:pt>
                <c:pt idx="137">
                  <c:v>7.5958899177185382</c:v>
                </c:pt>
                <c:pt idx="138">
                  <c:v>10.910897877777767</c:v>
                </c:pt>
                <c:pt idx="139">
                  <c:v>8.4073783254090309</c:v>
                </c:pt>
                <c:pt idx="140">
                  <c:v>7.8709295967551425</c:v>
                </c:pt>
                <c:pt idx="141">
                  <c:v>11.413878311368995</c:v>
                </c:pt>
                <c:pt idx="142">
                  <c:v>7.7275351104754479</c:v>
                </c:pt>
                <c:pt idx="143">
                  <c:v>7.2997973667581606</c:v>
                </c:pt>
                <c:pt idx="144">
                  <c:v>8.9279774610020013</c:v>
                </c:pt>
                <c:pt idx="145">
                  <c:v>9.5496656775798012</c:v>
                </c:pt>
                <c:pt idx="146">
                  <c:v>8.1226680233464066</c:v>
                </c:pt>
                <c:pt idx="147">
                  <c:v>9.5673152709239133</c:v>
                </c:pt>
                <c:pt idx="148">
                  <c:v>10.353288474464344</c:v>
                </c:pt>
                <c:pt idx="149">
                  <c:v>10.431465235119685</c:v>
                </c:pt>
                <c:pt idx="150">
                  <c:v>10.83643872530339</c:v>
                </c:pt>
                <c:pt idx="151">
                  <c:v>9.0501716198233613</c:v>
                </c:pt>
                <c:pt idx="152">
                  <c:v>10.198393470077228</c:v>
                </c:pt>
                <c:pt idx="153">
                  <c:v>7.5600804650218274</c:v>
                </c:pt>
                <c:pt idx="154">
                  <c:v>7.3901814282264295</c:v>
                </c:pt>
                <c:pt idx="155">
                  <c:v>9.7462487761096366</c:v>
                </c:pt>
                <c:pt idx="156">
                  <c:v>8.2079469410486166</c:v>
                </c:pt>
                <c:pt idx="157">
                  <c:v>8.7530555151382217</c:v>
                </c:pt>
                <c:pt idx="158">
                  <c:v>8.7078135510248877</c:v>
                </c:pt>
                <c:pt idx="159">
                  <c:v>10.326137485398393</c:v>
                </c:pt>
                <c:pt idx="160">
                  <c:v>9.3492323708428007</c:v>
                </c:pt>
                <c:pt idx="161">
                  <c:v>10.223757814581061</c:v>
                </c:pt>
                <c:pt idx="162">
                  <c:v>7.9793388952623276</c:v>
                </c:pt>
                <c:pt idx="163">
                  <c:v>7.506591780070841</c:v>
                </c:pt>
                <c:pt idx="164">
                  <c:v>9.0938065557202314</c:v>
                </c:pt>
                <c:pt idx="165">
                  <c:v>9.9928711136708142</c:v>
                </c:pt>
                <c:pt idx="166">
                  <c:v>11.005427631296913</c:v>
                </c:pt>
                <c:pt idx="167">
                  <c:v>9.3733092002543223</c:v>
                </c:pt>
                <c:pt idx="168">
                  <c:v>8.7718354097898175</c:v>
                </c:pt>
                <c:pt idx="169">
                  <c:v>8.0614868668713271</c:v>
                </c:pt>
                <c:pt idx="170">
                  <c:v>8.7624895473715814</c:v>
                </c:pt>
                <c:pt idx="171">
                  <c:v>9.3101857069458998</c:v>
                </c:pt>
                <c:pt idx="172">
                  <c:v>9.4796038589039462</c:v>
                </c:pt>
                <c:pt idx="173">
                  <c:v>8.2738469327845081</c:v>
                </c:pt>
                <c:pt idx="174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811-4C94-8CC0-69F426755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735760"/>
        <c:axId val="370730664"/>
      </c:scatterChart>
      <c:valAx>
        <c:axId val="37073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370730664"/>
        <c:crosses val="autoZero"/>
        <c:crossBetween val="midCat"/>
      </c:valAx>
      <c:valAx>
        <c:axId val="370730664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370735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126126254055934"/>
                  <c:y val="0.3475936502353200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GNIpcCPI!$D$2:$D$176</c:f>
              <c:numCache>
                <c:formatCode>0.000</c:formatCode>
                <c:ptCount val="175"/>
                <c:pt idx="0">
                  <c:v>6.3891457166578541E-2</c:v>
                </c:pt>
                <c:pt idx="1">
                  <c:v>0.80888951147179189</c:v>
                </c:pt>
                <c:pt idx="2">
                  <c:v>0.15285963577266434</c:v>
                </c:pt>
                <c:pt idx="3">
                  <c:v>2.7407964428093474E-2</c:v>
                </c:pt>
                <c:pt idx="4">
                  <c:v>0.64638744517893376</c:v>
                </c:pt>
                <c:pt idx="5">
                  <c:v>0.61386093153239107</c:v>
                </c:pt>
                <c:pt idx="6">
                  <c:v>1.781332891618256E-2</c:v>
                </c:pt>
                <c:pt idx="7">
                  <c:v>4.6727665667719499E-2</c:v>
                </c:pt>
                <c:pt idx="8">
                  <c:v>3.2218828694419471E-2</c:v>
                </c:pt>
                <c:pt idx="9">
                  <c:v>0.56926817644049388</c:v>
                </c:pt>
                <c:pt idx="10">
                  <c:v>9.0489082047418276E-2</c:v>
                </c:pt>
                <c:pt idx="11">
                  <c:v>3.4243727120390609E-2</c:v>
                </c:pt>
                <c:pt idx="12">
                  <c:v>4.477354581609435E-2</c:v>
                </c:pt>
                <c:pt idx="13">
                  <c:v>4.2907962338807358E-2</c:v>
                </c:pt>
                <c:pt idx="14">
                  <c:v>5.9442088614919397E-2</c:v>
                </c:pt>
                <c:pt idx="15">
                  <c:v>0.38927412646827653</c:v>
                </c:pt>
                <c:pt idx="16">
                  <c:v>3.7033127315853266E-2</c:v>
                </c:pt>
                <c:pt idx="17">
                  <c:v>4.0645066370894899E-2</c:v>
                </c:pt>
                <c:pt idx="18">
                  <c:v>1.7397441378645091E-2</c:v>
                </c:pt>
                <c:pt idx="19">
                  <c:v>0.68246225397566296</c:v>
                </c:pt>
                <c:pt idx="20">
                  <c:v>2.4946376836936929E-2</c:v>
                </c:pt>
                <c:pt idx="21">
                  <c:v>0.71421044844168002</c:v>
                </c:pt>
                <c:pt idx="22">
                  <c:v>0.76531591799746401</c:v>
                </c:pt>
                <c:pt idx="23">
                  <c:v>6.0066946016442566E-2</c:v>
                </c:pt>
                <c:pt idx="24">
                  <c:v>1.5445897092614026E-2</c:v>
                </c:pt>
                <c:pt idx="25">
                  <c:v>6.5663919324497846E-2</c:v>
                </c:pt>
                <c:pt idx="26">
                  <c:v>8.7161098481882041E-2</c:v>
                </c:pt>
                <c:pt idx="27">
                  <c:v>4.8687881658200878E-2</c:v>
                </c:pt>
                <c:pt idx="28">
                  <c:v>3.6994225203660885E-2</c:v>
                </c:pt>
                <c:pt idx="29">
                  <c:v>2.4821363034416715E-2</c:v>
                </c:pt>
                <c:pt idx="30">
                  <c:v>0.29431591263794338</c:v>
                </c:pt>
                <c:pt idx="31">
                  <c:v>5.0543025882724031E-2</c:v>
                </c:pt>
                <c:pt idx="32">
                  <c:v>5.3650775137501591E-2</c:v>
                </c:pt>
                <c:pt idx="33">
                  <c:v>5.6772834289833561E-2</c:v>
                </c:pt>
                <c:pt idx="34">
                  <c:v>0.87749973007066506</c:v>
                </c:pt>
                <c:pt idx="35">
                  <c:v>4.1874914747384764E-2</c:v>
                </c:pt>
                <c:pt idx="36">
                  <c:v>0.12993118076315605</c:v>
                </c:pt>
                <c:pt idx="37">
                  <c:v>2.3395921136657855E-2</c:v>
                </c:pt>
                <c:pt idx="38">
                  <c:v>3.882138704243334E-2</c:v>
                </c:pt>
                <c:pt idx="39">
                  <c:v>0.10819569092859242</c:v>
                </c:pt>
                <c:pt idx="40">
                  <c:v>3.4691352621287364E-2</c:v>
                </c:pt>
                <c:pt idx="41">
                  <c:v>3.6317536645817383E-2</c:v>
                </c:pt>
                <c:pt idx="42">
                  <c:v>1.6935727296673829E-2</c:v>
                </c:pt>
                <c:pt idx="43">
                  <c:v>4.3649757447488009E-2</c:v>
                </c:pt>
                <c:pt idx="44">
                  <c:v>4.4770438404667691E-2</c:v>
                </c:pt>
                <c:pt idx="45">
                  <c:v>9.8971131263253687E-2</c:v>
                </c:pt>
                <c:pt idx="46">
                  <c:v>8.2933455418894297E-2</c:v>
                </c:pt>
                <c:pt idx="47">
                  <c:v>0.16097735802438995</c:v>
                </c:pt>
                <c:pt idx="48">
                  <c:v>8.5469255899344856E-2</c:v>
                </c:pt>
                <c:pt idx="49">
                  <c:v>6.3079473759871649E-2</c:v>
                </c:pt>
                <c:pt idx="50">
                  <c:v>0.10069418058383778</c:v>
                </c:pt>
                <c:pt idx="51">
                  <c:v>7.8417460925509677E-2</c:v>
                </c:pt>
                <c:pt idx="52">
                  <c:v>4.6314158344148995E-2</c:v>
                </c:pt>
                <c:pt idx="53">
                  <c:v>5.6116592174229367E-2</c:v>
                </c:pt>
                <c:pt idx="54">
                  <c:v>4.1195739589183447E-2</c:v>
                </c:pt>
                <c:pt idx="55">
                  <c:v>4.737073216654019E-2</c:v>
                </c:pt>
                <c:pt idx="56">
                  <c:v>2.5102282093441418E-2</c:v>
                </c:pt>
                <c:pt idx="57">
                  <c:v>0.12507401360496995</c:v>
                </c:pt>
                <c:pt idx="58">
                  <c:v>0.22023771835729203</c:v>
                </c:pt>
                <c:pt idx="59">
                  <c:v>0.14402048099455417</c:v>
                </c:pt>
                <c:pt idx="60">
                  <c:v>7.4914849089223426E-2</c:v>
                </c:pt>
                <c:pt idx="61">
                  <c:v>0.16173577810203366</c:v>
                </c:pt>
                <c:pt idx="62">
                  <c:v>3.9508821770331749E-2</c:v>
                </c:pt>
                <c:pt idx="63">
                  <c:v>7.8444389351362637E-2</c:v>
                </c:pt>
                <c:pt idx="64">
                  <c:v>4.5337520516875389E-2</c:v>
                </c:pt>
                <c:pt idx="65">
                  <c:v>7.4714364588817958E-2</c:v>
                </c:pt>
                <c:pt idx="66">
                  <c:v>4.702712167041178E-2</c:v>
                </c:pt>
                <c:pt idx="67">
                  <c:v>4.1953992645947333E-2</c:v>
                </c:pt>
                <c:pt idx="68">
                  <c:v>7.6560567705055815E-2</c:v>
                </c:pt>
                <c:pt idx="69">
                  <c:v>0.60181523861375408</c:v>
                </c:pt>
                <c:pt idx="70">
                  <c:v>9.5264839367556767E-2</c:v>
                </c:pt>
                <c:pt idx="71">
                  <c:v>8.7269748819570905E-2</c:v>
                </c:pt>
                <c:pt idx="72">
                  <c:v>0.31865848689095749</c:v>
                </c:pt>
                <c:pt idx="73">
                  <c:v>7.0550839430419149E-2</c:v>
                </c:pt>
                <c:pt idx="74">
                  <c:v>5.304586213322534E-2</c:v>
                </c:pt>
                <c:pt idx="75">
                  <c:v>0.13118686284351738</c:v>
                </c:pt>
                <c:pt idx="76">
                  <c:v>0.2724510054493281</c:v>
                </c:pt>
                <c:pt idx="77">
                  <c:v>0.13949545809685948</c:v>
                </c:pt>
                <c:pt idx="78">
                  <c:v>0.24148342864655933</c:v>
                </c:pt>
                <c:pt idx="79">
                  <c:v>5.6935106982146891E-2</c:v>
                </c:pt>
                <c:pt idx="80">
                  <c:v>0.12352424932605389</c:v>
                </c:pt>
                <c:pt idx="81">
                  <c:v>5.7649733995723727E-2</c:v>
                </c:pt>
                <c:pt idx="82">
                  <c:v>3.0951447430884425E-2</c:v>
                </c:pt>
                <c:pt idx="83">
                  <c:v>0.49693129884543585</c:v>
                </c:pt>
                <c:pt idx="84">
                  <c:v>9.2557849912629817E-2</c:v>
                </c:pt>
                <c:pt idx="85">
                  <c:v>0.10158185945285431</c:v>
                </c:pt>
                <c:pt idx="86">
                  <c:v>4.6810058014267936E-2</c:v>
                </c:pt>
                <c:pt idx="87">
                  <c:v>3.2327456975615017E-2</c:v>
                </c:pt>
                <c:pt idx="88">
                  <c:v>6.9278747309296215E-2</c:v>
                </c:pt>
                <c:pt idx="89">
                  <c:v>4.0658292710719558E-2</c:v>
                </c:pt>
                <c:pt idx="90">
                  <c:v>0.160784494326282</c:v>
                </c:pt>
                <c:pt idx="91">
                  <c:v>2.2557988386762734E-2</c:v>
                </c:pt>
                <c:pt idx="92">
                  <c:v>8.7276777430432564E-2</c:v>
                </c:pt>
                <c:pt idx="93">
                  <c:v>5.077957506808891E-2</c:v>
                </c:pt>
                <c:pt idx="94">
                  <c:v>5.0842723607157761E-2</c:v>
                </c:pt>
                <c:pt idx="95">
                  <c:v>7.6992203839376633E-2</c:v>
                </c:pt>
                <c:pt idx="96">
                  <c:v>9.556267333227686E-2</c:v>
                </c:pt>
                <c:pt idx="97">
                  <c:v>0.20034071473960585</c:v>
                </c:pt>
                <c:pt idx="98">
                  <c:v>3.245571494891545E-2</c:v>
                </c:pt>
                <c:pt idx="99">
                  <c:v>0.16970566367491621</c:v>
                </c:pt>
                <c:pt idx="100">
                  <c:v>4.2176929303226439E-2</c:v>
                </c:pt>
                <c:pt idx="101">
                  <c:v>0.11192994474257029</c:v>
                </c:pt>
                <c:pt idx="102">
                  <c:v>0.10455395971688214</c:v>
                </c:pt>
                <c:pt idx="103">
                  <c:v>6.5449287225261679E-2</c:v>
                </c:pt>
                <c:pt idx="104">
                  <c:v>0.16736578257605642</c:v>
                </c:pt>
                <c:pt idx="105">
                  <c:v>7.4367993239675773E-2</c:v>
                </c:pt>
                <c:pt idx="106">
                  <c:v>2.6804329672320239E-2</c:v>
                </c:pt>
                <c:pt idx="107">
                  <c:v>2.9488642952083019E-2</c:v>
                </c:pt>
                <c:pt idx="108">
                  <c:v>0.1198753238096978</c:v>
                </c:pt>
                <c:pt idx="109">
                  <c:v>2.6996519621638602E-2</c:v>
                </c:pt>
                <c:pt idx="110">
                  <c:v>0.20241210596962578</c:v>
                </c:pt>
                <c:pt idx="111">
                  <c:v>0.16822377451129533</c:v>
                </c:pt>
                <c:pt idx="112">
                  <c:v>5.5665023202269501E-2</c:v>
                </c:pt>
                <c:pt idx="113">
                  <c:v>6.9635032023641144E-2</c:v>
                </c:pt>
                <c:pt idx="114">
                  <c:v>0.16953796468627619</c:v>
                </c:pt>
                <c:pt idx="115">
                  <c:v>2.9565372697119858E-2</c:v>
                </c:pt>
                <c:pt idx="116">
                  <c:v>5.4872415646969458E-2</c:v>
                </c:pt>
                <c:pt idx="117">
                  <c:v>4.3456567411594121E-2</c:v>
                </c:pt>
                <c:pt idx="118">
                  <c:v>0.13749306903138458</c:v>
                </c:pt>
                <c:pt idx="119">
                  <c:v>0.86300907947377947</c:v>
                </c:pt>
                <c:pt idx="120">
                  <c:v>3.3372634502376881E-2</c:v>
                </c:pt>
                <c:pt idx="121">
                  <c:v>4.3880430127636157E-2</c:v>
                </c:pt>
                <c:pt idx="122">
                  <c:v>7.5965071378242613E-2</c:v>
                </c:pt>
                <c:pt idx="123">
                  <c:v>5.3891645876846209E-2</c:v>
                </c:pt>
                <c:pt idx="124">
                  <c:v>2.4685629911094662E-2</c:v>
                </c:pt>
                <c:pt idx="125">
                  <c:v>7.4738671133230322E-2</c:v>
                </c:pt>
                <c:pt idx="126">
                  <c:v>2.7147690249287596E-2</c:v>
                </c:pt>
                <c:pt idx="127">
                  <c:v>0.70003892941149659</c:v>
                </c:pt>
                <c:pt idx="128">
                  <c:v>8.1588339992501133E-2</c:v>
                </c:pt>
                <c:pt idx="129">
                  <c:v>6.9634327290192255E-2</c:v>
                </c:pt>
                <c:pt idx="130">
                  <c:v>0.23884212142143291</c:v>
                </c:pt>
                <c:pt idx="131">
                  <c:v>7.8004765893773614E-2</c:v>
                </c:pt>
                <c:pt idx="132">
                  <c:v>0.10000459005896394</c:v>
                </c:pt>
                <c:pt idx="133">
                  <c:v>3.4691915645754377E-2</c:v>
                </c:pt>
                <c:pt idx="134">
                  <c:v>3.5512487173436982E-2</c:v>
                </c:pt>
                <c:pt idx="135">
                  <c:v>0.34115436798458398</c:v>
                </c:pt>
                <c:pt idx="136">
                  <c:v>0.42208727677300101</c:v>
                </c:pt>
                <c:pt idx="137">
                  <c:v>6.9023070819670324E-2</c:v>
                </c:pt>
                <c:pt idx="138">
                  <c:v>3.5736711772727664E-2</c:v>
                </c:pt>
                <c:pt idx="139">
                  <c:v>0.22052536735489217</c:v>
                </c:pt>
                <c:pt idx="140">
                  <c:v>4.7050362916508277E-2</c:v>
                </c:pt>
                <c:pt idx="141">
                  <c:v>2.5553396110339743E-2</c:v>
                </c:pt>
                <c:pt idx="142">
                  <c:v>8.6109642526149568E-2</c:v>
                </c:pt>
                <c:pt idx="143">
                  <c:v>0.18775809878830618</c:v>
                </c:pt>
                <c:pt idx="144">
                  <c:v>7.0681965215076609E-2</c:v>
                </c:pt>
                <c:pt idx="145">
                  <c:v>0.20645441405416892</c:v>
                </c:pt>
                <c:pt idx="146">
                  <c:v>0.13996215030832751</c:v>
                </c:pt>
                <c:pt idx="147">
                  <c:v>0.20885746109735373</c:v>
                </c:pt>
                <c:pt idx="148">
                  <c:v>4.8170864210658457E-2</c:v>
                </c:pt>
                <c:pt idx="149">
                  <c:v>6.1093580968890303E-2</c:v>
                </c:pt>
                <c:pt idx="150">
                  <c:v>4.3002747346852631E-2</c:v>
                </c:pt>
                <c:pt idx="151">
                  <c:v>8.6216586334254858E-2</c:v>
                </c:pt>
                <c:pt idx="152">
                  <c:v>6.5420751710761602E-2</c:v>
                </c:pt>
                <c:pt idx="153">
                  <c:v>3.8588626054809123E-2</c:v>
                </c:pt>
                <c:pt idx="154">
                  <c:v>5.0104374770379462E-2</c:v>
                </c:pt>
                <c:pt idx="155">
                  <c:v>4.1691710645740225E-2</c:v>
                </c:pt>
                <c:pt idx="156">
                  <c:v>0.10060492960518329</c:v>
                </c:pt>
                <c:pt idx="157">
                  <c:v>5.3136127179289214E-2</c:v>
                </c:pt>
                <c:pt idx="158">
                  <c:v>6.7182333508222114E-2</c:v>
                </c:pt>
                <c:pt idx="159">
                  <c:v>7.0492918880553007E-2</c:v>
                </c:pt>
                <c:pt idx="160">
                  <c:v>4.5960300310030788E-2</c:v>
                </c:pt>
                <c:pt idx="161">
                  <c:v>0.24446145931767368</c:v>
                </c:pt>
                <c:pt idx="162">
                  <c:v>0.13899826355101577</c:v>
                </c:pt>
                <c:pt idx="163">
                  <c:v>0.26110689358481387</c:v>
                </c:pt>
                <c:pt idx="164">
                  <c:v>0.72591915797723394</c:v>
                </c:pt>
                <c:pt idx="165">
                  <c:v>0.28775658431417955</c:v>
                </c:pt>
                <c:pt idx="166">
                  <c:v>3.6648727622383526E-2</c:v>
                </c:pt>
                <c:pt idx="167">
                  <c:v>4.0096971277692239E-2</c:v>
                </c:pt>
                <c:pt idx="168">
                  <c:v>6.1876630892051879E-2</c:v>
                </c:pt>
                <c:pt idx="169">
                  <c:v>4.2701794324426633E-2</c:v>
                </c:pt>
                <c:pt idx="170">
                  <c:v>6.1971062953348248E-2</c:v>
                </c:pt>
                <c:pt idx="171">
                  <c:v>1.659800740756278E-2</c:v>
                </c:pt>
                <c:pt idx="172">
                  <c:v>7.5461394448923289E-2</c:v>
                </c:pt>
                <c:pt idx="173">
                  <c:v>0.29165177536814846</c:v>
                </c:pt>
                <c:pt idx="174">
                  <c:v>0.84520355233971178</c:v>
                </c:pt>
              </c:numCache>
            </c:numRef>
          </c:xVal>
          <c:yVal>
            <c:numRef>
              <c:f>GNIpcCPI!$E$2:$E$176</c:f>
              <c:numCache>
                <c:formatCode>0.00</c:formatCode>
                <c:ptCount val="175"/>
                <c:pt idx="0">
                  <c:v>7.6009024595420822</c:v>
                </c:pt>
                <c:pt idx="1">
                  <c:v>8.7094650790633601</c:v>
                </c:pt>
                <c:pt idx="2">
                  <c:v>9.4026122596233055</c:v>
                </c:pt>
                <c:pt idx="3">
                  <c:v>11.217345620391306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10.042379551402746</c:v>
                </c:pt>
                <c:pt idx="7">
                  <c:v>10.731602593506558</c:v>
                </c:pt>
                <c:pt idx="8">
                  <c:v>10.871611433050301</c:v>
                </c:pt>
                <c:pt idx="9">
                  <c:v>9.7201654954085903</c:v>
                </c:pt>
                <c:pt idx="10">
                  <c:v>6.6463905148477291</c:v>
                </c:pt>
                <c:pt idx="11">
                  <c:v>10.77812260914145</c:v>
                </c:pt>
                <c:pt idx="12">
                  <c:v>7.7231200922663312</c:v>
                </c:pt>
                <c:pt idx="13">
                  <c:v>7.5010821242598711</c:v>
                </c:pt>
                <c:pt idx="14">
                  <c:v>8.3039999709551964</c:v>
                </c:pt>
                <c:pt idx="15">
                  <c:v>9.9281801651265003</c:v>
                </c:pt>
                <c:pt idx="16">
                  <c:v>10.667326161218606</c:v>
                </c:pt>
                <c:pt idx="17">
                  <c:v>10.301928045707328</c:v>
                </c:pt>
                <c:pt idx="18">
                  <c:v>9.4634309996583443</c:v>
                </c:pt>
                <c:pt idx="19">
                  <c:v>9.8058747236691275</c:v>
                </c:pt>
                <c:pt idx="20">
                  <c:v>8.9733514138399197</c:v>
                </c:pt>
                <c:pt idx="21">
                  <c:v>8.8997307948806963</c:v>
                </c:pt>
                <c:pt idx="22">
                  <c:v>9.626415659196363</c:v>
                </c:pt>
                <c:pt idx="23">
                  <c:v>9.788637710857186</c:v>
                </c:pt>
                <c:pt idx="24">
                  <c:v>11.335710845544419</c:v>
                </c:pt>
                <c:pt idx="25">
                  <c:v>9.0881727380019743</c:v>
                </c:pt>
                <c:pt idx="26">
                  <c:v>9.7403802146659775</c:v>
                </c:pt>
                <c:pt idx="27">
                  <c:v>6.5930445341424369</c:v>
                </c:pt>
                <c:pt idx="28">
                  <c:v>10.730947070703667</c:v>
                </c:pt>
                <c:pt idx="29">
                  <c:v>11.096045454046765</c:v>
                </c:pt>
                <c:pt idx="30">
                  <c:v>10.04975005951438</c:v>
                </c:pt>
                <c:pt idx="31">
                  <c:v>9.7267503740360741</c:v>
                </c:pt>
                <c:pt idx="32">
                  <c:v>8.2480057016006203</c:v>
                </c:pt>
                <c:pt idx="33">
                  <c:v>8.1997389606307856</c:v>
                </c:pt>
                <c:pt idx="34">
                  <c:v>6.7684932116486296</c:v>
                </c:pt>
                <c:pt idx="35">
                  <c:v>8.4929004988471934</c:v>
                </c:pt>
                <c:pt idx="36">
                  <c:v>9.5588823326847265</c:v>
                </c:pt>
                <c:pt idx="37">
                  <c:v>7.3588308983423536</c:v>
                </c:pt>
                <c:pt idx="38">
                  <c:v>8.790269111478656</c:v>
                </c:pt>
                <c:pt idx="39">
                  <c:v>9.6865745509725549</c:v>
                </c:pt>
                <c:pt idx="40">
                  <c:v>10.422578920719152</c:v>
                </c:pt>
                <c:pt idx="41">
                  <c:v>10.463389013948712</c:v>
                </c:pt>
                <c:pt idx="42">
                  <c:v>10.854372929174783</c:v>
                </c:pt>
                <c:pt idx="43">
                  <c:v>9.2271974890426058</c:v>
                </c:pt>
                <c:pt idx="44">
                  <c:v>10.850501457053124</c:v>
                </c:pt>
                <c:pt idx="45">
                  <c:v>9.6349542989231072</c:v>
                </c:pt>
                <c:pt idx="46">
                  <c:v>9.6191332701770218</c:v>
                </c:pt>
                <c:pt idx="47">
                  <c:v>9.3369730229095484</c:v>
                </c:pt>
                <c:pt idx="48">
                  <c:v>9.3378536922751429</c:v>
                </c:pt>
                <c:pt idx="49">
                  <c:v>10.54770705947265</c:v>
                </c:pt>
                <c:pt idx="50">
                  <c:v>10.341742483467284</c:v>
                </c:pt>
                <c:pt idx="51">
                  <c:v>7.5443321080536885</c:v>
                </c:pt>
                <c:pt idx="52">
                  <c:v>10.7305098166521</c:v>
                </c:pt>
                <c:pt idx="53">
                  <c:v>9.1149301871715238</c:v>
                </c:pt>
                <c:pt idx="54">
                  <c:v>10.685560942290476</c:v>
                </c:pt>
                <c:pt idx="55">
                  <c:v>9.7415566853899076</c:v>
                </c:pt>
                <c:pt idx="56">
                  <c:v>10.67266941937207</c:v>
                </c:pt>
                <c:pt idx="57">
                  <c:v>9.2222689428414562</c:v>
                </c:pt>
                <c:pt idx="58">
                  <c:v>8.4096079807363004</c:v>
                </c:pt>
                <c:pt idx="59">
                  <c:v>7.7275351104754479</c:v>
                </c:pt>
                <c:pt idx="60">
                  <c:v>7.4205789054108005</c:v>
                </c:pt>
                <c:pt idx="61">
                  <c:v>7.4383835300443071</c:v>
                </c:pt>
                <c:pt idx="62">
                  <c:v>9.8719968854447568</c:v>
                </c:pt>
                <c:pt idx="63">
                  <c:v>10.233510465477433</c:v>
                </c:pt>
                <c:pt idx="64">
                  <c:v>9.5756776889935686</c:v>
                </c:pt>
                <c:pt idx="65">
                  <c:v>8.987196820661973</c:v>
                </c:pt>
                <c:pt idx="66">
                  <c:v>9.0020854331557238</c:v>
                </c:pt>
                <c:pt idx="67">
                  <c:v>11.068199642908761</c:v>
                </c:pt>
                <c:pt idx="68">
                  <c:v>8.4403121470802791</c:v>
                </c:pt>
                <c:pt idx="69">
                  <c:v>10.114558522616068</c:v>
                </c:pt>
                <c:pt idx="70">
                  <c:v>7.5120712458354664</c:v>
                </c:pt>
                <c:pt idx="71">
                  <c:v>10.211707276205457</c:v>
                </c:pt>
                <c:pt idx="72">
                  <c:v>9.3842936790996205</c:v>
                </c:pt>
                <c:pt idx="73">
                  <c:v>8.8622003304872869</c:v>
                </c:pt>
                <c:pt idx="74">
                  <c:v>11.041961374629368</c:v>
                </c:pt>
                <c:pt idx="75">
                  <c:v>9.9527537938390456</c:v>
                </c:pt>
                <c:pt idx="76">
                  <c:v>9.7415566853899076</c:v>
                </c:pt>
                <c:pt idx="77">
                  <c:v>10.890050337395614</c:v>
                </c:pt>
                <c:pt idx="78">
                  <c:v>10.546919140850141</c:v>
                </c:pt>
                <c:pt idx="79">
                  <c:v>10.597384451986619</c:v>
                </c:pt>
                <c:pt idx="80">
                  <c:v>9.0699282182594381</c:v>
                </c:pt>
                <c:pt idx="81">
                  <c:v>9.1171279902540032</c:v>
                </c:pt>
                <c:pt idx="82">
                  <c:v>10.724808046819057</c:v>
                </c:pt>
                <c:pt idx="83">
                  <c:v>10.06219924369095</c:v>
                </c:pt>
                <c:pt idx="84">
                  <c:v>8.0864102753237823</c:v>
                </c:pt>
                <c:pt idx="85">
                  <c:v>8.1942293048198174</c:v>
                </c:pt>
                <c:pt idx="86">
                  <c:v>8.2321742363839405</c:v>
                </c:pt>
                <c:pt idx="87">
                  <c:v>10.177324218165856</c:v>
                </c:pt>
                <c:pt idx="88">
                  <c:v>10.552160242994244</c:v>
                </c:pt>
                <c:pt idx="89">
                  <c:v>11.330323868968955</c:v>
                </c:pt>
                <c:pt idx="90">
                  <c:v>8.8023721336499001</c:v>
                </c:pt>
                <c:pt idx="91">
                  <c:v>9.5949222691679221</c:v>
                </c:pt>
                <c:pt idx="92">
                  <c:v>6.5652649700353614</c:v>
                </c:pt>
                <c:pt idx="93">
                  <c:v>9.9004830435158286</c:v>
                </c:pt>
                <c:pt idx="94">
                  <c:v>9.490242257109001</c:v>
                </c:pt>
                <c:pt idx="95">
                  <c:v>9.4310810386740815</c:v>
                </c:pt>
                <c:pt idx="96">
                  <c:v>8.1633713164599122</c:v>
                </c:pt>
                <c:pt idx="97">
                  <c:v>10.342709757442426</c:v>
                </c:pt>
                <c:pt idx="98">
                  <c:v>11.193271013275174</c:v>
                </c:pt>
                <c:pt idx="99">
                  <c:v>10.218298292376161</c:v>
                </c:pt>
                <c:pt idx="100">
                  <c:v>8.9946688355006739</c:v>
                </c:pt>
                <c:pt idx="101">
                  <c:v>8.7094650790633601</c:v>
                </c:pt>
                <c:pt idx="102">
                  <c:v>7.3198649298089702</c:v>
                </c:pt>
                <c:pt idx="103">
                  <c:v>9.6388707530153432</c:v>
                </c:pt>
                <c:pt idx="104">
                  <c:v>9.7835772558635696</c:v>
                </c:pt>
                <c:pt idx="105">
                  <c:v>9.5880916415168311</c:v>
                </c:pt>
                <c:pt idx="106">
                  <c:v>7.6778635006782103</c:v>
                </c:pt>
                <c:pt idx="107">
                  <c:v>10.511621358769117</c:v>
                </c:pt>
                <c:pt idx="108">
                  <c:v>8.6707722793445381</c:v>
                </c:pt>
                <c:pt idx="109">
                  <c:v>9.8600579946087912</c:v>
                </c:pt>
                <c:pt idx="110">
                  <c:v>9.3209868920632459</c:v>
                </c:pt>
                <c:pt idx="111">
                  <c:v>7.0900768357760917</c:v>
                </c:pt>
                <c:pt idx="112">
                  <c:v>8.2687318321177372</c:v>
                </c:pt>
                <c:pt idx="113">
                  <c:v>10.024376869811581</c:v>
                </c:pt>
                <c:pt idx="114">
                  <c:v>7.0732697174597101</c:v>
                </c:pt>
                <c:pt idx="115">
                  <c:v>10.262908722142885</c:v>
                </c:pt>
                <c:pt idx="116">
                  <c:v>9.241839039035554</c:v>
                </c:pt>
                <c:pt idx="117">
                  <c:v>6.8977049431286357</c:v>
                </c:pt>
                <c:pt idx="118">
                  <c:v>8.6447065117151975</c:v>
                </c:pt>
                <c:pt idx="119">
                  <c:v>8.6447065117151975</c:v>
                </c:pt>
                <c:pt idx="120">
                  <c:v>10.871231565999199</c:v>
                </c:pt>
                <c:pt idx="121">
                  <c:v>11.059267514260579</c:v>
                </c:pt>
                <c:pt idx="122">
                  <c:v>7.9047039138737469</c:v>
                </c:pt>
                <c:pt idx="123">
                  <c:v>10.585573785736649</c:v>
                </c:pt>
                <c:pt idx="124">
                  <c:v>10.602616804773621</c:v>
                </c:pt>
                <c:pt idx="125">
                  <c:v>8.6707722793445381</c:v>
                </c:pt>
                <c:pt idx="126">
                  <c:v>9.9937851905169079</c:v>
                </c:pt>
                <c:pt idx="127">
                  <c:v>9.4642070959332329</c:v>
                </c:pt>
                <c:pt idx="128">
                  <c:v>9.2133358809559809</c:v>
                </c:pt>
                <c:pt idx="129">
                  <c:v>8.3039999709551964</c:v>
                </c:pt>
                <c:pt idx="130">
                  <c:v>10.246012860870419</c:v>
                </c:pt>
                <c:pt idx="131">
                  <c:v>10.357425314095071</c:v>
                </c:pt>
                <c:pt idx="132">
                  <c:v>9.1247824836145366</c:v>
                </c:pt>
                <c:pt idx="133">
                  <c:v>8.6233533872446273</c:v>
                </c:pt>
                <c:pt idx="134">
                  <c:v>11.760254183072794</c:v>
                </c:pt>
                <c:pt idx="135">
                  <c:v>10.132613175527885</c:v>
                </c:pt>
                <c:pt idx="136">
                  <c:v>10.122221395361638</c:v>
                </c:pt>
                <c:pt idx="137">
                  <c:v>7.5958899177185382</c:v>
                </c:pt>
                <c:pt idx="138">
                  <c:v>10.910897877777767</c:v>
                </c:pt>
                <c:pt idx="139">
                  <c:v>8.4073783254090309</c:v>
                </c:pt>
                <c:pt idx="140">
                  <c:v>7.8709295967551425</c:v>
                </c:pt>
                <c:pt idx="141">
                  <c:v>11.413878311368995</c:v>
                </c:pt>
                <c:pt idx="142">
                  <c:v>7.7275351104754479</c:v>
                </c:pt>
                <c:pt idx="143">
                  <c:v>7.2997973667581606</c:v>
                </c:pt>
                <c:pt idx="144">
                  <c:v>8.9279774610020013</c:v>
                </c:pt>
                <c:pt idx="145">
                  <c:v>9.5496656775798012</c:v>
                </c:pt>
                <c:pt idx="146">
                  <c:v>8.1226680233464066</c:v>
                </c:pt>
                <c:pt idx="147">
                  <c:v>9.5673152709239133</c:v>
                </c:pt>
                <c:pt idx="148">
                  <c:v>10.353288474464344</c:v>
                </c:pt>
                <c:pt idx="149">
                  <c:v>10.431465235119685</c:v>
                </c:pt>
                <c:pt idx="150">
                  <c:v>10.83643872530339</c:v>
                </c:pt>
                <c:pt idx="151">
                  <c:v>9.0501716198233613</c:v>
                </c:pt>
                <c:pt idx="152">
                  <c:v>10.198393470077228</c:v>
                </c:pt>
                <c:pt idx="153">
                  <c:v>7.5600804650218274</c:v>
                </c:pt>
                <c:pt idx="154">
                  <c:v>7.3901814282264295</c:v>
                </c:pt>
                <c:pt idx="155">
                  <c:v>9.7462487761096366</c:v>
                </c:pt>
                <c:pt idx="156">
                  <c:v>8.2079469410486166</c:v>
                </c:pt>
                <c:pt idx="157">
                  <c:v>8.7530555151382217</c:v>
                </c:pt>
                <c:pt idx="158">
                  <c:v>8.7078135510248877</c:v>
                </c:pt>
                <c:pt idx="159">
                  <c:v>10.326137485398393</c:v>
                </c:pt>
                <c:pt idx="160">
                  <c:v>9.3492323708428007</c:v>
                </c:pt>
                <c:pt idx="161">
                  <c:v>10.223757814581061</c:v>
                </c:pt>
                <c:pt idx="162">
                  <c:v>7.9793388952623276</c:v>
                </c:pt>
                <c:pt idx="163">
                  <c:v>7.506591780070841</c:v>
                </c:pt>
                <c:pt idx="164">
                  <c:v>9.0938065557202314</c:v>
                </c:pt>
                <c:pt idx="165">
                  <c:v>9.9928711136708142</c:v>
                </c:pt>
                <c:pt idx="166">
                  <c:v>11.005427631296913</c:v>
                </c:pt>
                <c:pt idx="167">
                  <c:v>9.3733092002543223</c:v>
                </c:pt>
                <c:pt idx="168">
                  <c:v>8.7718354097898175</c:v>
                </c:pt>
                <c:pt idx="169">
                  <c:v>8.0614868668713271</c:v>
                </c:pt>
                <c:pt idx="170">
                  <c:v>8.7624895473715814</c:v>
                </c:pt>
                <c:pt idx="171">
                  <c:v>9.3101857069458998</c:v>
                </c:pt>
                <c:pt idx="172">
                  <c:v>9.4796038589039462</c:v>
                </c:pt>
                <c:pt idx="173">
                  <c:v>8.2738469327845081</c:v>
                </c:pt>
                <c:pt idx="174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77-4BE0-9473-D543C21AB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733800"/>
        <c:axId val="370734584"/>
      </c:scatterChart>
      <c:valAx>
        <c:axId val="370733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370734584"/>
        <c:crosses val="autoZero"/>
        <c:crossBetween val="midCat"/>
      </c:valAx>
      <c:valAx>
        <c:axId val="370734584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370733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63770297423372E-2"/>
          <c:y val="1.9733479924603892E-2"/>
          <c:w val="0.85354387509496388"/>
          <c:h val="0.8872043364031035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8219450025915382"/>
                  <c:y val="3.59934449309461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GNIpcPrim!$D$2:$D$168</c:f>
              <c:numCache>
                <c:formatCode>0.0</c:formatCode>
                <c:ptCount val="167"/>
                <c:pt idx="0">
                  <c:v>43.951046863957913</c:v>
                </c:pt>
                <c:pt idx="1">
                  <c:v>66.660238483525163</c:v>
                </c:pt>
                <c:pt idx="2">
                  <c:v>58.354025168061</c:v>
                </c:pt>
                <c:pt idx="3">
                  <c:v>40.297989508712085</c:v>
                </c:pt>
                <c:pt idx="4">
                  <c:v>26.111632471308198</c:v>
                </c:pt>
                <c:pt idx="5">
                  <c:v>49.908767407360315</c:v>
                </c:pt>
                <c:pt idx="6">
                  <c:v>21.597965855655389</c:v>
                </c:pt>
                <c:pt idx="7">
                  <c:v>20.707841275256044</c:v>
                </c:pt>
                <c:pt idx="8">
                  <c:v>27.736594300976627</c:v>
                </c:pt>
                <c:pt idx="9">
                  <c:v>58.885400785357845</c:v>
                </c:pt>
                <c:pt idx="10">
                  <c:v>20.948579362098599</c:v>
                </c:pt>
                <c:pt idx="11">
                  <c:v>39.665114254893858</c:v>
                </c:pt>
                <c:pt idx="12">
                  <c:v>45.210985566048734</c:v>
                </c:pt>
                <c:pt idx="13">
                  <c:v>43.388256461341527</c:v>
                </c:pt>
                <c:pt idx="14">
                  <c:v>39.649601511984073</c:v>
                </c:pt>
                <c:pt idx="15">
                  <c:v>37.550424805590538</c:v>
                </c:pt>
                <c:pt idx="16">
                  <c:v>17.509125440716389</c:v>
                </c:pt>
                <c:pt idx="17">
                  <c:v>28.630900603069982</c:v>
                </c:pt>
                <c:pt idx="18">
                  <c:v>40.961090681576138</c:v>
                </c:pt>
                <c:pt idx="19">
                  <c:v>37.43363349299932</c:v>
                </c:pt>
                <c:pt idx="20">
                  <c:v>37.212550794012486</c:v>
                </c:pt>
                <c:pt idx="21">
                  <c:v>34.91231970015518</c:v>
                </c:pt>
                <c:pt idx="22">
                  <c:v>17.466266616727552</c:v>
                </c:pt>
                <c:pt idx="23">
                  <c:v>58.559846595707192</c:v>
                </c:pt>
                <c:pt idx="24">
                  <c:v>56.707907554257694</c:v>
                </c:pt>
                <c:pt idx="25">
                  <c:v>66.214502428210523</c:v>
                </c:pt>
                <c:pt idx="26">
                  <c:v>59.32654792632016</c:v>
                </c:pt>
                <c:pt idx="27">
                  <c:v>19.055506905812322</c:v>
                </c:pt>
                <c:pt idx="28">
                  <c:v>12.323260886456239</c:v>
                </c:pt>
                <c:pt idx="29">
                  <c:v>31.14982780331357</c:v>
                </c:pt>
                <c:pt idx="30">
                  <c:v>37.159488501308083</c:v>
                </c:pt>
                <c:pt idx="31">
                  <c:v>37.234291499958587</c:v>
                </c:pt>
                <c:pt idx="32">
                  <c:v>39.048197939065204</c:v>
                </c:pt>
                <c:pt idx="33">
                  <c:v>55.143909074258232</c:v>
                </c:pt>
                <c:pt idx="34">
                  <c:v>43.335025560657328</c:v>
                </c:pt>
                <c:pt idx="35">
                  <c:v>38.828674675890589</c:v>
                </c:pt>
                <c:pt idx="36">
                  <c:v>44.2594284483202</c:v>
                </c:pt>
                <c:pt idx="37">
                  <c:v>21.63870889783913</c:v>
                </c:pt>
                <c:pt idx="38">
                  <c:v>27.69818350258425</c:v>
                </c:pt>
                <c:pt idx="39">
                  <c:v>14.451729427050893</c:v>
                </c:pt>
                <c:pt idx="40">
                  <c:v>24.660998597503529</c:v>
                </c:pt>
                <c:pt idx="41">
                  <c:v>20.555593945656447</c:v>
                </c:pt>
                <c:pt idx="42">
                  <c:v>23.482444322651972</c:v>
                </c:pt>
                <c:pt idx="43">
                  <c:v>22.511687788653511</c:v>
                </c:pt>
                <c:pt idx="44">
                  <c:v>31.507862057048314</c:v>
                </c:pt>
                <c:pt idx="45">
                  <c:v>40.053467617297947</c:v>
                </c:pt>
                <c:pt idx="46">
                  <c:v>34.382081122844582</c:v>
                </c:pt>
                <c:pt idx="47">
                  <c:v>22.971286474311917</c:v>
                </c:pt>
                <c:pt idx="48">
                  <c:v>32.315704141906224</c:v>
                </c:pt>
                <c:pt idx="49">
                  <c:v>54.734966104905617</c:v>
                </c:pt>
                <c:pt idx="50">
                  <c:v>30.636185228036226</c:v>
                </c:pt>
                <c:pt idx="51">
                  <c:v>35.688785271109026</c:v>
                </c:pt>
                <c:pt idx="52">
                  <c:v>22.607924640253422</c:v>
                </c:pt>
                <c:pt idx="53">
                  <c:v>19.909861957843006</c:v>
                </c:pt>
                <c:pt idx="54">
                  <c:v>46.093874584507908</c:v>
                </c:pt>
                <c:pt idx="55">
                  <c:v>54.007450880398743</c:v>
                </c:pt>
                <c:pt idx="56">
                  <c:v>49.362570825814942</c:v>
                </c:pt>
                <c:pt idx="57">
                  <c:v>32.497747893185057</c:v>
                </c:pt>
                <c:pt idx="58">
                  <c:v>52.453081437390679</c:v>
                </c:pt>
                <c:pt idx="59">
                  <c:v>61.743162651405655</c:v>
                </c:pt>
                <c:pt idx="60">
                  <c:v>26.843826270203508</c:v>
                </c:pt>
                <c:pt idx="61">
                  <c:v>32.062342356623631</c:v>
                </c:pt>
                <c:pt idx="62">
                  <c:v>28.381056107048586</c:v>
                </c:pt>
                <c:pt idx="63">
                  <c:v>52.66454035999309</c:v>
                </c:pt>
                <c:pt idx="64">
                  <c:v>-0.92319217342891591</c:v>
                </c:pt>
                <c:pt idx="65">
                  <c:v>41.072588534449189</c:v>
                </c:pt>
                <c:pt idx="66">
                  <c:v>32.382653862279234</c:v>
                </c:pt>
                <c:pt idx="67">
                  <c:v>50.428411173280587</c:v>
                </c:pt>
                <c:pt idx="68">
                  <c:v>25.892194719308286</c:v>
                </c:pt>
                <c:pt idx="69">
                  <c:v>42.148392835112098</c:v>
                </c:pt>
                <c:pt idx="70">
                  <c:v>47.064269145409945</c:v>
                </c:pt>
                <c:pt idx="71">
                  <c:v>26.739187922290419</c:v>
                </c:pt>
                <c:pt idx="72">
                  <c:v>42.552408858411113</c:v>
                </c:pt>
                <c:pt idx="73">
                  <c:v>28.815166345836317</c:v>
                </c:pt>
                <c:pt idx="74">
                  <c:v>17.697783637203287</c:v>
                </c:pt>
                <c:pt idx="75">
                  <c:v>23.155778404901071</c:v>
                </c:pt>
                <c:pt idx="76">
                  <c:v>25.235751619433643</c:v>
                </c:pt>
                <c:pt idx="77">
                  <c:v>24.717625837232333</c:v>
                </c:pt>
                <c:pt idx="78">
                  <c:v>15.053238418996727</c:v>
                </c:pt>
                <c:pt idx="79">
                  <c:v>36.134264210631606</c:v>
                </c:pt>
                <c:pt idx="80">
                  <c:v>44.260895364475729</c:v>
                </c:pt>
                <c:pt idx="81">
                  <c:v>44.831510734413612</c:v>
                </c:pt>
                <c:pt idx="82">
                  <c:v>53.900849047203216</c:v>
                </c:pt>
                <c:pt idx="83">
                  <c:v>41.286836515073567</c:v>
                </c:pt>
                <c:pt idx="84">
                  <c:v>20.28895271995701</c:v>
                </c:pt>
                <c:pt idx="85">
                  <c:v>33.03504423038062</c:v>
                </c:pt>
                <c:pt idx="86">
                  <c:v>28.55595364259711</c:v>
                </c:pt>
                <c:pt idx="87">
                  <c:v>48.513096739858504</c:v>
                </c:pt>
                <c:pt idx="88">
                  <c:v>26.2837337585933</c:v>
                </c:pt>
                <c:pt idx="89">
                  <c:v>59.028386686495935</c:v>
                </c:pt>
                <c:pt idx="90">
                  <c:v>19.479436272482488</c:v>
                </c:pt>
                <c:pt idx="91">
                  <c:v>33.049605234342145</c:v>
                </c:pt>
                <c:pt idx="92">
                  <c:v>42.457891314991443</c:v>
                </c:pt>
                <c:pt idx="93">
                  <c:v>30.556204655051879</c:v>
                </c:pt>
                <c:pt idx="94">
                  <c:v>14.974679783545994</c:v>
                </c:pt>
                <c:pt idx="95">
                  <c:v>29.199656829390712</c:v>
                </c:pt>
                <c:pt idx="96">
                  <c:v>33.813786630603111</c:v>
                </c:pt>
                <c:pt idx="97">
                  <c:v>37.461227095644567</c:v>
                </c:pt>
                <c:pt idx="98">
                  <c:v>41.517362161763565</c:v>
                </c:pt>
                <c:pt idx="99">
                  <c:v>17.304901114673555</c:v>
                </c:pt>
                <c:pt idx="100">
                  <c:v>27.724791468212146</c:v>
                </c:pt>
                <c:pt idx="101">
                  <c:v>16.842626902112571</c:v>
                </c:pt>
                <c:pt idx="102">
                  <c:v>36.914113636452917</c:v>
                </c:pt>
                <c:pt idx="103">
                  <c:v>49.176349053459987</c:v>
                </c:pt>
                <c:pt idx="104">
                  <c:v>33.145424078852265</c:v>
                </c:pt>
                <c:pt idx="105">
                  <c:v>44.512543148734409</c:v>
                </c:pt>
                <c:pt idx="106">
                  <c:v>33.588616425829109</c:v>
                </c:pt>
                <c:pt idx="107">
                  <c:v>40.311059686933781</c:v>
                </c:pt>
                <c:pt idx="108">
                  <c:v>51.782579291945723</c:v>
                </c:pt>
                <c:pt idx="109">
                  <c:v>31.32764041197413</c:v>
                </c:pt>
                <c:pt idx="110">
                  <c:v>44.640057711725106</c:v>
                </c:pt>
                <c:pt idx="111">
                  <c:v>33.848312996419743</c:v>
                </c:pt>
                <c:pt idx="112">
                  <c:v>35.540516936497596</c:v>
                </c:pt>
                <c:pt idx="113">
                  <c:v>-1.6845912024164988</c:v>
                </c:pt>
                <c:pt idx="114">
                  <c:v>34.798939381062901</c:v>
                </c:pt>
                <c:pt idx="115">
                  <c:v>24.148629950946763</c:v>
                </c:pt>
                <c:pt idx="116">
                  <c:v>37.881032631499522</c:v>
                </c:pt>
                <c:pt idx="117">
                  <c:v>54.4476181132394</c:v>
                </c:pt>
                <c:pt idx="118">
                  <c:v>15.940454110068345</c:v>
                </c:pt>
                <c:pt idx="119">
                  <c:v>23.190234777972144</c:v>
                </c:pt>
                <c:pt idx="120">
                  <c:v>105.66010240396824</c:v>
                </c:pt>
                <c:pt idx="121">
                  <c:v>42.11235767349114</c:v>
                </c:pt>
                <c:pt idx="122">
                  <c:v>17.935903855880525</c:v>
                </c:pt>
                <c:pt idx="123">
                  <c:v>29.161854608998645</c:v>
                </c:pt>
                <c:pt idx="124">
                  <c:v>36.128750142970567</c:v>
                </c:pt>
                <c:pt idx="125">
                  <c:v>29.649547354646067</c:v>
                </c:pt>
                <c:pt idx="126">
                  <c:v>24.126211678147882</c:v>
                </c:pt>
                <c:pt idx="127">
                  <c:v>43.851722321706433</c:v>
                </c:pt>
                <c:pt idx="128">
                  <c:v>29.218026922557179</c:v>
                </c:pt>
                <c:pt idx="129">
                  <c:v>45.719375953405674</c:v>
                </c:pt>
                <c:pt idx="130">
                  <c:v>36.452756078933007</c:v>
                </c:pt>
                <c:pt idx="131">
                  <c:v>40.150037384542593</c:v>
                </c:pt>
                <c:pt idx="132">
                  <c:v>48.50918353818966</c:v>
                </c:pt>
                <c:pt idx="133">
                  <c:v>51.815078780513055</c:v>
                </c:pt>
                <c:pt idx="134">
                  <c:v>47.600811418763811</c:v>
                </c:pt>
                <c:pt idx="135">
                  <c:v>28.830168997649068</c:v>
                </c:pt>
                <c:pt idx="136">
                  <c:v>13.909960112479226</c:v>
                </c:pt>
                <c:pt idx="137">
                  <c:v>54.694299565592836</c:v>
                </c:pt>
                <c:pt idx="138">
                  <c:v>31.526183874119923</c:v>
                </c:pt>
                <c:pt idx="139">
                  <c:v>36.405230722830993</c:v>
                </c:pt>
                <c:pt idx="140">
                  <c:v>15.406645965948982</c:v>
                </c:pt>
                <c:pt idx="141">
                  <c:v>33.750157037844808</c:v>
                </c:pt>
                <c:pt idx="142">
                  <c:v>25.221238346468596</c:v>
                </c:pt>
                <c:pt idx="143">
                  <c:v>25.666449930675796</c:v>
                </c:pt>
                <c:pt idx="144">
                  <c:v>18.067802156132466</c:v>
                </c:pt>
                <c:pt idx="145">
                  <c:v>35.178351816672382</c:v>
                </c:pt>
                <c:pt idx="146">
                  <c:v>27.200156773443844</c:v>
                </c:pt>
                <c:pt idx="147">
                  <c:v>43.937187499656169</c:v>
                </c:pt>
                <c:pt idx="148">
                  <c:v>42.571870471891678</c:v>
                </c:pt>
                <c:pt idx="149">
                  <c:v>24.289922202504528</c:v>
                </c:pt>
                <c:pt idx="150">
                  <c:v>44.710705964807666</c:v>
                </c:pt>
                <c:pt idx="151">
                  <c:v>47.46679469778806</c:v>
                </c:pt>
                <c:pt idx="152">
                  <c:v>64.167002031715796</c:v>
                </c:pt>
                <c:pt idx="153">
                  <c:v>32.949389483044278</c:v>
                </c:pt>
                <c:pt idx="154">
                  <c:v>40.79833598703771</c:v>
                </c:pt>
                <c:pt idx="155">
                  <c:v>52.416396144403237</c:v>
                </c:pt>
                <c:pt idx="156">
                  <c:v>52.719287973459217</c:v>
                </c:pt>
                <c:pt idx="157">
                  <c:v>35.373758504676232</c:v>
                </c:pt>
                <c:pt idx="158">
                  <c:v>26.027872026453508</c:v>
                </c:pt>
                <c:pt idx="159">
                  <c:v>12.165958987701131</c:v>
                </c:pt>
                <c:pt idx="160">
                  <c:v>55.683055883747741</c:v>
                </c:pt>
                <c:pt idx="161">
                  <c:v>27.104520465641379</c:v>
                </c:pt>
                <c:pt idx="162">
                  <c:v>50.765487694492109</c:v>
                </c:pt>
                <c:pt idx="163">
                  <c:v>41.683276414352385</c:v>
                </c:pt>
                <c:pt idx="164">
                  <c:v>30.624017150619515</c:v>
                </c:pt>
                <c:pt idx="165">
                  <c:v>42.293310807723586</c:v>
                </c:pt>
                <c:pt idx="166">
                  <c:v>31.72378018532801</c:v>
                </c:pt>
              </c:numCache>
            </c:numRef>
          </c:xVal>
          <c:yVal>
            <c:numRef>
              <c:f>GNIpcPrim!$E$2:$E$168</c:f>
              <c:numCache>
                <c:formatCode>0.00</c:formatCode>
                <c:ptCount val="167"/>
                <c:pt idx="0">
                  <c:v>7.6009024595420822</c:v>
                </c:pt>
                <c:pt idx="1">
                  <c:v>8.7094650790633601</c:v>
                </c:pt>
                <c:pt idx="2">
                  <c:v>9.4026122596233055</c:v>
                </c:pt>
                <c:pt idx="3">
                  <c:v>11.217345620391306</c:v>
                </c:pt>
                <c:pt idx="4">
                  <c:v>9.9168972394460457</c:v>
                </c:pt>
                <c:pt idx="5">
                  <c:v>9.2163224436537305</c:v>
                </c:pt>
                <c:pt idx="6">
                  <c:v>10.042379551402746</c:v>
                </c:pt>
                <c:pt idx="7">
                  <c:v>10.731602593506558</c:v>
                </c:pt>
                <c:pt idx="8">
                  <c:v>10.871611433050301</c:v>
                </c:pt>
                <c:pt idx="9">
                  <c:v>9.7201654954085903</c:v>
                </c:pt>
                <c:pt idx="10">
                  <c:v>10.77812260914145</c:v>
                </c:pt>
                <c:pt idx="11">
                  <c:v>7.7231200922663312</c:v>
                </c:pt>
                <c:pt idx="12">
                  <c:v>7.5010821242598711</c:v>
                </c:pt>
                <c:pt idx="13">
                  <c:v>8.3039999709551964</c:v>
                </c:pt>
                <c:pt idx="14">
                  <c:v>9.9281801651265003</c:v>
                </c:pt>
                <c:pt idx="15">
                  <c:v>10.667326161218606</c:v>
                </c:pt>
                <c:pt idx="16">
                  <c:v>10.301928045707328</c:v>
                </c:pt>
                <c:pt idx="17">
                  <c:v>9.4634309996583443</c:v>
                </c:pt>
                <c:pt idx="18">
                  <c:v>9.8058747236691275</c:v>
                </c:pt>
                <c:pt idx="19">
                  <c:v>8.9733514138399197</c:v>
                </c:pt>
                <c:pt idx="20">
                  <c:v>8.8997307948806963</c:v>
                </c:pt>
                <c:pt idx="21">
                  <c:v>9.626415659196363</c:v>
                </c:pt>
                <c:pt idx="22">
                  <c:v>9.788637710857186</c:v>
                </c:pt>
                <c:pt idx="23">
                  <c:v>11.335710845544419</c:v>
                </c:pt>
                <c:pt idx="24">
                  <c:v>9.0881727380019743</c:v>
                </c:pt>
                <c:pt idx="25">
                  <c:v>9.7403802146659775</c:v>
                </c:pt>
                <c:pt idx="26">
                  <c:v>6.5930445341424369</c:v>
                </c:pt>
                <c:pt idx="27">
                  <c:v>10.730947070703667</c:v>
                </c:pt>
                <c:pt idx="28">
                  <c:v>11.096045454046765</c:v>
                </c:pt>
                <c:pt idx="29">
                  <c:v>10.04975005951438</c:v>
                </c:pt>
                <c:pt idx="30">
                  <c:v>9.7267503740360741</c:v>
                </c:pt>
                <c:pt idx="31">
                  <c:v>8.2480057016006203</c:v>
                </c:pt>
                <c:pt idx="32">
                  <c:v>8.1997389606307856</c:v>
                </c:pt>
                <c:pt idx="33">
                  <c:v>6.7684932116486296</c:v>
                </c:pt>
                <c:pt idx="34">
                  <c:v>8.4929004988471934</c:v>
                </c:pt>
                <c:pt idx="35">
                  <c:v>9.5588823326847265</c:v>
                </c:pt>
                <c:pt idx="36">
                  <c:v>7.3588308983423536</c:v>
                </c:pt>
                <c:pt idx="37">
                  <c:v>8.790269111478656</c:v>
                </c:pt>
                <c:pt idx="38">
                  <c:v>9.6865745509725549</c:v>
                </c:pt>
                <c:pt idx="39">
                  <c:v>10.422578920719152</c:v>
                </c:pt>
                <c:pt idx="40">
                  <c:v>10.463389013948712</c:v>
                </c:pt>
                <c:pt idx="41">
                  <c:v>10.854372929174783</c:v>
                </c:pt>
                <c:pt idx="42">
                  <c:v>9.2271974890426058</c:v>
                </c:pt>
                <c:pt idx="43">
                  <c:v>10.850501457053124</c:v>
                </c:pt>
                <c:pt idx="44">
                  <c:v>9.6349542989231072</c:v>
                </c:pt>
                <c:pt idx="45">
                  <c:v>9.6191332701770218</c:v>
                </c:pt>
                <c:pt idx="46">
                  <c:v>9.3369730229095484</c:v>
                </c:pt>
                <c:pt idx="47">
                  <c:v>10.54770705947265</c:v>
                </c:pt>
                <c:pt idx="48">
                  <c:v>10.341742483467284</c:v>
                </c:pt>
                <c:pt idx="49">
                  <c:v>7.5443321080536885</c:v>
                </c:pt>
                <c:pt idx="50">
                  <c:v>10.7305098166521</c:v>
                </c:pt>
                <c:pt idx="51">
                  <c:v>9.1149301871715238</c:v>
                </c:pt>
                <c:pt idx="52">
                  <c:v>10.685560942290476</c:v>
                </c:pt>
                <c:pt idx="53">
                  <c:v>10.67266941937207</c:v>
                </c:pt>
                <c:pt idx="54">
                  <c:v>9.2222689428414562</c:v>
                </c:pt>
                <c:pt idx="55">
                  <c:v>8.4096079807363004</c:v>
                </c:pt>
                <c:pt idx="56">
                  <c:v>7.7275351104754479</c:v>
                </c:pt>
                <c:pt idx="57">
                  <c:v>7.4205789054108005</c:v>
                </c:pt>
                <c:pt idx="58">
                  <c:v>7.4383835300443071</c:v>
                </c:pt>
                <c:pt idx="59">
                  <c:v>9.8719968854447568</c:v>
                </c:pt>
                <c:pt idx="60">
                  <c:v>10.233510465477433</c:v>
                </c:pt>
                <c:pt idx="61">
                  <c:v>9.5756776889935686</c:v>
                </c:pt>
                <c:pt idx="62">
                  <c:v>8.987196820661973</c:v>
                </c:pt>
                <c:pt idx="63">
                  <c:v>9.0020854331557238</c:v>
                </c:pt>
                <c:pt idx="64">
                  <c:v>11.068199642908761</c:v>
                </c:pt>
                <c:pt idx="65">
                  <c:v>8.4403121470802791</c:v>
                </c:pt>
                <c:pt idx="66">
                  <c:v>10.114558522616068</c:v>
                </c:pt>
                <c:pt idx="67">
                  <c:v>7.5120712458354664</c:v>
                </c:pt>
                <c:pt idx="68">
                  <c:v>10.211707276205457</c:v>
                </c:pt>
                <c:pt idx="69">
                  <c:v>9.3842936790996205</c:v>
                </c:pt>
                <c:pt idx="70">
                  <c:v>8.8622003304872869</c:v>
                </c:pt>
                <c:pt idx="71">
                  <c:v>11.041961374629368</c:v>
                </c:pt>
                <c:pt idx="72">
                  <c:v>9.9527537938390456</c:v>
                </c:pt>
                <c:pt idx="73">
                  <c:v>10.890050337395614</c:v>
                </c:pt>
                <c:pt idx="74">
                  <c:v>10.546919140850141</c:v>
                </c:pt>
                <c:pt idx="75">
                  <c:v>10.597384451986619</c:v>
                </c:pt>
                <c:pt idx="76">
                  <c:v>9.0699282182594381</c:v>
                </c:pt>
                <c:pt idx="77">
                  <c:v>9.1171279902540032</c:v>
                </c:pt>
                <c:pt idx="78">
                  <c:v>10.724808046819057</c:v>
                </c:pt>
                <c:pt idx="79">
                  <c:v>10.06219924369095</c:v>
                </c:pt>
                <c:pt idx="80">
                  <c:v>8.0864102753237823</c:v>
                </c:pt>
                <c:pt idx="81">
                  <c:v>8.1942293048198174</c:v>
                </c:pt>
                <c:pt idx="82">
                  <c:v>8.2321742363839405</c:v>
                </c:pt>
                <c:pt idx="83">
                  <c:v>8.2558284272818305</c:v>
                </c:pt>
                <c:pt idx="84">
                  <c:v>10.177324218165856</c:v>
                </c:pt>
                <c:pt idx="85">
                  <c:v>10.552160242994244</c:v>
                </c:pt>
                <c:pt idx="86">
                  <c:v>11.330323868968955</c:v>
                </c:pt>
                <c:pt idx="87">
                  <c:v>8.8023721336499001</c:v>
                </c:pt>
                <c:pt idx="88">
                  <c:v>9.5949222691679221</c:v>
                </c:pt>
                <c:pt idx="89">
                  <c:v>6.5652649700353614</c:v>
                </c:pt>
                <c:pt idx="90">
                  <c:v>9.490242257109001</c:v>
                </c:pt>
                <c:pt idx="91">
                  <c:v>9.4310810386740815</c:v>
                </c:pt>
                <c:pt idx="92">
                  <c:v>8.1633713164599122</c:v>
                </c:pt>
                <c:pt idx="93">
                  <c:v>10.342709757442426</c:v>
                </c:pt>
                <c:pt idx="94">
                  <c:v>11.193271013275174</c:v>
                </c:pt>
                <c:pt idx="95">
                  <c:v>10.218298292376161</c:v>
                </c:pt>
                <c:pt idx="96">
                  <c:v>8.9946688355006739</c:v>
                </c:pt>
                <c:pt idx="97">
                  <c:v>8.7094650790633601</c:v>
                </c:pt>
                <c:pt idx="98">
                  <c:v>7.3198649298089702</c:v>
                </c:pt>
                <c:pt idx="99">
                  <c:v>9.6388707530153432</c:v>
                </c:pt>
                <c:pt idx="100">
                  <c:v>9.7835772558635696</c:v>
                </c:pt>
                <c:pt idx="101">
                  <c:v>8.6233533872446273</c:v>
                </c:pt>
                <c:pt idx="102">
                  <c:v>9.5880916415168311</c:v>
                </c:pt>
                <c:pt idx="103">
                  <c:v>7.6778635006782103</c:v>
                </c:pt>
                <c:pt idx="104">
                  <c:v>10.511621358769117</c:v>
                </c:pt>
                <c:pt idx="105">
                  <c:v>8.6707722793445381</c:v>
                </c:pt>
                <c:pt idx="106">
                  <c:v>9.8600579946087912</c:v>
                </c:pt>
                <c:pt idx="107">
                  <c:v>7.0900768357760917</c:v>
                </c:pt>
                <c:pt idx="108">
                  <c:v>8.2687318321177372</c:v>
                </c:pt>
                <c:pt idx="109">
                  <c:v>10.024376869811581</c:v>
                </c:pt>
                <c:pt idx="110">
                  <c:v>7.0732697174597101</c:v>
                </c:pt>
                <c:pt idx="111">
                  <c:v>10.262908722142885</c:v>
                </c:pt>
                <c:pt idx="112">
                  <c:v>9.241839039035554</c:v>
                </c:pt>
                <c:pt idx="113">
                  <c:v>8.6447065117151975</c:v>
                </c:pt>
                <c:pt idx="114">
                  <c:v>8.6447065117151975</c:v>
                </c:pt>
                <c:pt idx="115">
                  <c:v>10.871231565999199</c:v>
                </c:pt>
                <c:pt idx="116">
                  <c:v>11.059267514260579</c:v>
                </c:pt>
                <c:pt idx="117">
                  <c:v>7.9047039138737469</c:v>
                </c:pt>
                <c:pt idx="118">
                  <c:v>9.7959023418561912</c:v>
                </c:pt>
                <c:pt idx="119">
                  <c:v>10.585573785736649</c:v>
                </c:pt>
                <c:pt idx="120">
                  <c:v>10.602616804773621</c:v>
                </c:pt>
                <c:pt idx="121">
                  <c:v>8.6707722793445381</c:v>
                </c:pt>
                <c:pt idx="122">
                  <c:v>9.9937851905169079</c:v>
                </c:pt>
                <c:pt idx="123">
                  <c:v>9.4642070959332329</c:v>
                </c:pt>
                <c:pt idx="124">
                  <c:v>9.2133358809559809</c:v>
                </c:pt>
                <c:pt idx="125">
                  <c:v>10.246012860870419</c:v>
                </c:pt>
                <c:pt idx="126">
                  <c:v>10.357425314095071</c:v>
                </c:pt>
                <c:pt idx="127">
                  <c:v>9.1247824836145366</c:v>
                </c:pt>
                <c:pt idx="128">
                  <c:v>8.6233533872446273</c:v>
                </c:pt>
                <c:pt idx="129">
                  <c:v>11.760254183072794</c:v>
                </c:pt>
                <c:pt idx="130">
                  <c:v>10.132613175527885</c:v>
                </c:pt>
                <c:pt idx="131">
                  <c:v>10.122221395361638</c:v>
                </c:pt>
                <c:pt idx="132">
                  <c:v>7.5958899177185382</c:v>
                </c:pt>
                <c:pt idx="133">
                  <c:v>10.910897877777767</c:v>
                </c:pt>
                <c:pt idx="134">
                  <c:v>8.4073783254090309</c:v>
                </c:pt>
                <c:pt idx="135">
                  <c:v>7.8709295967551425</c:v>
                </c:pt>
                <c:pt idx="136">
                  <c:v>11.413878311368995</c:v>
                </c:pt>
                <c:pt idx="137">
                  <c:v>7.2997973667581606</c:v>
                </c:pt>
                <c:pt idx="138">
                  <c:v>8.9279774610020013</c:v>
                </c:pt>
                <c:pt idx="139">
                  <c:v>9.5496656775798012</c:v>
                </c:pt>
                <c:pt idx="140">
                  <c:v>8.1226680233464066</c:v>
                </c:pt>
                <c:pt idx="141">
                  <c:v>9.5673152709239133</c:v>
                </c:pt>
                <c:pt idx="142">
                  <c:v>10.353288474464344</c:v>
                </c:pt>
                <c:pt idx="143">
                  <c:v>10.431465235119685</c:v>
                </c:pt>
                <c:pt idx="144">
                  <c:v>10.83643872530339</c:v>
                </c:pt>
                <c:pt idx="145">
                  <c:v>9.0501716198233613</c:v>
                </c:pt>
                <c:pt idx="146">
                  <c:v>10.198393470077228</c:v>
                </c:pt>
                <c:pt idx="147">
                  <c:v>7.5600804650218274</c:v>
                </c:pt>
                <c:pt idx="148">
                  <c:v>7.3901814282264295</c:v>
                </c:pt>
                <c:pt idx="149">
                  <c:v>9.7462487761096366</c:v>
                </c:pt>
                <c:pt idx="150">
                  <c:v>8.2079469410486166</c:v>
                </c:pt>
                <c:pt idx="151">
                  <c:v>9.7596171821164255</c:v>
                </c:pt>
                <c:pt idx="152">
                  <c:v>8.7530555151382217</c:v>
                </c:pt>
                <c:pt idx="153">
                  <c:v>10.326137485398393</c:v>
                </c:pt>
                <c:pt idx="154">
                  <c:v>10.223757814581061</c:v>
                </c:pt>
                <c:pt idx="155">
                  <c:v>7.9793388952623276</c:v>
                </c:pt>
                <c:pt idx="156">
                  <c:v>7.506591780070841</c:v>
                </c:pt>
                <c:pt idx="157">
                  <c:v>9.0938065557202314</c:v>
                </c:pt>
                <c:pt idx="158">
                  <c:v>9.9928711136708142</c:v>
                </c:pt>
                <c:pt idx="159">
                  <c:v>11.005427631296913</c:v>
                </c:pt>
                <c:pt idx="160">
                  <c:v>8.8720665134083418</c:v>
                </c:pt>
                <c:pt idx="161">
                  <c:v>9.3733092002543223</c:v>
                </c:pt>
                <c:pt idx="162">
                  <c:v>8.7718354097898175</c:v>
                </c:pt>
                <c:pt idx="163">
                  <c:v>9.3101857069458998</c:v>
                </c:pt>
                <c:pt idx="164">
                  <c:v>9.4796038589039462</c:v>
                </c:pt>
                <c:pt idx="165">
                  <c:v>8.2738469327845081</c:v>
                </c:pt>
                <c:pt idx="166">
                  <c:v>7.5229409180723703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FB-4A5E-86DA-E1620FB13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26096"/>
        <c:axId val="268224920"/>
      </c:scatterChart>
      <c:valAx>
        <c:axId val="268226096"/>
        <c:scaling>
          <c:orientation val="minMax"/>
          <c:max val="120"/>
          <c:min val="-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68224920"/>
        <c:crosses val="autoZero"/>
        <c:crossBetween val="midCat"/>
        <c:majorUnit val="20"/>
      </c:valAx>
      <c:valAx>
        <c:axId val="268224920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68226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5437174726468481"/>
                  <c:y val="0.586069307239144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GNIpcDIV!$F$2:$F$168</c:f>
              <c:numCache>
                <c:formatCode>0.00</c:formatCode>
                <c:ptCount val="167"/>
                <c:pt idx="0">
                  <c:v>4.425326122448979</c:v>
                </c:pt>
                <c:pt idx="1">
                  <c:v>4.9370528571428567</c:v>
                </c:pt>
                <c:pt idx="2">
                  <c:v>2.9122881632653064</c:v>
                </c:pt>
                <c:pt idx="3">
                  <c:v>2.5721657142857177</c:v>
                </c:pt>
                <c:pt idx="4">
                  <c:v>3.8296862790697679</c:v>
                </c:pt>
                <c:pt idx="5">
                  <c:v>4.3796794736842104</c:v>
                </c:pt>
                <c:pt idx="6">
                  <c:v>5.5835987755102048</c:v>
                </c:pt>
                <c:pt idx="7">
                  <c:v>6.5870353061224485</c:v>
                </c:pt>
                <c:pt idx="8">
                  <c:v>3.508590526315789</c:v>
                </c:pt>
                <c:pt idx="9">
                  <c:v>3.9747277551020401</c:v>
                </c:pt>
                <c:pt idx="10">
                  <c:v>4.2749965306122437</c:v>
                </c:pt>
                <c:pt idx="11">
                  <c:v>3.668173846153846</c:v>
                </c:pt>
                <c:pt idx="12">
                  <c:v>5.0390095918367344</c:v>
                </c:pt>
                <c:pt idx="13">
                  <c:v>4.4503278947368425</c:v>
                </c:pt>
                <c:pt idx="14">
                  <c:v>6.6450456756756751</c:v>
                </c:pt>
                <c:pt idx="15">
                  <c:v>3.965955833333334</c:v>
                </c:pt>
                <c:pt idx="16">
                  <c:v>3.9156242857142862</c:v>
                </c:pt>
                <c:pt idx="17">
                  <c:v>3.5913446938775495</c:v>
                </c:pt>
                <c:pt idx="18">
                  <c:v>4.1537397959183675</c:v>
                </c:pt>
                <c:pt idx="19">
                  <c:v>5.6209963157894727</c:v>
                </c:pt>
                <c:pt idx="20">
                  <c:v>5.5764163265306133</c:v>
                </c:pt>
                <c:pt idx="21">
                  <c:v>6.0121191836734695</c:v>
                </c:pt>
                <c:pt idx="22">
                  <c:v>3.5467881632653064</c:v>
                </c:pt>
                <c:pt idx="23">
                  <c:v>2.9059530612244897</c:v>
                </c:pt>
                <c:pt idx="24">
                  <c:v>3.9043829545454534</c:v>
                </c:pt>
                <c:pt idx="25">
                  <c:v>3.7590308163265309</c:v>
                </c:pt>
                <c:pt idx="26">
                  <c:v>3.8611242857142889</c:v>
                </c:pt>
                <c:pt idx="27">
                  <c:v>5.9034189795918373</c:v>
                </c:pt>
                <c:pt idx="28">
                  <c:v>3.3531279591836727</c:v>
                </c:pt>
                <c:pt idx="29">
                  <c:v>2.6388628571428576</c:v>
                </c:pt>
                <c:pt idx="30">
                  <c:v>4.2773793877551025</c:v>
                </c:pt>
                <c:pt idx="31">
                  <c:v>6.0909808163265309</c:v>
                </c:pt>
                <c:pt idx="32">
                  <c:v>4.2563251020408153</c:v>
                </c:pt>
                <c:pt idx="33">
                  <c:v>3.4497536734693872</c:v>
                </c:pt>
                <c:pt idx="34">
                  <c:v>3.7120299999999986</c:v>
                </c:pt>
                <c:pt idx="35">
                  <c:v>2.9594526530612244</c:v>
                </c:pt>
                <c:pt idx="36">
                  <c:v>4.424572653061225</c:v>
                </c:pt>
                <c:pt idx="37">
                  <c:v>4.1504700000000003</c:v>
                </c:pt>
                <c:pt idx="38">
                  <c:v>6.135529473684211</c:v>
                </c:pt>
                <c:pt idx="39">
                  <c:v>5.2734208163265297</c:v>
                </c:pt>
                <c:pt idx="40">
                  <c:v>6.442489444444444</c:v>
                </c:pt>
                <c:pt idx="41">
                  <c:v>6.3696577551020406</c:v>
                </c:pt>
                <c:pt idx="42">
                  <c:v>3.6275300000000001</c:v>
                </c:pt>
                <c:pt idx="43">
                  <c:v>4.4966171428571426</c:v>
                </c:pt>
                <c:pt idx="44">
                  <c:v>3.6258020408163274</c:v>
                </c:pt>
                <c:pt idx="45">
                  <c:v>4.3859567346938775</c:v>
                </c:pt>
                <c:pt idx="46">
                  <c:v>4.3508642857142856</c:v>
                </c:pt>
                <c:pt idx="47">
                  <c:v>2.8298714285714297</c:v>
                </c:pt>
                <c:pt idx="48">
                  <c:v>5.9485321052631583</c:v>
                </c:pt>
                <c:pt idx="49">
                  <c:v>3.8041577777777791</c:v>
                </c:pt>
                <c:pt idx="50">
                  <c:v>4.1466546938775517</c:v>
                </c:pt>
                <c:pt idx="51">
                  <c:v>5.7046485714285708</c:v>
                </c:pt>
                <c:pt idx="52">
                  <c:v>6.7323810408163265</c:v>
                </c:pt>
                <c:pt idx="53">
                  <c:v>2.8136720408163258</c:v>
                </c:pt>
                <c:pt idx="54">
                  <c:v>3.6826291836734688</c:v>
                </c:pt>
                <c:pt idx="55">
                  <c:v>5.0851410526315792</c:v>
                </c:pt>
                <c:pt idx="56">
                  <c:v>6.59375</c:v>
                </c:pt>
                <c:pt idx="57">
                  <c:v>3.6508126530612266</c:v>
                </c:pt>
                <c:pt idx="58">
                  <c:v>5.7505471428571422</c:v>
                </c:pt>
                <c:pt idx="59">
                  <c:v>3.909080930232558</c:v>
                </c:pt>
                <c:pt idx="60">
                  <c:v>4.8227642857142854</c:v>
                </c:pt>
                <c:pt idx="61">
                  <c:v>2.9049632653061224</c:v>
                </c:pt>
                <c:pt idx="62">
                  <c:v>3.525098571428571</c:v>
                </c:pt>
                <c:pt idx="63">
                  <c:v>3.8726995918367351</c:v>
                </c:pt>
                <c:pt idx="64">
                  <c:v>4.1647640816326525</c:v>
                </c:pt>
                <c:pt idx="65">
                  <c:v>4.1833400000000003</c:v>
                </c:pt>
                <c:pt idx="66">
                  <c:v>5.5094922448979595</c:v>
                </c:pt>
                <c:pt idx="67">
                  <c:v>6.2282822448979589</c:v>
                </c:pt>
                <c:pt idx="68">
                  <c:v>3.8514879591836735</c:v>
                </c:pt>
                <c:pt idx="69">
                  <c:v>5.7746838775510207</c:v>
                </c:pt>
                <c:pt idx="70">
                  <c:v>4.6636697959183682</c:v>
                </c:pt>
                <c:pt idx="71">
                  <c:v>2.5554300000000012</c:v>
                </c:pt>
                <c:pt idx="72">
                  <c:v>1.8821655102040831</c:v>
                </c:pt>
                <c:pt idx="73">
                  <c:v>5.6458320408163267</c:v>
                </c:pt>
                <c:pt idx="74">
                  <c:v>5.1913806122448971</c:v>
                </c:pt>
                <c:pt idx="75">
                  <c:v>6.6031502040816328</c:v>
                </c:pt>
                <c:pt idx="76">
                  <c:v>3.8420855102040816</c:v>
                </c:pt>
                <c:pt idx="77">
                  <c:v>6.0682693877551017</c:v>
                </c:pt>
                <c:pt idx="78">
                  <c:v>5.1925110204081637</c:v>
                </c:pt>
                <c:pt idx="79">
                  <c:v>4.3081821052631577</c:v>
                </c:pt>
                <c:pt idx="80">
                  <c:v>4.885231836734695</c:v>
                </c:pt>
                <c:pt idx="81">
                  <c:v>2.6946548780487811</c:v>
                </c:pt>
                <c:pt idx="82">
                  <c:v>5.7065161224489804</c:v>
                </c:pt>
                <c:pt idx="83">
                  <c:v>2.6764308163265307</c:v>
                </c:pt>
                <c:pt idx="84">
                  <c:v>5.2176542105263159</c:v>
                </c:pt>
                <c:pt idx="85">
                  <c:v>3.9553571428571432</c:v>
                </c:pt>
                <c:pt idx="86">
                  <c:v>5.8201315789473682</c:v>
                </c:pt>
                <c:pt idx="87">
                  <c:v>5.6406493877551025</c:v>
                </c:pt>
                <c:pt idx="88">
                  <c:v>3.0530997959183681</c:v>
                </c:pt>
                <c:pt idx="89">
                  <c:v>6.0098784210526315</c:v>
                </c:pt>
                <c:pt idx="90">
                  <c:v>3.7164291836734691</c:v>
                </c:pt>
                <c:pt idx="91">
                  <c:v>5.3289150000000003</c:v>
                </c:pt>
                <c:pt idx="92">
                  <c:v>4.2650269387755113</c:v>
                </c:pt>
                <c:pt idx="93">
                  <c:v>3.3443750000000003</c:v>
                </c:pt>
                <c:pt idx="94">
                  <c:v>4.8588019148936166</c:v>
                </c:pt>
                <c:pt idx="95">
                  <c:v>3.1107420930232568</c:v>
                </c:pt>
                <c:pt idx="96">
                  <c:v>3.4544436734693882</c:v>
                </c:pt>
                <c:pt idx="97">
                  <c:v>4.6452036734693873</c:v>
                </c:pt>
                <c:pt idx="98">
                  <c:v>2.8797963265306139</c:v>
                </c:pt>
                <c:pt idx="99">
                  <c:v>3.6847216326530612</c:v>
                </c:pt>
                <c:pt idx="100">
                  <c:v>5.4430191836734689</c:v>
                </c:pt>
                <c:pt idx="101">
                  <c:v>5.2240568421052629</c:v>
                </c:pt>
                <c:pt idx="102">
                  <c:v>3.7441985714285728</c:v>
                </c:pt>
                <c:pt idx="103">
                  <c:v>4.7809906122448975</c:v>
                </c:pt>
                <c:pt idx="104">
                  <c:v>4.4949920408163262</c:v>
                </c:pt>
                <c:pt idx="105">
                  <c:v>4.7260232653061216</c:v>
                </c:pt>
                <c:pt idx="106">
                  <c:v>6.7671718163265311</c:v>
                </c:pt>
                <c:pt idx="107">
                  <c:v>5.3314891836734697</c:v>
                </c:pt>
                <c:pt idx="108">
                  <c:v>4.4254136734693876</c:v>
                </c:pt>
                <c:pt idx="109">
                  <c:v>2.9437967346938771</c:v>
                </c:pt>
                <c:pt idx="110">
                  <c:v>2.4376081632653053</c:v>
                </c:pt>
                <c:pt idx="111">
                  <c:v>5.2320744897959175</c:v>
                </c:pt>
                <c:pt idx="112">
                  <c:v>2.4307726530612221</c:v>
                </c:pt>
                <c:pt idx="113">
                  <c:v>4.7514134693877548</c:v>
                </c:pt>
                <c:pt idx="114">
                  <c:v>4.8876408163265301</c:v>
                </c:pt>
                <c:pt idx="115">
                  <c:v>4.0175500000000017</c:v>
                </c:pt>
                <c:pt idx="116">
                  <c:v>4.4552416326530606</c:v>
                </c:pt>
                <c:pt idx="117">
                  <c:v>4.7630397959183677</c:v>
                </c:pt>
                <c:pt idx="118">
                  <c:v>4.7760924489795933</c:v>
                </c:pt>
                <c:pt idx="119">
                  <c:v>6.0772873469387756</c:v>
                </c:pt>
                <c:pt idx="120">
                  <c:v>6.0009675510204081</c:v>
                </c:pt>
                <c:pt idx="121">
                  <c:v>2.4916983673469408</c:v>
                </c:pt>
                <c:pt idx="122">
                  <c:v>5.7247183673469388</c:v>
                </c:pt>
                <c:pt idx="123">
                  <c:v>5.0581863157894738</c:v>
                </c:pt>
                <c:pt idx="124">
                  <c:v>3.0054802083333341</c:v>
                </c:pt>
                <c:pt idx="125">
                  <c:v>3.8924985714285718</c:v>
                </c:pt>
                <c:pt idx="126">
                  <c:v>3.4804718604651148</c:v>
                </c:pt>
                <c:pt idx="127">
                  <c:v>2.4132006122448963</c:v>
                </c:pt>
                <c:pt idx="128">
                  <c:v>4.5630010204081639</c:v>
                </c:pt>
                <c:pt idx="129">
                  <c:v>6.1681363157894733</c:v>
                </c:pt>
                <c:pt idx="130">
                  <c:v>3.3084734883720932</c:v>
                </c:pt>
                <c:pt idx="131">
                  <c:v>3.9141332653061234</c:v>
                </c:pt>
                <c:pt idx="132">
                  <c:v>5.3367328571428576</c:v>
                </c:pt>
                <c:pt idx="133">
                  <c:v>6.0563683333333334</c:v>
                </c:pt>
                <c:pt idx="134">
                  <c:v>6.1743568421052633</c:v>
                </c:pt>
                <c:pt idx="135">
                  <c:v>3.5696848780487809</c:v>
                </c:pt>
                <c:pt idx="136">
                  <c:v>5.7907536734693883</c:v>
                </c:pt>
                <c:pt idx="137">
                  <c:v>6.3544142857142862</c:v>
                </c:pt>
                <c:pt idx="138">
                  <c:v>4.1213124489795918</c:v>
                </c:pt>
                <c:pt idx="139">
                  <c:v>3.9099269999999997</c:v>
                </c:pt>
                <c:pt idx="140">
                  <c:v>3.4072355813953488</c:v>
                </c:pt>
                <c:pt idx="141">
                  <c:v>3.8319358536585364</c:v>
                </c:pt>
                <c:pt idx="142">
                  <c:v>3.5453116326530605</c:v>
                </c:pt>
                <c:pt idx="143">
                  <c:v>3.4342818367346934</c:v>
                </c:pt>
                <c:pt idx="144">
                  <c:v>6.2567189795918372</c:v>
                </c:pt>
                <c:pt idx="145">
                  <c:v>6.2068895918367346</c:v>
                </c:pt>
                <c:pt idx="146">
                  <c:v>3.7184473684210522</c:v>
                </c:pt>
                <c:pt idx="147">
                  <c:v>4.6532021739130442</c:v>
                </c:pt>
                <c:pt idx="148">
                  <c:v>5.4107093877551016</c:v>
                </c:pt>
                <c:pt idx="149">
                  <c:v>3.8510424489795927</c:v>
                </c:pt>
                <c:pt idx="150">
                  <c:v>4.2223604878048784</c:v>
                </c:pt>
                <c:pt idx="151">
                  <c:v>4.0385314285714289</c:v>
                </c:pt>
                <c:pt idx="152">
                  <c:v>4.6798620408163263</c:v>
                </c:pt>
                <c:pt idx="153">
                  <c:v>5.4840744897959173</c:v>
                </c:pt>
                <c:pt idx="154">
                  <c:v>3.0350478947368424</c:v>
                </c:pt>
                <c:pt idx="155">
                  <c:v>3.1761428571428567</c:v>
                </c:pt>
                <c:pt idx="156">
                  <c:v>6.035982631578948</c:v>
                </c:pt>
                <c:pt idx="157">
                  <c:v>3.1019074468085108</c:v>
                </c:pt>
                <c:pt idx="158">
                  <c:v>6.5401026530612247</c:v>
                </c:pt>
                <c:pt idx="159">
                  <c:v>6.5657377551020408</c:v>
                </c:pt>
                <c:pt idx="160">
                  <c:v>5.2655691836734704</c:v>
                </c:pt>
                <c:pt idx="161">
                  <c:v>4.0267168421052641</c:v>
                </c:pt>
                <c:pt idx="162">
                  <c:v>3.2377463265306119</c:v>
                </c:pt>
                <c:pt idx="163">
                  <c:v>4.745321111111112</c:v>
                </c:pt>
                <c:pt idx="164">
                  <c:v>3.4421806122448979</c:v>
                </c:pt>
                <c:pt idx="165">
                  <c:v>2.9643330434782609</c:v>
                </c:pt>
                <c:pt idx="166">
                  <c:v>4.8002686956521732</c:v>
                </c:pt>
              </c:numCache>
            </c:numRef>
          </c:xVal>
          <c:yVal>
            <c:numRef>
              <c:f>GNIpcDIV!$G$2:$G$168</c:f>
              <c:numCache>
                <c:formatCode>0.00</c:formatCode>
                <c:ptCount val="167"/>
                <c:pt idx="0">
                  <c:v>7.5857888217320344</c:v>
                </c:pt>
                <c:pt idx="1">
                  <c:v>9.3369730229095484</c:v>
                </c:pt>
                <c:pt idx="2">
                  <c:v>9.5742887998814137</c:v>
                </c:pt>
                <c:pt idx="3">
                  <c:v>8.7144033607039422</c:v>
                </c:pt>
                <c:pt idx="4">
                  <c:v>10.002880296414164</c:v>
                </c:pt>
                <c:pt idx="5">
                  <c:v>9.1071996130566699</c:v>
                </c:pt>
                <c:pt idx="6">
                  <c:v>10.719073580288651</c:v>
                </c:pt>
                <c:pt idx="7">
                  <c:v>10.830322498285954</c:v>
                </c:pt>
                <c:pt idx="8">
                  <c:v>9.688436171119255</c:v>
                </c:pt>
                <c:pt idx="9">
                  <c:v>9.9822987329604178</c:v>
                </c:pt>
                <c:pt idx="10">
                  <c:v>10.695801104590572</c:v>
                </c:pt>
                <c:pt idx="11">
                  <c:v>8.2401212980764722</c:v>
                </c:pt>
                <c:pt idx="12">
                  <c:v>9.7515011955382462</c:v>
                </c:pt>
                <c:pt idx="13">
                  <c:v>9.7538267779817218</c:v>
                </c:pt>
                <c:pt idx="14">
                  <c:v>10.751927617502108</c:v>
                </c:pt>
                <c:pt idx="15">
                  <c:v>8.9784083146288935</c:v>
                </c:pt>
                <c:pt idx="16">
                  <c:v>7.6824824465345056</c:v>
                </c:pt>
                <c:pt idx="17">
                  <c:v>11.107510355612106</c:v>
                </c:pt>
                <c:pt idx="18">
                  <c:v>8.8678500630294064</c:v>
                </c:pt>
                <c:pt idx="19">
                  <c:v>9.4083712224753171</c:v>
                </c:pt>
                <c:pt idx="20">
                  <c:v>9.6030579072618441</c:v>
                </c:pt>
                <c:pt idx="21">
                  <c:v>9.8621445890017458</c:v>
                </c:pt>
                <c:pt idx="22">
                  <c:v>7.4558766874918243</c:v>
                </c:pt>
                <c:pt idx="23">
                  <c:v>6.6463905148477291</c:v>
                </c:pt>
                <c:pt idx="24">
                  <c:v>8.7355251857332252</c:v>
                </c:pt>
                <c:pt idx="25">
                  <c:v>8.1633713164599122</c:v>
                </c:pt>
                <c:pt idx="26">
                  <c:v>8.1718820061278201</c:v>
                </c:pt>
                <c:pt idx="27">
                  <c:v>10.697158570862372</c:v>
                </c:pt>
                <c:pt idx="28">
                  <c:v>6.5510803350434044</c:v>
                </c:pt>
                <c:pt idx="29">
                  <c:v>7.5755846515577927</c:v>
                </c:pt>
                <c:pt idx="30">
                  <c:v>10.023046787593767</c:v>
                </c:pt>
                <c:pt idx="31">
                  <c:v>9.6466579435671118</c:v>
                </c:pt>
                <c:pt idx="32">
                  <c:v>9.5396441191187833</c:v>
                </c:pt>
                <c:pt idx="33">
                  <c:v>7.3395376954076745</c:v>
                </c:pt>
                <c:pt idx="34">
                  <c:v>6.6592939196836376</c:v>
                </c:pt>
                <c:pt idx="35">
                  <c:v>8.5904436531558304</c:v>
                </c:pt>
                <c:pt idx="36">
                  <c:v>9.6645956442537795</c:v>
                </c:pt>
                <c:pt idx="37">
                  <c:v>8.1859074814823245</c:v>
                </c:pt>
                <c:pt idx="38">
                  <c:v>10.027031738627583</c:v>
                </c:pt>
                <c:pt idx="39">
                  <c:v>10.3797217315325</c:v>
                </c:pt>
                <c:pt idx="40">
                  <c:v>10.389918019467396</c:v>
                </c:pt>
                <c:pt idx="41">
                  <c:v>10.825163756686621</c:v>
                </c:pt>
                <c:pt idx="42">
                  <c:v>9.2704942947959292</c:v>
                </c:pt>
                <c:pt idx="43">
                  <c:v>9.5805236659397082</c:v>
                </c:pt>
                <c:pt idx="44">
                  <c:v>9.3083741122475487</c:v>
                </c:pt>
                <c:pt idx="45">
                  <c:v>9.3038307150635209</c:v>
                </c:pt>
                <c:pt idx="46">
                  <c:v>9.0143254880502255</c:v>
                </c:pt>
                <c:pt idx="47">
                  <c:v>9.814109741384911</c:v>
                </c:pt>
                <c:pt idx="48">
                  <c:v>10.280553186122594</c:v>
                </c:pt>
                <c:pt idx="49">
                  <c:v>7.4558766874918243</c:v>
                </c:pt>
                <c:pt idx="50">
                  <c:v>9.0722270698465479</c:v>
                </c:pt>
                <c:pt idx="51">
                  <c:v>10.685560942290476</c:v>
                </c:pt>
                <c:pt idx="52">
                  <c:v>10.645424897265505</c:v>
                </c:pt>
                <c:pt idx="53">
                  <c:v>9.7243608866386921</c:v>
                </c:pt>
                <c:pt idx="54">
                  <c:v>7.3963352938008082</c:v>
                </c:pt>
                <c:pt idx="55">
                  <c:v>9.1600991555394362</c:v>
                </c:pt>
                <c:pt idx="56">
                  <c:v>10.813558984596366</c:v>
                </c:pt>
                <c:pt idx="57">
                  <c:v>8.3308636132247447</c:v>
                </c:pt>
                <c:pt idx="58">
                  <c:v>10.200624783758665</c:v>
                </c:pt>
                <c:pt idx="59">
                  <c:v>9.5266099012798762</c:v>
                </c:pt>
                <c:pt idx="60">
                  <c:v>8.9554481223473932</c:v>
                </c:pt>
                <c:pt idx="61">
                  <c:v>7.5175208506030309</c:v>
                </c:pt>
                <c:pt idx="62">
                  <c:v>7.3460102099132927</c:v>
                </c:pt>
                <c:pt idx="63">
                  <c:v>8.9618790126776826</c:v>
                </c:pt>
                <c:pt idx="64">
                  <c:v>7.4899708988348008</c:v>
                </c:pt>
                <c:pt idx="65">
                  <c:v>8.3916299684408919</c:v>
                </c:pt>
                <c:pt idx="66">
                  <c:v>11.003598717327973</c:v>
                </c:pt>
                <c:pt idx="67">
                  <c:v>10.140928408551162</c:v>
                </c:pt>
                <c:pt idx="68">
                  <c:v>10.842908701799137</c:v>
                </c:pt>
                <c:pt idx="69">
                  <c:v>8.7780178096981363</c:v>
                </c:pt>
                <c:pt idx="70">
                  <c:v>9.3254531790766872</c:v>
                </c:pt>
                <c:pt idx="71">
                  <c:v>9.9039874275777784</c:v>
                </c:pt>
                <c:pt idx="72">
                  <c:v>9.7532458892055853</c:v>
                </c:pt>
                <c:pt idx="73">
                  <c:v>10.986478460301282</c:v>
                </c:pt>
                <c:pt idx="74">
                  <c:v>10.513524826373066</c:v>
                </c:pt>
                <c:pt idx="75">
                  <c:v>10.55737401914277</c:v>
                </c:pt>
                <c:pt idx="76">
                  <c:v>9.041921720351219</c:v>
                </c:pt>
                <c:pt idx="77">
                  <c:v>10.683500266117655</c:v>
                </c:pt>
                <c:pt idx="78">
                  <c:v>9.1027551612962458</c:v>
                </c:pt>
                <c:pt idx="79">
                  <c:v>10.04020137585195</c:v>
                </c:pt>
                <c:pt idx="80">
                  <c:v>8.0455882808035284</c:v>
                </c:pt>
                <c:pt idx="81">
                  <c:v>8.0228968696014569</c:v>
                </c:pt>
                <c:pt idx="82">
                  <c:v>10.506983511143426</c:v>
                </c:pt>
                <c:pt idx="83">
                  <c:v>11.328401484621073</c:v>
                </c:pt>
                <c:pt idx="84">
                  <c:v>8.1344675702775628</c:v>
                </c:pt>
                <c:pt idx="85">
                  <c:v>8.7435316336269668</c:v>
                </c:pt>
                <c:pt idx="86">
                  <c:v>10.147609510235529</c:v>
                </c:pt>
                <c:pt idx="87">
                  <c:v>9.5518001501084342</c:v>
                </c:pt>
                <c:pt idx="88">
                  <c:v>6.5510803350434044</c:v>
                </c:pt>
                <c:pt idx="89">
                  <c:v>10.263955294713556</c:v>
                </c:pt>
                <c:pt idx="90">
                  <c:v>11.478023412960964</c:v>
                </c:pt>
                <c:pt idx="91">
                  <c:v>9.5687138725504965</c:v>
                </c:pt>
                <c:pt idx="92">
                  <c:v>7.2723983925700466</c:v>
                </c:pt>
                <c:pt idx="93">
                  <c:v>7.0387835413885416</c:v>
                </c:pt>
                <c:pt idx="94">
                  <c:v>10.19988156558993</c:v>
                </c:pt>
                <c:pt idx="95">
                  <c:v>9.7237626215894402</c:v>
                </c:pt>
                <c:pt idx="96">
                  <c:v>7.6255950721324535</c:v>
                </c:pt>
                <c:pt idx="97">
                  <c:v>10.483186040588494</c:v>
                </c:pt>
                <c:pt idx="98">
                  <c:v>8.2321742363839405</c:v>
                </c:pt>
                <c:pt idx="99">
                  <c:v>9.9518014128146781</c:v>
                </c:pt>
                <c:pt idx="100">
                  <c:v>9.7503363730419537</c:v>
                </c:pt>
                <c:pt idx="101">
                  <c:v>8.6429443967217985</c:v>
                </c:pt>
                <c:pt idx="102">
                  <c:v>9.3431214832100018</c:v>
                </c:pt>
                <c:pt idx="103">
                  <c:v>8.9502734665573751</c:v>
                </c:pt>
                <c:pt idx="104">
                  <c:v>7.0817085861055746</c:v>
                </c:pt>
                <c:pt idx="105">
                  <c:v>7.8320141805054693</c:v>
                </c:pt>
                <c:pt idx="106">
                  <c:v>10.818377303494655</c:v>
                </c:pt>
                <c:pt idx="107">
                  <c:v>10.523795186919116</c:v>
                </c:pt>
                <c:pt idx="108">
                  <c:v>8.6179430945163809</c:v>
                </c:pt>
                <c:pt idx="109">
                  <c:v>6.8772960714974287</c:v>
                </c:pt>
                <c:pt idx="110">
                  <c:v>8.6552144893136127</c:v>
                </c:pt>
                <c:pt idx="111">
                  <c:v>11.028741772150658</c:v>
                </c:pt>
                <c:pt idx="112">
                  <c:v>10.629343907505778</c:v>
                </c:pt>
                <c:pt idx="113">
                  <c:v>8.6233533872446273</c:v>
                </c:pt>
                <c:pt idx="114">
                  <c:v>9.9513248819502884</c:v>
                </c:pt>
                <c:pt idx="115">
                  <c:v>8.3284510668193601</c:v>
                </c:pt>
                <c:pt idx="116">
                  <c:v>9.1105200366939716</c:v>
                </c:pt>
                <c:pt idx="117">
                  <c:v>9.4318826419234192</c:v>
                </c:pt>
                <c:pt idx="118">
                  <c:v>9.147400572202308</c:v>
                </c:pt>
                <c:pt idx="119">
                  <c:v>10.177324218165856</c:v>
                </c:pt>
                <c:pt idx="120">
                  <c:v>10.306950657973619</c:v>
                </c:pt>
                <c:pt idx="121">
                  <c:v>11.734147170721739</c:v>
                </c:pt>
                <c:pt idx="122">
                  <c:v>10.015476054484175</c:v>
                </c:pt>
                <c:pt idx="123">
                  <c:v>10.090796650841122</c:v>
                </c:pt>
                <c:pt idx="124">
                  <c:v>7.5283317667072467</c:v>
                </c:pt>
                <c:pt idx="125">
                  <c:v>8.7371316117814981</c:v>
                </c:pt>
                <c:pt idx="126">
                  <c:v>8.0864102753237823</c:v>
                </c:pt>
                <c:pt idx="127">
                  <c:v>10.928632689322365</c:v>
                </c:pt>
                <c:pt idx="128">
                  <c:v>7.8160138391590275</c:v>
                </c:pt>
                <c:pt idx="129">
                  <c:v>9.525151111816216</c:v>
                </c:pt>
                <c:pt idx="130">
                  <c:v>10.253439950714034</c:v>
                </c:pt>
                <c:pt idx="131">
                  <c:v>7.1853870155804165</c:v>
                </c:pt>
                <c:pt idx="132">
                  <c:v>11.350641801912781</c:v>
                </c:pt>
                <c:pt idx="133">
                  <c:v>10.309952160977376</c:v>
                </c:pt>
                <c:pt idx="134">
                  <c:v>10.36753598474319</c:v>
                </c:pt>
                <c:pt idx="135">
                  <c:v>7.6685611080158971</c:v>
                </c:pt>
                <c:pt idx="136">
                  <c:v>9.4595414576096815</c:v>
                </c:pt>
                <c:pt idx="137">
                  <c:v>10.499573020252942</c:v>
                </c:pt>
                <c:pt idx="138">
                  <c:v>9.3901587985520187</c:v>
                </c:pt>
                <c:pt idx="139">
                  <c:v>10.151908911034607</c:v>
                </c:pt>
                <c:pt idx="140">
                  <c:v>9.3951588089687252</c:v>
                </c:pt>
                <c:pt idx="141">
                  <c:v>9.3396127076803221</c:v>
                </c:pt>
                <c:pt idx="142">
                  <c:v>8.3640420119220629</c:v>
                </c:pt>
                <c:pt idx="143">
                  <c:v>9.5791414957127561</c:v>
                </c:pt>
                <c:pt idx="144">
                  <c:v>10.81335771660736</c:v>
                </c:pt>
                <c:pt idx="145">
                  <c:v>11.07411037718051</c:v>
                </c:pt>
                <c:pt idx="146">
                  <c:v>8.1605182474775049</c:v>
                </c:pt>
                <c:pt idx="147">
                  <c:v>7.9157131993821155</c:v>
                </c:pt>
                <c:pt idx="148">
                  <c:v>9.6847094587315574</c:v>
                </c:pt>
                <c:pt idx="149">
                  <c:v>7.222566018822171</c:v>
                </c:pt>
                <c:pt idx="150">
                  <c:v>8.6621589616664227</c:v>
                </c:pt>
                <c:pt idx="151">
                  <c:v>10.366277727263562</c:v>
                </c:pt>
                <c:pt idx="152">
                  <c:v>9.3191947768882653</c:v>
                </c:pt>
                <c:pt idx="153">
                  <c:v>10.125830783679568</c:v>
                </c:pt>
                <c:pt idx="154">
                  <c:v>9.684086987500752</c:v>
                </c:pt>
                <c:pt idx="155">
                  <c:v>7.4899708988348008</c:v>
                </c:pt>
                <c:pt idx="156">
                  <c:v>9.0106691768471148</c:v>
                </c:pt>
                <c:pt idx="157">
                  <c:v>11.195883237211961</c:v>
                </c:pt>
                <c:pt idx="158">
                  <c:v>10.636816522728905</c:v>
                </c:pt>
                <c:pt idx="159">
                  <c:v>10.980195005816189</c:v>
                </c:pt>
                <c:pt idx="160">
                  <c:v>9.9565542734728201</c:v>
                </c:pt>
                <c:pt idx="161">
                  <c:v>8.8008672424704795</c:v>
                </c:pt>
                <c:pt idx="162">
                  <c:v>9.7665216974629701</c:v>
                </c:pt>
                <c:pt idx="163">
                  <c:v>8.706159290928861</c:v>
                </c:pt>
                <c:pt idx="164">
                  <c:v>7.8200379894587533</c:v>
                </c:pt>
                <c:pt idx="165">
                  <c:v>8.2558284272818305</c:v>
                </c:pt>
                <c:pt idx="166">
                  <c:v>7.5010821242598711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4A-4755-8F91-CDB240DFA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26488"/>
        <c:axId val="268225312"/>
      </c:scatterChart>
      <c:valAx>
        <c:axId val="268226488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68225312"/>
        <c:crosses val="autoZero"/>
        <c:crossBetween val="midCat"/>
      </c:valAx>
      <c:valAx>
        <c:axId val="268225312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68226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0705807175365479"/>
                  <c:y val="-0.2545630620488943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GNIgini2!$G$2:$G$162</c:f>
              <c:numCache>
                <c:formatCode>0.0</c:formatCode>
                <c:ptCount val="161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53.660714285714285</c:v>
                </c:pt>
                <c:pt idx="4">
                  <c:v>67.823529411764696</c:v>
                </c:pt>
                <c:pt idx="5">
                  <c:v>66.662499999999994</c:v>
                </c:pt>
                <c:pt idx="6">
                  <c:v>69.730769230769226</c:v>
                </c:pt>
                <c:pt idx="7">
                  <c:v>76.63333333333334</c:v>
                </c:pt>
                <c:pt idx="8">
                  <c:v>69.644444444444446</c:v>
                </c:pt>
                <c:pt idx="9">
                  <c:v>71.478947368421046</c:v>
                </c:pt>
                <c:pt idx="10">
                  <c:v>71.569230769230771</c:v>
                </c:pt>
                <c:pt idx="11">
                  <c:v>42.266666666666673</c:v>
                </c:pt>
                <c:pt idx="12">
                  <c:v>56.733333333333327</c:v>
                </c:pt>
                <c:pt idx="13">
                  <c:v>58.766666666666666</c:v>
                </c:pt>
                <c:pt idx="14">
                  <c:v>47.738888888888887</c:v>
                </c:pt>
                <c:pt idx="15">
                  <c:v>67.44</c:v>
                </c:pt>
                <c:pt idx="16">
                  <c:v>39.950000000000003</c:v>
                </c:pt>
                <c:pt idx="17">
                  <c:v>42.896774193548396</c:v>
                </c:pt>
                <c:pt idx="18">
                  <c:v>65.010000000000005</c:v>
                </c:pt>
                <c:pt idx="19">
                  <c:v>56.719999999999992</c:v>
                </c:pt>
                <c:pt idx="20">
                  <c:v>63.1</c:v>
                </c:pt>
                <c:pt idx="21">
                  <c:v>50.15</c:v>
                </c:pt>
                <c:pt idx="22">
                  <c:v>56.024999999999999</c:v>
                </c:pt>
                <c:pt idx="23">
                  <c:v>67.327272727272714</c:v>
                </c:pt>
                <c:pt idx="24">
                  <c:v>46.29999999999999</c:v>
                </c:pt>
                <c:pt idx="25">
                  <c:v>58.45</c:v>
                </c:pt>
                <c:pt idx="26">
                  <c:v>47.761538461538457</c:v>
                </c:pt>
                <c:pt idx="27">
                  <c:v>57.5</c:v>
                </c:pt>
                <c:pt idx="28">
                  <c:v>45.583333333333343</c:v>
                </c:pt>
                <c:pt idx="29">
                  <c:v>49.400000000000006</c:v>
                </c:pt>
                <c:pt idx="30">
                  <c:v>57.849999999999994</c:v>
                </c:pt>
                <c:pt idx="31">
                  <c:v>51.900000000000006</c:v>
                </c:pt>
                <c:pt idx="32">
                  <c:v>52.510000000000005</c:v>
                </c:pt>
                <c:pt idx="33">
                  <c:v>59.410000000000004</c:v>
                </c:pt>
                <c:pt idx="34">
                  <c:v>69.0625</c:v>
                </c:pt>
                <c:pt idx="35">
                  <c:v>67.383333333333326</c:v>
                </c:pt>
                <c:pt idx="36">
                  <c:v>73.614285714285714</c:v>
                </c:pt>
                <c:pt idx="37">
                  <c:v>73.300000000000011</c:v>
                </c:pt>
                <c:pt idx="38">
                  <c:v>51.363636363636374</c:v>
                </c:pt>
                <c:pt idx="39">
                  <c:v>49.673684210526311</c:v>
                </c:pt>
                <c:pt idx="40">
                  <c:v>68.637499999999989</c:v>
                </c:pt>
                <c:pt idx="41">
                  <c:v>52.731818181818191</c:v>
                </c:pt>
                <c:pt idx="42">
                  <c:v>66.30714285714285</c:v>
                </c:pt>
                <c:pt idx="43">
                  <c:v>64.66</c:v>
                </c:pt>
                <c:pt idx="44">
                  <c:v>61.699999999999996</c:v>
                </c:pt>
                <c:pt idx="45">
                  <c:v>72.438461538461539</c:v>
                </c:pt>
                <c:pt idx="46">
                  <c:v>67.907692307692301</c:v>
                </c:pt>
                <c:pt idx="47">
                  <c:v>57.8</c:v>
                </c:pt>
                <c:pt idx="48">
                  <c:v>56.174999999999997</c:v>
                </c:pt>
                <c:pt idx="49">
                  <c:v>61.647619047619052</c:v>
                </c:pt>
                <c:pt idx="50">
                  <c:v>69.636363636363626</c:v>
                </c:pt>
                <c:pt idx="51">
                  <c:v>60.833333333333336</c:v>
                </c:pt>
                <c:pt idx="52">
                  <c:v>65.361538461538458</c:v>
                </c:pt>
                <c:pt idx="53">
                  <c:v>45</c:v>
                </c:pt>
                <c:pt idx="54">
                  <c:v>58.2</c:v>
                </c:pt>
                <c:pt idx="55">
                  <c:v>56.699999999999996</c:v>
                </c:pt>
                <c:pt idx="56">
                  <c:v>55.4</c:v>
                </c:pt>
                <c:pt idx="57">
                  <c:v>58.9</c:v>
                </c:pt>
                <c:pt idx="58">
                  <c:v>45.166666666666679</c:v>
                </c:pt>
                <c:pt idx="59">
                  <c:v>71.240000000000009</c:v>
                </c:pt>
                <c:pt idx="60">
                  <c:v>72.099999999999994</c:v>
                </c:pt>
                <c:pt idx="61">
                  <c:v>64.900000000000006</c:v>
                </c:pt>
                <c:pt idx="62">
                  <c:v>60.5</c:v>
                </c:pt>
                <c:pt idx="63">
                  <c:v>57.24444444444444</c:v>
                </c:pt>
                <c:pt idx="64">
                  <c:v>70.95</c:v>
                </c:pt>
                <c:pt idx="65">
                  <c:v>67.316666666666663</c:v>
                </c:pt>
                <c:pt idx="66">
                  <c:v>60.900000000000006</c:v>
                </c:pt>
                <c:pt idx="67">
                  <c:v>65.683333333333337</c:v>
                </c:pt>
                <c:pt idx="68">
                  <c:v>57.385714285714286</c:v>
                </c:pt>
                <c:pt idx="69">
                  <c:v>67.900000000000006</c:v>
                </c:pt>
                <c:pt idx="70">
                  <c:v>63.842857142857142</c:v>
                </c:pt>
                <c:pt idx="71">
                  <c:v>69.112499999999997</c:v>
                </c:pt>
                <c:pt idx="72">
                  <c:v>50.95</c:v>
                </c:pt>
                <c:pt idx="73">
                  <c:v>63</c:v>
                </c:pt>
                <c:pt idx="74">
                  <c:v>68.099999999999994</c:v>
                </c:pt>
                <c:pt idx="75">
                  <c:v>70.760000000000005</c:v>
                </c:pt>
                <c:pt idx="76">
                  <c:v>68.7</c:v>
                </c:pt>
                <c:pt idx="77">
                  <c:v>65.28</c:v>
                </c:pt>
                <c:pt idx="78">
                  <c:v>65.2</c:v>
                </c:pt>
                <c:pt idx="79">
                  <c:v>68.2</c:v>
                </c:pt>
                <c:pt idx="80">
                  <c:v>43.75</c:v>
                </c:pt>
                <c:pt idx="81">
                  <c:v>65.150000000000006</c:v>
                </c:pt>
                <c:pt idx="82">
                  <c:v>64.646153846153851</c:v>
                </c:pt>
                <c:pt idx="83">
                  <c:v>68.575000000000003</c:v>
                </c:pt>
                <c:pt idx="84">
                  <c:v>61.739999999999995</c:v>
                </c:pt>
                <c:pt idx="85">
                  <c:v>57.1875</c:v>
                </c:pt>
                <c:pt idx="86">
                  <c:v>49.6</c:v>
                </c:pt>
                <c:pt idx="87">
                  <c:v>52.711111111111101</c:v>
                </c:pt>
                <c:pt idx="88">
                  <c:v>60.150000000000006</c:v>
                </c:pt>
                <c:pt idx="89">
                  <c:v>59.45</c:v>
                </c:pt>
                <c:pt idx="90">
                  <c:v>70.922222222222217</c:v>
                </c:pt>
                <c:pt idx="91">
                  <c:v>60.114285714285714</c:v>
                </c:pt>
                <c:pt idx="92">
                  <c:v>64.25</c:v>
                </c:pt>
                <c:pt idx="93">
                  <c:v>52.300000000000018</c:v>
                </c:pt>
                <c:pt idx="94">
                  <c:v>58.75</c:v>
                </c:pt>
                <c:pt idx="95">
                  <c:v>66.335000000000008</c:v>
                </c:pt>
                <c:pt idx="96">
                  <c:v>66.966666666666669</c:v>
                </c:pt>
                <c:pt idx="97">
                  <c:v>69.06</c:v>
                </c:pt>
                <c:pt idx="98">
                  <c:v>60.160000000000004</c:v>
                </c:pt>
                <c:pt idx="99">
                  <c:v>49.95</c:v>
                </c:pt>
                <c:pt idx="100">
                  <c:v>61.9</c:v>
                </c:pt>
                <c:pt idx="101">
                  <c:v>37.85</c:v>
                </c:pt>
                <c:pt idx="102">
                  <c:v>62.733333333333334</c:v>
                </c:pt>
                <c:pt idx="103">
                  <c:v>71.274999999999991</c:v>
                </c:pt>
                <c:pt idx="104">
                  <c:v>49.400000000000006</c:v>
                </c:pt>
                <c:pt idx="105">
                  <c:v>62.483333333333327</c:v>
                </c:pt>
                <c:pt idx="106">
                  <c:v>56.260000000000005</c:v>
                </c:pt>
                <c:pt idx="107">
                  <c:v>72.776923076923083</c:v>
                </c:pt>
                <c:pt idx="108">
                  <c:v>68.463636363636368</c:v>
                </c:pt>
                <c:pt idx="109">
                  <c:v>45.779166666666669</c:v>
                </c:pt>
                <c:pt idx="110">
                  <c:v>51.35</c:v>
                </c:pt>
                <c:pt idx="111">
                  <c:v>48.509999999999991</c:v>
                </c:pt>
                <c:pt idx="112">
                  <c:v>50.924999999999997</c:v>
                </c:pt>
                <c:pt idx="113">
                  <c:v>57.663636363636364</c:v>
                </c:pt>
                <c:pt idx="114">
                  <c:v>67.085000000000008</c:v>
                </c:pt>
                <c:pt idx="115">
                  <c:v>63.246153846153845</c:v>
                </c:pt>
                <c:pt idx="116">
                  <c:v>70.817647058823525</c:v>
                </c:pt>
                <c:pt idx="117">
                  <c:v>59.790476190476184</c:v>
                </c:pt>
                <c:pt idx="118">
                  <c:v>53.78</c:v>
                </c:pt>
                <c:pt idx="119">
                  <c:v>58</c:v>
                </c:pt>
                <c:pt idx="120">
                  <c:v>68.55</c:v>
                </c:pt>
                <c:pt idx="121">
                  <c:v>56.760000000000005</c:v>
                </c:pt>
                <c:pt idx="122">
                  <c:v>69.336363636363643</c:v>
                </c:pt>
                <c:pt idx="123">
                  <c:v>53.2</c:v>
                </c:pt>
                <c:pt idx="124">
                  <c:v>62.9</c:v>
                </c:pt>
                <c:pt idx="125">
                  <c:v>73.34615384615384</c:v>
                </c:pt>
                <c:pt idx="126">
                  <c:v>74.723076923076917</c:v>
                </c:pt>
                <c:pt idx="127">
                  <c:v>58.4</c:v>
                </c:pt>
                <c:pt idx="128">
                  <c:v>38.285714285714285</c:v>
                </c:pt>
                <c:pt idx="129">
                  <c:v>53.7</c:v>
                </c:pt>
                <c:pt idx="130">
                  <c:v>65.461538461538453</c:v>
                </c:pt>
                <c:pt idx="131">
                  <c:v>62.874999999999993</c:v>
                </c:pt>
                <c:pt idx="132">
                  <c:v>57.4</c:v>
                </c:pt>
                <c:pt idx="133">
                  <c:v>64.599999999999994</c:v>
                </c:pt>
                <c:pt idx="134">
                  <c:v>42.4</c:v>
                </c:pt>
                <c:pt idx="135">
                  <c:v>44.966666666666669</c:v>
                </c:pt>
                <c:pt idx="136">
                  <c:v>73.07692307692308</c:v>
                </c:pt>
                <c:pt idx="137">
                  <c:v>67.13333333333334</c:v>
                </c:pt>
                <c:pt idx="138">
                  <c:v>67.866666666666674</c:v>
                </c:pt>
                <c:pt idx="139">
                  <c:v>62.325000000000003</c:v>
                </c:pt>
                <c:pt idx="140">
                  <c:v>58.110526315789478</c:v>
                </c:pt>
                <c:pt idx="141">
                  <c:v>69.2</c:v>
                </c:pt>
                <c:pt idx="142">
                  <c:v>56.233333333333327</c:v>
                </c:pt>
                <c:pt idx="143">
                  <c:v>62.4</c:v>
                </c:pt>
                <c:pt idx="144">
                  <c:v>58.55</c:v>
                </c:pt>
                <c:pt idx="145">
                  <c:v>60.066666666666663</c:v>
                </c:pt>
                <c:pt idx="146">
                  <c:v>59.205882352941174</c:v>
                </c:pt>
                <c:pt idx="147">
                  <c:v>59.2</c:v>
                </c:pt>
                <c:pt idx="148">
                  <c:v>60.9</c:v>
                </c:pt>
                <c:pt idx="149">
                  <c:v>57.362499999999997</c:v>
                </c:pt>
                <c:pt idx="150">
                  <c:v>72.235294117647058</c:v>
                </c:pt>
                <c:pt idx="151">
                  <c:v>65.891666666666666</c:v>
                </c:pt>
                <c:pt idx="152">
                  <c:v>60.345454545454544</c:v>
                </c:pt>
                <c:pt idx="153">
                  <c:v>57.223076923076924</c:v>
                </c:pt>
                <c:pt idx="154">
                  <c:v>62.724999999999994</c:v>
                </c:pt>
                <c:pt idx="155">
                  <c:v>62.4</c:v>
                </c:pt>
                <c:pt idx="156">
                  <c:v>50.692307692307693</c:v>
                </c:pt>
                <c:pt idx="157">
                  <c:v>63.777777777777779</c:v>
                </c:pt>
                <c:pt idx="158">
                  <c:v>64.533333333333331</c:v>
                </c:pt>
                <c:pt idx="159">
                  <c:v>47.311111111111103</c:v>
                </c:pt>
                <c:pt idx="160">
                  <c:v>56.8</c:v>
                </c:pt>
              </c:numCache>
            </c:numRef>
          </c:xVal>
          <c:yVal>
            <c:numRef>
              <c:f>GNIgini2!$H$2:$H$162</c:f>
              <c:numCache>
                <c:formatCode>0.0</c:formatCode>
                <c:ptCount val="161"/>
                <c:pt idx="0">
                  <c:v>9.3369730229095484</c:v>
                </c:pt>
                <c:pt idx="1">
                  <c:v>9.5742887998814137</c:v>
                </c:pt>
                <c:pt idx="2">
                  <c:v>8.7144033607039422</c:v>
                </c:pt>
                <c:pt idx="3">
                  <c:v>9.8781697445518386</c:v>
                </c:pt>
                <c:pt idx="4">
                  <c:v>9.1071996130566699</c:v>
                </c:pt>
                <c:pt idx="5">
                  <c:v>10.719073580288651</c:v>
                </c:pt>
                <c:pt idx="6">
                  <c:v>10.830322498285954</c:v>
                </c:pt>
                <c:pt idx="7">
                  <c:v>9.688436171119255</c:v>
                </c:pt>
                <c:pt idx="8">
                  <c:v>8.2401212980764722</c:v>
                </c:pt>
                <c:pt idx="9">
                  <c:v>9.7538267779817218</c:v>
                </c:pt>
                <c:pt idx="10">
                  <c:v>10.751927617502108</c:v>
                </c:pt>
                <c:pt idx="11">
                  <c:v>8.9784083146288935</c:v>
                </c:pt>
                <c:pt idx="12">
                  <c:v>7.6824824465345056</c:v>
                </c:pt>
                <c:pt idx="13">
                  <c:v>9.0069994479581528</c:v>
                </c:pt>
                <c:pt idx="14">
                  <c:v>8.8678500630294064</c:v>
                </c:pt>
                <c:pt idx="15">
                  <c:v>9.4083712224753171</c:v>
                </c:pt>
                <c:pt idx="16">
                  <c:v>9.7219656759127382</c:v>
                </c:pt>
                <c:pt idx="17">
                  <c:v>9.6030579072618441</c:v>
                </c:pt>
                <c:pt idx="18">
                  <c:v>9.8621445890017458</c:v>
                </c:pt>
                <c:pt idx="19">
                  <c:v>7.4558766874918243</c:v>
                </c:pt>
                <c:pt idx="20">
                  <c:v>6.6463905148477291</c:v>
                </c:pt>
                <c:pt idx="21">
                  <c:v>8.7355251857332252</c:v>
                </c:pt>
                <c:pt idx="22">
                  <c:v>8.1718820061278201</c:v>
                </c:pt>
                <c:pt idx="23">
                  <c:v>10.697158570862372</c:v>
                </c:pt>
                <c:pt idx="24">
                  <c:v>6.5510803350434044</c:v>
                </c:pt>
                <c:pt idx="25">
                  <c:v>7.5755846515577927</c:v>
                </c:pt>
                <c:pt idx="26">
                  <c:v>10.023046787593767</c:v>
                </c:pt>
                <c:pt idx="27">
                  <c:v>9.6466579435671118</c:v>
                </c:pt>
                <c:pt idx="28">
                  <c:v>9.5396441191187833</c:v>
                </c:pt>
                <c:pt idx="29">
                  <c:v>7.3395376954076745</c:v>
                </c:pt>
                <c:pt idx="30">
                  <c:v>6.6592939196836376</c:v>
                </c:pt>
                <c:pt idx="31">
                  <c:v>8.5904436531558304</c:v>
                </c:pt>
                <c:pt idx="32">
                  <c:v>9.6645956442537795</c:v>
                </c:pt>
                <c:pt idx="33">
                  <c:v>8.1859074814823245</c:v>
                </c:pt>
                <c:pt idx="34">
                  <c:v>10.027031738627583</c:v>
                </c:pt>
                <c:pt idx="35">
                  <c:v>10.3797217315325</c:v>
                </c:pt>
                <c:pt idx="36">
                  <c:v>10.389918019467396</c:v>
                </c:pt>
                <c:pt idx="37">
                  <c:v>10.825163756686621</c:v>
                </c:pt>
                <c:pt idx="38">
                  <c:v>9.5805236659397082</c:v>
                </c:pt>
                <c:pt idx="39">
                  <c:v>9.3083741122475487</c:v>
                </c:pt>
                <c:pt idx="40">
                  <c:v>9.3038307150635209</c:v>
                </c:pt>
                <c:pt idx="41">
                  <c:v>9.0143254880502255</c:v>
                </c:pt>
                <c:pt idx="42">
                  <c:v>10.280553186122594</c:v>
                </c:pt>
                <c:pt idx="43">
                  <c:v>7.4558766874918243</c:v>
                </c:pt>
                <c:pt idx="44">
                  <c:v>9.0722270698465479</c:v>
                </c:pt>
                <c:pt idx="45">
                  <c:v>10.685560942290476</c:v>
                </c:pt>
                <c:pt idx="46">
                  <c:v>10.645424897265505</c:v>
                </c:pt>
                <c:pt idx="47">
                  <c:v>9.7243608866386921</c:v>
                </c:pt>
                <c:pt idx="48">
                  <c:v>7.3963352938008082</c:v>
                </c:pt>
                <c:pt idx="49">
                  <c:v>9.1600991555394362</c:v>
                </c:pt>
                <c:pt idx="50">
                  <c:v>10.813558984596366</c:v>
                </c:pt>
                <c:pt idx="51">
                  <c:v>8.3308636132247447</c:v>
                </c:pt>
                <c:pt idx="52">
                  <c:v>10.200624783758665</c:v>
                </c:pt>
                <c:pt idx="53">
                  <c:v>8.9554481223473932</c:v>
                </c:pt>
                <c:pt idx="54">
                  <c:v>7.5175208506030309</c:v>
                </c:pt>
                <c:pt idx="55">
                  <c:v>7.3460102099132927</c:v>
                </c:pt>
                <c:pt idx="56">
                  <c:v>8.9618790126776826</c:v>
                </c:pt>
                <c:pt idx="57">
                  <c:v>7.4899708988348008</c:v>
                </c:pt>
                <c:pt idx="58">
                  <c:v>8.3916299684408919</c:v>
                </c:pt>
                <c:pt idx="59">
                  <c:v>10.140928408551162</c:v>
                </c:pt>
                <c:pt idx="60">
                  <c:v>10.842908701799137</c:v>
                </c:pt>
                <c:pt idx="61">
                  <c:v>8.7780178096981363</c:v>
                </c:pt>
                <c:pt idx="62">
                  <c:v>9.3254531790766872</c:v>
                </c:pt>
                <c:pt idx="63">
                  <c:v>9.9039874275777784</c:v>
                </c:pt>
                <c:pt idx="64">
                  <c:v>9.7532458892055853</c:v>
                </c:pt>
                <c:pt idx="65">
                  <c:v>10.986478460301282</c:v>
                </c:pt>
                <c:pt idx="66">
                  <c:v>10.513524826373066</c:v>
                </c:pt>
                <c:pt idx="67">
                  <c:v>10.55737401914277</c:v>
                </c:pt>
                <c:pt idx="68">
                  <c:v>9.041921720351219</c:v>
                </c:pt>
                <c:pt idx="69">
                  <c:v>10.683500266117655</c:v>
                </c:pt>
                <c:pt idx="70">
                  <c:v>9.1027551612962458</c:v>
                </c:pt>
                <c:pt idx="71">
                  <c:v>10.04020137585195</c:v>
                </c:pt>
                <c:pt idx="72">
                  <c:v>8.0455882808035284</c:v>
                </c:pt>
                <c:pt idx="73">
                  <c:v>8.0228968696014569</c:v>
                </c:pt>
                <c:pt idx="74">
                  <c:v>10.506983511143426</c:v>
                </c:pt>
                <c:pt idx="75">
                  <c:v>9.2301429992723616</c:v>
                </c:pt>
                <c:pt idx="76">
                  <c:v>8.1344675702775628</c:v>
                </c:pt>
                <c:pt idx="77">
                  <c:v>8.7435316336269668</c:v>
                </c:pt>
                <c:pt idx="78">
                  <c:v>10.147609510235529</c:v>
                </c:pt>
                <c:pt idx="79">
                  <c:v>9.5518001501084342</c:v>
                </c:pt>
                <c:pt idx="80">
                  <c:v>8.1137260859707467</c:v>
                </c:pt>
                <c:pt idx="81">
                  <c:v>6.5510803350434044</c:v>
                </c:pt>
                <c:pt idx="82">
                  <c:v>10.263955294713556</c:v>
                </c:pt>
                <c:pt idx="83">
                  <c:v>11.151094393882126</c:v>
                </c:pt>
                <c:pt idx="84">
                  <c:v>9.5687138725504965</c:v>
                </c:pt>
                <c:pt idx="85">
                  <c:v>7.2723983925700466</c:v>
                </c:pt>
                <c:pt idx="86">
                  <c:v>7.0387835413885416</c:v>
                </c:pt>
                <c:pt idx="87">
                  <c:v>10.19988156558993</c:v>
                </c:pt>
                <c:pt idx="88">
                  <c:v>9.7237626215894402</c:v>
                </c:pt>
                <c:pt idx="89">
                  <c:v>7.6255950721324535</c:v>
                </c:pt>
                <c:pt idx="90">
                  <c:v>10.483186040588494</c:v>
                </c:pt>
                <c:pt idx="91">
                  <c:v>8.2321742363839405</c:v>
                </c:pt>
                <c:pt idx="92">
                  <c:v>9.9518014128146781</c:v>
                </c:pt>
                <c:pt idx="93">
                  <c:v>9.7503363730419537</c:v>
                </c:pt>
                <c:pt idx="94">
                  <c:v>8.3163002490368481</c:v>
                </c:pt>
                <c:pt idx="95">
                  <c:v>8.6429443967217985</c:v>
                </c:pt>
                <c:pt idx="96">
                  <c:v>9.3431214832100018</c:v>
                </c:pt>
                <c:pt idx="97">
                  <c:v>9.7908786081534736</c:v>
                </c:pt>
                <c:pt idx="98">
                  <c:v>8.9502734665573751</c:v>
                </c:pt>
                <c:pt idx="99">
                  <c:v>7.0817085861055746</c:v>
                </c:pt>
                <c:pt idx="100">
                  <c:v>8.6179430945163809</c:v>
                </c:pt>
                <c:pt idx="101">
                  <c:v>9.2476361567198797</c:v>
                </c:pt>
                <c:pt idx="102">
                  <c:v>7.8320141805054693</c:v>
                </c:pt>
                <c:pt idx="103">
                  <c:v>10.818377303494655</c:v>
                </c:pt>
                <c:pt idx="104">
                  <c:v>8.6179430945163809</c:v>
                </c:pt>
                <c:pt idx="105">
                  <c:v>6.8772960714974287</c:v>
                </c:pt>
                <c:pt idx="106">
                  <c:v>8.6552144893136127</c:v>
                </c:pt>
                <c:pt idx="107">
                  <c:v>11.028741772150658</c:v>
                </c:pt>
                <c:pt idx="108">
                  <c:v>8.6233533872446273</c:v>
                </c:pt>
                <c:pt idx="109">
                  <c:v>9.9513248819502884</c:v>
                </c:pt>
                <c:pt idx="110">
                  <c:v>8.3284510668193601</c:v>
                </c:pt>
                <c:pt idx="111">
                  <c:v>9.1105200366939716</c:v>
                </c:pt>
                <c:pt idx="112">
                  <c:v>9.4318826419234192</c:v>
                </c:pt>
                <c:pt idx="113">
                  <c:v>9.147400572202308</c:v>
                </c:pt>
                <c:pt idx="114">
                  <c:v>10.177324218165856</c:v>
                </c:pt>
                <c:pt idx="115">
                  <c:v>10.306950657973619</c:v>
                </c:pt>
                <c:pt idx="116">
                  <c:v>10.015476054484175</c:v>
                </c:pt>
                <c:pt idx="117">
                  <c:v>10.090796650841122</c:v>
                </c:pt>
                <c:pt idx="118">
                  <c:v>7.5283317667072467</c:v>
                </c:pt>
                <c:pt idx="119">
                  <c:v>8.7371316117814981</c:v>
                </c:pt>
                <c:pt idx="120">
                  <c:v>8.0864102753237823</c:v>
                </c:pt>
                <c:pt idx="121">
                  <c:v>7.8160138391590275</c:v>
                </c:pt>
                <c:pt idx="122">
                  <c:v>9.525151111816216</c:v>
                </c:pt>
                <c:pt idx="123">
                  <c:v>10.253439950714034</c:v>
                </c:pt>
                <c:pt idx="124">
                  <c:v>7.1853870155804165</c:v>
                </c:pt>
                <c:pt idx="125">
                  <c:v>10.309952160977376</c:v>
                </c:pt>
                <c:pt idx="126">
                  <c:v>10.36753598474319</c:v>
                </c:pt>
                <c:pt idx="127">
                  <c:v>7.6685611080158971</c:v>
                </c:pt>
                <c:pt idx="128">
                  <c:v>9.4595414576096815</c:v>
                </c:pt>
                <c:pt idx="129">
                  <c:v>7.4383835300443071</c:v>
                </c:pt>
                <c:pt idx="130">
                  <c:v>10.499573020252942</c:v>
                </c:pt>
                <c:pt idx="131">
                  <c:v>9.3901587985520187</c:v>
                </c:pt>
                <c:pt idx="132">
                  <c:v>9.3951588089687252</c:v>
                </c:pt>
                <c:pt idx="133">
                  <c:v>8.3640420119220629</c:v>
                </c:pt>
                <c:pt idx="134">
                  <c:v>9.5791414957127561</c:v>
                </c:pt>
                <c:pt idx="135">
                  <c:v>9.0252148878494936</c:v>
                </c:pt>
                <c:pt idx="136">
                  <c:v>10.81335771660736</c:v>
                </c:pt>
                <c:pt idx="137">
                  <c:v>11.07411037718051</c:v>
                </c:pt>
                <c:pt idx="138">
                  <c:v>8.1605182474775049</c:v>
                </c:pt>
                <c:pt idx="139">
                  <c:v>7.9157131993821155</c:v>
                </c:pt>
                <c:pt idx="140">
                  <c:v>9.6847094587315574</c:v>
                </c:pt>
                <c:pt idx="141">
                  <c:v>8.1256309884770648</c:v>
                </c:pt>
                <c:pt idx="142">
                  <c:v>7.222566018822171</c:v>
                </c:pt>
                <c:pt idx="143">
                  <c:v>8.6621589616664227</c:v>
                </c:pt>
                <c:pt idx="144">
                  <c:v>10.366277727263562</c:v>
                </c:pt>
                <c:pt idx="145">
                  <c:v>9.3191947768882653</c:v>
                </c:pt>
                <c:pt idx="146">
                  <c:v>10.125830783679568</c:v>
                </c:pt>
                <c:pt idx="147">
                  <c:v>9.684086987500752</c:v>
                </c:pt>
                <c:pt idx="148">
                  <c:v>8.6860917278780505</c:v>
                </c:pt>
                <c:pt idx="149">
                  <c:v>7.4899708988348008</c:v>
                </c:pt>
                <c:pt idx="150">
                  <c:v>9.0106691768471148</c:v>
                </c:pt>
                <c:pt idx="151">
                  <c:v>10.636816522728905</c:v>
                </c:pt>
                <c:pt idx="152">
                  <c:v>10.980195005816189</c:v>
                </c:pt>
                <c:pt idx="153">
                  <c:v>9.9565542734728201</c:v>
                </c:pt>
                <c:pt idx="154">
                  <c:v>8.8008672424704795</c:v>
                </c:pt>
                <c:pt idx="155">
                  <c:v>8.0228968696014569</c:v>
                </c:pt>
                <c:pt idx="156">
                  <c:v>9.7665216974629701</c:v>
                </c:pt>
                <c:pt idx="157">
                  <c:v>8.706159290928861</c:v>
                </c:pt>
                <c:pt idx="158">
                  <c:v>7.8200379894587533</c:v>
                </c:pt>
                <c:pt idx="159">
                  <c:v>8.2558284272818305</c:v>
                </c:pt>
                <c:pt idx="160">
                  <c:v>7.5010821242598711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89-46CF-ACB5-ED9B847F3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22176"/>
        <c:axId val="268227272"/>
      </c:scatterChart>
      <c:valAx>
        <c:axId val="268222176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68227272"/>
        <c:crosses val="autoZero"/>
        <c:crossBetween val="midCat"/>
      </c:valAx>
      <c:valAx>
        <c:axId val="268227272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68222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0705807175365479"/>
                  <c:y val="-0.2545630620488943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GNIgini2!$G$2:$G$162</c:f>
              <c:numCache>
                <c:formatCode>0.0</c:formatCode>
                <c:ptCount val="161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53.660714285714285</c:v>
                </c:pt>
                <c:pt idx="4">
                  <c:v>67.823529411764696</c:v>
                </c:pt>
                <c:pt idx="5">
                  <c:v>66.662499999999994</c:v>
                </c:pt>
                <c:pt idx="6">
                  <c:v>69.730769230769226</c:v>
                </c:pt>
                <c:pt idx="7">
                  <c:v>76.63333333333334</c:v>
                </c:pt>
                <c:pt idx="8">
                  <c:v>69.644444444444446</c:v>
                </c:pt>
                <c:pt idx="9">
                  <c:v>71.478947368421046</c:v>
                </c:pt>
                <c:pt idx="10">
                  <c:v>71.569230769230771</c:v>
                </c:pt>
                <c:pt idx="11">
                  <c:v>42.266666666666673</c:v>
                </c:pt>
                <c:pt idx="12">
                  <c:v>56.733333333333327</c:v>
                </c:pt>
                <c:pt idx="13">
                  <c:v>58.766666666666666</c:v>
                </c:pt>
                <c:pt idx="14">
                  <c:v>47.738888888888887</c:v>
                </c:pt>
                <c:pt idx="15">
                  <c:v>67.44</c:v>
                </c:pt>
                <c:pt idx="16">
                  <c:v>39.950000000000003</c:v>
                </c:pt>
                <c:pt idx="17">
                  <c:v>42.896774193548396</c:v>
                </c:pt>
                <c:pt idx="18">
                  <c:v>65.010000000000005</c:v>
                </c:pt>
                <c:pt idx="19">
                  <c:v>56.719999999999992</c:v>
                </c:pt>
                <c:pt idx="20">
                  <c:v>63.1</c:v>
                </c:pt>
                <c:pt idx="21">
                  <c:v>50.15</c:v>
                </c:pt>
                <c:pt idx="22">
                  <c:v>56.024999999999999</c:v>
                </c:pt>
                <c:pt idx="23">
                  <c:v>67.327272727272714</c:v>
                </c:pt>
                <c:pt idx="24">
                  <c:v>46.29999999999999</c:v>
                </c:pt>
                <c:pt idx="25">
                  <c:v>58.45</c:v>
                </c:pt>
                <c:pt idx="26">
                  <c:v>47.761538461538457</c:v>
                </c:pt>
                <c:pt idx="27">
                  <c:v>57.5</c:v>
                </c:pt>
                <c:pt idx="28">
                  <c:v>45.583333333333343</c:v>
                </c:pt>
                <c:pt idx="29">
                  <c:v>49.400000000000006</c:v>
                </c:pt>
                <c:pt idx="30">
                  <c:v>57.849999999999994</c:v>
                </c:pt>
                <c:pt idx="31">
                  <c:v>51.900000000000006</c:v>
                </c:pt>
                <c:pt idx="32">
                  <c:v>52.510000000000005</c:v>
                </c:pt>
                <c:pt idx="33">
                  <c:v>59.410000000000004</c:v>
                </c:pt>
                <c:pt idx="34">
                  <c:v>69.0625</c:v>
                </c:pt>
                <c:pt idx="35">
                  <c:v>67.383333333333326</c:v>
                </c:pt>
                <c:pt idx="36">
                  <c:v>73.614285714285714</c:v>
                </c:pt>
                <c:pt idx="37">
                  <c:v>73.300000000000011</c:v>
                </c:pt>
                <c:pt idx="38">
                  <c:v>51.363636363636374</c:v>
                </c:pt>
                <c:pt idx="39">
                  <c:v>49.673684210526311</c:v>
                </c:pt>
                <c:pt idx="40">
                  <c:v>68.637499999999989</c:v>
                </c:pt>
                <c:pt idx="41">
                  <c:v>52.731818181818191</c:v>
                </c:pt>
                <c:pt idx="42">
                  <c:v>66.30714285714285</c:v>
                </c:pt>
                <c:pt idx="43">
                  <c:v>64.66</c:v>
                </c:pt>
                <c:pt idx="44">
                  <c:v>61.699999999999996</c:v>
                </c:pt>
                <c:pt idx="45">
                  <c:v>72.438461538461539</c:v>
                </c:pt>
                <c:pt idx="46">
                  <c:v>67.907692307692301</c:v>
                </c:pt>
                <c:pt idx="47">
                  <c:v>57.8</c:v>
                </c:pt>
                <c:pt idx="48">
                  <c:v>56.174999999999997</c:v>
                </c:pt>
                <c:pt idx="49">
                  <c:v>61.647619047619052</c:v>
                </c:pt>
                <c:pt idx="50">
                  <c:v>69.636363636363626</c:v>
                </c:pt>
                <c:pt idx="51">
                  <c:v>60.833333333333336</c:v>
                </c:pt>
                <c:pt idx="52">
                  <c:v>65.361538461538458</c:v>
                </c:pt>
                <c:pt idx="53">
                  <c:v>45</c:v>
                </c:pt>
                <c:pt idx="54">
                  <c:v>58.2</c:v>
                </c:pt>
                <c:pt idx="55">
                  <c:v>56.699999999999996</c:v>
                </c:pt>
                <c:pt idx="56">
                  <c:v>55.4</c:v>
                </c:pt>
                <c:pt idx="57">
                  <c:v>58.9</c:v>
                </c:pt>
                <c:pt idx="58">
                  <c:v>45.166666666666679</c:v>
                </c:pt>
                <c:pt idx="59">
                  <c:v>71.240000000000009</c:v>
                </c:pt>
                <c:pt idx="60">
                  <c:v>72.099999999999994</c:v>
                </c:pt>
                <c:pt idx="61">
                  <c:v>64.900000000000006</c:v>
                </c:pt>
                <c:pt idx="62">
                  <c:v>60.5</c:v>
                </c:pt>
                <c:pt idx="63">
                  <c:v>57.24444444444444</c:v>
                </c:pt>
                <c:pt idx="64">
                  <c:v>70.95</c:v>
                </c:pt>
                <c:pt idx="65">
                  <c:v>67.316666666666663</c:v>
                </c:pt>
                <c:pt idx="66">
                  <c:v>60.900000000000006</c:v>
                </c:pt>
                <c:pt idx="67">
                  <c:v>65.683333333333337</c:v>
                </c:pt>
                <c:pt idx="68">
                  <c:v>57.385714285714286</c:v>
                </c:pt>
                <c:pt idx="69">
                  <c:v>67.900000000000006</c:v>
                </c:pt>
                <c:pt idx="70">
                  <c:v>63.842857142857142</c:v>
                </c:pt>
                <c:pt idx="71">
                  <c:v>69.112499999999997</c:v>
                </c:pt>
                <c:pt idx="72">
                  <c:v>50.95</c:v>
                </c:pt>
                <c:pt idx="73">
                  <c:v>63</c:v>
                </c:pt>
                <c:pt idx="74">
                  <c:v>68.099999999999994</c:v>
                </c:pt>
                <c:pt idx="75">
                  <c:v>70.760000000000005</c:v>
                </c:pt>
                <c:pt idx="76">
                  <c:v>68.7</c:v>
                </c:pt>
                <c:pt idx="77">
                  <c:v>65.28</c:v>
                </c:pt>
                <c:pt idx="78">
                  <c:v>65.2</c:v>
                </c:pt>
                <c:pt idx="79">
                  <c:v>68.2</c:v>
                </c:pt>
                <c:pt idx="80">
                  <c:v>43.75</c:v>
                </c:pt>
                <c:pt idx="81">
                  <c:v>65.150000000000006</c:v>
                </c:pt>
                <c:pt idx="82">
                  <c:v>64.646153846153851</c:v>
                </c:pt>
                <c:pt idx="83">
                  <c:v>68.575000000000003</c:v>
                </c:pt>
                <c:pt idx="84">
                  <c:v>61.739999999999995</c:v>
                </c:pt>
                <c:pt idx="85">
                  <c:v>57.1875</c:v>
                </c:pt>
                <c:pt idx="86">
                  <c:v>49.6</c:v>
                </c:pt>
                <c:pt idx="87">
                  <c:v>52.711111111111101</c:v>
                </c:pt>
                <c:pt idx="88">
                  <c:v>60.150000000000006</c:v>
                </c:pt>
                <c:pt idx="89">
                  <c:v>59.45</c:v>
                </c:pt>
                <c:pt idx="90">
                  <c:v>70.922222222222217</c:v>
                </c:pt>
                <c:pt idx="91">
                  <c:v>60.114285714285714</c:v>
                </c:pt>
                <c:pt idx="92">
                  <c:v>64.25</c:v>
                </c:pt>
                <c:pt idx="93">
                  <c:v>52.300000000000018</c:v>
                </c:pt>
                <c:pt idx="94">
                  <c:v>58.75</c:v>
                </c:pt>
                <c:pt idx="95">
                  <c:v>66.335000000000008</c:v>
                </c:pt>
                <c:pt idx="96">
                  <c:v>66.966666666666669</c:v>
                </c:pt>
                <c:pt idx="97">
                  <c:v>69.06</c:v>
                </c:pt>
                <c:pt idx="98">
                  <c:v>60.160000000000004</c:v>
                </c:pt>
                <c:pt idx="99">
                  <c:v>49.95</c:v>
                </c:pt>
                <c:pt idx="100">
                  <c:v>61.9</c:v>
                </c:pt>
                <c:pt idx="101">
                  <c:v>37.85</c:v>
                </c:pt>
                <c:pt idx="102">
                  <c:v>62.733333333333334</c:v>
                </c:pt>
                <c:pt idx="103">
                  <c:v>71.274999999999991</c:v>
                </c:pt>
                <c:pt idx="104">
                  <c:v>49.400000000000006</c:v>
                </c:pt>
                <c:pt idx="105">
                  <c:v>62.483333333333327</c:v>
                </c:pt>
                <c:pt idx="106">
                  <c:v>56.260000000000005</c:v>
                </c:pt>
                <c:pt idx="107">
                  <c:v>72.776923076923083</c:v>
                </c:pt>
                <c:pt idx="108">
                  <c:v>68.463636363636368</c:v>
                </c:pt>
                <c:pt idx="109">
                  <c:v>45.779166666666669</c:v>
                </c:pt>
                <c:pt idx="110">
                  <c:v>51.35</c:v>
                </c:pt>
                <c:pt idx="111">
                  <c:v>48.509999999999991</c:v>
                </c:pt>
                <c:pt idx="112">
                  <c:v>50.924999999999997</c:v>
                </c:pt>
                <c:pt idx="113">
                  <c:v>57.663636363636364</c:v>
                </c:pt>
                <c:pt idx="114">
                  <c:v>67.085000000000008</c:v>
                </c:pt>
                <c:pt idx="115">
                  <c:v>63.246153846153845</c:v>
                </c:pt>
                <c:pt idx="116">
                  <c:v>70.817647058823525</c:v>
                </c:pt>
                <c:pt idx="117">
                  <c:v>59.790476190476184</c:v>
                </c:pt>
                <c:pt idx="118">
                  <c:v>53.78</c:v>
                </c:pt>
                <c:pt idx="119">
                  <c:v>58</c:v>
                </c:pt>
                <c:pt idx="120">
                  <c:v>68.55</c:v>
                </c:pt>
                <c:pt idx="121">
                  <c:v>56.760000000000005</c:v>
                </c:pt>
                <c:pt idx="122">
                  <c:v>69.336363636363643</c:v>
                </c:pt>
                <c:pt idx="123">
                  <c:v>53.2</c:v>
                </c:pt>
                <c:pt idx="124">
                  <c:v>62.9</c:v>
                </c:pt>
                <c:pt idx="125">
                  <c:v>73.34615384615384</c:v>
                </c:pt>
                <c:pt idx="126">
                  <c:v>74.723076923076917</c:v>
                </c:pt>
                <c:pt idx="127">
                  <c:v>58.4</c:v>
                </c:pt>
                <c:pt idx="128">
                  <c:v>38.285714285714285</c:v>
                </c:pt>
                <c:pt idx="129">
                  <c:v>53.7</c:v>
                </c:pt>
                <c:pt idx="130">
                  <c:v>65.461538461538453</c:v>
                </c:pt>
                <c:pt idx="131">
                  <c:v>62.874999999999993</c:v>
                </c:pt>
                <c:pt idx="132">
                  <c:v>57.4</c:v>
                </c:pt>
                <c:pt idx="133">
                  <c:v>64.599999999999994</c:v>
                </c:pt>
                <c:pt idx="134">
                  <c:v>42.4</c:v>
                </c:pt>
                <c:pt idx="135">
                  <c:v>44.966666666666669</c:v>
                </c:pt>
                <c:pt idx="136">
                  <c:v>73.07692307692308</c:v>
                </c:pt>
                <c:pt idx="137">
                  <c:v>67.13333333333334</c:v>
                </c:pt>
                <c:pt idx="138">
                  <c:v>67.866666666666674</c:v>
                </c:pt>
                <c:pt idx="139">
                  <c:v>62.325000000000003</c:v>
                </c:pt>
                <c:pt idx="140">
                  <c:v>58.110526315789478</c:v>
                </c:pt>
                <c:pt idx="141">
                  <c:v>69.2</c:v>
                </c:pt>
                <c:pt idx="142">
                  <c:v>56.233333333333327</c:v>
                </c:pt>
                <c:pt idx="143">
                  <c:v>62.4</c:v>
                </c:pt>
                <c:pt idx="144">
                  <c:v>58.55</c:v>
                </c:pt>
                <c:pt idx="145">
                  <c:v>60.066666666666663</c:v>
                </c:pt>
                <c:pt idx="146">
                  <c:v>59.205882352941174</c:v>
                </c:pt>
                <c:pt idx="147">
                  <c:v>59.2</c:v>
                </c:pt>
                <c:pt idx="148">
                  <c:v>60.9</c:v>
                </c:pt>
                <c:pt idx="149">
                  <c:v>57.362499999999997</c:v>
                </c:pt>
                <c:pt idx="150">
                  <c:v>72.235294117647058</c:v>
                </c:pt>
                <c:pt idx="151">
                  <c:v>65.891666666666666</c:v>
                </c:pt>
                <c:pt idx="152">
                  <c:v>60.345454545454544</c:v>
                </c:pt>
                <c:pt idx="153">
                  <c:v>57.223076923076924</c:v>
                </c:pt>
                <c:pt idx="154">
                  <c:v>62.724999999999994</c:v>
                </c:pt>
                <c:pt idx="155">
                  <c:v>62.4</c:v>
                </c:pt>
                <c:pt idx="156">
                  <c:v>50.692307692307693</c:v>
                </c:pt>
                <c:pt idx="157">
                  <c:v>63.777777777777779</c:v>
                </c:pt>
                <c:pt idx="158">
                  <c:v>64.533333333333331</c:v>
                </c:pt>
                <c:pt idx="159">
                  <c:v>47.311111111111103</c:v>
                </c:pt>
                <c:pt idx="160">
                  <c:v>56.8</c:v>
                </c:pt>
              </c:numCache>
            </c:numRef>
          </c:xVal>
          <c:yVal>
            <c:numRef>
              <c:f>GNIgini2!$H$2:$H$162</c:f>
              <c:numCache>
                <c:formatCode>0.0</c:formatCode>
                <c:ptCount val="161"/>
                <c:pt idx="0">
                  <c:v>9.3369730229095484</c:v>
                </c:pt>
                <c:pt idx="1">
                  <c:v>9.5742887998814137</c:v>
                </c:pt>
                <c:pt idx="2">
                  <c:v>8.7144033607039422</c:v>
                </c:pt>
                <c:pt idx="3">
                  <c:v>9.8781697445518386</c:v>
                </c:pt>
                <c:pt idx="4">
                  <c:v>9.1071996130566699</c:v>
                </c:pt>
                <c:pt idx="5">
                  <c:v>10.719073580288651</c:v>
                </c:pt>
                <c:pt idx="6">
                  <c:v>10.830322498285954</c:v>
                </c:pt>
                <c:pt idx="7">
                  <c:v>9.688436171119255</c:v>
                </c:pt>
                <c:pt idx="8">
                  <c:v>8.2401212980764722</c:v>
                </c:pt>
                <c:pt idx="9">
                  <c:v>9.7538267779817218</c:v>
                </c:pt>
                <c:pt idx="10">
                  <c:v>10.751927617502108</c:v>
                </c:pt>
                <c:pt idx="11">
                  <c:v>8.9784083146288935</c:v>
                </c:pt>
                <c:pt idx="12">
                  <c:v>7.6824824465345056</c:v>
                </c:pt>
                <c:pt idx="13">
                  <c:v>9.0069994479581528</c:v>
                </c:pt>
                <c:pt idx="14">
                  <c:v>8.8678500630294064</c:v>
                </c:pt>
                <c:pt idx="15">
                  <c:v>9.4083712224753171</c:v>
                </c:pt>
                <c:pt idx="16">
                  <c:v>9.7219656759127382</c:v>
                </c:pt>
                <c:pt idx="17">
                  <c:v>9.6030579072618441</c:v>
                </c:pt>
                <c:pt idx="18">
                  <c:v>9.8621445890017458</c:v>
                </c:pt>
                <c:pt idx="19">
                  <c:v>7.4558766874918243</c:v>
                </c:pt>
                <c:pt idx="20">
                  <c:v>6.6463905148477291</c:v>
                </c:pt>
                <c:pt idx="21">
                  <c:v>8.7355251857332252</c:v>
                </c:pt>
                <c:pt idx="22">
                  <c:v>8.1718820061278201</c:v>
                </c:pt>
                <c:pt idx="23">
                  <c:v>10.697158570862372</c:v>
                </c:pt>
                <c:pt idx="24">
                  <c:v>6.5510803350434044</c:v>
                </c:pt>
                <c:pt idx="25">
                  <c:v>7.5755846515577927</c:v>
                </c:pt>
                <c:pt idx="26">
                  <c:v>10.023046787593767</c:v>
                </c:pt>
                <c:pt idx="27">
                  <c:v>9.6466579435671118</c:v>
                </c:pt>
                <c:pt idx="28">
                  <c:v>9.5396441191187833</c:v>
                </c:pt>
                <c:pt idx="29">
                  <c:v>7.3395376954076745</c:v>
                </c:pt>
                <c:pt idx="30">
                  <c:v>6.6592939196836376</c:v>
                </c:pt>
                <c:pt idx="31">
                  <c:v>8.5904436531558304</c:v>
                </c:pt>
                <c:pt idx="32">
                  <c:v>9.6645956442537795</c:v>
                </c:pt>
                <c:pt idx="33">
                  <c:v>8.1859074814823245</c:v>
                </c:pt>
                <c:pt idx="34">
                  <c:v>10.027031738627583</c:v>
                </c:pt>
                <c:pt idx="35">
                  <c:v>10.3797217315325</c:v>
                </c:pt>
                <c:pt idx="36">
                  <c:v>10.389918019467396</c:v>
                </c:pt>
                <c:pt idx="37">
                  <c:v>10.825163756686621</c:v>
                </c:pt>
                <c:pt idx="38">
                  <c:v>9.5805236659397082</c:v>
                </c:pt>
                <c:pt idx="39">
                  <c:v>9.3083741122475487</c:v>
                </c:pt>
                <c:pt idx="40">
                  <c:v>9.3038307150635209</c:v>
                </c:pt>
                <c:pt idx="41">
                  <c:v>9.0143254880502255</c:v>
                </c:pt>
                <c:pt idx="42">
                  <c:v>10.280553186122594</c:v>
                </c:pt>
                <c:pt idx="43">
                  <c:v>7.4558766874918243</c:v>
                </c:pt>
                <c:pt idx="44">
                  <c:v>9.0722270698465479</c:v>
                </c:pt>
                <c:pt idx="45">
                  <c:v>10.685560942290476</c:v>
                </c:pt>
                <c:pt idx="46">
                  <c:v>10.645424897265505</c:v>
                </c:pt>
                <c:pt idx="47">
                  <c:v>9.7243608866386921</c:v>
                </c:pt>
                <c:pt idx="48">
                  <c:v>7.3963352938008082</c:v>
                </c:pt>
                <c:pt idx="49">
                  <c:v>9.1600991555394362</c:v>
                </c:pt>
                <c:pt idx="50">
                  <c:v>10.813558984596366</c:v>
                </c:pt>
                <c:pt idx="51">
                  <c:v>8.3308636132247447</c:v>
                </c:pt>
                <c:pt idx="52">
                  <c:v>10.200624783758665</c:v>
                </c:pt>
                <c:pt idx="53">
                  <c:v>8.9554481223473932</c:v>
                </c:pt>
                <c:pt idx="54">
                  <c:v>7.5175208506030309</c:v>
                </c:pt>
                <c:pt idx="55">
                  <c:v>7.3460102099132927</c:v>
                </c:pt>
                <c:pt idx="56">
                  <c:v>8.9618790126776826</c:v>
                </c:pt>
                <c:pt idx="57">
                  <c:v>7.4899708988348008</c:v>
                </c:pt>
                <c:pt idx="58">
                  <c:v>8.3916299684408919</c:v>
                </c:pt>
                <c:pt idx="59">
                  <c:v>10.140928408551162</c:v>
                </c:pt>
                <c:pt idx="60">
                  <c:v>10.842908701799137</c:v>
                </c:pt>
                <c:pt idx="61">
                  <c:v>8.7780178096981363</c:v>
                </c:pt>
                <c:pt idx="62">
                  <c:v>9.3254531790766872</c:v>
                </c:pt>
                <c:pt idx="63">
                  <c:v>9.9039874275777784</c:v>
                </c:pt>
                <c:pt idx="64">
                  <c:v>9.7532458892055853</c:v>
                </c:pt>
                <c:pt idx="65">
                  <c:v>10.986478460301282</c:v>
                </c:pt>
                <c:pt idx="66">
                  <c:v>10.513524826373066</c:v>
                </c:pt>
                <c:pt idx="67">
                  <c:v>10.55737401914277</c:v>
                </c:pt>
                <c:pt idx="68">
                  <c:v>9.041921720351219</c:v>
                </c:pt>
                <c:pt idx="69">
                  <c:v>10.683500266117655</c:v>
                </c:pt>
                <c:pt idx="70">
                  <c:v>9.1027551612962458</c:v>
                </c:pt>
                <c:pt idx="71">
                  <c:v>10.04020137585195</c:v>
                </c:pt>
                <c:pt idx="72">
                  <c:v>8.0455882808035284</c:v>
                </c:pt>
                <c:pt idx="73">
                  <c:v>8.0228968696014569</c:v>
                </c:pt>
                <c:pt idx="74">
                  <c:v>10.506983511143426</c:v>
                </c:pt>
                <c:pt idx="75">
                  <c:v>9.2301429992723616</c:v>
                </c:pt>
                <c:pt idx="76">
                  <c:v>8.1344675702775628</c:v>
                </c:pt>
                <c:pt idx="77">
                  <c:v>8.7435316336269668</c:v>
                </c:pt>
                <c:pt idx="78">
                  <c:v>10.147609510235529</c:v>
                </c:pt>
                <c:pt idx="79">
                  <c:v>9.5518001501084342</c:v>
                </c:pt>
                <c:pt idx="80">
                  <c:v>8.1137260859707467</c:v>
                </c:pt>
                <c:pt idx="81">
                  <c:v>6.5510803350434044</c:v>
                </c:pt>
                <c:pt idx="82">
                  <c:v>10.263955294713556</c:v>
                </c:pt>
                <c:pt idx="83">
                  <c:v>11.151094393882126</c:v>
                </c:pt>
                <c:pt idx="84">
                  <c:v>9.5687138725504965</c:v>
                </c:pt>
                <c:pt idx="85">
                  <c:v>7.2723983925700466</c:v>
                </c:pt>
                <c:pt idx="86">
                  <c:v>7.0387835413885416</c:v>
                </c:pt>
                <c:pt idx="87">
                  <c:v>10.19988156558993</c:v>
                </c:pt>
                <c:pt idx="88">
                  <c:v>9.7237626215894402</c:v>
                </c:pt>
                <c:pt idx="89">
                  <c:v>7.6255950721324535</c:v>
                </c:pt>
                <c:pt idx="90">
                  <c:v>10.483186040588494</c:v>
                </c:pt>
                <c:pt idx="91">
                  <c:v>8.2321742363839405</c:v>
                </c:pt>
                <c:pt idx="92">
                  <c:v>9.9518014128146781</c:v>
                </c:pt>
                <c:pt idx="93">
                  <c:v>9.7503363730419537</c:v>
                </c:pt>
                <c:pt idx="94">
                  <c:v>8.3163002490368481</c:v>
                </c:pt>
                <c:pt idx="95">
                  <c:v>8.6429443967217985</c:v>
                </c:pt>
                <c:pt idx="96">
                  <c:v>9.3431214832100018</c:v>
                </c:pt>
                <c:pt idx="97">
                  <c:v>9.7908786081534736</c:v>
                </c:pt>
                <c:pt idx="98">
                  <c:v>8.9502734665573751</c:v>
                </c:pt>
                <c:pt idx="99">
                  <c:v>7.0817085861055746</c:v>
                </c:pt>
                <c:pt idx="100">
                  <c:v>8.6179430945163809</c:v>
                </c:pt>
                <c:pt idx="101">
                  <c:v>9.2476361567198797</c:v>
                </c:pt>
                <c:pt idx="102">
                  <c:v>7.8320141805054693</c:v>
                </c:pt>
                <c:pt idx="103">
                  <c:v>10.818377303494655</c:v>
                </c:pt>
                <c:pt idx="104">
                  <c:v>8.6179430945163809</c:v>
                </c:pt>
                <c:pt idx="105">
                  <c:v>6.8772960714974287</c:v>
                </c:pt>
                <c:pt idx="106">
                  <c:v>8.6552144893136127</c:v>
                </c:pt>
                <c:pt idx="107">
                  <c:v>11.028741772150658</c:v>
                </c:pt>
                <c:pt idx="108">
                  <c:v>8.6233533872446273</c:v>
                </c:pt>
                <c:pt idx="109">
                  <c:v>9.9513248819502884</c:v>
                </c:pt>
                <c:pt idx="110">
                  <c:v>8.3284510668193601</c:v>
                </c:pt>
                <c:pt idx="111">
                  <c:v>9.1105200366939716</c:v>
                </c:pt>
                <c:pt idx="112">
                  <c:v>9.4318826419234192</c:v>
                </c:pt>
                <c:pt idx="113">
                  <c:v>9.147400572202308</c:v>
                </c:pt>
                <c:pt idx="114">
                  <c:v>10.177324218165856</c:v>
                </c:pt>
                <c:pt idx="115">
                  <c:v>10.306950657973619</c:v>
                </c:pt>
                <c:pt idx="116">
                  <c:v>10.015476054484175</c:v>
                </c:pt>
                <c:pt idx="117">
                  <c:v>10.090796650841122</c:v>
                </c:pt>
                <c:pt idx="118">
                  <c:v>7.5283317667072467</c:v>
                </c:pt>
                <c:pt idx="119">
                  <c:v>8.7371316117814981</c:v>
                </c:pt>
                <c:pt idx="120">
                  <c:v>8.0864102753237823</c:v>
                </c:pt>
                <c:pt idx="121">
                  <c:v>7.8160138391590275</c:v>
                </c:pt>
                <c:pt idx="122">
                  <c:v>9.525151111816216</c:v>
                </c:pt>
                <c:pt idx="123">
                  <c:v>10.253439950714034</c:v>
                </c:pt>
                <c:pt idx="124">
                  <c:v>7.1853870155804165</c:v>
                </c:pt>
                <c:pt idx="125">
                  <c:v>10.309952160977376</c:v>
                </c:pt>
                <c:pt idx="126">
                  <c:v>10.36753598474319</c:v>
                </c:pt>
                <c:pt idx="127">
                  <c:v>7.6685611080158971</c:v>
                </c:pt>
                <c:pt idx="128">
                  <c:v>9.4595414576096815</c:v>
                </c:pt>
                <c:pt idx="129">
                  <c:v>7.4383835300443071</c:v>
                </c:pt>
                <c:pt idx="130">
                  <c:v>10.499573020252942</c:v>
                </c:pt>
                <c:pt idx="131">
                  <c:v>9.3901587985520187</c:v>
                </c:pt>
                <c:pt idx="132">
                  <c:v>9.3951588089687252</c:v>
                </c:pt>
                <c:pt idx="133">
                  <c:v>8.3640420119220629</c:v>
                </c:pt>
                <c:pt idx="134">
                  <c:v>9.5791414957127561</c:v>
                </c:pt>
                <c:pt idx="135">
                  <c:v>9.0252148878494936</c:v>
                </c:pt>
                <c:pt idx="136">
                  <c:v>10.81335771660736</c:v>
                </c:pt>
                <c:pt idx="137">
                  <c:v>11.07411037718051</c:v>
                </c:pt>
                <c:pt idx="138">
                  <c:v>8.1605182474775049</c:v>
                </c:pt>
                <c:pt idx="139">
                  <c:v>7.9157131993821155</c:v>
                </c:pt>
                <c:pt idx="140">
                  <c:v>9.6847094587315574</c:v>
                </c:pt>
                <c:pt idx="141">
                  <c:v>8.1256309884770648</c:v>
                </c:pt>
                <c:pt idx="142">
                  <c:v>7.222566018822171</c:v>
                </c:pt>
                <c:pt idx="143">
                  <c:v>8.6621589616664227</c:v>
                </c:pt>
                <c:pt idx="144">
                  <c:v>10.366277727263562</c:v>
                </c:pt>
                <c:pt idx="145">
                  <c:v>9.3191947768882653</c:v>
                </c:pt>
                <c:pt idx="146">
                  <c:v>10.125830783679568</c:v>
                </c:pt>
                <c:pt idx="147">
                  <c:v>9.684086987500752</c:v>
                </c:pt>
                <c:pt idx="148">
                  <c:v>8.6860917278780505</c:v>
                </c:pt>
                <c:pt idx="149">
                  <c:v>7.4899708988348008</c:v>
                </c:pt>
                <c:pt idx="150">
                  <c:v>9.0106691768471148</c:v>
                </c:pt>
                <c:pt idx="151">
                  <c:v>10.636816522728905</c:v>
                </c:pt>
                <c:pt idx="152">
                  <c:v>10.980195005816189</c:v>
                </c:pt>
                <c:pt idx="153">
                  <c:v>9.9565542734728201</c:v>
                </c:pt>
                <c:pt idx="154">
                  <c:v>8.8008672424704795</c:v>
                </c:pt>
                <c:pt idx="155">
                  <c:v>8.0228968696014569</c:v>
                </c:pt>
                <c:pt idx="156">
                  <c:v>9.7665216974629701</c:v>
                </c:pt>
                <c:pt idx="157">
                  <c:v>8.706159290928861</c:v>
                </c:pt>
                <c:pt idx="158">
                  <c:v>7.8200379894587533</c:v>
                </c:pt>
                <c:pt idx="159">
                  <c:v>8.2558284272818305</c:v>
                </c:pt>
                <c:pt idx="160">
                  <c:v>7.5010821242598711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B8-4A10-8D84-BF1F0C699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22568"/>
        <c:axId val="267322080"/>
      </c:scatterChart>
      <c:valAx>
        <c:axId val="268222568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67322080"/>
        <c:crosses val="autoZero"/>
        <c:crossBetween val="midCat"/>
      </c:valAx>
      <c:valAx>
        <c:axId val="267322080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68222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0161328571530001"/>
                  <c:y val="-0.235525124708266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GNIpcDem!$D$2:$D$155</c:f>
              <c:numCache>
                <c:formatCode>General</c:formatCode>
                <c:ptCount val="154"/>
                <c:pt idx="0">
                  <c:v>-6.4</c:v>
                </c:pt>
                <c:pt idx="1">
                  <c:v>-2.5</c:v>
                </c:pt>
                <c:pt idx="2">
                  <c:v>-5.4</c:v>
                </c:pt>
                <c:pt idx="3">
                  <c:v>-4.2</c:v>
                </c:pt>
                <c:pt idx="4">
                  <c:v>2.2000000000000002</c:v>
                </c:pt>
                <c:pt idx="5">
                  <c:v>4.3</c:v>
                </c:pt>
                <c:pt idx="6">
                  <c:v>10</c:v>
                </c:pt>
                <c:pt idx="7">
                  <c:v>10</c:v>
                </c:pt>
                <c:pt idx="8">
                  <c:v>-6</c:v>
                </c:pt>
                <c:pt idx="9">
                  <c:v>-8.9</c:v>
                </c:pt>
                <c:pt idx="10">
                  <c:v>0.7</c:v>
                </c:pt>
                <c:pt idx="11">
                  <c:v>-4.0999999999999996</c:v>
                </c:pt>
                <c:pt idx="12">
                  <c:v>10</c:v>
                </c:pt>
                <c:pt idx="13">
                  <c:v>-0.5</c:v>
                </c:pt>
                <c:pt idx="14">
                  <c:v>-8.5</c:v>
                </c:pt>
                <c:pt idx="15">
                  <c:v>2.8</c:v>
                </c:pt>
                <c:pt idx="16">
                  <c:v>6.9</c:v>
                </c:pt>
                <c:pt idx="17">
                  <c:v>2.2000000000000002</c:v>
                </c:pt>
                <c:pt idx="18">
                  <c:v>-0.3</c:v>
                </c:pt>
                <c:pt idx="19">
                  <c:v>-3.9</c:v>
                </c:pt>
                <c:pt idx="20">
                  <c:v>-3</c:v>
                </c:pt>
                <c:pt idx="21">
                  <c:v>-2.5</c:v>
                </c:pt>
                <c:pt idx="22">
                  <c:v>-6.1</c:v>
                </c:pt>
                <c:pt idx="23">
                  <c:v>10</c:v>
                </c:pt>
                <c:pt idx="24">
                  <c:v>3.8</c:v>
                </c:pt>
                <c:pt idx="25">
                  <c:v>-4.9000000000000004</c:v>
                </c:pt>
                <c:pt idx="26">
                  <c:v>-3.5</c:v>
                </c:pt>
                <c:pt idx="27">
                  <c:v>-8</c:v>
                </c:pt>
                <c:pt idx="28">
                  <c:v>7.5</c:v>
                </c:pt>
                <c:pt idx="29">
                  <c:v>0.9</c:v>
                </c:pt>
                <c:pt idx="30">
                  <c:v>-3.9</c:v>
                </c:pt>
                <c:pt idx="31">
                  <c:v>-4.5999999999999996</c:v>
                </c:pt>
                <c:pt idx="32">
                  <c:v>10</c:v>
                </c:pt>
                <c:pt idx="33">
                  <c:v>-6.1</c:v>
                </c:pt>
                <c:pt idx="34">
                  <c:v>3.7</c:v>
                </c:pt>
                <c:pt idx="35">
                  <c:v>8.6</c:v>
                </c:pt>
                <c:pt idx="36">
                  <c:v>0.2</c:v>
                </c:pt>
                <c:pt idx="37">
                  <c:v>10</c:v>
                </c:pt>
                <c:pt idx="38">
                  <c:v>3.9</c:v>
                </c:pt>
                <c:pt idx="39">
                  <c:v>4.3</c:v>
                </c:pt>
                <c:pt idx="40">
                  <c:v>-5.9</c:v>
                </c:pt>
                <c:pt idx="41">
                  <c:v>3.2</c:v>
                </c:pt>
                <c:pt idx="42">
                  <c:v>-6.3</c:v>
                </c:pt>
                <c:pt idx="43">
                  <c:v>7.8</c:v>
                </c:pt>
                <c:pt idx="44">
                  <c:v>-4.8</c:v>
                </c:pt>
                <c:pt idx="45">
                  <c:v>4.7</c:v>
                </c:pt>
                <c:pt idx="46">
                  <c:v>10</c:v>
                </c:pt>
                <c:pt idx="47">
                  <c:v>8</c:v>
                </c:pt>
                <c:pt idx="48">
                  <c:v>-6</c:v>
                </c:pt>
                <c:pt idx="49">
                  <c:v>2.6</c:v>
                </c:pt>
                <c:pt idx="50">
                  <c:v>5.4</c:v>
                </c:pt>
                <c:pt idx="51">
                  <c:v>10</c:v>
                </c:pt>
                <c:pt idx="52">
                  <c:v>-1.5</c:v>
                </c:pt>
                <c:pt idx="53">
                  <c:v>-6.4</c:v>
                </c:pt>
                <c:pt idx="54">
                  <c:v>1.9</c:v>
                </c:pt>
                <c:pt idx="55">
                  <c:v>-5.6</c:v>
                </c:pt>
                <c:pt idx="56">
                  <c:v>-1.7</c:v>
                </c:pt>
                <c:pt idx="57">
                  <c:v>1.2</c:v>
                </c:pt>
                <c:pt idx="58">
                  <c:v>-4.3</c:v>
                </c:pt>
                <c:pt idx="59">
                  <c:v>3.4</c:v>
                </c:pt>
                <c:pt idx="60">
                  <c:v>0.7</c:v>
                </c:pt>
                <c:pt idx="61">
                  <c:v>8.6</c:v>
                </c:pt>
                <c:pt idx="62">
                  <c:v>-2.9</c:v>
                </c:pt>
                <c:pt idx="63">
                  <c:v>-6.1</c:v>
                </c:pt>
                <c:pt idx="64">
                  <c:v>-7</c:v>
                </c:pt>
                <c:pt idx="65">
                  <c:v>10</c:v>
                </c:pt>
                <c:pt idx="66">
                  <c:v>9.4</c:v>
                </c:pt>
                <c:pt idx="67">
                  <c:v>10</c:v>
                </c:pt>
                <c:pt idx="68">
                  <c:v>4.3</c:v>
                </c:pt>
                <c:pt idx="69">
                  <c:v>10</c:v>
                </c:pt>
                <c:pt idx="70">
                  <c:v>-6.2</c:v>
                </c:pt>
                <c:pt idx="71">
                  <c:v>-4.8</c:v>
                </c:pt>
                <c:pt idx="72">
                  <c:v>2</c:v>
                </c:pt>
                <c:pt idx="73">
                  <c:v>1.9</c:v>
                </c:pt>
                <c:pt idx="74">
                  <c:v>8</c:v>
                </c:pt>
                <c:pt idx="75">
                  <c:v>-8.1</c:v>
                </c:pt>
                <c:pt idx="76">
                  <c:v>-0.5</c:v>
                </c:pt>
                <c:pt idx="77">
                  <c:v>-5.2</c:v>
                </c:pt>
                <c:pt idx="78">
                  <c:v>8</c:v>
                </c:pt>
                <c:pt idx="79">
                  <c:v>2.7</c:v>
                </c:pt>
                <c:pt idx="80">
                  <c:v>0.2</c:v>
                </c:pt>
                <c:pt idx="81">
                  <c:v>-0.2</c:v>
                </c:pt>
                <c:pt idx="82">
                  <c:v>10</c:v>
                </c:pt>
                <c:pt idx="83">
                  <c:v>10</c:v>
                </c:pt>
                <c:pt idx="84">
                  <c:v>7.5</c:v>
                </c:pt>
                <c:pt idx="85">
                  <c:v>0.3</c:v>
                </c:pt>
                <c:pt idx="86">
                  <c:v>-3.3</c:v>
                </c:pt>
                <c:pt idx="87">
                  <c:v>4.8</c:v>
                </c:pt>
                <c:pt idx="88">
                  <c:v>-1.5</c:v>
                </c:pt>
                <c:pt idx="89">
                  <c:v>-5.9</c:v>
                </c:pt>
                <c:pt idx="90">
                  <c:v>9.6</c:v>
                </c:pt>
                <c:pt idx="91">
                  <c:v>1.7</c:v>
                </c:pt>
                <c:pt idx="92">
                  <c:v>7.4</c:v>
                </c:pt>
                <c:pt idx="93">
                  <c:v>0</c:v>
                </c:pt>
                <c:pt idx="94">
                  <c:v>9</c:v>
                </c:pt>
                <c:pt idx="95">
                  <c:v>-7.1</c:v>
                </c:pt>
                <c:pt idx="96">
                  <c:v>-1.2</c:v>
                </c:pt>
                <c:pt idx="97">
                  <c:v>-6.3</c:v>
                </c:pt>
                <c:pt idx="98">
                  <c:v>6</c:v>
                </c:pt>
                <c:pt idx="99">
                  <c:v>-2.4</c:v>
                </c:pt>
                <c:pt idx="100">
                  <c:v>10</c:v>
                </c:pt>
                <c:pt idx="101">
                  <c:v>10</c:v>
                </c:pt>
                <c:pt idx="102">
                  <c:v>0.1</c:v>
                </c:pt>
                <c:pt idx="103">
                  <c:v>-2.5</c:v>
                </c:pt>
                <c:pt idx="104">
                  <c:v>-0.7</c:v>
                </c:pt>
                <c:pt idx="105">
                  <c:v>10</c:v>
                </c:pt>
                <c:pt idx="106">
                  <c:v>-9.4</c:v>
                </c:pt>
                <c:pt idx="107">
                  <c:v>0.7</c:v>
                </c:pt>
                <c:pt idx="108">
                  <c:v>2</c:v>
                </c:pt>
                <c:pt idx="109">
                  <c:v>4</c:v>
                </c:pt>
                <c:pt idx="110">
                  <c:v>-1.3</c:v>
                </c:pt>
                <c:pt idx="111">
                  <c:v>3.1</c:v>
                </c:pt>
                <c:pt idx="112">
                  <c:v>2.8</c:v>
                </c:pt>
                <c:pt idx="113">
                  <c:v>1.5</c:v>
                </c:pt>
                <c:pt idx="114">
                  <c:v>4.5</c:v>
                </c:pt>
                <c:pt idx="115">
                  <c:v>-10</c:v>
                </c:pt>
                <c:pt idx="116">
                  <c:v>-0.8</c:v>
                </c:pt>
                <c:pt idx="117">
                  <c:v>4.4000000000000004</c:v>
                </c:pt>
                <c:pt idx="118">
                  <c:v>-5.5</c:v>
                </c:pt>
                <c:pt idx="119">
                  <c:v>-10</c:v>
                </c:pt>
                <c:pt idx="120">
                  <c:v>-0.5</c:v>
                </c:pt>
                <c:pt idx="121">
                  <c:v>8</c:v>
                </c:pt>
                <c:pt idx="122">
                  <c:v>-1.2</c:v>
                </c:pt>
                <c:pt idx="123">
                  <c:v>-1.5</c:v>
                </c:pt>
                <c:pt idx="124">
                  <c:v>8.9</c:v>
                </c:pt>
                <c:pt idx="125">
                  <c:v>10</c:v>
                </c:pt>
                <c:pt idx="126">
                  <c:v>6.9</c:v>
                </c:pt>
                <c:pt idx="127">
                  <c:v>5.9</c:v>
                </c:pt>
                <c:pt idx="128">
                  <c:v>4.5999999999999996</c:v>
                </c:pt>
                <c:pt idx="129">
                  <c:v>6</c:v>
                </c:pt>
                <c:pt idx="130">
                  <c:v>-4</c:v>
                </c:pt>
                <c:pt idx="131">
                  <c:v>2.7</c:v>
                </c:pt>
                <c:pt idx="132">
                  <c:v>-8.4</c:v>
                </c:pt>
                <c:pt idx="133">
                  <c:v>10</c:v>
                </c:pt>
                <c:pt idx="134">
                  <c:v>10</c:v>
                </c:pt>
                <c:pt idx="135">
                  <c:v>-3.3</c:v>
                </c:pt>
                <c:pt idx="136">
                  <c:v>-4.2</c:v>
                </c:pt>
                <c:pt idx="137">
                  <c:v>1.9</c:v>
                </c:pt>
                <c:pt idx="138">
                  <c:v>-5.0999999999999996</c:v>
                </c:pt>
                <c:pt idx="139">
                  <c:v>8.9</c:v>
                </c:pt>
                <c:pt idx="140">
                  <c:v>-6.5</c:v>
                </c:pt>
                <c:pt idx="141">
                  <c:v>6.8</c:v>
                </c:pt>
                <c:pt idx="142">
                  <c:v>-9</c:v>
                </c:pt>
                <c:pt idx="143">
                  <c:v>-2.9</c:v>
                </c:pt>
                <c:pt idx="144">
                  <c:v>6.4</c:v>
                </c:pt>
                <c:pt idx="145">
                  <c:v>10</c:v>
                </c:pt>
                <c:pt idx="146">
                  <c:v>10</c:v>
                </c:pt>
                <c:pt idx="147">
                  <c:v>5.2</c:v>
                </c:pt>
                <c:pt idx="148">
                  <c:v>-9</c:v>
                </c:pt>
                <c:pt idx="149">
                  <c:v>6.9</c:v>
                </c:pt>
                <c:pt idx="150">
                  <c:v>-5.5</c:v>
                </c:pt>
                <c:pt idx="151">
                  <c:v>-3.3</c:v>
                </c:pt>
                <c:pt idx="152">
                  <c:v>-1.2</c:v>
                </c:pt>
                <c:pt idx="153">
                  <c:v>-1.2</c:v>
                </c:pt>
              </c:numCache>
            </c:numRef>
          </c:xVal>
          <c:yVal>
            <c:numRef>
              <c:f>GNIpcDem!$E$2:$E$155</c:f>
              <c:numCache>
                <c:formatCode>0.00</c:formatCode>
                <c:ptCount val="154"/>
                <c:pt idx="0">
                  <c:v>7.5857888217320344</c:v>
                </c:pt>
                <c:pt idx="1">
                  <c:v>9.3369730229095484</c:v>
                </c:pt>
                <c:pt idx="2">
                  <c:v>9.5742887998814137</c:v>
                </c:pt>
                <c:pt idx="3">
                  <c:v>8.7144033607039422</c:v>
                </c:pt>
                <c:pt idx="4">
                  <c:v>9.8781697445518386</c:v>
                </c:pt>
                <c:pt idx="5">
                  <c:v>9.1071996130566699</c:v>
                </c:pt>
                <c:pt idx="6">
                  <c:v>10.719073580288651</c:v>
                </c:pt>
                <c:pt idx="7">
                  <c:v>10.830322498285954</c:v>
                </c:pt>
                <c:pt idx="8">
                  <c:v>9.688436171119255</c:v>
                </c:pt>
                <c:pt idx="9">
                  <c:v>10.695801104590572</c:v>
                </c:pt>
                <c:pt idx="10">
                  <c:v>8.2401212980764722</c:v>
                </c:pt>
                <c:pt idx="11">
                  <c:v>9.7538267779817218</c:v>
                </c:pt>
                <c:pt idx="12">
                  <c:v>10.751927617502108</c:v>
                </c:pt>
                <c:pt idx="13">
                  <c:v>7.6824824465345056</c:v>
                </c:pt>
                <c:pt idx="14">
                  <c:v>9.0069994479581528</c:v>
                </c:pt>
                <c:pt idx="15">
                  <c:v>8.8678500630294064</c:v>
                </c:pt>
                <c:pt idx="16">
                  <c:v>9.7219656759127382</c:v>
                </c:pt>
                <c:pt idx="17">
                  <c:v>9.6030579072618441</c:v>
                </c:pt>
                <c:pt idx="18">
                  <c:v>9.8621445890017458</c:v>
                </c:pt>
                <c:pt idx="19">
                  <c:v>7.4558766874918243</c:v>
                </c:pt>
                <c:pt idx="20">
                  <c:v>6.6463905148477291</c:v>
                </c:pt>
                <c:pt idx="21">
                  <c:v>8.1633713164599122</c:v>
                </c:pt>
                <c:pt idx="22">
                  <c:v>8.1718820061278201</c:v>
                </c:pt>
                <c:pt idx="23">
                  <c:v>10.697158570862372</c:v>
                </c:pt>
                <c:pt idx="24">
                  <c:v>8.7355251857332252</c:v>
                </c:pt>
                <c:pt idx="25">
                  <c:v>7.5755846515577927</c:v>
                </c:pt>
                <c:pt idx="26">
                  <c:v>10.023046787593767</c:v>
                </c:pt>
                <c:pt idx="27">
                  <c:v>9.6466579435671118</c:v>
                </c:pt>
                <c:pt idx="28">
                  <c:v>9.5396441191187833</c:v>
                </c:pt>
                <c:pt idx="29">
                  <c:v>7.3395376954076745</c:v>
                </c:pt>
                <c:pt idx="30">
                  <c:v>6.6592939196836376</c:v>
                </c:pt>
                <c:pt idx="31">
                  <c:v>8.5904436531558304</c:v>
                </c:pt>
                <c:pt idx="32">
                  <c:v>9.6645956442537795</c:v>
                </c:pt>
                <c:pt idx="33">
                  <c:v>8.1859074814823245</c:v>
                </c:pt>
                <c:pt idx="34">
                  <c:v>10.027031738627583</c:v>
                </c:pt>
                <c:pt idx="35">
                  <c:v>10.3797217315325</c:v>
                </c:pt>
                <c:pt idx="36">
                  <c:v>10.389918019467396</c:v>
                </c:pt>
                <c:pt idx="37">
                  <c:v>10.825163756686621</c:v>
                </c:pt>
                <c:pt idx="38">
                  <c:v>9.5805236659397082</c:v>
                </c:pt>
                <c:pt idx="39">
                  <c:v>9.3083741122475487</c:v>
                </c:pt>
                <c:pt idx="40">
                  <c:v>9.3038307150635209</c:v>
                </c:pt>
                <c:pt idx="41">
                  <c:v>9.0143254880502255</c:v>
                </c:pt>
                <c:pt idx="42">
                  <c:v>9.814109741384911</c:v>
                </c:pt>
                <c:pt idx="43">
                  <c:v>10.280553186122594</c:v>
                </c:pt>
                <c:pt idx="44">
                  <c:v>7.4558766874918243</c:v>
                </c:pt>
                <c:pt idx="45">
                  <c:v>9.0722270698465479</c:v>
                </c:pt>
                <c:pt idx="46">
                  <c:v>10.685560942290476</c:v>
                </c:pt>
                <c:pt idx="47">
                  <c:v>10.645424897265505</c:v>
                </c:pt>
                <c:pt idx="48">
                  <c:v>9.7243608866386921</c:v>
                </c:pt>
                <c:pt idx="49">
                  <c:v>7.3963352938008082</c:v>
                </c:pt>
                <c:pt idx="50">
                  <c:v>9.1600991555394362</c:v>
                </c:pt>
                <c:pt idx="51">
                  <c:v>10.813558984596366</c:v>
                </c:pt>
                <c:pt idx="52">
                  <c:v>8.3308636132247447</c:v>
                </c:pt>
                <c:pt idx="53">
                  <c:v>10.200624783758665</c:v>
                </c:pt>
                <c:pt idx="54">
                  <c:v>8.9554481223473932</c:v>
                </c:pt>
                <c:pt idx="55">
                  <c:v>7.5175208506030309</c:v>
                </c:pt>
                <c:pt idx="56">
                  <c:v>7.3460102099132927</c:v>
                </c:pt>
                <c:pt idx="57">
                  <c:v>8.9618790126776826</c:v>
                </c:pt>
                <c:pt idx="58">
                  <c:v>7.4899708988348008</c:v>
                </c:pt>
                <c:pt idx="59">
                  <c:v>8.3916299684408919</c:v>
                </c:pt>
                <c:pt idx="60">
                  <c:v>10.140928408551162</c:v>
                </c:pt>
                <c:pt idx="61">
                  <c:v>8.7780178096981363</c:v>
                </c:pt>
                <c:pt idx="62">
                  <c:v>9.3254531790766872</c:v>
                </c:pt>
                <c:pt idx="63">
                  <c:v>9.9039874275777784</c:v>
                </c:pt>
                <c:pt idx="64">
                  <c:v>9.7532458892055853</c:v>
                </c:pt>
                <c:pt idx="65">
                  <c:v>10.986478460301282</c:v>
                </c:pt>
                <c:pt idx="66">
                  <c:v>10.513524826373066</c:v>
                </c:pt>
                <c:pt idx="67">
                  <c:v>10.55737401914277</c:v>
                </c:pt>
                <c:pt idx="68">
                  <c:v>9.041921720351219</c:v>
                </c:pt>
                <c:pt idx="69">
                  <c:v>10.683500266117655</c:v>
                </c:pt>
                <c:pt idx="70">
                  <c:v>9.1027551612962458</c:v>
                </c:pt>
                <c:pt idx="71">
                  <c:v>10.04020137585195</c:v>
                </c:pt>
                <c:pt idx="72">
                  <c:v>8.0455882808035284</c:v>
                </c:pt>
                <c:pt idx="73">
                  <c:v>10.506983511143426</c:v>
                </c:pt>
                <c:pt idx="74">
                  <c:v>9.2301429992723616</c:v>
                </c:pt>
                <c:pt idx="75">
                  <c:v>11.328401484621073</c:v>
                </c:pt>
                <c:pt idx="76">
                  <c:v>8.1344675702775628</c:v>
                </c:pt>
                <c:pt idx="77">
                  <c:v>8.7435316336269668</c:v>
                </c:pt>
                <c:pt idx="78">
                  <c:v>10.147609510235529</c:v>
                </c:pt>
                <c:pt idx="79">
                  <c:v>9.5518001501084342</c:v>
                </c:pt>
                <c:pt idx="80">
                  <c:v>8.1137260859707467</c:v>
                </c:pt>
                <c:pt idx="81">
                  <c:v>6.5510803350434044</c:v>
                </c:pt>
                <c:pt idx="82">
                  <c:v>10.263955294713556</c:v>
                </c:pt>
                <c:pt idx="83">
                  <c:v>11.151094393882126</c:v>
                </c:pt>
                <c:pt idx="84">
                  <c:v>9.5687138725504965</c:v>
                </c:pt>
                <c:pt idx="85">
                  <c:v>7.2723983925700466</c:v>
                </c:pt>
                <c:pt idx="86">
                  <c:v>7.0387835413885416</c:v>
                </c:pt>
                <c:pt idx="87">
                  <c:v>10.19988156558993</c:v>
                </c:pt>
                <c:pt idx="88">
                  <c:v>7.6255950721324535</c:v>
                </c:pt>
                <c:pt idx="89">
                  <c:v>8.2321742363839405</c:v>
                </c:pt>
                <c:pt idx="90">
                  <c:v>9.9518014128146781</c:v>
                </c:pt>
                <c:pt idx="91">
                  <c:v>9.7503363730419537</c:v>
                </c:pt>
                <c:pt idx="92">
                  <c:v>8.6429443967217985</c:v>
                </c:pt>
                <c:pt idx="93">
                  <c:v>9.3431214832100018</c:v>
                </c:pt>
                <c:pt idx="94">
                  <c:v>9.7908786081534736</c:v>
                </c:pt>
                <c:pt idx="95">
                  <c:v>8.9502734665573751</c:v>
                </c:pt>
                <c:pt idx="96">
                  <c:v>7.0817085861055746</c:v>
                </c:pt>
                <c:pt idx="97">
                  <c:v>8.6179430945163809</c:v>
                </c:pt>
                <c:pt idx="98">
                  <c:v>9.2476361567198797</c:v>
                </c:pt>
                <c:pt idx="99">
                  <c:v>7.8320141805054693</c:v>
                </c:pt>
                <c:pt idx="100">
                  <c:v>10.818377303494655</c:v>
                </c:pt>
                <c:pt idx="101">
                  <c:v>10.523795186919116</c:v>
                </c:pt>
                <c:pt idx="102">
                  <c:v>8.6179430945163809</c:v>
                </c:pt>
                <c:pt idx="103">
                  <c:v>6.8772960714974287</c:v>
                </c:pt>
                <c:pt idx="104">
                  <c:v>8.6552144893136127</c:v>
                </c:pt>
                <c:pt idx="105">
                  <c:v>11.028741772150658</c:v>
                </c:pt>
                <c:pt idx="106">
                  <c:v>10.629343907505778</c:v>
                </c:pt>
                <c:pt idx="107">
                  <c:v>8.6233533872446273</c:v>
                </c:pt>
                <c:pt idx="108">
                  <c:v>9.9513248819502884</c:v>
                </c:pt>
                <c:pt idx="109">
                  <c:v>8.3284510668193601</c:v>
                </c:pt>
                <c:pt idx="110">
                  <c:v>9.1105200366939716</c:v>
                </c:pt>
                <c:pt idx="111">
                  <c:v>9.4318826419234192</c:v>
                </c:pt>
                <c:pt idx="112">
                  <c:v>9.147400572202308</c:v>
                </c:pt>
                <c:pt idx="113">
                  <c:v>10.177324218165856</c:v>
                </c:pt>
                <c:pt idx="114">
                  <c:v>10.306950657973619</c:v>
                </c:pt>
                <c:pt idx="115">
                  <c:v>11.734147170721739</c:v>
                </c:pt>
                <c:pt idx="116">
                  <c:v>10.015476054484175</c:v>
                </c:pt>
                <c:pt idx="117">
                  <c:v>10.090796650841122</c:v>
                </c:pt>
                <c:pt idx="118">
                  <c:v>7.5283317667072467</c:v>
                </c:pt>
                <c:pt idx="119">
                  <c:v>10.928632689322365</c:v>
                </c:pt>
                <c:pt idx="120">
                  <c:v>7.8160138391590275</c:v>
                </c:pt>
                <c:pt idx="121">
                  <c:v>9.525151111816216</c:v>
                </c:pt>
                <c:pt idx="122">
                  <c:v>7.1853870155804165</c:v>
                </c:pt>
                <c:pt idx="123">
                  <c:v>11.350641801912781</c:v>
                </c:pt>
                <c:pt idx="124">
                  <c:v>10.309952160977376</c:v>
                </c:pt>
                <c:pt idx="125">
                  <c:v>10.36753598474319</c:v>
                </c:pt>
                <c:pt idx="126">
                  <c:v>7.6685611080158971</c:v>
                </c:pt>
                <c:pt idx="127">
                  <c:v>9.4595414576096815</c:v>
                </c:pt>
                <c:pt idx="128">
                  <c:v>10.499573020252942</c:v>
                </c:pt>
                <c:pt idx="129">
                  <c:v>9.3901587985520187</c:v>
                </c:pt>
                <c:pt idx="130">
                  <c:v>8.3640420119220629</c:v>
                </c:pt>
                <c:pt idx="131">
                  <c:v>9.5791414957127561</c:v>
                </c:pt>
                <c:pt idx="132">
                  <c:v>9.0252148878494936</c:v>
                </c:pt>
                <c:pt idx="133">
                  <c:v>10.81335771660736</c:v>
                </c:pt>
                <c:pt idx="134">
                  <c:v>11.07411037718051</c:v>
                </c:pt>
                <c:pt idx="135">
                  <c:v>8.1605182474775049</c:v>
                </c:pt>
                <c:pt idx="136">
                  <c:v>7.9157131993821155</c:v>
                </c:pt>
                <c:pt idx="137">
                  <c:v>9.6847094587315574</c:v>
                </c:pt>
                <c:pt idx="138">
                  <c:v>7.222566018822171</c:v>
                </c:pt>
                <c:pt idx="139">
                  <c:v>10.366277727263562</c:v>
                </c:pt>
                <c:pt idx="140">
                  <c:v>9.3191947768882653</c:v>
                </c:pt>
                <c:pt idx="141">
                  <c:v>10.125830783679568</c:v>
                </c:pt>
                <c:pt idx="142">
                  <c:v>9.684086987500752</c:v>
                </c:pt>
                <c:pt idx="143">
                  <c:v>7.4899708988348008</c:v>
                </c:pt>
                <c:pt idx="144">
                  <c:v>9.0106691768471148</c:v>
                </c:pt>
                <c:pt idx="145">
                  <c:v>10.636816522728905</c:v>
                </c:pt>
                <c:pt idx="146">
                  <c:v>10.980195005816189</c:v>
                </c:pt>
                <c:pt idx="147">
                  <c:v>9.9565542734728201</c:v>
                </c:pt>
                <c:pt idx="148">
                  <c:v>8.8008672424704795</c:v>
                </c:pt>
                <c:pt idx="149">
                  <c:v>9.7665216974629701</c:v>
                </c:pt>
                <c:pt idx="150">
                  <c:v>8.706159290928861</c:v>
                </c:pt>
                <c:pt idx="151">
                  <c:v>7.8200379894587533</c:v>
                </c:pt>
                <c:pt idx="152">
                  <c:v>8.2558284272818305</c:v>
                </c:pt>
                <c:pt idx="153">
                  <c:v>7.5010821242598711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94-4DFC-9AC8-C90E8FB50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319488"/>
        <c:axId val="472321448"/>
      </c:scatterChart>
      <c:valAx>
        <c:axId val="472319488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72321448"/>
        <c:crosses val="autoZero"/>
        <c:crossBetween val="midCat"/>
        <c:majorUnit val="2"/>
      </c:valAx>
      <c:valAx>
        <c:axId val="472321448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72319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0161328571530001"/>
                  <c:y val="-0.23833115736916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GNIpcDem!$D$2:$D$155</c:f>
              <c:numCache>
                <c:formatCode>General</c:formatCode>
                <c:ptCount val="154"/>
                <c:pt idx="0">
                  <c:v>-6.4</c:v>
                </c:pt>
                <c:pt idx="1">
                  <c:v>-2.5</c:v>
                </c:pt>
                <c:pt idx="2">
                  <c:v>-5.4</c:v>
                </c:pt>
                <c:pt idx="3">
                  <c:v>-4.2</c:v>
                </c:pt>
                <c:pt idx="4">
                  <c:v>2.2000000000000002</c:v>
                </c:pt>
                <c:pt idx="5">
                  <c:v>4.3</c:v>
                </c:pt>
                <c:pt idx="6">
                  <c:v>10</c:v>
                </c:pt>
                <c:pt idx="7">
                  <c:v>10</c:v>
                </c:pt>
                <c:pt idx="8">
                  <c:v>-6</c:v>
                </c:pt>
                <c:pt idx="9">
                  <c:v>-8.9</c:v>
                </c:pt>
                <c:pt idx="10">
                  <c:v>0.7</c:v>
                </c:pt>
                <c:pt idx="11">
                  <c:v>-4.0999999999999996</c:v>
                </c:pt>
                <c:pt idx="12">
                  <c:v>10</c:v>
                </c:pt>
                <c:pt idx="13">
                  <c:v>-0.5</c:v>
                </c:pt>
                <c:pt idx="14">
                  <c:v>-8.5</c:v>
                </c:pt>
                <c:pt idx="15">
                  <c:v>2.8</c:v>
                </c:pt>
                <c:pt idx="16">
                  <c:v>6.9</c:v>
                </c:pt>
                <c:pt idx="17">
                  <c:v>2.2000000000000002</c:v>
                </c:pt>
                <c:pt idx="18">
                  <c:v>-0.3</c:v>
                </c:pt>
                <c:pt idx="19">
                  <c:v>-3.9</c:v>
                </c:pt>
                <c:pt idx="20">
                  <c:v>-3</c:v>
                </c:pt>
                <c:pt idx="21">
                  <c:v>-2.5</c:v>
                </c:pt>
                <c:pt idx="22">
                  <c:v>-6.1</c:v>
                </c:pt>
                <c:pt idx="23">
                  <c:v>10</c:v>
                </c:pt>
                <c:pt idx="24">
                  <c:v>3.8</c:v>
                </c:pt>
                <c:pt idx="25">
                  <c:v>-4.9000000000000004</c:v>
                </c:pt>
                <c:pt idx="26">
                  <c:v>-3.5</c:v>
                </c:pt>
                <c:pt idx="27">
                  <c:v>-8</c:v>
                </c:pt>
                <c:pt idx="28">
                  <c:v>7.5</c:v>
                </c:pt>
                <c:pt idx="29">
                  <c:v>0.9</c:v>
                </c:pt>
                <c:pt idx="30">
                  <c:v>-3.9</c:v>
                </c:pt>
                <c:pt idx="31">
                  <c:v>-4.5999999999999996</c:v>
                </c:pt>
                <c:pt idx="32">
                  <c:v>10</c:v>
                </c:pt>
                <c:pt idx="33">
                  <c:v>-6.1</c:v>
                </c:pt>
                <c:pt idx="34">
                  <c:v>3.7</c:v>
                </c:pt>
                <c:pt idx="35">
                  <c:v>8.6</c:v>
                </c:pt>
                <c:pt idx="36">
                  <c:v>0.2</c:v>
                </c:pt>
                <c:pt idx="37">
                  <c:v>10</c:v>
                </c:pt>
                <c:pt idx="38">
                  <c:v>3.9</c:v>
                </c:pt>
                <c:pt idx="39">
                  <c:v>4.3</c:v>
                </c:pt>
                <c:pt idx="40">
                  <c:v>-5.9</c:v>
                </c:pt>
                <c:pt idx="41">
                  <c:v>3.2</c:v>
                </c:pt>
                <c:pt idx="42">
                  <c:v>-6.3</c:v>
                </c:pt>
                <c:pt idx="43">
                  <c:v>7.8</c:v>
                </c:pt>
                <c:pt idx="44">
                  <c:v>-4.8</c:v>
                </c:pt>
                <c:pt idx="45">
                  <c:v>4.7</c:v>
                </c:pt>
                <c:pt idx="46">
                  <c:v>10</c:v>
                </c:pt>
                <c:pt idx="47">
                  <c:v>8</c:v>
                </c:pt>
                <c:pt idx="48">
                  <c:v>-6</c:v>
                </c:pt>
                <c:pt idx="49">
                  <c:v>2.6</c:v>
                </c:pt>
                <c:pt idx="50">
                  <c:v>5.4</c:v>
                </c:pt>
                <c:pt idx="51">
                  <c:v>10</c:v>
                </c:pt>
                <c:pt idx="52">
                  <c:v>-1.5</c:v>
                </c:pt>
                <c:pt idx="53">
                  <c:v>-6.4</c:v>
                </c:pt>
                <c:pt idx="54">
                  <c:v>1.9</c:v>
                </c:pt>
                <c:pt idx="55">
                  <c:v>-5.6</c:v>
                </c:pt>
                <c:pt idx="56">
                  <c:v>-1.7</c:v>
                </c:pt>
                <c:pt idx="57">
                  <c:v>1.2</c:v>
                </c:pt>
                <c:pt idx="58">
                  <c:v>-4.3</c:v>
                </c:pt>
                <c:pt idx="59">
                  <c:v>3.4</c:v>
                </c:pt>
                <c:pt idx="60">
                  <c:v>0.7</c:v>
                </c:pt>
                <c:pt idx="61">
                  <c:v>8.6</c:v>
                </c:pt>
                <c:pt idx="62">
                  <c:v>-2.9</c:v>
                </c:pt>
                <c:pt idx="63">
                  <c:v>-6.1</c:v>
                </c:pt>
                <c:pt idx="64">
                  <c:v>-7</c:v>
                </c:pt>
                <c:pt idx="65">
                  <c:v>10</c:v>
                </c:pt>
                <c:pt idx="66">
                  <c:v>9.4</c:v>
                </c:pt>
                <c:pt idx="67">
                  <c:v>10</c:v>
                </c:pt>
                <c:pt idx="68">
                  <c:v>4.3</c:v>
                </c:pt>
                <c:pt idx="69">
                  <c:v>10</c:v>
                </c:pt>
                <c:pt idx="70">
                  <c:v>-6.2</c:v>
                </c:pt>
                <c:pt idx="71">
                  <c:v>-4.8</c:v>
                </c:pt>
                <c:pt idx="72">
                  <c:v>2</c:v>
                </c:pt>
                <c:pt idx="73">
                  <c:v>1.9</c:v>
                </c:pt>
                <c:pt idx="74">
                  <c:v>8</c:v>
                </c:pt>
                <c:pt idx="75">
                  <c:v>-8.1</c:v>
                </c:pt>
                <c:pt idx="76">
                  <c:v>-0.5</c:v>
                </c:pt>
                <c:pt idx="77">
                  <c:v>-5.2</c:v>
                </c:pt>
                <c:pt idx="78">
                  <c:v>8</c:v>
                </c:pt>
                <c:pt idx="79">
                  <c:v>2.7</c:v>
                </c:pt>
                <c:pt idx="80">
                  <c:v>0.2</c:v>
                </c:pt>
                <c:pt idx="81">
                  <c:v>-0.2</c:v>
                </c:pt>
                <c:pt idx="82">
                  <c:v>10</c:v>
                </c:pt>
                <c:pt idx="83">
                  <c:v>10</c:v>
                </c:pt>
                <c:pt idx="84">
                  <c:v>7.5</c:v>
                </c:pt>
                <c:pt idx="85">
                  <c:v>0.3</c:v>
                </c:pt>
                <c:pt idx="86">
                  <c:v>-3.3</c:v>
                </c:pt>
                <c:pt idx="87">
                  <c:v>4.8</c:v>
                </c:pt>
                <c:pt idx="88">
                  <c:v>-1.5</c:v>
                </c:pt>
                <c:pt idx="89">
                  <c:v>-5.9</c:v>
                </c:pt>
                <c:pt idx="90">
                  <c:v>9.6</c:v>
                </c:pt>
                <c:pt idx="91">
                  <c:v>1.7</c:v>
                </c:pt>
                <c:pt idx="92">
                  <c:v>7.4</c:v>
                </c:pt>
                <c:pt idx="93">
                  <c:v>0</c:v>
                </c:pt>
                <c:pt idx="94">
                  <c:v>9</c:v>
                </c:pt>
                <c:pt idx="95">
                  <c:v>-7.1</c:v>
                </c:pt>
                <c:pt idx="96">
                  <c:v>-1.2</c:v>
                </c:pt>
                <c:pt idx="97">
                  <c:v>-6.3</c:v>
                </c:pt>
                <c:pt idx="98">
                  <c:v>6</c:v>
                </c:pt>
                <c:pt idx="99">
                  <c:v>-2.4</c:v>
                </c:pt>
                <c:pt idx="100">
                  <c:v>10</c:v>
                </c:pt>
                <c:pt idx="101">
                  <c:v>10</c:v>
                </c:pt>
                <c:pt idx="102">
                  <c:v>0.1</c:v>
                </c:pt>
                <c:pt idx="103">
                  <c:v>-2.5</c:v>
                </c:pt>
                <c:pt idx="104">
                  <c:v>-0.7</c:v>
                </c:pt>
                <c:pt idx="105">
                  <c:v>10</c:v>
                </c:pt>
                <c:pt idx="106">
                  <c:v>-9.4</c:v>
                </c:pt>
                <c:pt idx="107">
                  <c:v>0.7</c:v>
                </c:pt>
                <c:pt idx="108">
                  <c:v>2</c:v>
                </c:pt>
                <c:pt idx="109">
                  <c:v>4</c:v>
                </c:pt>
                <c:pt idx="110">
                  <c:v>-1.3</c:v>
                </c:pt>
                <c:pt idx="111">
                  <c:v>3.1</c:v>
                </c:pt>
                <c:pt idx="112">
                  <c:v>2.8</c:v>
                </c:pt>
                <c:pt idx="113">
                  <c:v>1.5</c:v>
                </c:pt>
                <c:pt idx="114">
                  <c:v>4.5</c:v>
                </c:pt>
                <c:pt idx="115">
                  <c:v>-10</c:v>
                </c:pt>
                <c:pt idx="116">
                  <c:v>-0.8</c:v>
                </c:pt>
                <c:pt idx="117">
                  <c:v>4.4000000000000004</c:v>
                </c:pt>
                <c:pt idx="118">
                  <c:v>-5.5</c:v>
                </c:pt>
                <c:pt idx="119">
                  <c:v>-10</c:v>
                </c:pt>
                <c:pt idx="120">
                  <c:v>-0.5</c:v>
                </c:pt>
                <c:pt idx="121">
                  <c:v>8</c:v>
                </c:pt>
                <c:pt idx="122">
                  <c:v>-1.2</c:v>
                </c:pt>
                <c:pt idx="123">
                  <c:v>-1.5</c:v>
                </c:pt>
                <c:pt idx="124">
                  <c:v>8.9</c:v>
                </c:pt>
                <c:pt idx="125">
                  <c:v>10</c:v>
                </c:pt>
                <c:pt idx="126">
                  <c:v>6.9</c:v>
                </c:pt>
                <c:pt idx="127">
                  <c:v>5.9</c:v>
                </c:pt>
                <c:pt idx="128">
                  <c:v>4.5999999999999996</c:v>
                </c:pt>
                <c:pt idx="129">
                  <c:v>6</c:v>
                </c:pt>
                <c:pt idx="130">
                  <c:v>-4</c:v>
                </c:pt>
                <c:pt idx="131">
                  <c:v>2.7</c:v>
                </c:pt>
                <c:pt idx="132">
                  <c:v>-8.4</c:v>
                </c:pt>
                <c:pt idx="133">
                  <c:v>10</c:v>
                </c:pt>
                <c:pt idx="134">
                  <c:v>10</c:v>
                </c:pt>
                <c:pt idx="135">
                  <c:v>-3.3</c:v>
                </c:pt>
                <c:pt idx="136">
                  <c:v>-4.2</c:v>
                </c:pt>
                <c:pt idx="137">
                  <c:v>1.9</c:v>
                </c:pt>
                <c:pt idx="138">
                  <c:v>-5.0999999999999996</c:v>
                </c:pt>
                <c:pt idx="139">
                  <c:v>8.9</c:v>
                </c:pt>
                <c:pt idx="140">
                  <c:v>-6.5</c:v>
                </c:pt>
                <c:pt idx="141">
                  <c:v>6.8</c:v>
                </c:pt>
                <c:pt idx="142">
                  <c:v>-9</c:v>
                </c:pt>
                <c:pt idx="143">
                  <c:v>-2.9</c:v>
                </c:pt>
                <c:pt idx="144">
                  <c:v>6.4</c:v>
                </c:pt>
                <c:pt idx="145">
                  <c:v>10</c:v>
                </c:pt>
                <c:pt idx="146">
                  <c:v>10</c:v>
                </c:pt>
                <c:pt idx="147">
                  <c:v>5.2</c:v>
                </c:pt>
                <c:pt idx="148">
                  <c:v>-9</c:v>
                </c:pt>
                <c:pt idx="149">
                  <c:v>6.9</c:v>
                </c:pt>
                <c:pt idx="150">
                  <c:v>-5.5</c:v>
                </c:pt>
                <c:pt idx="151">
                  <c:v>-3.3</c:v>
                </c:pt>
                <c:pt idx="152">
                  <c:v>-1.2</c:v>
                </c:pt>
                <c:pt idx="153">
                  <c:v>-1.2</c:v>
                </c:pt>
              </c:numCache>
            </c:numRef>
          </c:xVal>
          <c:yVal>
            <c:numRef>
              <c:f>GNIpcDem!$E$2:$E$155</c:f>
              <c:numCache>
                <c:formatCode>0.00</c:formatCode>
                <c:ptCount val="154"/>
                <c:pt idx="0">
                  <c:v>7.5857888217320344</c:v>
                </c:pt>
                <c:pt idx="1">
                  <c:v>9.3369730229095484</c:v>
                </c:pt>
                <c:pt idx="2">
                  <c:v>9.5742887998814137</c:v>
                </c:pt>
                <c:pt idx="3">
                  <c:v>8.7144033607039422</c:v>
                </c:pt>
                <c:pt idx="4">
                  <c:v>9.8781697445518386</c:v>
                </c:pt>
                <c:pt idx="5">
                  <c:v>9.1071996130566699</c:v>
                </c:pt>
                <c:pt idx="6">
                  <c:v>10.719073580288651</c:v>
                </c:pt>
                <c:pt idx="7">
                  <c:v>10.830322498285954</c:v>
                </c:pt>
                <c:pt idx="8">
                  <c:v>9.688436171119255</c:v>
                </c:pt>
                <c:pt idx="9">
                  <c:v>10.695801104590572</c:v>
                </c:pt>
                <c:pt idx="10">
                  <c:v>8.2401212980764722</c:v>
                </c:pt>
                <c:pt idx="11">
                  <c:v>9.7538267779817218</c:v>
                </c:pt>
                <c:pt idx="12">
                  <c:v>10.751927617502108</c:v>
                </c:pt>
                <c:pt idx="13">
                  <c:v>7.6824824465345056</c:v>
                </c:pt>
                <c:pt idx="14">
                  <c:v>9.0069994479581528</c:v>
                </c:pt>
                <c:pt idx="15">
                  <c:v>8.8678500630294064</c:v>
                </c:pt>
                <c:pt idx="16">
                  <c:v>9.7219656759127382</c:v>
                </c:pt>
                <c:pt idx="17">
                  <c:v>9.6030579072618441</c:v>
                </c:pt>
                <c:pt idx="18">
                  <c:v>9.8621445890017458</c:v>
                </c:pt>
                <c:pt idx="19">
                  <c:v>7.4558766874918243</c:v>
                </c:pt>
                <c:pt idx="20">
                  <c:v>6.6463905148477291</c:v>
                </c:pt>
                <c:pt idx="21">
                  <c:v>8.1633713164599122</c:v>
                </c:pt>
                <c:pt idx="22">
                  <c:v>8.1718820061278201</c:v>
                </c:pt>
                <c:pt idx="23">
                  <c:v>10.697158570862372</c:v>
                </c:pt>
                <c:pt idx="24">
                  <c:v>8.7355251857332252</c:v>
                </c:pt>
                <c:pt idx="25">
                  <c:v>7.5755846515577927</c:v>
                </c:pt>
                <c:pt idx="26">
                  <c:v>10.023046787593767</c:v>
                </c:pt>
                <c:pt idx="27">
                  <c:v>9.6466579435671118</c:v>
                </c:pt>
                <c:pt idx="28">
                  <c:v>9.5396441191187833</c:v>
                </c:pt>
                <c:pt idx="29">
                  <c:v>7.3395376954076745</c:v>
                </c:pt>
                <c:pt idx="30">
                  <c:v>6.6592939196836376</c:v>
                </c:pt>
                <c:pt idx="31">
                  <c:v>8.5904436531558304</c:v>
                </c:pt>
                <c:pt idx="32">
                  <c:v>9.6645956442537795</c:v>
                </c:pt>
                <c:pt idx="33">
                  <c:v>8.1859074814823245</c:v>
                </c:pt>
                <c:pt idx="34">
                  <c:v>10.027031738627583</c:v>
                </c:pt>
                <c:pt idx="35">
                  <c:v>10.3797217315325</c:v>
                </c:pt>
                <c:pt idx="36">
                  <c:v>10.389918019467396</c:v>
                </c:pt>
                <c:pt idx="37">
                  <c:v>10.825163756686621</c:v>
                </c:pt>
                <c:pt idx="38">
                  <c:v>9.5805236659397082</c:v>
                </c:pt>
                <c:pt idx="39">
                  <c:v>9.3083741122475487</c:v>
                </c:pt>
                <c:pt idx="40">
                  <c:v>9.3038307150635209</c:v>
                </c:pt>
                <c:pt idx="41">
                  <c:v>9.0143254880502255</c:v>
                </c:pt>
                <c:pt idx="42">
                  <c:v>9.814109741384911</c:v>
                </c:pt>
                <c:pt idx="43">
                  <c:v>10.280553186122594</c:v>
                </c:pt>
                <c:pt idx="44">
                  <c:v>7.4558766874918243</c:v>
                </c:pt>
                <c:pt idx="45">
                  <c:v>9.0722270698465479</c:v>
                </c:pt>
                <c:pt idx="46">
                  <c:v>10.685560942290476</c:v>
                </c:pt>
                <c:pt idx="47">
                  <c:v>10.645424897265505</c:v>
                </c:pt>
                <c:pt idx="48">
                  <c:v>9.7243608866386921</c:v>
                </c:pt>
                <c:pt idx="49">
                  <c:v>7.3963352938008082</c:v>
                </c:pt>
                <c:pt idx="50">
                  <c:v>9.1600991555394362</c:v>
                </c:pt>
                <c:pt idx="51">
                  <c:v>10.813558984596366</c:v>
                </c:pt>
                <c:pt idx="52">
                  <c:v>8.3308636132247447</c:v>
                </c:pt>
                <c:pt idx="53">
                  <c:v>10.200624783758665</c:v>
                </c:pt>
                <c:pt idx="54">
                  <c:v>8.9554481223473932</c:v>
                </c:pt>
                <c:pt idx="55">
                  <c:v>7.5175208506030309</c:v>
                </c:pt>
                <c:pt idx="56">
                  <c:v>7.3460102099132927</c:v>
                </c:pt>
                <c:pt idx="57">
                  <c:v>8.9618790126776826</c:v>
                </c:pt>
                <c:pt idx="58">
                  <c:v>7.4899708988348008</c:v>
                </c:pt>
                <c:pt idx="59">
                  <c:v>8.3916299684408919</c:v>
                </c:pt>
                <c:pt idx="60">
                  <c:v>10.140928408551162</c:v>
                </c:pt>
                <c:pt idx="61">
                  <c:v>8.7780178096981363</c:v>
                </c:pt>
                <c:pt idx="62">
                  <c:v>9.3254531790766872</c:v>
                </c:pt>
                <c:pt idx="63">
                  <c:v>9.9039874275777784</c:v>
                </c:pt>
                <c:pt idx="64">
                  <c:v>9.7532458892055853</c:v>
                </c:pt>
                <c:pt idx="65">
                  <c:v>10.986478460301282</c:v>
                </c:pt>
                <c:pt idx="66">
                  <c:v>10.513524826373066</c:v>
                </c:pt>
                <c:pt idx="67">
                  <c:v>10.55737401914277</c:v>
                </c:pt>
                <c:pt idx="68">
                  <c:v>9.041921720351219</c:v>
                </c:pt>
                <c:pt idx="69">
                  <c:v>10.683500266117655</c:v>
                </c:pt>
                <c:pt idx="70">
                  <c:v>9.1027551612962458</c:v>
                </c:pt>
                <c:pt idx="71">
                  <c:v>10.04020137585195</c:v>
                </c:pt>
                <c:pt idx="72">
                  <c:v>8.0455882808035284</c:v>
                </c:pt>
                <c:pt idx="73">
                  <c:v>10.506983511143426</c:v>
                </c:pt>
                <c:pt idx="74">
                  <c:v>9.2301429992723616</c:v>
                </c:pt>
                <c:pt idx="75">
                  <c:v>11.328401484621073</c:v>
                </c:pt>
                <c:pt idx="76">
                  <c:v>8.1344675702775628</c:v>
                </c:pt>
                <c:pt idx="77">
                  <c:v>8.7435316336269668</c:v>
                </c:pt>
                <c:pt idx="78">
                  <c:v>10.147609510235529</c:v>
                </c:pt>
                <c:pt idx="79">
                  <c:v>9.5518001501084342</c:v>
                </c:pt>
                <c:pt idx="80">
                  <c:v>8.1137260859707467</c:v>
                </c:pt>
                <c:pt idx="81">
                  <c:v>6.5510803350434044</c:v>
                </c:pt>
                <c:pt idx="82">
                  <c:v>10.263955294713556</c:v>
                </c:pt>
                <c:pt idx="83">
                  <c:v>11.151094393882126</c:v>
                </c:pt>
                <c:pt idx="84">
                  <c:v>9.5687138725504965</c:v>
                </c:pt>
                <c:pt idx="85">
                  <c:v>7.2723983925700466</c:v>
                </c:pt>
                <c:pt idx="86">
                  <c:v>7.0387835413885416</c:v>
                </c:pt>
                <c:pt idx="87">
                  <c:v>10.19988156558993</c:v>
                </c:pt>
                <c:pt idx="88">
                  <c:v>7.6255950721324535</c:v>
                </c:pt>
                <c:pt idx="89">
                  <c:v>8.2321742363839405</c:v>
                </c:pt>
                <c:pt idx="90">
                  <c:v>9.9518014128146781</c:v>
                </c:pt>
                <c:pt idx="91">
                  <c:v>9.7503363730419537</c:v>
                </c:pt>
                <c:pt idx="92">
                  <c:v>8.6429443967217985</c:v>
                </c:pt>
                <c:pt idx="93">
                  <c:v>9.3431214832100018</c:v>
                </c:pt>
                <c:pt idx="94">
                  <c:v>9.7908786081534736</c:v>
                </c:pt>
                <c:pt idx="95">
                  <c:v>8.9502734665573751</c:v>
                </c:pt>
                <c:pt idx="96">
                  <c:v>7.0817085861055746</c:v>
                </c:pt>
                <c:pt idx="97">
                  <c:v>8.6179430945163809</c:v>
                </c:pt>
                <c:pt idx="98">
                  <c:v>9.2476361567198797</c:v>
                </c:pt>
                <c:pt idx="99">
                  <c:v>7.8320141805054693</c:v>
                </c:pt>
                <c:pt idx="100">
                  <c:v>10.818377303494655</c:v>
                </c:pt>
                <c:pt idx="101">
                  <c:v>10.523795186919116</c:v>
                </c:pt>
                <c:pt idx="102">
                  <c:v>8.6179430945163809</c:v>
                </c:pt>
                <c:pt idx="103">
                  <c:v>6.8772960714974287</c:v>
                </c:pt>
                <c:pt idx="104">
                  <c:v>8.6552144893136127</c:v>
                </c:pt>
                <c:pt idx="105">
                  <c:v>11.028741772150658</c:v>
                </c:pt>
                <c:pt idx="106">
                  <c:v>10.629343907505778</c:v>
                </c:pt>
                <c:pt idx="107">
                  <c:v>8.6233533872446273</c:v>
                </c:pt>
                <c:pt idx="108">
                  <c:v>9.9513248819502884</c:v>
                </c:pt>
                <c:pt idx="109">
                  <c:v>8.3284510668193601</c:v>
                </c:pt>
                <c:pt idx="110">
                  <c:v>9.1105200366939716</c:v>
                </c:pt>
                <c:pt idx="111">
                  <c:v>9.4318826419234192</c:v>
                </c:pt>
                <c:pt idx="112">
                  <c:v>9.147400572202308</c:v>
                </c:pt>
                <c:pt idx="113">
                  <c:v>10.177324218165856</c:v>
                </c:pt>
                <c:pt idx="114">
                  <c:v>10.306950657973619</c:v>
                </c:pt>
                <c:pt idx="115">
                  <c:v>11.734147170721739</c:v>
                </c:pt>
                <c:pt idx="116">
                  <c:v>10.015476054484175</c:v>
                </c:pt>
                <c:pt idx="117">
                  <c:v>10.090796650841122</c:v>
                </c:pt>
                <c:pt idx="118">
                  <c:v>7.5283317667072467</c:v>
                </c:pt>
                <c:pt idx="119">
                  <c:v>10.928632689322365</c:v>
                </c:pt>
                <c:pt idx="120">
                  <c:v>7.8160138391590275</c:v>
                </c:pt>
                <c:pt idx="121">
                  <c:v>9.525151111816216</c:v>
                </c:pt>
                <c:pt idx="122">
                  <c:v>7.1853870155804165</c:v>
                </c:pt>
                <c:pt idx="123">
                  <c:v>11.350641801912781</c:v>
                </c:pt>
                <c:pt idx="124">
                  <c:v>10.309952160977376</c:v>
                </c:pt>
                <c:pt idx="125">
                  <c:v>10.36753598474319</c:v>
                </c:pt>
                <c:pt idx="126">
                  <c:v>7.6685611080158971</c:v>
                </c:pt>
                <c:pt idx="127">
                  <c:v>9.4595414576096815</c:v>
                </c:pt>
                <c:pt idx="128">
                  <c:v>10.499573020252942</c:v>
                </c:pt>
                <c:pt idx="129">
                  <c:v>9.3901587985520187</c:v>
                </c:pt>
                <c:pt idx="130">
                  <c:v>8.3640420119220629</c:v>
                </c:pt>
                <c:pt idx="131">
                  <c:v>9.5791414957127561</c:v>
                </c:pt>
                <c:pt idx="132">
                  <c:v>9.0252148878494936</c:v>
                </c:pt>
                <c:pt idx="133">
                  <c:v>10.81335771660736</c:v>
                </c:pt>
                <c:pt idx="134">
                  <c:v>11.07411037718051</c:v>
                </c:pt>
                <c:pt idx="135">
                  <c:v>8.1605182474775049</c:v>
                </c:pt>
                <c:pt idx="136">
                  <c:v>7.9157131993821155</c:v>
                </c:pt>
                <c:pt idx="137">
                  <c:v>9.6847094587315574</c:v>
                </c:pt>
                <c:pt idx="138">
                  <c:v>7.222566018822171</c:v>
                </c:pt>
                <c:pt idx="139">
                  <c:v>10.366277727263562</c:v>
                </c:pt>
                <c:pt idx="140">
                  <c:v>9.3191947768882653</c:v>
                </c:pt>
                <c:pt idx="141">
                  <c:v>10.125830783679568</c:v>
                </c:pt>
                <c:pt idx="142">
                  <c:v>9.684086987500752</c:v>
                </c:pt>
                <c:pt idx="143">
                  <c:v>7.4899708988348008</c:v>
                </c:pt>
                <c:pt idx="144">
                  <c:v>9.0106691768471148</c:v>
                </c:pt>
                <c:pt idx="145">
                  <c:v>10.636816522728905</c:v>
                </c:pt>
                <c:pt idx="146">
                  <c:v>10.980195005816189</c:v>
                </c:pt>
                <c:pt idx="147">
                  <c:v>9.9565542734728201</c:v>
                </c:pt>
                <c:pt idx="148">
                  <c:v>8.8008672424704795</c:v>
                </c:pt>
                <c:pt idx="149">
                  <c:v>9.7665216974629701</c:v>
                </c:pt>
                <c:pt idx="150">
                  <c:v>8.706159290928861</c:v>
                </c:pt>
                <c:pt idx="151">
                  <c:v>7.8200379894587533</c:v>
                </c:pt>
                <c:pt idx="152">
                  <c:v>8.2558284272818305</c:v>
                </c:pt>
                <c:pt idx="153">
                  <c:v>7.5010821242598711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09-481B-A3D6-B356B46A3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737032"/>
        <c:axId val="379740168"/>
      </c:scatterChart>
      <c:valAx>
        <c:axId val="379737032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379740168"/>
        <c:crosses val="autoZero"/>
        <c:crossBetween val="midCat"/>
        <c:majorUnit val="2"/>
      </c:valAx>
      <c:valAx>
        <c:axId val="379740168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379737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C47A5E75-4D23-4194-B4A1-D9FBC8A342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50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F0177-198E-451F-8419-E9EBE87B9744}" type="slidenum">
              <a:rPr lang="is-IS" smtClean="0">
                <a:latin typeface="Times New Roman" pitchFamily="18" charset="0"/>
              </a:rPr>
              <a:pPr/>
              <a:t>1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2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B1CAA-FBF6-4126-A25C-29F6205295F3}" type="slidenum">
              <a:rPr lang="en-GB" smtClean="0">
                <a:latin typeface="Times New Roman" pitchFamily="18" charset="0"/>
              </a:rPr>
              <a:pPr/>
              <a:t>10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7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E8F50-EDA5-4CA6-B0ED-FC5D7DC827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B9D84-7FD6-4C37-B7E6-695724544ADF}" type="slidenum">
              <a:rPr lang="is-IS" smtClean="0">
                <a:latin typeface="Times New Roman" pitchFamily="18" charset="0"/>
              </a:rPr>
              <a:pPr/>
              <a:t>12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10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B9D84-7FD6-4C37-B7E6-695724544ADF}" type="slidenum">
              <a:rPr lang="is-IS" smtClean="0">
                <a:latin typeface="Times New Roman" pitchFamily="18" charset="0"/>
              </a:rPr>
              <a:pPr/>
              <a:t>13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90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4D886-8517-4094-8325-0DE330AF24E8}" type="slidenum">
              <a:rPr lang="en-GB" smtClean="0">
                <a:latin typeface="Times New Roman" pitchFamily="18" charset="0"/>
              </a:rPr>
              <a:pPr/>
              <a:t>14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6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41EF4-3435-4AFF-A462-D48012F23C5B}" type="slidenum">
              <a:rPr lang="is-IS" smtClean="0">
                <a:latin typeface="Times New Roman" pitchFamily="18" charset="0"/>
              </a:rPr>
              <a:pPr/>
              <a:t>15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88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41EF4-3435-4AFF-A462-D48012F23C5B}" type="slidenum">
              <a:rPr lang="is-IS" smtClean="0">
                <a:latin typeface="Times New Roman" pitchFamily="18" charset="0"/>
              </a:rPr>
              <a:pPr/>
              <a:t>16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71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547A6-A4C6-4072-9AE8-A14200F1635C}" type="slidenum">
              <a:rPr lang="en-GB" smtClean="0">
                <a:latin typeface="Times New Roman" pitchFamily="18" charset="0"/>
              </a:rPr>
              <a:pPr/>
              <a:t>17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30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47B60-4F37-44F4-BE28-40CC81CCE78F}" type="slidenum">
              <a:rPr lang="is-IS" smtClean="0">
                <a:latin typeface="Times New Roman" pitchFamily="18" charset="0"/>
              </a:rPr>
              <a:pPr/>
              <a:t>18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6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47B60-4F37-44F4-BE28-40CC81CCE78F}" type="slidenum">
              <a:rPr lang="is-IS" smtClean="0">
                <a:latin typeface="Times New Roman" pitchFamily="18" charset="0"/>
              </a:rPr>
              <a:pPr/>
              <a:t>19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6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E6FFB-865A-47AD-8164-94B17CC4960E}" type="slidenum">
              <a:rPr lang="en-GB" smtClean="0">
                <a:latin typeface="Times New Roman" pitchFamily="18" charset="0"/>
              </a:rPr>
              <a:pPr/>
              <a:t>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50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47B60-4F37-44F4-BE28-40CC81CCE78F}" type="slidenum">
              <a:rPr lang="is-IS" smtClean="0">
                <a:latin typeface="Times New Roman" pitchFamily="18" charset="0"/>
              </a:rPr>
              <a:pPr/>
              <a:t>20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70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883B9-FA76-4622-8CB5-4242740AD2D9}" type="slidenum">
              <a:rPr lang="is-IS" smtClean="0">
                <a:latin typeface="Times New Roman" pitchFamily="18" charset="0"/>
              </a:rPr>
              <a:pPr/>
              <a:t>21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32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883B9-FA76-4622-8CB5-4242740AD2D9}" type="slidenum">
              <a:rPr lang="is-IS" smtClean="0">
                <a:latin typeface="Times New Roman" pitchFamily="18" charset="0"/>
              </a:rPr>
              <a:pPr/>
              <a:t>22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88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14E1A-7595-433F-8952-144A76C9FFD5}" type="slidenum">
              <a:rPr lang="en-GB" smtClean="0">
                <a:latin typeface="Times New Roman" pitchFamily="18" charset="0"/>
              </a:rPr>
              <a:pPr/>
              <a:t>23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67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14E1A-7595-433F-8952-144A76C9FFD5}" type="slidenum">
              <a:rPr lang="en-GB" smtClean="0">
                <a:latin typeface="Times New Roman" pitchFamily="18" charset="0"/>
              </a:rPr>
              <a:pPr/>
              <a:t>24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48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AC6D1-C4D9-4889-ADD1-B0DE194A09A2}" type="slidenum">
              <a:rPr lang="en-GB" smtClean="0">
                <a:latin typeface="Times New Roman" pitchFamily="18" charset="0"/>
              </a:rPr>
              <a:pPr/>
              <a:t>25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66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2CC10-D80D-4B5D-BA3B-2D5C81E3492B}" type="slidenum">
              <a:rPr lang="en-GB" smtClean="0">
                <a:latin typeface="Times New Roman" pitchFamily="18" charset="0"/>
              </a:rPr>
              <a:pPr/>
              <a:t>26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81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08DDF-0A96-4440-B814-F90B1F78B6F9}" type="slidenum">
              <a:rPr lang="en-GB" smtClean="0">
                <a:latin typeface="Times New Roman" pitchFamily="18" charset="0"/>
              </a:rPr>
              <a:pPr/>
              <a:t>27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7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E17AF-0D9C-44D3-BCC3-C1216A6867DB}" type="slidenum">
              <a:rPr lang="is-IS" smtClean="0">
                <a:latin typeface="Times New Roman" pitchFamily="18" charset="0"/>
              </a:rPr>
              <a:pPr/>
              <a:t>3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D2489-2E54-48E1-A017-93B1BD7D91B1}" type="slidenum">
              <a:rPr lang="is-IS" smtClean="0">
                <a:latin typeface="Times New Roman" pitchFamily="18" charset="0"/>
              </a:rPr>
              <a:pPr/>
              <a:t>4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8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AA864-F216-4C4A-9B1E-CD4E49D96523}" type="slidenum">
              <a:rPr lang="en-GB" smtClean="0">
                <a:latin typeface="Times New Roman" pitchFamily="18" charset="0"/>
              </a:rPr>
              <a:pPr/>
              <a:t>5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0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1D622-57A8-48F6-B76C-D62798EA7E86}" type="slidenum">
              <a:rPr lang="is-IS" smtClean="0">
                <a:latin typeface="Times New Roman" pitchFamily="18" charset="0"/>
              </a:rPr>
              <a:pPr/>
              <a:t>6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7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>
              <a:latin typeface="Times New Roman" pitchFamily="18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1D622-57A8-48F6-B76C-D62798EA7E86}" type="slidenum">
              <a:rPr lang="is-IS" smtClean="0">
                <a:latin typeface="Times New Roman" pitchFamily="18" charset="0"/>
              </a:rPr>
              <a:pPr/>
              <a:t>7</a:t>
            </a:fld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6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80FCC-86D3-4ED8-8B02-B2669F23539F}" type="slidenum">
              <a:rPr lang="en-GB" smtClean="0">
                <a:latin typeface="Times New Roman" pitchFamily="18" charset="0"/>
              </a:rPr>
              <a:pPr/>
              <a:t>8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77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8104E-33A7-4DCA-983D-B3F98E3BFC99}" type="slidenum">
              <a:rPr lang="en-GB" smtClean="0">
                <a:latin typeface="Times New Roman" pitchFamily="18" charset="0"/>
              </a:rPr>
              <a:pPr/>
              <a:t>9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36F6E3-5771-4D0D-9481-7A11A6E15E4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F826-0FEE-47EA-8D6B-ACC48DC18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0D08796-4E45-4D3F-A1FC-DD158A4B2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51AB-74E1-4801-8713-6E8138BD2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7246C0-C922-4B48-962E-B785B0797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DAC9-709D-4B77-9A8C-91E13FEE9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431A-3AC2-4E41-B497-DCE990239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4839-0AEC-46A0-8E96-76B12C43E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4475-E08C-4070-8C81-E9E0CF337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7D72-4837-47A1-AE1F-F0B82D40A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C0F9A2-E00B-4640-AD13-E0F08CD1C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58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Times New Roman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Times New Roman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Times New Roman" charset="0"/>
              </a:defRPr>
            </a:lvl1pPr>
            <a:extLst/>
          </a:lstStyle>
          <a:p>
            <a:pPr>
              <a:defRPr/>
            </a:pPr>
            <a:fld id="{6FB3E610-D6F7-4C11-8151-CD41A920A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2" r:id="rId2"/>
    <p:sldLayoutId id="2147483790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91" r:id="rId9"/>
    <p:sldLayoutId id="2147483788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hi.is/vefur/merki/h_is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y.org/news/feature/corruption_perceptions_index_201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28926" y="947738"/>
            <a:ext cx="5638800" cy="39624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s-IS" sz="7200" dirty="0">
                <a:gradFill>
                  <a:gsLst>
                    <a:gs pos="0">
                      <a:schemeClr val="accent4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Hagvöxtur um heiminn</a:t>
            </a:r>
            <a:b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9448" y="5643578"/>
            <a:ext cx="3648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s-IS" sz="3200" dirty="0">
                <a:gradFill>
                  <a:gsLst>
                    <a:gs pos="0">
                      <a:schemeClr val="accent4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Þorvaldur Gylfason</a:t>
            </a:r>
          </a:p>
        </p:txBody>
      </p:sp>
      <p:pic>
        <p:nvPicPr>
          <p:cNvPr id="30724" name="Picture 5" descr="Íslenska útgáfan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8625" y="3886200"/>
            <a:ext cx="2041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20188-3C5F-4670-8901-5DB8C2016906}"/>
              </a:ext>
            </a:extLst>
          </p:cNvPr>
          <p:cNvSpPr txBox="1"/>
          <p:nvPr/>
        </p:nvSpPr>
        <p:spPr>
          <a:xfrm>
            <a:off x="5796136" y="4149080"/>
            <a:ext cx="283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Viðauki við 21. kafla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43063"/>
            <a:ext cx="8115300" cy="4929187"/>
          </a:xfrm>
        </p:spPr>
        <p:txBody>
          <a:bodyPr>
            <a:noAutofit/>
          </a:bodyPr>
          <a:lstStyle/>
          <a:p>
            <a:pPr marL="273600" indent="-273600" eaLnBrk="1" fontAlgn="auto" hangingPunct="1">
              <a:spcAft>
                <a:spcPts val="0"/>
              </a:spcAft>
              <a:buSzPct val="80000"/>
              <a:buFont typeface="Wingdings 2"/>
              <a:buNone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Hollenzka veikin: Of hátt gengi</a:t>
            </a:r>
          </a:p>
          <a:p>
            <a:pPr marL="847344" lvl="2" indent="-609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/>
              <a:buNone/>
              <a:defRPr/>
            </a:pP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Dregur úr útflutningi og bjagar samsetningu hans</a:t>
            </a:r>
          </a:p>
          <a:p>
            <a:pPr marL="273600" lvl="1" indent="-273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 2"/>
              <a:buNone/>
              <a:defRPr/>
            </a:pPr>
            <a:r>
              <a:rPr lang="is-I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Rentusókn tekur á sig margar myndir</a:t>
            </a:r>
          </a:p>
          <a:p>
            <a:pPr marL="847344" lvl="2" indent="-609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/>
              <a:buNone/>
              <a:defRPr/>
            </a:pP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Ofvernd, spilling, kúgun</a:t>
            </a:r>
          </a:p>
          <a:p>
            <a:pPr marL="609600" lvl="1" indent="-609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 2"/>
              <a:buNone/>
              <a:defRPr/>
            </a:pPr>
            <a:r>
              <a:rPr lang="is-I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Vanræksla menntunar</a:t>
            </a:r>
          </a:p>
          <a:p>
            <a:pPr marL="847344" lvl="2" indent="-609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/>
              <a:buNone/>
              <a:defRPr/>
            </a:pP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Fölsk öryggiskennd</a:t>
            </a:r>
          </a:p>
          <a:p>
            <a:pPr marL="847344" lvl="2" indent="-609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/>
              <a:buNone/>
              <a:defRPr/>
            </a:pPr>
            <a:r>
              <a:rPr kumimoji="1"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Veik hagstjórn, fúnir innviðir</a:t>
            </a:r>
            <a:endParaRPr lang="is-IS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600" lvl="1" indent="-609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 2"/>
              <a:buNone/>
              <a:defRPr/>
            </a:pPr>
            <a:r>
              <a:rPr lang="is-I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Fjárfesting: Sama saga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320040"/>
            <a:ext cx="864096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Náttúrugnægð og hagvöxtur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61969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Mannfjölgun hamlar hagvexti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>
              <a:latin typeface="Calibri" pitchFamily="34" charset="0"/>
            </a:endParaRPr>
          </a:p>
        </p:txBody>
      </p:sp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00188"/>
            <a:ext cx="2559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0" y="62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>
              <a:latin typeface="Calibri" pitchFamily="34" charset="0"/>
            </a:endParaRPr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357438"/>
            <a:ext cx="3000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286000"/>
            <a:ext cx="2286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071813"/>
            <a:ext cx="39639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714875"/>
            <a:ext cx="74564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535" t="-11522" r="-14535" b="-23044"/>
          <a:stretch>
            <a:fillRect/>
          </a:stretch>
        </p:blipFill>
        <p:spPr bwMode="auto">
          <a:xfrm rot="21290225">
            <a:off x="5837654" y="5533293"/>
            <a:ext cx="1842050" cy="121124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964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4888" y="1643063"/>
            <a:ext cx="1955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857892"/>
            <a:ext cx="4404919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69648" name="Rectangle 17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s-IS" sz="1800" i="0">
              <a:latin typeface="Calibri" pitchFamily="34" charset="0"/>
            </a:endParaRPr>
          </a:p>
        </p:txBody>
      </p:sp>
      <p:sp>
        <p:nvSpPr>
          <p:cNvPr id="6964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7263" y="1643063"/>
            <a:ext cx="1892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3524250" y="5500688"/>
            <a:ext cx="1643063" cy="11430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277451">
            <a:off x="7006543" y="2109502"/>
            <a:ext cx="193835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3200">
                <a:latin typeface="Cambria" panose="02040503050406030204" pitchFamily="18" charset="0"/>
                <a:ea typeface="Cambria" panose="02040503050406030204" pitchFamily="18" charset="0"/>
              </a:rPr>
              <a:t>Upprifjun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764319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frumframleiðsla og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071389"/>
            <a:ext cx="4104456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Náttúruauðlindagnægð kallar á hátt hlutfall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frumframleiðslu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– þ.e. hráefnaframleiðsla, olía, málmar o.s.frv. – í VLF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Náttúruauðlindir geta verið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blendin blessun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, sé þeim ekki vel stýrt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167 lönd, 1960-2017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4800194"/>
              </p:ext>
            </p:extLst>
          </p:nvPr>
        </p:nvGraphicFramePr>
        <p:xfrm>
          <a:off x="4553123" y="1494328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2928767" y="3362463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2017 (PPP)</a:t>
            </a:r>
          </a:p>
        </p:txBody>
      </p:sp>
      <p:sp>
        <p:nvSpPr>
          <p:cNvPr id="5" name="TextBox 4"/>
          <p:cNvSpPr txBox="1"/>
          <p:nvPr/>
        </p:nvSpPr>
        <p:spPr>
          <a:xfrm rot="21365756">
            <a:off x="6406971" y="651625"/>
            <a:ext cx="2540542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Frumframleiðsla er VLF að frádregnum iðnaði og þjónustu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059220">
            <a:off x="6976112" y="2792721"/>
            <a:ext cx="134630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-0,46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8919" y="6012577"/>
            <a:ext cx="313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Frumframleiðsla 1960-2017 </a:t>
            </a:r>
            <a:b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(% af VLF)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749917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fjölbreytni og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071389"/>
            <a:ext cx="3891855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Fjölbreytni dregur úr vægi frumframleiðslu í VLF og gerir meiri menntunarkröfur til mannaflans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Fjölbreytni dregur úr áhættu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Óhyggilegt að geyma öll eggin sín í sömu körfu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162 lönd, 1960-2016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28828" y="3365466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Lógariþmi</a:t>
            </a: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 VÞT á mann 2016 (PPP)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8919" y="6012577"/>
            <a:ext cx="3139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Fjölbreytnivísitala 1960-2010 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65756">
            <a:off x="6406971" y="396075"/>
            <a:ext cx="2540542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Frumframleiðsla er VLF að frádregnum iðnaði og þjónustu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1890715"/>
              </p:ext>
            </p:extLst>
          </p:nvPr>
        </p:nvGraphicFramePr>
        <p:xfrm>
          <a:off x="4615231" y="1589274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 rot="21059220">
            <a:off x="7236048" y="3074624"/>
            <a:ext cx="126805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0,46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20040"/>
            <a:ext cx="7859216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Félagsauður og hagvöxtur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7391400" cy="4714875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kumimoji="1" lang="is-IS" sz="4000" dirty="0">
                <a:latin typeface="Cambria" panose="02040503050406030204" pitchFamily="18" charset="0"/>
                <a:ea typeface="Cambria" panose="02040503050406030204" pitchFamily="18" charset="0"/>
              </a:rPr>
              <a:t>Þrjár hliðar félagsauðs</a:t>
            </a:r>
          </a:p>
          <a:p>
            <a:pPr marL="856488" lvl="1" indent="-609600" eaLnBrk="1" fontAlgn="auto" hangingPunct="1">
              <a:spcAft>
                <a:spcPts val="0"/>
              </a:spcAft>
              <a:buClr>
                <a:schemeClr val="accent4"/>
              </a:buClr>
              <a:buSzPct val="100000"/>
              <a:buFont typeface="Wingdings 2"/>
              <a:buChar char=""/>
              <a:defRPr/>
            </a:pPr>
            <a:r>
              <a:rPr lang="is-IS" sz="3200" dirty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Jöfnuður</a:t>
            </a:r>
          </a:p>
          <a:p>
            <a:pPr marL="856488" lvl="1" indent="-609600" eaLnBrk="1" fontAlgn="auto" hangingPunct="1">
              <a:spcAft>
                <a:spcPts val="0"/>
              </a:spcAft>
              <a:buClr>
                <a:schemeClr val="accent4"/>
              </a:buClr>
              <a:buSzPct val="100000"/>
              <a:buFont typeface="Wingdings 2"/>
              <a:buChar char=""/>
              <a:defRPr/>
            </a:pPr>
            <a:r>
              <a:rPr lang="is-IS" sz="3200" dirty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Heiðarleiki</a:t>
            </a:r>
          </a:p>
          <a:p>
            <a:pPr marL="856488" lvl="1" indent="-609600" eaLnBrk="1" fontAlgn="auto" hangingPunct="1">
              <a:spcAft>
                <a:spcPts val="0"/>
              </a:spcAft>
              <a:buClr>
                <a:schemeClr val="accent4"/>
              </a:buClr>
              <a:buSzPct val="100000"/>
              <a:buFont typeface="Wingdings 2"/>
              <a:buChar char=""/>
              <a:defRPr/>
            </a:pPr>
            <a:r>
              <a:rPr lang="is-IS" sz="3200" dirty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Lýðræði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4000" dirty="0">
                <a:latin typeface="Cambria" panose="02040503050406030204" pitchFamily="18" charset="0"/>
                <a:ea typeface="Cambria" panose="02040503050406030204" pitchFamily="18" charset="0"/>
              </a:rPr>
              <a:t>Hvað segja gögnin?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Ójöfnuður og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38"/>
            <a:ext cx="3614738" cy="478631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Tvö sjónarmið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Mikill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jöfnuður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dregur úr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vinnu, sparnaði, menntun og </a:t>
            </a: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hagvexti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Mikill </a:t>
            </a:r>
            <a:r>
              <a:rPr kumimoji="1"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ójöfnuður</a:t>
            </a: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 dregur samheldni og þar með úr hagvexti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Hvað segja gögnin?</a:t>
            </a: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161 land, 1979-2016</a:t>
            </a:r>
          </a:p>
        </p:txBody>
      </p:sp>
      <p:graphicFrame>
        <p:nvGraphicFramePr>
          <p:cNvPr id="9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7624181"/>
              </p:ext>
            </p:extLst>
          </p:nvPr>
        </p:nvGraphicFramePr>
        <p:xfrm>
          <a:off x="4498871" y="1556792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2694742" y="33624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2016 (PPP)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8919" y="6012577"/>
            <a:ext cx="3139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100 - Gini-stuðull 1979-2016  </a:t>
            </a:r>
          </a:p>
        </p:txBody>
      </p:sp>
      <p:sp>
        <p:nvSpPr>
          <p:cNvPr id="12" name="TextBox 11"/>
          <p:cNvSpPr txBox="1"/>
          <p:nvPr/>
        </p:nvSpPr>
        <p:spPr>
          <a:xfrm rot="21059220">
            <a:off x="7222502" y="1547038"/>
            <a:ext cx="124330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0,36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6243" y="626925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/>
              <a:t>Meiri jöfnuður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876256" y="6371708"/>
            <a:ext cx="576064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Ójöfnuður og hagvöxtur</a:t>
            </a:r>
          </a:p>
        </p:txBody>
      </p:sp>
      <p:graphicFrame>
        <p:nvGraphicFramePr>
          <p:cNvPr id="9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3201488"/>
              </p:ext>
            </p:extLst>
          </p:nvPr>
        </p:nvGraphicFramePr>
        <p:xfrm>
          <a:off x="4498871" y="1556792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2694742" y="33624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2016 (PPP)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0528" y="6033154"/>
            <a:ext cx="3139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100 - Gini-stuðull 1979-2016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Jöfnuður örvar hagvöxt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Engin sjáanleg merki þess að jöfnuður standi í vegi fyrir vexti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Lækkun Gini-stuðulsins um 10 stig helzt í hendur við aukningu tekna á mann um 47%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372" y="1574800"/>
            <a:ext cx="792088" cy="57551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6243" y="626925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Meiri jöfnuður 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>
            <a:off x="6876256" y="6371708"/>
            <a:ext cx="576064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320253A-D980-4040-B698-A9F4E2FAD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68760"/>
            <a:ext cx="6944320" cy="5208240"/>
          </a:xfrm>
          <a:prstGeom prst="rect">
            <a:avLst/>
          </a:prstGeom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1CC31D3F-07F1-4E55-A1B2-ED049A0C1B13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7103503" y="1823592"/>
            <a:ext cx="1252715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Lýðræði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A25DD91-7E15-465E-A809-7FC0E911B404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7154858" y="3462509"/>
            <a:ext cx="1121397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Fáræði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BE69A475-445B-41D4-9673-832F7531AA37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7118585" y="4459682"/>
            <a:ext cx="1214371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Einræði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BDBCA3-7584-4155-980E-5E57864B109F}"/>
              </a:ext>
            </a:extLst>
          </p:cNvPr>
          <p:cNvSpPr/>
          <p:nvPr/>
        </p:nvSpPr>
        <p:spPr>
          <a:xfrm>
            <a:off x="6588224" y="1916832"/>
            <a:ext cx="432048" cy="432048"/>
          </a:xfrm>
          <a:prstGeom prst="ellipse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63051E-67F1-447F-8DF9-E5EA53D55989}"/>
              </a:ext>
            </a:extLst>
          </p:cNvPr>
          <p:cNvSpPr/>
          <p:nvPr/>
        </p:nvSpPr>
        <p:spPr>
          <a:xfrm>
            <a:off x="6533212" y="3532382"/>
            <a:ext cx="515180" cy="504056"/>
          </a:xfrm>
          <a:prstGeom prst="ellipse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D49BCD2-3207-4AC0-A0A0-151B7ABD98BE}"/>
              </a:ext>
            </a:extLst>
          </p:cNvPr>
          <p:cNvSpPr txBox="1">
            <a:spLocks/>
          </p:cNvSpPr>
          <p:nvPr/>
        </p:nvSpPr>
        <p:spPr>
          <a:xfrm>
            <a:off x="251520" y="625679"/>
            <a:ext cx="8784976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Frá einræði til lýðræðis 1800-2017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41816-4BD3-4B74-B022-774D8008A352}"/>
              </a:ext>
            </a:extLst>
          </p:cNvPr>
          <p:cNvSpPr txBox="1"/>
          <p:nvPr/>
        </p:nvSpPr>
        <p:spPr>
          <a:xfrm rot="16200000">
            <a:off x="-241932" y="3561643"/>
            <a:ext cx="173506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Fjöldi landa</a:t>
            </a:r>
          </a:p>
        </p:txBody>
      </p:sp>
    </p:spTree>
    <p:extLst>
      <p:ext uri="{BB962C8B-B14F-4D97-AF65-F5344CB8AC3E}">
        <p14:creationId xmlns:p14="http://schemas.microsoft.com/office/powerpoint/2010/main" val="29891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lýðræði og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9341"/>
            <a:ext cx="3521075" cy="488600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Tvö sjónarmið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Stjórnmálakúgun heldur aftur af hagsmunahópum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og örvar hagvöxt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Stjórnmálakúgun dregur úr hagkvæmni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og þá um leið úr hagvexti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Hvað segja gögnin?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154 lönd, 1960-2016</a:t>
            </a:r>
          </a:p>
        </p:txBody>
      </p:sp>
      <p:graphicFrame>
        <p:nvGraphicFramePr>
          <p:cNvPr id="10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8280963"/>
              </p:ext>
            </p:extLst>
          </p:nvPr>
        </p:nvGraphicFramePr>
        <p:xfrm>
          <a:off x="4455841" y="1486614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2694742" y="33624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Lógariþmi</a:t>
            </a: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 VÞT á mann 2016 (PPP)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6645" y="6012577"/>
            <a:ext cx="3139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Lýðræðisvísitala 1960-2012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059220">
            <a:off x="7238139" y="4673868"/>
            <a:ext cx="122034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0,42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6243" y="6269250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Meira lýðræði 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6876256" y="6371708"/>
            <a:ext cx="576064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lýðræði og hagvöxtur</a:t>
            </a:r>
          </a:p>
        </p:txBody>
      </p:sp>
      <p:graphicFrame>
        <p:nvGraphicFramePr>
          <p:cNvPr id="10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3780847"/>
              </p:ext>
            </p:extLst>
          </p:nvPr>
        </p:nvGraphicFramePr>
        <p:xfrm>
          <a:off x="4455841" y="1486614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2694742" y="33624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2016 (PPP)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6645" y="6012577"/>
            <a:ext cx="3139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Lýðræðisvísitala 1960-2012 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9341"/>
            <a:ext cx="3686176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Tvö sjónarmið, aftur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Lýðræði teflir upp í hendur hagsmunahópa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og hægir á hagvexti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Lýðræði auðveldar stjórnarskipti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og örvar hagvöxt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Gögnin virðast styðja síðari tilgátuna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6243" y="6269250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Meira lýðræði 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6876256" y="6371708"/>
            <a:ext cx="576064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500063" y="1643063"/>
            <a:ext cx="76438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Arial" pitchFamily="34" charset="0"/>
              <a:buChar char="•"/>
              <a:defRPr/>
            </a:pP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Frjáls verðmyndun </a:t>
            </a: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felur í sér að verð ræðst á markaði, ekki á stjórnarskrifstofum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Blandaður markaðsbúskapur er </a:t>
            </a:r>
            <a:r>
              <a:rPr kumimoji="1" lang="is-I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hagkvæmari</a:t>
            </a: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 en áætlunarbúskapur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Char char="ü"/>
              <a:defRPr/>
            </a:pPr>
            <a:r>
              <a:rPr kumimoji="1"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Sbr. Sovétríkin sálugu og Bandaríkin eða ESB</a:t>
            </a:r>
            <a:endParaRPr kumimoji="1" lang="is-IS" sz="20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Arial" pitchFamily="34" charset="0"/>
              <a:buChar char="•"/>
              <a:defRPr/>
            </a:pP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Frjáls viðskipti </a:t>
            </a: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innan lands og út á við greiða fyrir sérhæfingu og hagkvæmni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Fríverzlun er </a:t>
            </a:r>
            <a:r>
              <a:rPr kumimoji="1" lang="is-I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hagkvæmari</a:t>
            </a: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 en sjálfþurftarbúskapur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Char char="ü"/>
              <a:defRPr/>
            </a:pPr>
            <a:r>
              <a:rPr kumimoji="1"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Sbr. Kúbu og Hong Kong eða Singapúr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Char char="ü"/>
              <a:defRPr/>
            </a:pPr>
            <a:r>
              <a:rPr kumimoji="1"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Og sbr. málflutning Jóns forseta strax 1843</a:t>
            </a:r>
            <a:endParaRPr kumimoji="1"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Frívæðing og hagvöxtur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lýðræði og hagvöxtur</a:t>
            </a:r>
          </a:p>
        </p:txBody>
      </p:sp>
      <p:graphicFrame>
        <p:nvGraphicFramePr>
          <p:cNvPr id="10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0428615"/>
              </p:ext>
            </p:extLst>
          </p:nvPr>
        </p:nvGraphicFramePr>
        <p:xfrm>
          <a:off x="4455841" y="1486614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2694742" y="33624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2016 (PPP)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6645" y="6012577"/>
            <a:ext cx="3139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Lýðræðisvísitala 1960-2012 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1349"/>
            <a:ext cx="3519488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ts val="28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Lýðræði eykur hagvöxt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Engin sýnileg merki þess að lýðræði standi í vegi fyrir vexti</a:t>
            </a:r>
          </a:p>
          <a:p>
            <a:pPr marL="274320" indent="-274320" eaLnBrk="1" fontAlgn="auto" hangingPunct="1">
              <a:lnSpc>
                <a:spcPts val="28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Efling lýðræðis um 10 stig frá landi til lands </a:t>
            </a:r>
            <a:r>
              <a:rPr lang="is-IS" dirty="0" err="1">
                <a:latin typeface="Cambria" panose="02040503050406030204" pitchFamily="18" charset="0"/>
                <a:ea typeface="Cambria" panose="02040503050406030204" pitchFamily="18" charset="0"/>
              </a:rPr>
              <a:t>helzt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í hendur við aukningu tekna á mann um 84%</a:t>
            </a:r>
          </a:p>
          <a:p>
            <a:pPr marL="274320" indent="-274320" eaLnBrk="1" fontAlgn="auto" hangingPunct="1">
              <a:lnSpc>
                <a:spcPts val="28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indent="-274320" eaLnBrk="1" fontAlgn="auto" hangingPunct="1">
              <a:lnSpc>
                <a:spcPts val="28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75226" y="1521514"/>
            <a:ext cx="792088" cy="57551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6243" y="6269250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Meira lýðræði 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>
            <a:off x="6876256" y="6371708"/>
            <a:ext cx="576064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Spilling og hagvöxtur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521075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Tvö sjónarmið enn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Spilling smyr hjól atvinnulífs og viðskipta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og örvar þannig hagvöxt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Spilling leiðir af sér óhagkvæmni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og slævir hagvöxt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Hvað segja gögnin?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160 lönd, 2012-2017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694743" y="33624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2017 (PPP)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8937" y="6154763"/>
            <a:ext cx="3682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Spillingarvísitala 2012-2016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3585919"/>
              </p:ext>
            </p:extLst>
          </p:nvPr>
        </p:nvGraphicFramePr>
        <p:xfrm>
          <a:off x="4550076" y="162880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 rot="21059220">
            <a:off x="7303855" y="3985582"/>
            <a:ext cx="12339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0,59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6243" y="6359792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Minni spilling 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6876256" y="6454029"/>
            <a:ext cx="576064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Spilling og hagvöxtur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694743" y="33624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2017 (PPP)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984" y="6090805"/>
            <a:ext cx="368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Spillingarvísitala 2016</a:t>
            </a:r>
          </a:p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(Heimild: </a:t>
            </a:r>
            <a:r>
              <a:rPr lang="is-IS" sz="1600" dirty="0" err="1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Transparency</a:t>
            </a: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 </a:t>
            </a:r>
            <a:r>
              <a:rPr lang="is-IS" sz="1600" dirty="0" err="1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Internationtal</a:t>
            </a: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506916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Gott viðskiptasiðferði glæðir hagvöxt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Þessi rök er hægt að heimfæra á aðra innviði, t.d.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tryggan eignarrétt 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og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skilvirk gjaldþrotalög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Ef spilling er kýld niður um 10 stig aukast tekjur á mann um 37%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Fyrirvari: Orsök eða afleiðing?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2452682"/>
              </p:ext>
            </p:extLst>
          </p:nvPr>
        </p:nvGraphicFramePr>
        <p:xfrm>
          <a:off x="4550076" y="162880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val 15"/>
          <p:cNvSpPr/>
          <p:nvPr/>
        </p:nvSpPr>
        <p:spPr>
          <a:xfrm>
            <a:off x="6239148" y="5009561"/>
            <a:ext cx="792088" cy="57551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556792"/>
            <a:ext cx="7608888" cy="5029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Hagvöxtur fer eftir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hagskipulagi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og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hagstjórn</a:t>
            </a:r>
          </a:p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Almannavaldið getur örvað hagvöxt til langs tíma litið með því að efla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Sparnað og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hágæðafjárfestingu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Erlend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viðskipti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og fjárfestingu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Menntun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 öllum skólastigum og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heilbrigði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Fjölbreytt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atvinnulíf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Trausta innviði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samfélagsins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29816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Hver er niðurstaðan?</a:t>
            </a:r>
          </a:p>
        </p:txBody>
      </p:sp>
      <p:sp>
        <p:nvSpPr>
          <p:cNvPr id="2" name="TextBox 1"/>
          <p:cNvSpPr txBox="1"/>
          <p:nvPr/>
        </p:nvSpPr>
        <p:spPr>
          <a:xfrm rot="21349816">
            <a:off x="6340614" y="5298897"/>
            <a:ext cx="2430281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Eitt enn: </a:t>
            </a:r>
            <a:b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Loftkæling!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bldLvl="2" autoUpdateAnimBg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29816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Hver er niðurstaðan?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060848"/>
            <a:ext cx="6264696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Hömlur gegn hagvexti eru margar hverjar af manna völdum líkt og aðrar hömlur gegn framförum á ýmsum öðrum sviðum …</a:t>
            </a:r>
          </a:p>
          <a:p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… og þeim geta menn því rutt úr vegi á lýðræðisvettvangi</a:t>
            </a:r>
          </a:p>
        </p:txBody>
      </p:sp>
    </p:spTree>
    <p:extLst>
      <p:ext uri="{BB962C8B-B14F-4D97-AF65-F5344CB8AC3E}">
        <p14:creationId xmlns:p14="http://schemas.microsoft.com/office/powerpoint/2010/main" val="29873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469900" y="1657350"/>
            <a:ext cx="7602538" cy="4700588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Hagvöxtur skiptir miklu í fátækum löndum </a:t>
            </a:r>
          </a:p>
          <a:p>
            <a:pPr marL="742950" lvl="1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26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Spurning beinlínis um líf og dauða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Og ekki aðeins í fátækralöndum</a:t>
            </a:r>
          </a:p>
          <a:p>
            <a:pPr marL="742950" lvl="1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26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Fátækt innan um allsnægtir í okkar heimshluta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Höfuðkenning Gunnars Myrdal í </a:t>
            </a:r>
            <a:r>
              <a:rPr kumimoji="1" lang="is-I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Asian Drama</a:t>
            </a: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 (1968): </a:t>
            </a:r>
          </a:p>
          <a:p>
            <a:pPr marL="742950" lvl="1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Font typeface="Wingdings 2"/>
              <a:buChar char=""/>
              <a:defRPr/>
            </a:pPr>
            <a:r>
              <a:rPr kumimoji="1" lang="is-IS" sz="26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Hagvöxtur er óhugsandi í Asíulöndum!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Nýja hagvaxtarfræðin gefur fyrirheit um að svipaðar ályktanir um </a:t>
            </a:r>
            <a:r>
              <a:rPr kumimoji="1" lang="is-I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Afríku</a:t>
            </a: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 nú eða önnur pláss reynist einnig rangar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29816"/>
            <a:ext cx="778720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hægt er að örva hagvöxt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29816"/>
            <a:ext cx="778720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hægt er að örva hagvöxt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0850" y="1657350"/>
            <a:ext cx="7621588" cy="4843463"/>
          </a:xfrm>
          <a:prstGeom prst="rect">
            <a:avLst/>
          </a:prstGeom>
        </p:spPr>
        <p:txBody>
          <a:bodyPr/>
          <a:lstStyle/>
          <a:p>
            <a:pPr indent="-283464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 Reynsla síðustu ára lofar góðu </a:t>
            </a:r>
          </a:p>
          <a:p>
            <a:pPr indent="-283464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 Talsverðar framfarir í hagstjórn og hagstjórnarfari um allan heim síðan 1990 </a:t>
            </a:r>
          </a:p>
          <a:p>
            <a:pPr indent="-283464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 Efling hagvaxtar og uppræting fátæktar hafa notið vaxandi stuðnings meðal almennings og stjórnmálamanna með ólíkar skoðanir að öðru leyti</a:t>
            </a:r>
          </a:p>
          <a:p>
            <a:pPr indent="-283464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 Fyrirstaða sérhagsmuna er samt mikil og leggur þungar byrðar á samfélagið í heild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3184" y="629816"/>
            <a:ext cx="843528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Lesmál um hagvöxt á íslenzku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21300000">
            <a:off x="777232" y="3100873"/>
            <a:ext cx="750718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20999997" rev="0"/>
              </a:camera>
              <a:lightRig rig="threePt" dir="t"/>
            </a:scene3d>
          </a:bodyPr>
          <a:lstStyle/>
          <a:p>
            <a:pPr eaLnBrk="0" hangingPunct="0">
              <a:defRPr/>
            </a:pPr>
            <a:r>
              <a:rPr lang="is-IS" sz="24000" dirty="0">
                <a:gradFill>
                  <a:gsLst>
                    <a:gs pos="0">
                      <a:schemeClr val="accent4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Endir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2438" y="1628800"/>
            <a:ext cx="71199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Sjá til dæmis </a:t>
            </a: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Að vaxa í sundur 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og fleiri kafla í</a:t>
            </a: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bók minni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Framtíðin er annað land</a:t>
            </a:r>
            <a:r>
              <a:rPr kumimoji="1"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(Háskólaútgáfan 2001, 17. kafli)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221" y="1472886"/>
            <a:ext cx="3521075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Frívæðing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verðlags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stuðlar að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hagkvæmari ráðstöfun framleiðsluafla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Frívæðing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viðskipta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stuðlar að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hagkvæmari verkaskiptingu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179 lönd, 1960-2017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Frívæðing og hagvöxtur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3368209"/>
              </p:ext>
            </p:extLst>
          </p:nvPr>
        </p:nvGraphicFramePr>
        <p:xfrm>
          <a:off x="4644008" y="1440678"/>
          <a:ext cx="352107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2767105" y="3665364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2017 (PPP)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6093296"/>
            <a:ext cx="3139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Viðskipti 1960-2017 (% af VLF)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059220">
            <a:off x="7370163" y="2079185"/>
            <a:ext cx="118978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0,31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1C079-09F1-4802-A0E9-086C775D1E3B}"/>
              </a:ext>
            </a:extLst>
          </p:cNvPr>
          <p:cNvSpPr txBox="1"/>
          <p:nvPr/>
        </p:nvSpPr>
        <p:spPr>
          <a:xfrm>
            <a:off x="6084168" y="6373840"/>
            <a:ext cx="178286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s-I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Viðskipti = X + 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41488"/>
            <a:ext cx="3900488" cy="45259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Kenningin er skýr, frá Adam Smith (1776) og áfram: i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nnlend og erlend viðskipti örva hagvöxt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Sjálfsþurftarbúskapur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kallar alls staðar og ævinlega á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hörmungar</a:t>
            </a: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6019" name="Picture 2" descr="dprk-dmsp-da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08488" y="2533650"/>
            <a:ext cx="3521075" cy="2659063"/>
          </a:xfrm>
        </p:spPr>
      </p:pic>
      <p:sp>
        <p:nvSpPr>
          <p:cNvPr id="8" name="Oval 7"/>
          <p:cNvSpPr/>
          <p:nvPr/>
        </p:nvSpPr>
        <p:spPr>
          <a:xfrm>
            <a:off x="5572125" y="3357563"/>
            <a:ext cx="785813" cy="785812"/>
          </a:xfrm>
          <a:prstGeom prst="ellipse">
            <a:avLst/>
          </a:prstGeom>
          <a:noFill/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s-IS" dirty="0">
              <a:solidFill>
                <a:schemeClr val="accent4"/>
              </a:solidFill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4357688" y="5253038"/>
            <a:ext cx="3571875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is-IS">
                <a:latin typeface="Cambria" panose="02040503050406030204" pitchFamily="18" charset="0"/>
                <a:ea typeface="Cambria" panose="02040503050406030204" pitchFamily="18" charset="0"/>
              </a:rPr>
              <a:t>Svartnætti</a:t>
            </a:r>
          </a:p>
          <a:p>
            <a:pPr algn="ctr" eaLnBrk="0" hangingPunct="0"/>
            <a:r>
              <a:rPr lang="is-IS">
                <a:latin typeface="Cambria" panose="02040503050406030204" pitchFamily="18" charset="0"/>
                <a:ea typeface="Cambria" panose="02040503050406030204" pitchFamily="18" charset="0"/>
              </a:rPr>
              <a:t>í Norður-Kóreu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Frívæðing og hagvöxtur</a:t>
            </a:r>
          </a:p>
        </p:txBody>
      </p:sp>
      <p:sp>
        <p:nvSpPr>
          <p:cNvPr id="7" name="TextBox 6"/>
          <p:cNvSpPr txBox="1"/>
          <p:nvPr/>
        </p:nvSpPr>
        <p:spPr>
          <a:xfrm rot="21407529">
            <a:off x="6742745" y="2194533"/>
            <a:ext cx="207460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>
                <a:latin typeface="Cambria" panose="02040503050406030204" pitchFamily="18" charset="0"/>
                <a:ea typeface="Cambria" panose="02040503050406030204" pitchFamily="18" charset="0"/>
              </a:rPr>
              <a:t>Séð þetta áður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463378" y="1483050"/>
            <a:ext cx="76182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kumimoji="1" lang="is-I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Minni verðbólga </a:t>
            </a:r>
            <a:r>
              <a:rPr kumimoji="1"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þýðir minni óhagkvæmni af völdum verðbólgu </a:t>
            </a:r>
            <a:endParaRPr kumimoji="1" lang="is-IS" sz="30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2000" lvl="1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Verðbólga</a:t>
            </a:r>
            <a:r>
              <a:rPr kumimoji="1"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refsar fólki og fyrirtækjum fyrir að eiga reiðufé og dregur þannig úr hagkvæmni</a:t>
            </a:r>
          </a:p>
          <a:p>
            <a:pPr marL="612000" lvl="1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Verðbólga er </a:t>
            </a:r>
            <a:r>
              <a:rPr kumimoji="1" lang="is-I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ígildi skatts</a:t>
            </a:r>
          </a:p>
          <a:p>
            <a:pPr marL="972000" lvl="2" indent="-228600" eaLnBrk="0" hangingPunct="0">
              <a:spcBef>
                <a:spcPct val="20000"/>
              </a:spcBef>
              <a:buClr>
                <a:schemeClr val="accent4"/>
              </a:buClr>
              <a:buSzPct val="60000"/>
              <a:buFont typeface="Arial" pitchFamily="34" charset="0"/>
              <a:buChar char="•"/>
              <a:defRPr/>
            </a:pPr>
            <a:r>
              <a:rPr kumimoji="1"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Ógagnsærri og óhagkvæmari en flestir aðrir skattar</a:t>
            </a:r>
          </a:p>
          <a:p>
            <a:pPr marL="612000" lvl="1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Verðbólga veldur </a:t>
            </a:r>
            <a:r>
              <a:rPr kumimoji="1" lang="is-I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óvissu</a:t>
            </a:r>
          </a:p>
          <a:p>
            <a:pPr marL="972000" lvl="2" indent="-228600" eaLnBrk="0" hangingPunct="0">
              <a:spcBef>
                <a:spcPct val="20000"/>
              </a:spcBef>
              <a:buClr>
                <a:schemeClr val="accent4"/>
              </a:buClr>
              <a:buSzPct val="60000"/>
              <a:buFont typeface="Arial" pitchFamily="34" charset="0"/>
              <a:buChar char="•"/>
              <a:defRPr/>
            </a:pPr>
            <a:r>
              <a:rPr kumimoji="1"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Truflar bæði viðskipti og fjárfestingu</a:t>
            </a:r>
          </a:p>
          <a:p>
            <a:pPr marL="612000" lvl="1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Verðbólga hækkar </a:t>
            </a:r>
            <a:r>
              <a:rPr kumimoji="1" lang="is-I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raungengi</a:t>
            </a:r>
            <a:r>
              <a:rPr kumimoji="1"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gjaldmiðilsins</a:t>
            </a:r>
          </a:p>
          <a:p>
            <a:pPr marL="972000" lvl="2" indent="-228600" eaLnBrk="0" hangingPunct="0">
              <a:spcBef>
                <a:spcPct val="20000"/>
              </a:spcBef>
              <a:buClr>
                <a:schemeClr val="accent4"/>
              </a:buClr>
              <a:buSzPct val="60000"/>
              <a:buFont typeface="Arial" pitchFamily="34" charset="0"/>
              <a:buChar char="•"/>
              <a:defRPr/>
            </a:pPr>
            <a:r>
              <a:rPr kumimoji="1"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Spillir fyrir útflutningi og hagvexti</a:t>
            </a:r>
            <a:endParaRPr kumimoji="1"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8219256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Stöðugt verðlag og vöxtur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17106" y="1741488"/>
            <a:ext cx="3938870" cy="452596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Stöðugt verðlag eykur hagkvæmni 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með því að draga úr óvissu, framleiðslubjögun, </a:t>
            </a:r>
            <a:b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verðbólguskattheimtu og ofmati á gengi gjaldmiðilsins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175 lönd, 1960-2017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21420000">
            <a:off x="622197" y="5739263"/>
            <a:ext cx="3858694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Verðbólgubjögun = </a:t>
            </a:r>
            <a:r>
              <a:rPr kumimoji="1" lang="is-I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1" lang="is-I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/(1+</a:t>
            </a:r>
            <a:r>
              <a:rPr kumimoji="1" lang="is-I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1" lang="is-I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  <a:br>
              <a:rPr kumimoji="1" lang="is-I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1" lang="is-I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þar sem </a:t>
            </a:r>
            <a:r>
              <a:rPr kumimoji="1" lang="is-IS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 = verðbólga</a:t>
            </a:r>
            <a:endParaRPr kumimoji="1" lang="is-IS" sz="24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20040"/>
            <a:ext cx="8219256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Stöðugt verðlag og vöxtur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7429767"/>
              </p:ext>
            </p:extLst>
          </p:nvPr>
        </p:nvGraphicFramePr>
        <p:xfrm>
          <a:off x="4644008" y="1628799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 rot="21059220">
            <a:off x="6976112" y="2496998"/>
            <a:ext cx="134630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-0,12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774069" y="3804603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2017 (PPP)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6109247"/>
            <a:ext cx="3139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Verðbólgubjögun 1960-2017 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320040"/>
            <a:ext cx="8219256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Stöðugt verðlag og vöxtur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198194"/>
              </p:ext>
            </p:extLst>
          </p:nvPr>
        </p:nvGraphicFramePr>
        <p:xfrm>
          <a:off x="4644008" y="1628799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 rot="21059220">
            <a:off x="6976112" y="2496998"/>
            <a:ext cx="134630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 = -0,12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6109247"/>
            <a:ext cx="3139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Verðbólgubjögun 1960-2017 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41488"/>
            <a:ext cx="3521075" cy="452596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Mikil verðbólga vitnar um slaka stjórn ríkisfjármála og peningamála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Öguð hagstjórn örvar hagvöxt</a:t>
            </a:r>
            <a:endParaRPr lang="is-I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Traustar fjármálastofnanir, svo sem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sjálfstæðir seðlabankar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, örva hagvöxt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74069" y="3804603"/>
            <a:ext cx="323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>
                <a:latin typeface="Cambria" panose="02040503050406030204" pitchFamily="18" charset="0"/>
                <a:ea typeface="Cambria" panose="02040503050406030204" pitchFamily="18" charset="0"/>
              </a:rPr>
              <a:t>Lógariþmi VÞT á mann 2017 (PPP)</a:t>
            </a:r>
          </a:p>
        </p:txBody>
      </p:sp>
    </p:spTree>
    <p:extLst>
      <p:ext uri="{BB962C8B-B14F-4D97-AF65-F5344CB8AC3E}">
        <p14:creationId xmlns:p14="http://schemas.microsoft.com/office/powerpoint/2010/main" val="26767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20040"/>
            <a:ext cx="7859216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Sama saga aftur og aftur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9725"/>
            <a:ext cx="7643192" cy="4962525"/>
          </a:xfrm>
          <a:prstGeom prst="rect">
            <a:avLst/>
          </a:prstGeom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Meiri og betri menntun 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glæðir hagvöxt</a:t>
            </a:r>
          </a:p>
          <a:p>
            <a:pPr lvl="1" indent="-285750" eaLnBrk="0" hangingPunct="0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kumimoji="1"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Minnkar óhagræði vegna ónógrar menntunar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Heilbrigði</a:t>
            </a:r>
            <a:r>
              <a:rPr kumimoji="1" lang="is-I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glæðir hagvöxt</a:t>
            </a:r>
          </a:p>
          <a:p>
            <a:pPr lvl="1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Minnkar óhagræði vegna vanlíðanar og veikinda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Fríverzlun</a:t>
            </a:r>
            <a:r>
              <a:rPr kumimoji="1" lang="is-IS" sz="3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glæðir hagvöxt </a:t>
            </a:r>
          </a:p>
          <a:p>
            <a:pPr lvl="1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Dregur úr óhagkvæmni sem fylgir viðskiptahömlum 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Minni verðbólga </a:t>
            </a:r>
            <a:r>
              <a:rPr kumimoji="1"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glæðir hagvöxt </a:t>
            </a:r>
          </a:p>
          <a:p>
            <a:pPr lvl="1" indent="-285750" eaLnBrk="0" hangingPunct="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kumimoji="1"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Dregur úr óhagkvæmni af völdum verðbólgu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endParaRPr kumimoji="1" lang="is-IS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7572375" cy="4857750"/>
          </a:xfrm>
        </p:spPr>
        <p:txBody>
          <a:bodyPr>
            <a:normAutofit lnSpcReduction="10000"/>
          </a:bodyPr>
          <a:lstStyle/>
          <a:p>
            <a:pPr marL="273600" indent="-27360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Náttúrugnægð, sé ekki nógu vel á málum haldið, getur reynzt vera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blendin blessun</a:t>
            </a:r>
          </a:p>
          <a:p>
            <a:pPr marL="273600" indent="-27360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„Landið okkar er ríkt, en fólkið er fátækt“</a:t>
            </a:r>
          </a:p>
          <a:p>
            <a:pPr marL="990600" lvl="1" indent="-5334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r>
              <a:rPr lang="is-IS" sz="24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Vladímir Pútín, forseti Rússlands</a:t>
            </a:r>
          </a:p>
          <a:p>
            <a:pPr marL="273600" indent="-27360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Fjórir farvegir</a:t>
            </a:r>
          </a:p>
          <a:p>
            <a:pPr marL="520488" lvl="1" indent="-2736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4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Hollenzka veikin</a:t>
            </a:r>
          </a:p>
          <a:p>
            <a:pPr marL="520488" lvl="1" indent="-2736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4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Rentusókn</a:t>
            </a:r>
          </a:p>
          <a:p>
            <a:pPr marL="520488" lvl="1" indent="-2736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4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Menntun</a:t>
            </a:r>
          </a:p>
          <a:p>
            <a:pPr marL="520488" lvl="1" indent="-2736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4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Fjárfesting</a:t>
            </a:r>
          </a:p>
          <a:p>
            <a:pPr marL="273600" indent="-2736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"/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Hvað segja hagtölur?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320040"/>
            <a:ext cx="864096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Náttúrugnægð og hagvöxtur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84" y="3573016"/>
            <a:ext cx="3692476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 bldLvl="2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ACD5D1977BB41A31F184DBDE400AD" ma:contentTypeVersion="8" ma:contentTypeDescription="Create a new document." ma:contentTypeScope="" ma:versionID="c2c79cefe11e5a3ae110765b6d8bb642">
  <xsd:schema xmlns:xsd="http://www.w3.org/2001/XMLSchema" xmlns:xs="http://www.w3.org/2001/XMLSchema" xmlns:p="http://schemas.microsoft.com/office/2006/metadata/properties" xmlns:ns3="0fc118d9-ad1b-4cbf-b6c2-52dec790812e" targetNamespace="http://schemas.microsoft.com/office/2006/metadata/properties" ma:root="true" ma:fieldsID="1063db7fd87986de3082a5e00cac9675" ns3:_="">
    <xsd:import namespace="0fc118d9-ad1b-4cbf-b6c2-52dec79081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118d9-ad1b-4cbf-b6c2-52dec790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2BD777-F68C-4C80-B78F-33A5A03EA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118d9-ad1b-4cbf-b6c2-52dec7908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8B65D5-465F-4102-B118-808EA2F79C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2C4CF-E225-444E-ADA3-AB205ADEC3C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15265</TotalTime>
  <Words>1191</Words>
  <Application>Microsoft Office PowerPoint</Application>
  <PresentationFormat>On-screen Show (4:3)</PresentationFormat>
  <Paragraphs>222</Paragraphs>
  <Slides>27</Slides>
  <Notes>27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Bernard MT Condensed</vt:lpstr>
      <vt:lpstr>Calibri</vt:lpstr>
      <vt:lpstr>Cambria</vt:lpstr>
      <vt:lpstr>Monotype Sorts</vt:lpstr>
      <vt:lpstr>Times New Roman</vt:lpstr>
      <vt:lpstr>Trebuchet MS</vt:lpstr>
      <vt:lpstr>Wingdings</vt:lpstr>
      <vt:lpstr>Wingdings 2</vt:lpstr>
      <vt:lpstr>Opulent</vt:lpstr>
      <vt:lpstr>Hagvöxtur um heiminn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Mannfjölgun hamlar hagvexti</vt:lpstr>
      <vt:lpstr>frumframleiðsla og hagvöxtur</vt:lpstr>
      <vt:lpstr>fjölbreytni og hagvöxtur</vt:lpstr>
      <vt:lpstr>PowerPoint Presentation</vt:lpstr>
      <vt:lpstr>Ójöfnuður og hagvöxtur</vt:lpstr>
      <vt:lpstr>Ójöfnuður og hagvöxtur</vt:lpstr>
      <vt:lpstr>PowerPoint Presentation</vt:lpstr>
      <vt:lpstr>lýðræði og hagvöxtur</vt:lpstr>
      <vt:lpstr>lýðræði og hagvöxtur</vt:lpstr>
      <vt:lpstr>lýðræði og hagvöxtur</vt:lpstr>
      <vt:lpstr>Spilling og hagvöxtur</vt:lpstr>
      <vt:lpstr>Spilling og hagvöxtur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Economic Growth</dc:title>
  <dc:creator>Dagfinnur Sveinbjörnsson</dc:creator>
  <cp:lastModifiedBy>Þorvaldur Gylfason - HI</cp:lastModifiedBy>
  <cp:revision>535</cp:revision>
  <cp:lastPrinted>2018-09-19T13:59:14Z</cp:lastPrinted>
  <dcterms:created xsi:type="dcterms:W3CDTF">1999-04-04T11:30:47Z</dcterms:created>
  <dcterms:modified xsi:type="dcterms:W3CDTF">2023-08-03T17:29:12Z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0x010100D58ACD5D1977BB41A31F184DBDE400AD</vt:lpwstr>
  </property>
</Properties>
</file>