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5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6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7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4"/>
  </p:sldMasterIdLst>
  <p:notesMasterIdLst>
    <p:notesMasterId r:id="rId64"/>
  </p:notesMasterIdLst>
  <p:sldIdLst>
    <p:sldId id="547" r:id="rId5"/>
    <p:sldId id="656" r:id="rId6"/>
    <p:sldId id="365" r:id="rId7"/>
    <p:sldId id="692" r:id="rId8"/>
    <p:sldId id="658" r:id="rId9"/>
    <p:sldId id="659" r:id="rId10"/>
    <p:sldId id="706" r:id="rId11"/>
    <p:sldId id="548" r:id="rId12"/>
    <p:sldId id="549" r:id="rId13"/>
    <p:sldId id="550" r:id="rId14"/>
    <p:sldId id="551" r:id="rId15"/>
    <p:sldId id="553" r:id="rId16"/>
    <p:sldId id="552" r:id="rId17"/>
    <p:sldId id="554" r:id="rId18"/>
    <p:sldId id="555" r:id="rId19"/>
    <p:sldId id="556" r:id="rId20"/>
    <p:sldId id="524" r:id="rId21"/>
    <p:sldId id="671" r:id="rId22"/>
    <p:sldId id="672" r:id="rId23"/>
    <p:sldId id="535" r:id="rId24"/>
    <p:sldId id="525" r:id="rId25"/>
    <p:sldId id="673" r:id="rId26"/>
    <p:sldId id="544" r:id="rId27"/>
    <p:sldId id="660" r:id="rId28"/>
    <p:sldId id="560" r:id="rId29"/>
    <p:sldId id="611" r:id="rId30"/>
    <p:sldId id="614" r:id="rId31"/>
    <p:sldId id="612" r:id="rId32"/>
    <p:sldId id="577" r:id="rId33"/>
    <p:sldId id="579" r:id="rId34"/>
    <p:sldId id="670" r:id="rId35"/>
    <p:sldId id="493" r:id="rId36"/>
    <p:sldId id="569" r:id="rId37"/>
    <p:sldId id="570" r:id="rId38"/>
    <p:sldId id="571" r:id="rId39"/>
    <p:sldId id="572" r:id="rId40"/>
    <p:sldId id="573" r:id="rId41"/>
    <p:sldId id="574" r:id="rId42"/>
    <p:sldId id="562" r:id="rId43"/>
    <p:sldId id="621" r:id="rId44"/>
    <p:sldId id="693" r:id="rId45"/>
    <p:sldId id="664" r:id="rId46"/>
    <p:sldId id="665" r:id="rId47"/>
    <p:sldId id="666" r:id="rId48"/>
    <p:sldId id="667" r:id="rId49"/>
    <p:sldId id="668" r:id="rId50"/>
    <p:sldId id="669" r:id="rId51"/>
    <p:sldId id="575" r:id="rId52"/>
    <p:sldId id="606" r:id="rId53"/>
    <p:sldId id="696" r:id="rId54"/>
    <p:sldId id="674" r:id="rId55"/>
    <p:sldId id="675" r:id="rId56"/>
    <p:sldId id="607" r:id="rId57"/>
    <p:sldId id="610" r:id="rId58"/>
    <p:sldId id="603" r:id="rId59"/>
    <p:sldId id="697" r:id="rId60"/>
    <p:sldId id="698" r:id="rId61"/>
    <p:sldId id="581" r:id="rId62"/>
    <p:sldId id="582" r:id="rId6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FF99"/>
    <a:srgbClr val="FFFFCC"/>
    <a:srgbClr val="FFFFFF"/>
    <a:srgbClr val="003300"/>
    <a:srgbClr val="FFFF0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 autoAdjust="0"/>
  </p:normalViewPr>
  <p:slideViewPr>
    <p:cSldViewPr>
      <p:cViewPr varScale="1">
        <p:scale>
          <a:sx n="75" d="100"/>
          <a:sy n="75" d="100"/>
        </p:scale>
        <p:origin x="165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-2561"/>
    </p:cViewPr>
  </p:sorterViewPr>
  <p:notesViewPr>
    <p:cSldViewPr>
      <p:cViewPr varScale="1">
        <p:scale>
          <a:sx n="48" d="100"/>
          <a:sy n="48" d="100"/>
        </p:scale>
        <p:origin x="-924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Gylfason - HI" userId="d2d5e679-93b2-45aa-8dcd-f9f23119a28e" providerId="ADAL" clId="{22282F2A-25C8-4526-AE64-96D770992F84}"/>
    <pc:docChg chg="delSld">
      <pc:chgData name="Þorvaldur Gylfason - HI" userId="d2d5e679-93b2-45aa-8dcd-f9f23119a28e" providerId="ADAL" clId="{22282F2A-25C8-4526-AE64-96D770992F84}" dt="2023-08-03T17:28:17.394" v="0" actId="47"/>
      <pc:docMkLst>
        <pc:docMk/>
      </pc:docMkLst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387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389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402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559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584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586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587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590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593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596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640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643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647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676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677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679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680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0" sldId="691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2989107227" sldId="694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2676733130" sldId="699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754381827" sldId="700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904547804" sldId="701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1362166000" sldId="702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4203273414" sldId="703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3243012579" sldId="704"/>
        </pc:sldMkLst>
      </pc:sldChg>
      <pc:sldChg chg="del">
        <pc:chgData name="Þorvaldur Gylfason - HI" userId="d2d5e679-93b2-45aa-8dcd-f9f23119a28e" providerId="ADAL" clId="{22282F2A-25C8-4526-AE64-96D770992F84}" dt="2023-08-03T17:28:17.394" v="0" actId="47"/>
        <pc:sldMkLst>
          <pc:docMk/>
          <pc:sldMk cId="2987318097" sldId="70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Madison%20data%202013.xlsm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VLFpc!$Q$1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VLFpc!$P$2:$P$72</c:f>
              <c:numCache>
                <c:formatCode>General</c:formatCode>
                <c:ptCount val="71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  <c:pt idx="69">
                  <c:v>2014</c:v>
                </c:pt>
                <c:pt idx="70">
                  <c:v>2015</c:v>
                </c:pt>
              </c:numCache>
            </c:numRef>
          </c:cat>
          <c:val>
            <c:numRef>
              <c:f>VLFpc!$Q$2:$Q$72</c:f>
              <c:numCache>
                <c:formatCode>0.0</c:formatCode>
                <c:ptCount val="71"/>
                <c:pt idx="0">
                  <c:v>21.532793553536635</c:v>
                </c:pt>
                <c:pt idx="1">
                  <c:v>22.045976042529688</c:v>
                </c:pt>
                <c:pt idx="2">
                  <c:v>24.045670214689263</c:v>
                </c:pt>
                <c:pt idx="3">
                  <c:v>23.942285813072427</c:v>
                </c:pt>
                <c:pt idx="4">
                  <c:v>23.034333504209325</c:v>
                </c:pt>
                <c:pt idx="5">
                  <c:v>22.119955608967544</c:v>
                </c:pt>
                <c:pt idx="6">
                  <c:v>21.169902108903411</c:v>
                </c:pt>
                <c:pt idx="7">
                  <c:v>20.634933124061689</c:v>
                </c:pt>
                <c:pt idx="8">
                  <c:v>23.414745224127053</c:v>
                </c:pt>
                <c:pt idx="9">
                  <c:v>25.03295154289011</c:v>
                </c:pt>
                <c:pt idx="10">
                  <c:v>26.843443752283171</c:v>
                </c:pt>
                <c:pt idx="11">
                  <c:v>26.881771576373211</c:v>
                </c:pt>
                <c:pt idx="12">
                  <c:v>26.335318469575906</c:v>
                </c:pt>
                <c:pt idx="13">
                  <c:v>27.705140459506929</c:v>
                </c:pt>
                <c:pt idx="14">
                  <c:v>27.702063471167637</c:v>
                </c:pt>
                <c:pt idx="15">
                  <c:v>27.980621149808748</c:v>
                </c:pt>
                <c:pt idx="16">
                  <c:v>27.415003564740658</c:v>
                </c:pt>
                <c:pt idx="17">
                  <c:v>29.123020297070781</c:v>
                </c:pt>
                <c:pt idx="18">
                  <c:v>31.554688827170892</c:v>
                </c:pt>
                <c:pt idx="19">
                  <c:v>34.068373154168931</c:v>
                </c:pt>
                <c:pt idx="20">
                  <c:v>35.912567368818571</c:v>
                </c:pt>
                <c:pt idx="21">
                  <c:v>38.391385800256813</c:v>
                </c:pt>
                <c:pt idx="22">
                  <c:v>37.27078214794571</c:v>
                </c:pt>
                <c:pt idx="23">
                  <c:v>34.691692467083747</c:v>
                </c:pt>
                <c:pt idx="24">
                  <c:v>35.092514038333462</c:v>
                </c:pt>
                <c:pt idx="25">
                  <c:v>37.460771664657287</c:v>
                </c:pt>
                <c:pt idx="26">
                  <c:v>42.190389041858289</c:v>
                </c:pt>
                <c:pt idx="27">
                  <c:v>44.25012000810181</c:v>
                </c:pt>
                <c:pt idx="28">
                  <c:v>46.465764935138822</c:v>
                </c:pt>
                <c:pt idx="29">
                  <c:v>48.471620137374721</c:v>
                </c:pt>
                <c:pt idx="30">
                  <c:v>48.115494842982073</c:v>
                </c:pt>
                <c:pt idx="31">
                  <c:v>50.38670478240644</c:v>
                </c:pt>
                <c:pt idx="32">
                  <c:v>54.388098979397952</c:v>
                </c:pt>
                <c:pt idx="33">
                  <c:v>57.270415251267117</c:v>
                </c:pt>
                <c:pt idx="34">
                  <c:v>59.528182102422036</c:v>
                </c:pt>
                <c:pt idx="35">
                  <c:v>62.275869071329126</c:v>
                </c:pt>
                <c:pt idx="36">
                  <c:v>64.259293899104762</c:v>
                </c:pt>
                <c:pt idx="37">
                  <c:v>64.835981380985601</c:v>
                </c:pt>
                <c:pt idx="38">
                  <c:v>62.537658193829415</c:v>
                </c:pt>
                <c:pt idx="39">
                  <c:v>64.333869966780753</c:v>
                </c:pt>
                <c:pt idx="40">
                  <c:v>65.846971322410923</c:v>
                </c:pt>
                <c:pt idx="41">
                  <c:v>69.514584666581342</c:v>
                </c:pt>
                <c:pt idx="42">
                  <c:v>74.851271218928787</c:v>
                </c:pt>
                <c:pt idx="43">
                  <c:v>73.756832021198804</c:v>
                </c:pt>
                <c:pt idx="44">
                  <c:v>72.66735503078371</c:v>
                </c:pt>
                <c:pt idx="45">
                  <c:v>72.976358118092094</c:v>
                </c:pt>
                <c:pt idx="46">
                  <c:v>72.221048079854313</c:v>
                </c:pt>
                <c:pt idx="47">
                  <c:v>68.747749433058559</c:v>
                </c:pt>
                <c:pt idx="48">
                  <c:v>68.945045619812035</c:v>
                </c:pt>
                <c:pt idx="49">
                  <c:v>70.710607291069337</c:v>
                </c:pt>
                <c:pt idx="50">
                  <c:v>70.28614599704845</c:v>
                </c:pt>
                <c:pt idx="51">
                  <c:v>73.37945928839595</c:v>
                </c:pt>
                <c:pt idx="52">
                  <c:v>76.237293381355727</c:v>
                </c:pt>
                <c:pt idx="53">
                  <c:v>80.460151871826596</c:v>
                </c:pt>
                <c:pt idx="54">
                  <c:v>82.797462362900404</c:v>
                </c:pt>
                <c:pt idx="55">
                  <c:v>85.671556837688001</c:v>
                </c:pt>
                <c:pt idx="56">
                  <c:v>87.542330073651627</c:v>
                </c:pt>
                <c:pt idx="57">
                  <c:v>86.952882083224281</c:v>
                </c:pt>
                <c:pt idx="58">
                  <c:v>88.749565335856985</c:v>
                </c:pt>
                <c:pt idx="59">
                  <c:v>95.351651495336753</c:v>
                </c:pt>
                <c:pt idx="60">
                  <c:v>100</c:v>
                </c:pt>
                <c:pt idx="61">
                  <c:v>102.01201390505217</c:v>
                </c:pt>
                <c:pt idx="62">
                  <c:v>108.87192244663147</c:v>
                </c:pt>
                <c:pt idx="63">
                  <c:v>107.75443566992858</c:v>
                </c:pt>
                <c:pt idx="64">
                  <c:v>101.45324259788082</c:v>
                </c:pt>
                <c:pt idx="65">
                  <c:v>98.347324512797911</c:v>
                </c:pt>
                <c:pt idx="66">
                  <c:v>100.04418128006733</c:v>
                </c:pt>
                <c:pt idx="67">
                  <c:v>100.93463418915748</c:v>
                </c:pt>
                <c:pt idx="68">
                  <c:v>104.61731146130114</c:v>
                </c:pt>
                <c:pt idx="69">
                  <c:v>105.41227211511003</c:v>
                </c:pt>
                <c:pt idx="70">
                  <c:v>108.4415097265269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DE-4DE8-8A19-EE2C10059E64}"/>
            </c:ext>
          </c:extLst>
        </c:ser>
        <c:ser>
          <c:idx val="1"/>
          <c:order val="1"/>
          <c:tx>
            <c:strRef>
              <c:f>VLFpc!$R$1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VLFpc!$P$2:$P$72</c:f>
              <c:numCache>
                <c:formatCode>General</c:formatCode>
                <c:ptCount val="71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  <c:pt idx="69">
                  <c:v>2014</c:v>
                </c:pt>
                <c:pt idx="70">
                  <c:v>2015</c:v>
                </c:pt>
              </c:numCache>
            </c:numRef>
          </c:cat>
          <c:val>
            <c:numRef>
              <c:f>VLFpc!$R$2:$R$72</c:f>
              <c:numCache>
                <c:formatCode>0.0</c:formatCode>
                <c:ptCount val="71"/>
                <c:pt idx="0">
                  <c:v>21.034416980091184</c:v>
                </c:pt>
                <c:pt idx="1">
                  <c:v>21.578123488460605</c:v>
                </c:pt>
                <c:pt idx="2">
                  <c:v>22.135883952664553</c:v>
                </c:pt>
                <c:pt idx="3">
                  <c:v>22.708061645298738</c:v>
                </c:pt>
                <c:pt idx="4">
                  <c:v>23.2950292289826</c:v>
                </c:pt>
                <c:pt idx="5">
                  <c:v>23.897168999076612</c:v>
                </c:pt>
                <c:pt idx="6">
                  <c:v>24.514873132673454</c:v>
                </c:pt>
                <c:pt idx="7">
                  <c:v>25.148543944025192</c:v>
                </c:pt>
                <c:pt idx="8">
                  <c:v>25.798594146572881</c:v>
                </c:pt>
                <c:pt idx="9">
                  <c:v>26.465447121749193</c:v>
                </c:pt>
                <c:pt idx="10">
                  <c:v>27.149537194729167</c:v>
                </c:pt>
                <c:pt idx="11">
                  <c:v>27.851309917308704</c:v>
                </c:pt>
                <c:pt idx="12">
                  <c:v>28.571222358095017</c:v>
                </c:pt>
                <c:pt idx="13">
                  <c:v>29.309743400198023</c:v>
                </c:pt>
                <c:pt idx="14">
                  <c:v>30.067354046616629</c:v>
                </c:pt>
                <c:pt idx="15">
                  <c:v>30.84454773351872</c:v>
                </c:pt>
                <c:pt idx="16">
                  <c:v>31.64183065161901</c:v>
                </c:pt>
                <c:pt idx="17">
                  <c:v>32.45972207586393</c:v>
                </c:pt>
                <c:pt idx="18">
                  <c:v>33.298754703638153</c:v>
                </c:pt>
                <c:pt idx="19">
                  <c:v>34.159475001714441</c:v>
                </c:pt>
                <c:pt idx="20">
                  <c:v>35.042443562169119</c:v>
                </c:pt>
                <c:pt idx="21">
                  <c:v>35.948235467499927</c:v>
                </c:pt>
                <c:pt idx="22">
                  <c:v>36.877440665180252</c:v>
                </c:pt>
                <c:pt idx="23">
                  <c:v>37.830664351895372</c:v>
                </c:pt>
                <c:pt idx="24">
                  <c:v>38.808527367710482</c:v>
                </c:pt>
                <c:pt idx="25">
                  <c:v>39.811666600427422</c:v>
                </c:pt>
                <c:pt idx="26">
                  <c:v>40.840735400393378</c:v>
                </c:pt>
                <c:pt idx="27">
                  <c:v>41.896404006031666</c:v>
                </c:pt>
                <c:pt idx="28">
                  <c:v>42.979359980371932</c:v>
                </c:pt>
                <c:pt idx="29">
                  <c:v>44.090308658863854</c:v>
                </c:pt>
                <c:pt idx="30">
                  <c:v>45.229973608766208</c:v>
                </c:pt>
                <c:pt idx="31">
                  <c:v>46.399097100410359</c:v>
                </c:pt>
                <c:pt idx="32">
                  <c:v>47.598440590645211</c:v>
                </c:pt>
                <c:pt idx="33">
                  <c:v>48.828785218778414</c:v>
                </c:pt>
                <c:pt idx="34">
                  <c:v>50.090932315336886</c:v>
                </c:pt>
                <c:pt idx="35">
                  <c:v>51.385703923978006</c:v>
                </c:pt>
                <c:pt idx="36">
                  <c:v>52.713943336891354</c:v>
                </c:pt>
                <c:pt idx="37">
                  <c:v>54.076515644039766</c:v>
                </c:pt>
                <c:pt idx="38">
                  <c:v>55.474308296597407</c:v>
                </c:pt>
                <c:pt idx="39">
                  <c:v>56.908231684951808</c:v>
                </c:pt>
                <c:pt idx="40">
                  <c:v>58.379219731646366</c:v>
                </c:pt>
                <c:pt idx="41">
                  <c:v>59.888230499649453</c:v>
                </c:pt>
                <c:pt idx="42">
                  <c:v>61.436246816346348</c:v>
                </c:pt>
                <c:pt idx="43">
                  <c:v>63.024276913660351</c:v>
                </c:pt>
                <c:pt idx="44">
                  <c:v>64.653355084720033</c:v>
                </c:pt>
                <c:pt idx="45">
                  <c:v>66.324542357500292</c:v>
                </c:pt>
                <c:pt idx="46">
                  <c:v>68.038927185875977</c:v>
                </c:pt>
                <c:pt idx="47">
                  <c:v>69.797626158538137</c:v>
                </c:pt>
                <c:pt idx="48">
                  <c:v>71.601784726234669</c:v>
                </c:pt>
                <c:pt idx="49">
                  <c:v>73.452577947808962</c:v>
                </c:pt>
                <c:pt idx="50">
                  <c:v>75.351211255522472</c:v>
                </c:pt>
                <c:pt idx="51">
                  <c:v>77.2989212401597</c:v>
                </c:pt>
                <c:pt idx="52">
                  <c:v>79.296976456426322</c:v>
                </c:pt>
                <c:pt idx="53">
                  <c:v>81.34667824916832</c:v>
                </c:pt>
                <c:pt idx="54">
                  <c:v>83.449361600942112</c:v>
                </c:pt>
                <c:pt idx="55">
                  <c:v>85.606396001498567</c:v>
                </c:pt>
                <c:pt idx="56">
                  <c:v>87.81918633973892</c:v>
                </c:pt>
                <c:pt idx="57">
                  <c:v>90.089173818727076</c:v>
                </c:pt>
                <c:pt idx="58">
                  <c:v>92.417836894353414</c:v>
                </c:pt>
                <c:pt idx="59">
                  <c:v>94.806692238261576</c:v>
                </c:pt>
                <c:pt idx="60">
                  <c:v>97.257295725665472</c:v>
                </c:pt>
                <c:pt idx="61">
                  <c:v>99.771243448699749</c:v>
                </c:pt>
                <c:pt idx="62">
                  <c:v>102.35017275596371</c:v>
                </c:pt>
                <c:pt idx="63">
                  <c:v>104.99576331893593</c:v>
                </c:pt>
                <c:pt idx="64">
                  <c:v>107.70973822595393</c:v>
                </c:pt>
                <c:pt idx="65">
                  <c:v>110.49386510447147</c:v>
                </c:pt>
                <c:pt idx="66">
                  <c:v>113.34995727232452</c:v>
                </c:pt>
                <c:pt idx="67">
                  <c:v>116.2798749187556</c:v>
                </c:pt>
                <c:pt idx="68">
                  <c:v>119.28552631596563</c:v>
                </c:pt>
                <c:pt idx="69">
                  <c:v>122.36886906198268</c:v>
                </c:pt>
                <c:pt idx="70">
                  <c:v>125.53191135565679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DE-4DE8-8A19-EE2C10059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947576"/>
        <c:axId val="482952672"/>
      </c:lineChart>
      <c:catAx>
        <c:axId val="48294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82952672"/>
        <c:crosses val="autoZero"/>
        <c:auto val="1"/>
        <c:lblAlgn val="ctr"/>
        <c:lblOffset val="100"/>
        <c:noMultiLvlLbl val="0"/>
      </c:catAx>
      <c:valAx>
        <c:axId val="48295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8294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517060367454065E-2"/>
          <c:y val="5.0519762358979571E-2"/>
          <c:w val="0.36626412487912696"/>
          <c:h val="0.1921924022384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0419829171488816E-2"/>
                  <c:y val="0.7504082005107423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GNIpcSec!$D$2:$D$181</c:f>
              <c:numCache>
                <c:formatCode>0.0</c:formatCode>
                <c:ptCount val="180"/>
                <c:pt idx="0">
                  <c:v>23.889127267373574</c:v>
                </c:pt>
                <c:pt idx="1">
                  <c:v>11.753019974781914</c:v>
                </c:pt>
                <c:pt idx="2">
                  <c:v>82.877426147460938</c:v>
                </c:pt>
                <c:pt idx="3">
                  <c:v>52.487444196428569</c:v>
                </c:pt>
                <c:pt idx="4">
                  <c:v>76.701113292149131</c:v>
                </c:pt>
                <c:pt idx="5">
                  <c:v>91.599900638355905</c:v>
                </c:pt>
                <c:pt idx="6">
                  <c:v>87.191568486830789</c:v>
                </c:pt>
                <c:pt idx="7">
                  <c:v>137.65528392791762</c:v>
                </c:pt>
                <c:pt idx="8">
                  <c:v>98.902919568513539</c:v>
                </c:pt>
                <c:pt idx="9">
                  <c:v>88.461576288396657</c:v>
                </c:pt>
                <c:pt idx="10">
                  <c:v>11.492894235410184</c:v>
                </c:pt>
                <c:pt idx="11">
                  <c:v>122.47883694670925</c:v>
                </c:pt>
                <c:pt idx="12">
                  <c:v>21.366153346167682</c:v>
                </c:pt>
                <c:pt idx="13">
                  <c:v>10.583254133782743</c:v>
                </c:pt>
                <c:pt idx="14">
                  <c:v>36.825061976909645</c:v>
                </c:pt>
                <c:pt idx="15">
                  <c:v>93.573847397514029</c:v>
                </c:pt>
                <c:pt idx="16">
                  <c:v>86.208957672119141</c:v>
                </c:pt>
                <c:pt idx="17">
                  <c:v>91.38257968041205</c:v>
                </c:pt>
                <c:pt idx="18">
                  <c:v>98.480956412650457</c:v>
                </c:pt>
                <c:pt idx="19">
                  <c:v>70.722689361572264</c:v>
                </c:pt>
                <c:pt idx="20">
                  <c:v>71.224108139673874</c:v>
                </c:pt>
                <c:pt idx="21">
                  <c:v>99.866547266642286</c:v>
                </c:pt>
                <c:pt idx="22">
                  <c:v>94.417620572176915</c:v>
                </c:pt>
                <c:pt idx="23">
                  <c:v>77.606939315795884</c:v>
                </c:pt>
                <c:pt idx="24">
                  <c:v>38.186008586883545</c:v>
                </c:pt>
                <c:pt idx="25">
                  <c:v>42.220633347829192</c:v>
                </c:pt>
                <c:pt idx="26">
                  <c:v>11.391555220992476</c:v>
                </c:pt>
                <c:pt idx="27">
                  <c:v>99.390627046910808</c:v>
                </c:pt>
                <c:pt idx="28">
                  <c:v>96.105514325593646</c:v>
                </c:pt>
                <c:pt idx="29">
                  <c:v>78.765943573742376</c:v>
                </c:pt>
                <c:pt idx="30">
                  <c:v>53.068252098269582</c:v>
                </c:pt>
                <c:pt idx="31">
                  <c:v>19.801279067993182</c:v>
                </c:pt>
                <c:pt idx="32">
                  <c:v>27.737220453661543</c:v>
                </c:pt>
                <c:pt idx="33">
                  <c:v>27.208143234252933</c:v>
                </c:pt>
                <c:pt idx="34">
                  <c:v>49.785490785326274</c:v>
                </c:pt>
                <c:pt idx="35">
                  <c:v>62.036916156147804</c:v>
                </c:pt>
                <c:pt idx="36">
                  <c:v>32.072473764419563</c:v>
                </c:pt>
                <c:pt idx="37">
                  <c:v>55.549960189395492</c:v>
                </c:pt>
                <c:pt idx="38">
                  <c:v>62.901448737250462</c:v>
                </c:pt>
                <c:pt idx="39">
                  <c:v>80.960214268077507</c:v>
                </c:pt>
                <c:pt idx="40">
                  <c:v>92.899347652088508</c:v>
                </c:pt>
                <c:pt idx="41">
                  <c:v>102.10101318359376</c:v>
                </c:pt>
                <c:pt idx="42">
                  <c:v>90.392830775334332</c:v>
                </c:pt>
                <c:pt idx="43">
                  <c:v>115.34025964981473</c:v>
                </c:pt>
                <c:pt idx="44">
                  <c:v>53.996955573558807</c:v>
                </c:pt>
                <c:pt idx="45">
                  <c:v>51.956004214286807</c:v>
                </c:pt>
                <c:pt idx="46">
                  <c:v>61.416927523729278</c:v>
                </c:pt>
                <c:pt idx="47">
                  <c:v>62.26751260757446</c:v>
                </c:pt>
                <c:pt idx="48">
                  <c:v>101.56566901828934</c:v>
                </c:pt>
                <c:pt idx="49">
                  <c:v>100.72502475314666</c:v>
                </c:pt>
                <c:pt idx="50">
                  <c:v>18.454979006449378</c:v>
                </c:pt>
                <c:pt idx="51">
                  <c:v>112.94515311199686</c:v>
                </c:pt>
                <c:pt idx="52">
                  <c:v>75.460412621498108</c:v>
                </c:pt>
                <c:pt idx="53">
                  <c:v>99.525233798556854</c:v>
                </c:pt>
                <c:pt idx="54">
                  <c:v>136.07049655914309</c:v>
                </c:pt>
                <c:pt idx="55">
                  <c:v>34.495478923504173</c:v>
                </c:pt>
                <c:pt idx="56">
                  <c:v>93.333129713270438</c:v>
                </c:pt>
                <c:pt idx="57">
                  <c:v>87.623157819112166</c:v>
                </c:pt>
                <c:pt idx="58">
                  <c:v>42.456380041022051</c:v>
                </c:pt>
                <c:pt idx="59">
                  <c:v>19.801283902135395</c:v>
                </c:pt>
                <c:pt idx="60">
                  <c:v>19.810612185248011</c:v>
                </c:pt>
                <c:pt idx="61">
                  <c:v>9.887178328302177</c:v>
                </c:pt>
                <c:pt idx="62">
                  <c:v>19.106070171702992</c:v>
                </c:pt>
                <c:pt idx="63">
                  <c:v>87.27860260009767</c:v>
                </c:pt>
                <c:pt idx="64">
                  <c:v>83.920753370012548</c:v>
                </c:pt>
                <c:pt idx="65">
                  <c:v>32.188824095377115</c:v>
                </c:pt>
                <c:pt idx="66">
                  <c:v>80.032604819849922</c:v>
                </c:pt>
                <c:pt idx="67">
                  <c:v>72.455011640276226</c:v>
                </c:pt>
                <c:pt idx="68">
                  <c:v>39.702429594816984</c:v>
                </c:pt>
                <c:pt idx="69">
                  <c:v>91.41803641941236</c:v>
                </c:pt>
                <c:pt idx="70">
                  <c:v>14.040444101606115</c:v>
                </c:pt>
                <c:pt idx="71">
                  <c:v>89.727904086642781</c:v>
                </c:pt>
                <c:pt idx="72">
                  <c:v>49.514712767167524</c:v>
                </c:pt>
                <c:pt idx="73">
                  <c:v>45.565242033738357</c:v>
                </c:pt>
                <c:pt idx="74">
                  <c:v>101.53488074408635</c:v>
                </c:pt>
                <c:pt idx="75">
                  <c:v>66.193783962365359</c:v>
                </c:pt>
                <c:pt idx="76">
                  <c:v>42.345421261257599</c:v>
                </c:pt>
                <c:pt idx="77">
                  <c:v>99.698798043387256</c:v>
                </c:pt>
                <c:pt idx="78">
                  <c:v>92.992757161458329</c:v>
                </c:pt>
                <c:pt idx="79">
                  <c:v>84.574178992377384</c:v>
                </c:pt>
                <c:pt idx="80">
                  <c:v>73.693813660565539</c:v>
                </c:pt>
                <c:pt idx="81">
                  <c:v>73.807608090914229</c:v>
                </c:pt>
                <c:pt idx="82">
                  <c:v>96.118902206420898</c:v>
                </c:pt>
                <c:pt idx="83">
                  <c:v>99.198784237816227</c:v>
                </c:pt>
                <c:pt idx="84">
                  <c:v>34.67568499247232</c:v>
                </c:pt>
                <c:pt idx="85">
                  <c:v>92.075553894042997</c:v>
                </c:pt>
                <c:pt idx="86">
                  <c:v>25.101459356454694</c:v>
                </c:pt>
                <c:pt idx="87">
                  <c:v>41.451715654797027</c:v>
                </c:pt>
                <c:pt idx="88">
                  <c:v>85.998175472683414</c:v>
                </c:pt>
                <c:pt idx="89">
                  <c:v>85.152198170506693</c:v>
                </c:pt>
                <c:pt idx="90">
                  <c:v>31.686618271626923</c:v>
                </c:pt>
                <c:pt idx="91">
                  <c:v>73.056157265940016</c:v>
                </c:pt>
                <c:pt idx="92">
                  <c:v>24.359680102421695</c:v>
                </c:pt>
                <c:pt idx="93">
                  <c:v>62.661494535558312</c:v>
                </c:pt>
                <c:pt idx="94">
                  <c:v>60.580714777896269</c:v>
                </c:pt>
                <c:pt idx="95">
                  <c:v>68.441116898148152</c:v>
                </c:pt>
                <c:pt idx="96">
                  <c:v>29.697900264159493</c:v>
                </c:pt>
                <c:pt idx="97">
                  <c:v>97.706822625521937</c:v>
                </c:pt>
                <c:pt idx="98">
                  <c:v>80.477902412414537</c:v>
                </c:pt>
                <c:pt idx="99">
                  <c:v>97.222898428780738</c:v>
                </c:pt>
                <c:pt idx="100">
                  <c:v>35.462429954892116</c:v>
                </c:pt>
                <c:pt idx="101">
                  <c:v>86.069317321777348</c:v>
                </c:pt>
                <c:pt idx="102">
                  <c:v>25.190774315281914</c:v>
                </c:pt>
                <c:pt idx="103">
                  <c:v>37.511977714650762</c:v>
                </c:pt>
                <c:pt idx="104">
                  <c:v>60.838359998620078</c:v>
                </c:pt>
                <c:pt idx="105">
                  <c:v>81.421125238591955</c:v>
                </c:pt>
                <c:pt idx="106">
                  <c:v>80.112009320940274</c:v>
                </c:pt>
                <c:pt idx="107">
                  <c:v>16.514848027910507</c:v>
                </c:pt>
                <c:pt idx="108">
                  <c:v>83.670833248562289</c:v>
                </c:pt>
                <c:pt idx="109">
                  <c:v>31.584091805122995</c:v>
                </c:pt>
                <c:pt idx="110">
                  <c:v>94.602756500244155</c:v>
                </c:pt>
                <c:pt idx="111">
                  <c:v>77.799869298934951</c:v>
                </c:pt>
                <c:pt idx="112">
                  <c:v>11.645070150920324</c:v>
                </c:pt>
                <c:pt idx="113">
                  <c:v>18.626713365316391</c:v>
                </c:pt>
                <c:pt idx="114">
                  <c:v>65.120839618501208</c:v>
                </c:pt>
                <c:pt idx="115">
                  <c:v>22.639771483665285</c:v>
                </c:pt>
                <c:pt idx="116">
                  <c:v>61.204941177368156</c:v>
                </c:pt>
                <c:pt idx="117">
                  <c:v>53.160913640802555</c:v>
                </c:pt>
                <c:pt idx="118">
                  <c:v>7.7055139134569854</c:v>
                </c:pt>
                <c:pt idx="119">
                  <c:v>25.652959885135768</c:v>
                </c:pt>
                <c:pt idx="120">
                  <c:v>41.509240521325005</c:v>
                </c:pt>
                <c:pt idx="121">
                  <c:v>113.09834604677944</c:v>
                </c:pt>
                <c:pt idx="122">
                  <c:v>104.54165301115623</c:v>
                </c:pt>
                <c:pt idx="123">
                  <c:v>37.407773771951362</c:v>
                </c:pt>
                <c:pt idx="124">
                  <c:v>57.452795346577943</c:v>
                </c:pt>
                <c:pt idx="125">
                  <c:v>100.00816975469172</c:v>
                </c:pt>
                <c:pt idx="126">
                  <c:v>49.974835498041919</c:v>
                </c:pt>
                <c:pt idx="127">
                  <c:v>25.403327200147839</c:v>
                </c:pt>
                <c:pt idx="128">
                  <c:v>61.391457875569664</c:v>
                </c:pt>
                <c:pt idx="129">
                  <c:v>70.775559770300035</c:v>
                </c:pt>
                <c:pt idx="130">
                  <c:v>70.096129798889166</c:v>
                </c:pt>
                <c:pt idx="131">
                  <c:v>104.16848318917404</c:v>
                </c:pt>
                <c:pt idx="132">
                  <c:v>12.178139133453374</c:v>
                </c:pt>
                <c:pt idx="133">
                  <c:v>90.91655631687334</c:v>
                </c:pt>
                <c:pt idx="134">
                  <c:v>83.900290584564203</c:v>
                </c:pt>
                <c:pt idx="135">
                  <c:v>41.559714250786364</c:v>
                </c:pt>
                <c:pt idx="136">
                  <c:v>82.583643958682103</c:v>
                </c:pt>
                <c:pt idx="137">
                  <c:v>79.244236246744791</c:v>
                </c:pt>
                <c:pt idx="138">
                  <c:v>84.2956862449646</c:v>
                </c:pt>
                <c:pt idx="139">
                  <c:v>93.511626434326161</c:v>
                </c:pt>
                <c:pt idx="140">
                  <c:v>18.097050673431813</c:v>
                </c:pt>
                <c:pt idx="141">
                  <c:v>88.23323822021483</c:v>
                </c:pt>
                <c:pt idx="142">
                  <c:v>39.152822222028462</c:v>
                </c:pt>
                <c:pt idx="143">
                  <c:v>21.107577632455268</c:v>
                </c:pt>
                <c:pt idx="144">
                  <c:v>108.130416870117</c:v>
                </c:pt>
                <c:pt idx="145">
                  <c:v>21.807575094288794</c:v>
                </c:pt>
                <c:pt idx="146">
                  <c:v>19.70500202973685</c:v>
                </c:pt>
                <c:pt idx="147">
                  <c:v>50.972927505905567</c:v>
                </c:pt>
                <c:pt idx="148">
                  <c:v>91.676338619656036</c:v>
                </c:pt>
                <c:pt idx="149">
                  <c:v>45.842360496520989</c:v>
                </c:pt>
                <c:pt idx="150">
                  <c:v>57.989226977030448</c:v>
                </c:pt>
                <c:pt idx="151">
                  <c:v>89.941248022991672</c:v>
                </c:pt>
                <c:pt idx="152">
                  <c:v>93.418385449577784</c:v>
                </c:pt>
                <c:pt idx="153">
                  <c:v>105.29455057779946</c:v>
                </c:pt>
                <c:pt idx="154">
                  <c:v>42.667917195488421</c:v>
                </c:pt>
                <c:pt idx="155">
                  <c:v>77.837488001043141</c:v>
                </c:pt>
                <c:pt idx="156">
                  <c:v>12.522665460904442</c:v>
                </c:pt>
                <c:pt idx="157">
                  <c:v>26.01442804336547</c:v>
                </c:pt>
                <c:pt idx="158">
                  <c:v>49.364393932063408</c:v>
                </c:pt>
                <c:pt idx="159">
                  <c:v>83.551300048828097</c:v>
                </c:pt>
                <c:pt idx="160">
                  <c:v>85.819671630859403</c:v>
                </c:pt>
                <c:pt idx="161">
                  <c:v>56.480360303606297</c:v>
                </c:pt>
                <c:pt idx="162">
                  <c:v>97.132396221160874</c:v>
                </c:pt>
                <c:pt idx="163">
                  <c:v>73.353787104288742</c:v>
                </c:pt>
                <c:pt idx="164">
                  <c:v>55.118192460801865</c:v>
                </c:pt>
                <c:pt idx="165">
                  <c:v>61.638739143929833</c:v>
                </c:pt>
                <c:pt idx="166">
                  <c:v>84.459503173828139</c:v>
                </c:pt>
                <c:pt idx="167">
                  <c:v>6.6290269931157448</c:v>
                </c:pt>
                <c:pt idx="168">
                  <c:v>8.7652977246504591</c:v>
                </c:pt>
                <c:pt idx="169">
                  <c:v>96.883128029959536</c:v>
                </c:pt>
                <c:pt idx="170">
                  <c:v>81.614135106404618</c:v>
                </c:pt>
                <c:pt idx="171">
                  <c:v>92.300018119812009</c:v>
                </c:pt>
                <c:pt idx="172">
                  <c:v>93.872986720158522</c:v>
                </c:pt>
                <c:pt idx="173">
                  <c:v>71.705602918352412</c:v>
                </c:pt>
                <c:pt idx="174">
                  <c:v>41.946031951904295</c:v>
                </c:pt>
                <c:pt idx="175">
                  <c:v>22.227156444029376</c:v>
                </c:pt>
                <c:pt idx="176">
                  <c:v>79.017536520957933</c:v>
                </c:pt>
                <c:pt idx="177">
                  <c:v>86.483660016741084</c:v>
                </c:pt>
                <c:pt idx="178">
                  <c:v>16.324355878328014</c:v>
                </c:pt>
                <c:pt idx="179">
                  <c:v>30.699691023145402</c:v>
                </c:pt>
              </c:numCache>
            </c:numRef>
          </c:xVal>
          <c:yVal>
            <c:numRef>
              <c:f>GNIpcSec!$E$2:$E$181</c:f>
              <c:numCache>
                <c:formatCode>0.00</c:formatCode>
                <c:ptCount val="180"/>
                <c:pt idx="0">
                  <c:v>7.6009024595420822</c:v>
                </c:pt>
                <c:pt idx="1">
                  <c:v>8.7094650790633601</c:v>
                </c:pt>
                <c:pt idx="2">
                  <c:v>9.4026122596233055</c:v>
                </c:pt>
                <c:pt idx="3">
                  <c:v>11.217345620391306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10.042379551402746</c:v>
                </c:pt>
                <c:pt idx="7">
                  <c:v>10.731602593506558</c:v>
                </c:pt>
                <c:pt idx="8">
                  <c:v>10.871611433050301</c:v>
                </c:pt>
                <c:pt idx="9">
                  <c:v>9.7201654954085903</c:v>
                </c:pt>
                <c:pt idx="10">
                  <c:v>6.6463905148477291</c:v>
                </c:pt>
                <c:pt idx="11">
                  <c:v>10.77812260914145</c:v>
                </c:pt>
                <c:pt idx="12">
                  <c:v>7.7231200922663312</c:v>
                </c:pt>
                <c:pt idx="13">
                  <c:v>7.5010821242598711</c:v>
                </c:pt>
                <c:pt idx="14">
                  <c:v>8.3039999709551964</c:v>
                </c:pt>
                <c:pt idx="15">
                  <c:v>9.9281801651265003</c:v>
                </c:pt>
                <c:pt idx="16">
                  <c:v>10.667326161218606</c:v>
                </c:pt>
                <c:pt idx="17">
                  <c:v>10.301928045707328</c:v>
                </c:pt>
                <c:pt idx="18">
                  <c:v>9.8058747236691275</c:v>
                </c:pt>
                <c:pt idx="19">
                  <c:v>8.9733514138399197</c:v>
                </c:pt>
                <c:pt idx="20">
                  <c:v>8.8997307948806963</c:v>
                </c:pt>
                <c:pt idx="21">
                  <c:v>9.626415659196363</c:v>
                </c:pt>
                <c:pt idx="22">
                  <c:v>9.788637710857186</c:v>
                </c:pt>
                <c:pt idx="23">
                  <c:v>11.335710845544419</c:v>
                </c:pt>
                <c:pt idx="24">
                  <c:v>9.0881727380019743</c:v>
                </c:pt>
                <c:pt idx="25">
                  <c:v>9.7403802146659775</c:v>
                </c:pt>
                <c:pt idx="26">
                  <c:v>6.5930445341424369</c:v>
                </c:pt>
                <c:pt idx="27">
                  <c:v>10.730947070703667</c:v>
                </c:pt>
                <c:pt idx="28">
                  <c:v>11.096045454046765</c:v>
                </c:pt>
                <c:pt idx="29">
                  <c:v>10.04975005951438</c:v>
                </c:pt>
                <c:pt idx="30">
                  <c:v>9.7267503740360741</c:v>
                </c:pt>
                <c:pt idx="31">
                  <c:v>8.2480057016006203</c:v>
                </c:pt>
                <c:pt idx="32">
                  <c:v>8.1997389606307856</c:v>
                </c:pt>
                <c:pt idx="33">
                  <c:v>6.7684932116486296</c:v>
                </c:pt>
                <c:pt idx="34">
                  <c:v>8.4929004988471934</c:v>
                </c:pt>
                <c:pt idx="35">
                  <c:v>9.5588823326847265</c:v>
                </c:pt>
                <c:pt idx="36">
                  <c:v>7.3588308983423536</c:v>
                </c:pt>
                <c:pt idx="37">
                  <c:v>8.790269111478656</c:v>
                </c:pt>
                <c:pt idx="38">
                  <c:v>9.6865745509725549</c:v>
                </c:pt>
                <c:pt idx="39">
                  <c:v>10.422578920719152</c:v>
                </c:pt>
                <c:pt idx="40">
                  <c:v>10.463389013948712</c:v>
                </c:pt>
                <c:pt idx="41">
                  <c:v>10.854372929174783</c:v>
                </c:pt>
                <c:pt idx="42">
                  <c:v>9.2271974890426058</c:v>
                </c:pt>
                <c:pt idx="43">
                  <c:v>10.850501457053124</c:v>
                </c:pt>
                <c:pt idx="44">
                  <c:v>9.6349542989231072</c:v>
                </c:pt>
                <c:pt idx="45">
                  <c:v>9.6191332701770218</c:v>
                </c:pt>
                <c:pt idx="46">
                  <c:v>9.3369730229095484</c:v>
                </c:pt>
                <c:pt idx="47">
                  <c:v>9.3378536922751429</c:v>
                </c:pt>
                <c:pt idx="48">
                  <c:v>10.54770705947265</c:v>
                </c:pt>
                <c:pt idx="49">
                  <c:v>10.341742483467284</c:v>
                </c:pt>
                <c:pt idx="50">
                  <c:v>7.5443321080536885</c:v>
                </c:pt>
                <c:pt idx="51">
                  <c:v>10.7305098166521</c:v>
                </c:pt>
                <c:pt idx="52">
                  <c:v>9.1149301871715238</c:v>
                </c:pt>
                <c:pt idx="53">
                  <c:v>10.685560942290476</c:v>
                </c:pt>
                <c:pt idx="54">
                  <c:v>8.3452179266764279</c:v>
                </c:pt>
                <c:pt idx="55">
                  <c:v>9.7415566853899076</c:v>
                </c:pt>
                <c:pt idx="56">
                  <c:v>10.67266941937207</c:v>
                </c:pt>
                <c:pt idx="57">
                  <c:v>9.2222689428414562</c:v>
                </c:pt>
                <c:pt idx="58">
                  <c:v>8.4096079807363004</c:v>
                </c:pt>
                <c:pt idx="59">
                  <c:v>7.7275351104754479</c:v>
                </c:pt>
                <c:pt idx="60">
                  <c:v>7.4205789054108005</c:v>
                </c:pt>
                <c:pt idx="61">
                  <c:v>7.4383835300443071</c:v>
                </c:pt>
                <c:pt idx="62">
                  <c:v>9.8719968854447568</c:v>
                </c:pt>
                <c:pt idx="63">
                  <c:v>10.233510465477433</c:v>
                </c:pt>
                <c:pt idx="64">
                  <c:v>9.5756776889935686</c:v>
                </c:pt>
                <c:pt idx="65">
                  <c:v>8.987196820661973</c:v>
                </c:pt>
                <c:pt idx="66">
                  <c:v>9.0020854331557238</c:v>
                </c:pt>
                <c:pt idx="67">
                  <c:v>11.068199642908761</c:v>
                </c:pt>
                <c:pt idx="68">
                  <c:v>8.4403121470802791</c:v>
                </c:pt>
                <c:pt idx="69">
                  <c:v>10.114558522616068</c:v>
                </c:pt>
                <c:pt idx="70">
                  <c:v>7.5120712458354664</c:v>
                </c:pt>
                <c:pt idx="71">
                  <c:v>10.211707276205457</c:v>
                </c:pt>
                <c:pt idx="72">
                  <c:v>9.3842936790996205</c:v>
                </c:pt>
                <c:pt idx="73">
                  <c:v>8.8622003304872869</c:v>
                </c:pt>
                <c:pt idx="74">
                  <c:v>11.041961374629368</c:v>
                </c:pt>
                <c:pt idx="75">
                  <c:v>9.9527537938390456</c:v>
                </c:pt>
                <c:pt idx="76">
                  <c:v>9.7415566853899076</c:v>
                </c:pt>
                <c:pt idx="77">
                  <c:v>10.890050337395614</c:v>
                </c:pt>
                <c:pt idx="78">
                  <c:v>10.546919140850141</c:v>
                </c:pt>
                <c:pt idx="79">
                  <c:v>10.597384451986619</c:v>
                </c:pt>
                <c:pt idx="80">
                  <c:v>9.0699282182594381</c:v>
                </c:pt>
                <c:pt idx="81">
                  <c:v>9.1171279902540032</c:v>
                </c:pt>
                <c:pt idx="82">
                  <c:v>10.724808046819057</c:v>
                </c:pt>
                <c:pt idx="83">
                  <c:v>10.06219924369095</c:v>
                </c:pt>
                <c:pt idx="84">
                  <c:v>8.0864102753237823</c:v>
                </c:pt>
                <c:pt idx="85">
                  <c:v>8.1942293048198174</c:v>
                </c:pt>
                <c:pt idx="86">
                  <c:v>8.2321742363839405</c:v>
                </c:pt>
                <c:pt idx="87">
                  <c:v>8.2558284272818305</c:v>
                </c:pt>
                <c:pt idx="88">
                  <c:v>10.552160242994244</c:v>
                </c:pt>
                <c:pt idx="89">
                  <c:v>11.330323868968955</c:v>
                </c:pt>
                <c:pt idx="90">
                  <c:v>8.8023721336499001</c:v>
                </c:pt>
                <c:pt idx="91">
                  <c:v>9.5949222691679221</c:v>
                </c:pt>
                <c:pt idx="92">
                  <c:v>6.5652649700353614</c:v>
                </c:pt>
                <c:pt idx="93">
                  <c:v>9.9004830435158286</c:v>
                </c:pt>
                <c:pt idx="94">
                  <c:v>9.490242257109001</c:v>
                </c:pt>
                <c:pt idx="95">
                  <c:v>9.4310810386740815</c:v>
                </c:pt>
                <c:pt idx="96">
                  <c:v>8.1633713164599122</c:v>
                </c:pt>
                <c:pt idx="97">
                  <c:v>10.342709757442426</c:v>
                </c:pt>
                <c:pt idx="98">
                  <c:v>11.193271013275174</c:v>
                </c:pt>
                <c:pt idx="99">
                  <c:v>10.218298292376161</c:v>
                </c:pt>
                <c:pt idx="100">
                  <c:v>8.9946688355006739</c:v>
                </c:pt>
                <c:pt idx="101">
                  <c:v>8.7094650790633601</c:v>
                </c:pt>
                <c:pt idx="102">
                  <c:v>7.3198649298089702</c:v>
                </c:pt>
                <c:pt idx="103">
                  <c:v>9.6388707530153432</c:v>
                </c:pt>
                <c:pt idx="104">
                  <c:v>9.7835772558635696</c:v>
                </c:pt>
                <c:pt idx="105">
                  <c:v>8.6233533872446273</c:v>
                </c:pt>
                <c:pt idx="106">
                  <c:v>9.5880916415168311</c:v>
                </c:pt>
                <c:pt idx="107">
                  <c:v>7.6778635006782103</c:v>
                </c:pt>
                <c:pt idx="108">
                  <c:v>10.511621358769117</c:v>
                </c:pt>
                <c:pt idx="109">
                  <c:v>8.6707722793445381</c:v>
                </c:pt>
                <c:pt idx="110">
                  <c:v>9.8600579946087912</c:v>
                </c:pt>
                <c:pt idx="111">
                  <c:v>9.3209868920632459</c:v>
                </c:pt>
                <c:pt idx="112">
                  <c:v>7.0900768357760917</c:v>
                </c:pt>
                <c:pt idx="113">
                  <c:v>8.2687318321177372</c:v>
                </c:pt>
                <c:pt idx="114">
                  <c:v>10.024376869811581</c:v>
                </c:pt>
                <c:pt idx="115">
                  <c:v>7.0732697174597101</c:v>
                </c:pt>
                <c:pt idx="116">
                  <c:v>10.262908722142885</c:v>
                </c:pt>
                <c:pt idx="117">
                  <c:v>9.241839039035554</c:v>
                </c:pt>
                <c:pt idx="118">
                  <c:v>6.8977049431286357</c:v>
                </c:pt>
                <c:pt idx="119">
                  <c:v>8.6447065117151975</c:v>
                </c:pt>
                <c:pt idx="120">
                  <c:v>8.6447065117151975</c:v>
                </c:pt>
                <c:pt idx="121">
                  <c:v>10.871231565999199</c:v>
                </c:pt>
                <c:pt idx="122">
                  <c:v>11.059267514260579</c:v>
                </c:pt>
                <c:pt idx="123">
                  <c:v>7.9047039138737469</c:v>
                </c:pt>
                <c:pt idx="124">
                  <c:v>9.7959023418561912</c:v>
                </c:pt>
                <c:pt idx="125">
                  <c:v>10.585573785736649</c:v>
                </c:pt>
                <c:pt idx="126">
                  <c:v>10.602616804773621</c:v>
                </c:pt>
                <c:pt idx="127">
                  <c:v>8.6707722793445381</c:v>
                </c:pt>
                <c:pt idx="128">
                  <c:v>9.9937851905169079</c:v>
                </c:pt>
                <c:pt idx="129">
                  <c:v>9.4642070959332329</c:v>
                </c:pt>
                <c:pt idx="130">
                  <c:v>9.2133358809559809</c:v>
                </c:pt>
                <c:pt idx="131">
                  <c:v>9.5432347872495118</c:v>
                </c:pt>
                <c:pt idx="132">
                  <c:v>8.3039999709551964</c:v>
                </c:pt>
                <c:pt idx="133">
                  <c:v>10.246012860870419</c:v>
                </c:pt>
                <c:pt idx="134">
                  <c:v>10.357425314095071</c:v>
                </c:pt>
                <c:pt idx="135">
                  <c:v>9.1247824836145366</c:v>
                </c:pt>
                <c:pt idx="136">
                  <c:v>8.6233533872446273</c:v>
                </c:pt>
                <c:pt idx="137">
                  <c:v>11.760254183072794</c:v>
                </c:pt>
                <c:pt idx="138">
                  <c:v>10.132613175527885</c:v>
                </c:pt>
                <c:pt idx="139">
                  <c:v>10.122221395361638</c:v>
                </c:pt>
                <c:pt idx="140">
                  <c:v>7.5958899177185382</c:v>
                </c:pt>
                <c:pt idx="141">
                  <c:v>10.910897877777767</c:v>
                </c:pt>
                <c:pt idx="142">
                  <c:v>8.4073783254090309</c:v>
                </c:pt>
                <c:pt idx="143">
                  <c:v>7.8709295967551425</c:v>
                </c:pt>
                <c:pt idx="144">
                  <c:v>11.413878311368995</c:v>
                </c:pt>
                <c:pt idx="145">
                  <c:v>7.7275351104754479</c:v>
                </c:pt>
                <c:pt idx="146">
                  <c:v>7.2997973667581606</c:v>
                </c:pt>
                <c:pt idx="147">
                  <c:v>8.9279774610020013</c:v>
                </c:pt>
                <c:pt idx="148">
                  <c:v>9.5496656775798012</c:v>
                </c:pt>
                <c:pt idx="149">
                  <c:v>8.1226680233464066</c:v>
                </c:pt>
                <c:pt idx="150">
                  <c:v>9.5673152709239133</c:v>
                </c:pt>
                <c:pt idx="151">
                  <c:v>10.353288474464344</c:v>
                </c:pt>
                <c:pt idx="152">
                  <c:v>10.431465235119685</c:v>
                </c:pt>
                <c:pt idx="153">
                  <c:v>10.83643872530339</c:v>
                </c:pt>
                <c:pt idx="154">
                  <c:v>9.0501716198233613</c:v>
                </c:pt>
                <c:pt idx="155">
                  <c:v>10.198393470077228</c:v>
                </c:pt>
                <c:pt idx="156">
                  <c:v>7.5600804650218274</c:v>
                </c:pt>
                <c:pt idx="157">
                  <c:v>7.3901814282264295</c:v>
                </c:pt>
                <c:pt idx="158">
                  <c:v>9.7462487761096366</c:v>
                </c:pt>
                <c:pt idx="159">
                  <c:v>8.2079469410486166</c:v>
                </c:pt>
                <c:pt idx="160">
                  <c:v>9.7596171821164255</c:v>
                </c:pt>
                <c:pt idx="161">
                  <c:v>8.7530555151382217</c:v>
                </c:pt>
                <c:pt idx="162">
                  <c:v>8.7078135510248877</c:v>
                </c:pt>
                <c:pt idx="163">
                  <c:v>10.326137485398393</c:v>
                </c:pt>
                <c:pt idx="164">
                  <c:v>9.3492323708428007</c:v>
                </c:pt>
                <c:pt idx="165">
                  <c:v>10.223757814581061</c:v>
                </c:pt>
                <c:pt idx="166">
                  <c:v>8.6621589616664227</c:v>
                </c:pt>
                <c:pt idx="167">
                  <c:v>7.9793388952623276</c:v>
                </c:pt>
                <c:pt idx="168">
                  <c:v>7.506591780070841</c:v>
                </c:pt>
                <c:pt idx="169">
                  <c:v>9.0938065557202314</c:v>
                </c:pt>
                <c:pt idx="170">
                  <c:v>9.9928711136708142</c:v>
                </c:pt>
                <c:pt idx="171">
                  <c:v>11.005427631296913</c:v>
                </c:pt>
                <c:pt idx="172">
                  <c:v>8.8720665134083418</c:v>
                </c:pt>
                <c:pt idx="173">
                  <c:v>9.3733092002543223</c:v>
                </c:pt>
                <c:pt idx="174">
                  <c:v>8.7718354097898175</c:v>
                </c:pt>
                <c:pt idx="175">
                  <c:v>8.0614868668713271</c:v>
                </c:pt>
                <c:pt idx="176">
                  <c:v>8.7624895473715814</c:v>
                </c:pt>
                <c:pt idx="177">
                  <c:v>9.4796038589039462</c:v>
                </c:pt>
                <c:pt idx="178">
                  <c:v>8.2738469327845081</c:v>
                </c:pt>
                <c:pt idx="179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51-47F9-8793-DC9D444C8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960120"/>
        <c:axId val="482961296"/>
      </c:scatterChart>
      <c:valAx>
        <c:axId val="482960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82961296"/>
        <c:crosses val="autoZero"/>
        <c:crossBetween val="midCat"/>
      </c:valAx>
      <c:valAx>
        <c:axId val="482961296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82960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0419829171488816E-2"/>
                  <c:y val="0.7504082005107423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GNIpcSec!$D$2:$D$181</c:f>
              <c:numCache>
                <c:formatCode>0.0</c:formatCode>
                <c:ptCount val="180"/>
                <c:pt idx="0">
                  <c:v>23.889127267373574</c:v>
                </c:pt>
                <c:pt idx="1">
                  <c:v>11.753019974781914</c:v>
                </c:pt>
                <c:pt idx="2">
                  <c:v>82.877426147460938</c:v>
                </c:pt>
                <c:pt idx="3">
                  <c:v>52.487444196428569</c:v>
                </c:pt>
                <c:pt idx="4">
                  <c:v>76.701113292149131</c:v>
                </c:pt>
                <c:pt idx="5">
                  <c:v>91.599900638355905</c:v>
                </c:pt>
                <c:pt idx="6">
                  <c:v>87.191568486830789</c:v>
                </c:pt>
                <c:pt idx="7">
                  <c:v>137.65528392791762</c:v>
                </c:pt>
                <c:pt idx="8">
                  <c:v>98.902919568513539</c:v>
                </c:pt>
                <c:pt idx="9">
                  <c:v>88.461576288396657</c:v>
                </c:pt>
                <c:pt idx="10">
                  <c:v>11.492894235410184</c:v>
                </c:pt>
                <c:pt idx="11">
                  <c:v>122.47883694670925</c:v>
                </c:pt>
                <c:pt idx="12">
                  <c:v>21.366153346167682</c:v>
                </c:pt>
                <c:pt idx="13">
                  <c:v>10.583254133782743</c:v>
                </c:pt>
                <c:pt idx="14">
                  <c:v>36.825061976909645</c:v>
                </c:pt>
                <c:pt idx="15">
                  <c:v>93.573847397514029</c:v>
                </c:pt>
                <c:pt idx="16">
                  <c:v>86.208957672119141</c:v>
                </c:pt>
                <c:pt idx="17">
                  <c:v>91.38257968041205</c:v>
                </c:pt>
                <c:pt idx="18">
                  <c:v>98.480956412650457</c:v>
                </c:pt>
                <c:pt idx="19">
                  <c:v>70.722689361572264</c:v>
                </c:pt>
                <c:pt idx="20">
                  <c:v>71.224108139673874</c:v>
                </c:pt>
                <c:pt idx="21">
                  <c:v>99.866547266642286</c:v>
                </c:pt>
                <c:pt idx="22">
                  <c:v>94.417620572176915</c:v>
                </c:pt>
                <c:pt idx="23">
                  <c:v>77.606939315795884</c:v>
                </c:pt>
                <c:pt idx="24">
                  <c:v>38.186008586883545</c:v>
                </c:pt>
                <c:pt idx="25">
                  <c:v>42.220633347829192</c:v>
                </c:pt>
                <c:pt idx="26">
                  <c:v>11.391555220992476</c:v>
                </c:pt>
                <c:pt idx="27">
                  <c:v>99.390627046910808</c:v>
                </c:pt>
                <c:pt idx="28">
                  <c:v>96.105514325593646</c:v>
                </c:pt>
                <c:pt idx="29">
                  <c:v>78.765943573742376</c:v>
                </c:pt>
                <c:pt idx="30">
                  <c:v>53.068252098269582</c:v>
                </c:pt>
                <c:pt idx="31">
                  <c:v>19.801279067993182</c:v>
                </c:pt>
                <c:pt idx="32">
                  <c:v>27.737220453661543</c:v>
                </c:pt>
                <c:pt idx="33">
                  <c:v>27.208143234252933</c:v>
                </c:pt>
                <c:pt idx="34">
                  <c:v>49.785490785326274</c:v>
                </c:pt>
                <c:pt idx="35">
                  <c:v>62.036916156147804</c:v>
                </c:pt>
                <c:pt idx="36">
                  <c:v>32.072473764419563</c:v>
                </c:pt>
                <c:pt idx="37">
                  <c:v>55.549960189395492</c:v>
                </c:pt>
                <c:pt idx="38">
                  <c:v>62.901448737250462</c:v>
                </c:pt>
                <c:pt idx="39">
                  <c:v>80.960214268077507</c:v>
                </c:pt>
                <c:pt idx="40">
                  <c:v>92.899347652088508</c:v>
                </c:pt>
                <c:pt idx="41">
                  <c:v>102.10101318359376</c:v>
                </c:pt>
                <c:pt idx="42">
                  <c:v>90.392830775334332</c:v>
                </c:pt>
                <c:pt idx="43">
                  <c:v>115.34025964981473</c:v>
                </c:pt>
                <c:pt idx="44">
                  <c:v>53.996955573558807</c:v>
                </c:pt>
                <c:pt idx="45">
                  <c:v>51.956004214286807</c:v>
                </c:pt>
                <c:pt idx="46">
                  <c:v>61.416927523729278</c:v>
                </c:pt>
                <c:pt idx="47">
                  <c:v>62.26751260757446</c:v>
                </c:pt>
                <c:pt idx="48">
                  <c:v>101.56566901828934</c:v>
                </c:pt>
                <c:pt idx="49">
                  <c:v>100.72502475314666</c:v>
                </c:pt>
                <c:pt idx="50">
                  <c:v>18.454979006449378</c:v>
                </c:pt>
                <c:pt idx="51">
                  <c:v>112.94515311199686</c:v>
                </c:pt>
                <c:pt idx="52">
                  <c:v>75.460412621498108</c:v>
                </c:pt>
                <c:pt idx="53">
                  <c:v>99.525233798556854</c:v>
                </c:pt>
                <c:pt idx="54">
                  <c:v>136.07049655914309</c:v>
                </c:pt>
                <c:pt idx="55">
                  <c:v>34.495478923504173</c:v>
                </c:pt>
                <c:pt idx="56">
                  <c:v>93.333129713270438</c:v>
                </c:pt>
                <c:pt idx="57">
                  <c:v>87.623157819112166</c:v>
                </c:pt>
                <c:pt idx="58">
                  <c:v>42.456380041022051</c:v>
                </c:pt>
                <c:pt idx="59">
                  <c:v>19.801283902135395</c:v>
                </c:pt>
                <c:pt idx="60">
                  <c:v>19.810612185248011</c:v>
                </c:pt>
                <c:pt idx="61">
                  <c:v>9.887178328302177</c:v>
                </c:pt>
                <c:pt idx="62">
                  <c:v>19.106070171702992</c:v>
                </c:pt>
                <c:pt idx="63">
                  <c:v>87.27860260009767</c:v>
                </c:pt>
                <c:pt idx="64">
                  <c:v>83.920753370012548</c:v>
                </c:pt>
                <c:pt idx="65">
                  <c:v>32.188824095377115</c:v>
                </c:pt>
                <c:pt idx="66">
                  <c:v>80.032604819849922</c:v>
                </c:pt>
                <c:pt idx="67">
                  <c:v>72.455011640276226</c:v>
                </c:pt>
                <c:pt idx="68">
                  <c:v>39.702429594816984</c:v>
                </c:pt>
                <c:pt idx="69">
                  <c:v>91.41803641941236</c:v>
                </c:pt>
                <c:pt idx="70">
                  <c:v>14.040444101606115</c:v>
                </c:pt>
                <c:pt idx="71">
                  <c:v>89.727904086642781</c:v>
                </c:pt>
                <c:pt idx="72">
                  <c:v>49.514712767167524</c:v>
                </c:pt>
                <c:pt idx="73">
                  <c:v>45.565242033738357</c:v>
                </c:pt>
                <c:pt idx="74">
                  <c:v>101.53488074408635</c:v>
                </c:pt>
                <c:pt idx="75">
                  <c:v>66.193783962365359</c:v>
                </c:pt>
                <c:pt idx="76">
                  <c:v>42.345421261257599</c:v>
                </c:pt>
                <c:pt idx="77">
                  <c:v>99.698798043387256</c:v>
                </c:pt>
                <c:pt idx="78">
                  <c:v>92.992757161458329</c:v>
                </c:pt>
                <c:pt idx="79">
                  <c:v>84.574178992377384</c:v>
                </c:pt>
                <c:pt idx="80">
                  <c:v>73.693813660565539</c:v>
                </c:pt>
                <c:pt idx="81">
                  <c:v>73.807608090914229</c:v>
                </c:pt>
                <c:pt idx="82">
                  <c:v>96.118902206420898</c:v>
                </c:pt>
                <c:pt idx="83">
                  <c:v>99.198784237816227</c:v>
                </c:pt>
                <c:pt idx="84">
                  <c:v>34.67568499247232</c:v>
                </c:pt>
                <c:pt idx="85">
                  <c:v>92.075553894042997</c:v>
                </c:pt>
                <c:pt idx="86">
                  <c:v>25.101459356454694</c:v>
                </c:pt>
                <c:pt idx="87">
                  <c:v>41.451715654797027</c:v>
                </c:pt>
                <c:pt idx="88">
                  <c:v>85.998175472683414</c:v>
                </c:pt>
                <c:pt idx="89">
                  <c:v>85.152198170506693</c:v>
                </c:pt>
                <c:pt idx="90">
                  <c:v>31.686618271626923</c:v>
                </c:pt>
                <c:pt idx="91">
                  <c:v>73.056157265940016</c:v>
                </c:pt>
                <c:pt idx="92">
                  <c:v>24.359680102421695</c:v>
                </c:pt>
                <c:pt idx="93">
                  <c:v>62.661494535558312</c:v>
                </c:pt>
                <c:pt idx="94">
                  <c:v>60.580714777896269</c:v>
                </c:pt>
                <c:pt idx="95">
                  <c:v>68.441116898148152</c:v>
                </c:pt>
                <c:pt idx="96">
                  <c:v>29.697900264159493</c:v>
                </c:pt>
                <c:pt idx="97">
                  <c:v>97.706822625521937</c:v>
                </c:pt>
                <c:pt idx="98">
                  <c:v>80.477902412414537</c:v>
                </c:pt>
                <c:pt idx="99">
                  <c:v>97.222898428780738</c:v>
                </c:pt>
                <c:pt idx="100">
                  <c:v>35.462429954892116</c:v>
                </c:pt>
                <c:pt idx="101">
                  <c:v>86.069317321777348</c:v>
                </c:pt>
                <c:pt idx="102">
                  <c:v>25.190774315281914</c:v>
                </c:pt>
                <c:pt idx="103">
                  <c:v>37.511977714650762</c:v>
                </c:pt>
                <c:pt idx="104">
                  <c:v>60.838359998620078</c:v>
                </c:pt>
                <c:pt idx="105">
                  <c:v>81.421125238591955</c:v>
                </c:pt>
                <c:pt idx="106">
                  <c:v>80.112009320940274</c:v>
                </c:pt>
                <c:pt idx="107">
                  <c:v>16.514848027910507</c:v>
                </c:pt>
                <c:pt idx="108">
                  <c:v>83.670833248562289</c:v>
                </c:pt>
                <c:pt idx="109">
                  <c:v>31.584091805122995</c:v>
                </c:pt>
                <c:pt idx="110">
                  <c:v>94.602756500244155</c:v>
                </c:pt>
                <c:pt idx="111">
                  <c:v>77.799869298934951</c:v>
                </c:pt>
                <c:pt idx="112">
                  <c:v>11.645070150920324</c:v>
                </c:pt>
                <c:pt idx="113">
                  <c:v>18.626713365316391</c:v>
                </c:pt>
                <c:pt idx="114">
                  <c:v>65.120839618501208</c:v>
                </c:pt>
                <c:pt idx="115">
                  <c:v>22.639771483665285</c:v>
                </c:pt>
                <c:pt idx="116">
                  <c:v>61.204941177368156</c:v>
                </c:pt>
                <c:pt idx="117">
                  <c:v>53.160913640802555</c:v>
                </c:pt>
                <c:pt idx="118">
                  <c:v>7.7055139134569854</c:v>
                </c:pt>
                <c:pt idx="119">
                  <c:v>25.652959885135768</c:v>
                </c:pt>
                <c:pt idx="120">
                  <c:v>41.509240521325005</c:v>
                </c:pt>
                <c:pt idx="121">
                  <c:v>113.09834604677944</c:v>
                </c:pt>
                <c:pt idx="122">
                  <c:v>104.54165301115623</c:v>
                </c:pt>
                <c:pt idx="123">
                  <c:v>37.407773771951362</c:v>
                </c:pt>
                <c:pt idx="124">
                  <c:v>57.452795346577943</c:v>
                </c:pt>
                <c:pt idx="125">
                  <c:v>100.00816975469172</c:v>
                </c:pt>
                <c:pt idx="126">
                  <c:v>49.974835498041919</c:v>
                </c:pt>
                <c:pt idx="127">
                  <c:v>25.403327200147839</c:v>
                </c:pt>
                <c:pt idx="128">
                  <c:v>61.391457875569664</c:v>
                </c:pt>
                <c:pt idx="129">
                  <c:v>70.775559770300035</c:v>
                </c:pt>
                <c:pt idx="130">
                  <c:v>70.096129798889166</c:v>
                </c:pt>
                <c:pt idx="131">
                  <c:v>104.16848318917404</c:v>
                </c:pt>
                <c:pt idx="132">
                  <c:v>12.178139133453374</c:v>
                </c:pt>
                <c:pt idx="133">
                  <c:v>90.91655631687334</c:v>
                </c:pt>
                <c:pt idx="134">
                  <c:v>83.900290584564203</c:v>
                </c:pt>
                <c:pt idx="135">
                  <c:v>41.559714250786364</c:v>
                </c:pt>
                <c:pt idx="136">
                  <c:v>82.583643958682103</c:v>
                </c:pt>
                <c:pt idx="137">
                  <c:v>79.244236246744791</c:v>
                </c:pt>
                <c:pt idx="138">
                  <c:v>84.2956862449646</c:v>
                </c:pt>
                <c:pt idx="139">
                  <c:v>93.511626434326161</c:v>
                </c:pt>
                <c:pt idx="140">
                  <c:v>18.097050673431813</c:v>
                </c:pt>
                <c:pt idx="141">
                  <c:v>88.23323822021483</c:v>
                </c:pt>
                <c:pt idx="142">
                  <c:v>39.152822222028462</c:v>
                </c:pt>
                <c:pt idx="143">
                  <c:v>21.107577632455268</c:v>
                </c:pt>
                <c:pt idx="144">
                  <c:v>108.130416870117</c:v>
                </c:pt>
                <c:pt idx="145">
                  <c:v>21.807575094288794</c:v>
                </c:pt>
                <c:pt idx="146">
                  <c:v>19.70500202973685</c:v>
                </c:pt>
                <c:pt idx="147">
                  <c:v>50.972927505905567</c:v>
                </c:pt>
                <c:pt idx="148">
                  <c:v>91.676338619656036</c:v>
                </c:pt>
                <c:pt idx="149">
                  <c:v>45.842360496520989</c:v>
                </c:pt>
                <c:pt idx="150">
                  <c:v>57.989226977030448</c:v>
                </c:pt>
                <c:pt idx="151">
                  <c:v>89.941248022991672</c:v>
                </c:pt>
                <c:pt idx="152">
                  <c:v>93.418385449577784</c:v>
                </c:pt>
                <c:pt idx="153">
                  <c:v>105.29455057779946</c:v>
                </c:pt>
                <c:pt idx="154">
                  <c:v>42.667917195488421</c:v>
                </c:pt>
                <c:pt idx="155">
                  <c:v>77.837488001043141</c:v>
                </c:pt>
                <c:pt idx="156">
                  <c:v>12.522665460904442</c:v>
                </c:pt>
                <c:pt idx="157">
                  <c:v>26.01442804336547</c:v>
                </c:pt>
                <c:pt idx="158">
                  <c:v>49.364393932063408</c:v>
                </c:pt>
                <c:pt idx="159">
                  <c:v>83.551300048828097</c:v>
                </c:pt>
                <c:pt idx="160">
                  <c:v>85.819671630859403</c:v>
                </c:pt>
                <c:pt idx="161">
                  <c:v>56.480360303606297</c:v>
                </c:pt>
                <c:pt idx="162">
                  <c:v>97.132396221160874</c:v>
                </c:pt>
                <c:pt idx="163">
                  <c:v>73.353787104288742</c:v>
                </c:pt>
                <c:pt idx="164">
                  <c:v>55.118192460801865</c:v>
                </c:pt>
                <c:pt idx="165">
                  <c:v>61.638739143929833</c:v>
                </c:pt>
                <c:pt idx="166">
                  <c:v>84.459503173828139</c:v>
                </c:pt>
                <c:pt idx="167">
                  <c:v>6.6290269931157448</c:v>
                </c:pt>
                <c:pt idx="168">
                  <c:v>8.7652977246504591</c:v>
                </c:pt>
                <c:pt idx="169">
                  <c:v>96.883128029959536</c:v>
                </c:pt>
                <c:pt idx="170">
                  <c:v>81.614135106404618</c:v>
                </c:pt>
                <c:pt idx="171">
                  <c:v>92.300018119812009</c:v>
                </c:pt>
                <c:pt idx="172">
                  <c:v>93.872986720158522</c:v>
                </c:pt>
                <c:pt idx="173">
                  <c:v>71.705602918352412</c:v>
                </c:pt>
                <c:pt idx="174">
                  <c:v>41.946031951904295</c:v>
                </c:pt>
                <c:pt idx="175">
                  <c:v>22.227156444029376</c:v>
                </c:pt>
                <c:pt idx="176">
                  <c:v>79.017536520957933</c:v>
                </c:pt>
                <c:pt idx="177">
                  <c:v>86.483660016741084</c:v>
                </c:pt>
                <c:pt idx="178">
                  <c:v>16.324355878328014</c:v>
                </c:pt>
                <c:pt idx="179">
                  <c:v>30.699691023145402</c:v>
                </c:pt>
              </c:numCache>
            </c:numRef>
          </c:xVal>
          <c:yVal>
            <c:numRef>
              <c:f>GNIpcSec!$E$2:$E$181</c:f>
              <c:numCache>
                <c:formatCode>0.00</c:formatCode>
                <c:ptCount val="180"/>
                <c:pt idx="0">
                  <c:v>7.6009024595420822</c:v>
                </c:pt>
                <c:pt idx="1">
                  <c:v>8.7094650790633601</c:v>
                </c:pt>
                <c:pt idx="2">
                  <c:v>9.4026122596233055</c:v>
                </c:pt>
                <c:pt idx="3">
                  <c:v>11.217345620391306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10.042379551402746</c:v>
                </c:pt>
                <c:pt idx="7">
                  <c:v>10.731602593506558</c:v>
                </c:pt>
                <c:pt idx="8">
                  <c:v>10.871611433050301</c:v>
                </c:pt>
                <c:pt idx="9">
                  <c:v>9.7201654954085903</c:v>
                </c:pt>
                <c:pt idx="10">
                  <c:v>6.6463905148477291</c:v>
                </c:pt>
                <c:pt idx="11">
                  <c:v>10.77812260914145</c:v>
                </c:pt>
                <c:pt idx="12">
                  <c:v>7.7231200922663312</c:v>
                </c:pt>
                <c:pt idx="13">
                  <c:v>7.5010821242598711</c:v>
                </c:pt>
                <c:pt idx="14">
                  <c:v>8.3039999709551964</c:v>
                </c:pt>
                <c:pt idx="15">
                  <c:v>9.9281801651265003</c:v>
                </c:pt>
                <c:pt idx="16">
                  <c:v>10.667326161218606</c:v>
                </c:pt>
                <c:pt idx="17">
                  <c:v>10.301928045707328</c:v>
                </c:pt>
                <c:pt idx="18">
                  <c:v>9.8058747236691275</c:v>
                </c:pt>
                <c:pt idx="19">
                  <c:v>8.9733514138399197</c:v>
                </c:pt>
                <c:pt idx="20">
                  <c:v>8.8997307948806963</c:v>
                </c:pt>
                <c:pt idx="21">
                  <c:v>9.626415659196363</c:v>
                </c:pt>
                <c:pt idx="22">
                  <c:v>9.788637710857186</c:v>
                </c:pt>
                <c:pt idx="23">
                  <c:v>11.335710845544419</c:v>
                </c:pt>
                <c:pt idx="24">
                  <c:v>9.0881727380019743</c:v>
                </c:pt>
                <c:pt idx="25">
                  <c:v>9.7403802146659775</c:v>
                </c:pt>
                <c:pt idx="26">
                  <c:v>6.5930445341424369</c:v>
                </c:pt>
                <c:pt idx="27">
                  <c:v>10.730947070703667</c:v>
                </c:pt>
                <c:pt idx="28">
                  <c:v>11.096045454046765</c:v>
                </c:pt>
                <c:pt idx="29">
                  <c:v>10.04975005951438</c:v>
                </c:pt>
                <c:pt idx="30">
                  <c:v>9.7267503740360741</c:v>
                </c:pt>
                <c:pt idx="31">
                  <c:v>8.2480057016006203</c:v>
                </c:pt>
                <c:pt idx="32">
                  <c:v>8.1997389606307856</c:v>
                </c:pt>
                <c:pt idx="33">
                  <c:v>6.7684932116486296</c:v>
                </c:pt>
                <c:pt idx="34">
                  <c:v>8.4929004988471934</c:v>
                </c:pt>
                <c:pt idx="35">
                  <c:v>9.5588823326847265</c:v>
                </c:pt>
                <c:pt idx="36">
                  <c:v>7.3588308983423536</c:v>
                </c:pt>
                <c:pt idx="37">
                  <c:v>8.790269111478656</c:v>
                </c:pt>
                <c:pt idx="38">
                  <c:v>9.6865745509725549</c:v>
                </c:pt>
                <c:pt idx="39">
                  <c:v>10.422578920719152</c:v>
                </c:pt>
                <c:pt idx="40">
                  <c:v>10.463389013948712</c:v>
                </c:pt>
                <c:pt idx="41">
                  <c:v>10.854372929174783</c:v>
                </c:pt>
                <c:pt idx="42">
                  <c:v>9.2271974890426058</c:v>
                </c:pt>
                <c:pt idx="43">
                  <c:v>10.850501457053124</c:v>
                </c:pt>
                <c:pt idx="44">
                  <c:v>9.6349542989231072</c:v>
                </c:pt>
                <c:pt idx="45">
                  <c:v>9.6191332701770218</c:v>
                </c:pt>
                <c:pt idx="46">
                  <c:v>9.3369730229095484</c:v>
                </c:pt>
                <c:pt idx="47">
                  <c:v>9.3378536922751429</c:v>
                </c:pt>
                <c:pt idx="48">
                  <c:v>10.54770705947265</c:v>
                </c:pt>
                <c:pt idx="49">
                  <c:v>10.341742483467284</c:v>
                </c:pt>
                <c:pt idx="50">
                  <c:v>7.5443321080536885</c:v>
                </c:pt>
                <c:pt idx="51">
                  <c:v>10.7305098166521</c:v>
                </c:pt>
                <c:pt idx="52">
                  <c:v>9.1149301871715238</c:v>
                </c:pt>
                <c:pt idx="53">
                  <c:v>10.685560942290476</c:v>
                </c:pt>
                <c:pt idx="54">
                  <c:v>8.3452179266764279</c:v>
                </c:pt>
                <c:pt idx="55">
                  <c:v>9.7415566853899076</c:v>
                </c:pt>
                <c:pt idx="56">
                  <c:v>10.67266941937207</c:v>
                </c:pt>
                <c:pt idx="57">
                  <c:v>9.2222689428414562</c:v>
                </c:pt>
                <c:pt idx="58">
                  <c:v>8.4096079807363004</c:v>
                </c:pt>
                <c:pt idx="59">
                  <c:v>7.7275351104754479</c:v>
                </c:pt>
                <c:pt idx="60">
                  <c:v>7.4205789054108005</c:v>
                </c:pt>
                <c:pt idx="61">
                  <c:v>7.4383835300443071</c:v>
                </c:pt>
                <c:pt idx="62">
                  <c:v>9.8719968854447568</c:v>
                </c:pt>
                <c:pt idx="63">
                  <c:v>10.233510465477433</c:v>
                </c:pt>
                <c:pt idx="64">
                  <c:v>9.5756776889935686</c:v>
                </c:pt>
                <c:pt idx="65">
                  <c:v>8.987196820661973</c:v>
                </c:pt>
                <c:pt idx="66">
                  <c:v>9.0020854331557238</c:v>
                </c:pt>
                <c:pt idx="67">
                  <c:v>11.068199642908761</c:v>
                </c:pt>
                <c:pt idx="68">
                  <c:v>8.4403121470802791</c:v>
                </c:pt>
                <c:pt idx="69">
                  <c:v>10.114558522616068</c:v>
                </c:pt>
                <c:pt idx="70">
                  <c:v>7.5120712458354664</c:v>
                </c:pt>
                <c:pt idx="71">
                  <c:v>10.211707276205457</c:v>
                </c:pt>
                <c:pt idx="72">
                  <c:v>9.3842936790996205</c:v>
                </c:pt>
                <c:pt idx="73">
                  <c:v>8.8622003304872869</c:v>
                </c:pt>
                <c:pt idx="74">
                  <c:v>11.041961374629368</c:v>
                </c:pt>
                <c:pt idx="75">
                  <c:v>9.9527537938390456</c:v>
                </c:pt>
                <c:pt idx="76">
                  <c:v>9.7415566853899076</c:v>
                </c:pt>
                <c:pt idx="77">
                  <c:v>10.890050337395614</c:v>
                </c:pt>
                <c:pt idx="78">
                  <c:v>10.546919140850141</c:v>
                </c:pt>
                <c:pt idx="79">
                  <c:v>10.597384451986619</c:v>
                </c:pt>
                <c:pt idx="80">
                  <c:v>9.0699282182594381</c:v>
                </c:pt>
                <c:pt idx="81">
                  <c:v>9.1171279902540032</c:v>
                </c:pt>
                <c:pt idx="82">
                  <c:v>10.724808046819057</c:v>
                </c:pt>
                <c:pt idx="83">
                  <c:v>10.06219924369095</c:v>
                </c:pt>
                <c:pt idx="84">
                  <c:v>8.0864102753237823</c:v>
                </c:pt>
                <c:pt idx="85">
                  <c:v>8.1942293048198174</c:v>
                </c:pt>
                <c:pt idx="86">
                  <c:v>8.2321742363839405</c:v>
                </c:pt>
                <c:pt idx="87">
                  <c:v>8.2558284272818305</c:v>
                </c:pt>
                <c:pt idx="88">
                  <c:v>10.552160242994244</c:v>
                </c:pt>
                <c:pt idx="89">
                  <c:v>11.330323868968955</c:v>
                </c:pt>
                <c:pt idx="90">
                  <c:v>8.8023721336499001</c:v>
                </c:pt>
                <c:pt idx="91">
                  <c:v>9.5949222691679221</c:v>
                </c:pt>
                <c:pt idx="92">
                  <c:v>6.5652649700353614</c:v>
                </c:pt>
                <c:pt idx="93">
                  <c:v>9.9004830435158286</c:v>
                </c:pt>
                <c:pt idx="94">
                  <c:v>9.490242257109001</c:v>
                </c:pt>
                <c:pt idx="95">
                  <c:v>9.4310810386740815</c:v>
                </c:pt>
                <c:pt idx="96">
                  <c:v>8.1633713164599122</c:v>
                </c:pt>
                <c:pt idx="97">
                  <c:v>10.342709757442426</c:v>
                </c:pt>
                <c:pt idx="98">
                  <c:v>11.193271013275174</c:v>
                </c:pt>
                <c:pt idx="99">
                  <c:v>10.218298292376161</c:v>
                </c:pt>
                <c:pt idx="100">
                  <c:v>8.9946688355006739</c:v>
                </c:pt>
                <c:pt idx="101">
                  <c:v>8.7094650790633601</c:v>
                </c:pt>
                <c:pt idx="102">
                  <c:v>7.3198649298089702</c:v>
                </c:pt>
                <c:pt idx="103">
                  <c:v>9.6388707530153432</c:v>
                </c:pt>
                <c:pt idx="104">
                  <c:v>9.7835772558635696</c:v>
                </c:pt>
                <c:pt idx="105">
                  <c:v>8.6233533872446273</c:v>
                </c:pt>
                <c:pt idx="106">
                  <c:v>9.5880916415168311</c:v>
                </c:pt>
                <c:pt idx="107">
                  <c:v>7.6778635006782103</c:v>
                </c:pt>
                <c:pt idx="108">
                  <c:v>10.511621358769117</c:v>
                </c:pt>
                <c:pt idx="109">
                  <c:v>8.6707722793445381</c:v>
                </c:pt>
                <c:pt idx="110">
                  <c:v>9.8600579946087912</c:v>
                </c:pt>
                <c:pt idx="111">
                  <c:v>9.3209868920632459</c:v>
                </c:pt>
                <c:pt idx="112">
                  <c:v>7.0900768357760917</c:v>
                </c:pt>
                <c:pt idx="113">
                  <c:v>8.2687318321177372</c:v>
                </c:pt>
                <c:pt idx="114">
                  <c:v>10.024376869811581</c:v>
                </c:pt>
                <c:pt idx="115">
                  <c:v>7.0732697174597101</c:v>
                </c:pt>
                <c:pt idx="116">
                  <c:v>10.262908722142885</c:v>
                </c:pt>
                <c:pt idx="117">
                  <c:v>9.241839039035554</c:v>
                </c:pt>
                <c:pt idx="118">
                  <c:v>6.8977049431286357</c:v>
                </c:pt>
                <c:pt idx="119">
                  <c:v>8.6447065117151975</c:v>
                </c:pt>
                <c:pt idx="120">
                  <c:v>8.6447065117151975</c:v>
                </c:pt>
                <c:pt idx="121">
                  <c:v>10.871231565999199</c:v>
                </c:pt>
                <c:pt idx="122">
                  <c:v>11.059267514260579</c:v>
                </c:pt>
                <c:pt idx="123">
                  <c:v>7.9047039138737469</c:v>
                </c:pt>
                <c:pt idx="124">
                  <c:v>9.7959023418561912</c:v>
                </c:pt>
                <c:pt idx="125">
                  <c:v>10.585573785736649</c:v>
                </c:pt>
                <c:pt idx="126">
                  <c:v>10.602616804773621</c:v>
                </c:pt>
                <c:pt idx="127">
                  <c:v>8.6707722793445381</c:v>
                </c:pt>
                <c:pt idx="128">
                  <c:v>9.9937851905169079</c:v>
                </c:pt>
                <c:pt idx="129">
                  <c:v>9.4642070959332329</c:v>
                </c:pt>
                <c:pt idx="130">
                  <c:v>9.2133358809559809</c:v>
                </c:pt>
                <c:pt idx="131">
                  <c:v>9.5432347872495118</c:v>
                </c:pt>
                <c:pt idx="132">
                  <c:v>8.3039999709551964</c:v>
                </c:pt>
                <c:pt idx="133">
                  <c:v>10.246012860870419</c:v>
                </c:pt>
                <c:pt idx="134">
                  <c:v>10.357425314095071</c:v>
                </c:pt>
                <c:pt idx="135">
                  <c:v>9.1247824836145366</c:v>
                </c:pt>
                <c:pt idx="136">
                  <c:v>8.6233533872446273</c:v>
                </c:pt>
                <c:pt idx="137">
                  <c:v>11.760254183072794</c:v>
                </c:pt>
                <c:pt idx="138">
                  <c:v>10.132613175527885</c:v>
                </c:pt>
                <c:pt idx="139">
                  <c:v>10.122221395361638</c:v>
                </c:pt>
                <c:pt idx="140">
                  <c:v>7.5958899177185382</c:v>
                </c:pt>
                <c:pt idx="141">
                  <c:v>10.910897877777767</c:v>
                </c:pt>
                <c:pt idx="142">
                  <c:v>8.4073783254090309</c:v>
                </c:pt>
                <c:pt idx="143">
                  <c:v>7.8709295967551425</c:v>
                </c:pt>
                <c:pt idx="144">
                  <c:v>11.413878311368995</c:v>
                </c:pt>
                <c:pt idx="145">
                  <c:v>7.7275351104754479</c:v>
                </c:pt>
                <c:pt idx="146">
                  <c:v>7.2997973667581606</c:v>
                </c:pt>
                <c:pt idx="147">
                  <c:v>8.9279774610020013</c:v>
                </c:pt>
                <c:pt idx="148">
                  <c:v>9.5496656775798012</c:v>
                </c:pt>
                <c:pt idx="149">
                  <c:v>8.1226680233464066</c:v>
                </c:pt>
                <c:pt idx="150">
                  <c:v>9.5673152709239133</c:v>
                </c:pt>
                <c:pt idx="151">
                  <c:v>10.353288474464344</c:v>
                </c:pt>
                <c:pt idx="152">
                  <c:v>10.431465235119685</c:v>
                </c:pt>
                <c:pt idx="153">
                  <c:v>10.83643872530339</c:v>
                </c:pt>
                <c:pt idx="154">
                  <c:v>9.0501716198233613</c:v>
                </c:pt>
                <c:pt idx="155">
                  <c:v>10.198393470077228</c:v>
                </c:pt>
                <c:pt idx="156">
                  <c:v>7.5600804650218274</c:v>
                </c:pt>
                <c:pt idx="157">
                  <c:v>7.3901814282264295</c:v>
                </c:pt>
                <c:pt idx="158">
                  <c:v>9.7462487761096366</c:v>
                </c:pt>
                <c:pt idx="159">
                  <c:v>8.2079469410486166</c:v>
                </c:pt>
                <c:pt idx="160">
                  <c:v>9.7596171821164255</c:v>
                </c:pt>
                <c:pt idx="161">
                  <c:v>8.7530555151382217</c:v>
                </c:pt>
                <c:pt idx="162">
                  <c:v>8.7078135510248877</c:v>
                </c:pt>
                <c:pt idx="163">
                  <c:v>10.326137485398393</c:v>
                </c:pt>
                <c:pt idx="164">
                  <c:v>9.3492323708428007</c:v>
                </c:pt>
                <c:pt idx="165">
                  <c:v>10.223757814581061</c:v>
                </c:pt>
                <c:pt idx="166">
                  <c:v>8.6621589616664227</c:v>
                </c:pt>
                <c:pt idx="167">
                  <c:v>7.9793388952623276</c:v>
                </c:pt>
                <c:pt idx="168">
                  <c:v>7.506591780070841</c:v>
                </c:pt>
                <c:pt idx="169">
                  <c:v>9.0938065557202314</c:v>
                </c:pt>
                <c:pt idx="170">
                  <c:v>9.9928711136708142</c:v>
                </c:pt>
                <c:pt idx="171">
                  <c:v>11.005427631296913</c:v>
                </c:pt>
                <c:pt idx="172">
                  <c:v>8.8720665134083418</c:v>
                </c:pt>
                <c:pt idx="173">
                  <c:v>9.3733092002543223</c:v>
                </c:pt>
                <c:pt idx="174">
                  <c:v>8.7718354097898175</c:v>
                </c:pt>
                <c:pt idx="175">
                  <c:v>8.0614868668713271</c:v>
                </c:pt>
                <c:pt idx="176">
                  <c:v>8.7624895473715814</c:v>
                </c:pt>
                <c:pt idx="177">
                  <c:v>9.4796038589039462</c:v>
                </c:pt>
                <c:pt idx="178">
                  <c:v>8.2738469327845081</c:v>
                </c:pt>
                <c:pt idx="179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93-4C0A-ADB5-120BCA506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959336"/>
        <c:axId val="482961688"/>
      </c:scatterChart>
      <c:valAx>
        <c:axId val="482959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82961688"/>
        <c:crosses val="autoZero"/>
        <c:crossBetween val="midCat"/>
      </c:valAx>
      <c:valAx>
        <c:axId val="482961688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82959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4.4439146955223871E-2"/>
                  <c:y val="9.05365333300338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GNIpcFert!$D$2:$D$182</c:f>
              <c:numCache>
                <c:formatCode>0.00</c:formatCode>
                <c:ptCount val="181"/>
                <c:pt idx="0">
                  <c:v>7.0887192982456178</c:v>
                </c:pt>
                <c:pt idx="1">
                  <c:v>7.0428245614035081</c:v>
                </c:pt>
                <c:pt idx="2">
                  <c:v>3.3491052631578948</c:v>
                </c:pt>
                <c:pt idx="3">
                  <c:v>4.41659649122807</c:v>
                </c:pt>
                <c:pt idx="4">
                  <c:v>2.8698421052631575</c:v>
                </c:pt>
                <c:pt idx="5">
                  <c:v>2.5234385964912276</c:v>
                </c:pt>
                <c:pt idx="6">
                  <c:v>2.6329649122807011</c:v>
                </c:pt>
                <c:pt idx="7">
                  <c:v>2.1657894736842107</c:v>
                </c:pt>
                <c:pt idx="8">
                  <c:v>1.7459649122807017</c:v>
                </c:pt>
                <c:pt idx="9">
                  <c:v>3.2983877192982467</c:v>
                </c:pt>
                <c:pt idx="10">
                  <c:v>7.0461754385964896</c:v>
                </c:pt>
                <c:pt idx="11">
                  <c:v>1.8566666666666665</c:v>
                </c:pt>
                <c:pt idx="12">
                  <c:v>6.3268596491228086</c:v>
                </c:pt>
                <c:pt idx="13">
                  <c:v>6.5728421052631569</c:v>
                </c:pt>
                <c:pt idx="14">
                  <c:v>4.7950877192982464</c:v>
                </c:pt>
                <c:pt idx="15">
                  <c:v>1.7852631578947367</c:v>
                </c:pt>
                <c:pt idx="16">
                  <c:v>4.2711578947368434</c:v>
                </c:pt>
                <c:pt idx="17">
                  <c:v>2.7851052631578948</c:v>
                </c:pt>
                <c:pt idx="18">
                  <c:v>2.0868070175438596</c:v>
                </c:pt>
                <c:pt idx="19">
                  <c:v>1.8632807017543862</c:v>
                </c:pt>
                <c:pt idx="20">
                  <c:v>4.7177017543859652</c:v>
                </c:pt>
                <c:pt idx="21">
                  <c:v>4.9514561403508779</c:v>
                </c:pt>
                <c:pt idx="22">
                  <c:v>3.4535438596491219</c:v>
                </c:pt>
                <c:pt idx="23">
                  <c:v>2.2886140350877193</c:v>
                </c:pt>
                <c:pt idx="24">
                  <c:v>3.7077368421052612</c:v>
                </c:pt>
                <c:pt idx="25">
                  <c:v>5.0551052631578957</c:v>
                </c:pt>
                <c:pt idx="26">
                  <c:v>4.8614210526315791</c:v>
                </c:pt>
                <c:pt idx="27">
                  <c:v>5.6790701754385964</c:v>
                </c:pt>
                <c:pt idx="28">
                  <c:v>1.9428824561403508</c:v>
                </c:pt>
                <c:pt idx="29">
                  <c:v>1.7150877192982457</c:v>
                </c:pt>
                <c:pt idx="30">
                  <c:v>2.8709473684210529</c:v>
                </c:pt>
                <c:pt idx="31">
                  <c:v>3.0343157894736841</c:v>
                </c:pt>
                <c:pt idx="32">
                  <c:v>6.7087017543859666</c:v>
                </c:pt>
                <c:pt idx="33">
                  <c:v>5.9279649122807028</c:v>
                </c:pt>
                <c:pt idx="34">
                  <c:v>6.4882456140350877</c:v>
                </c:pt>
                <c:pt idx="35">
                  <c:v>5.5846491228070176</c:v>
                </c:pt>
                <c:pt idx="36">
                  <c:v>3.671894736842106</c:v>
                </c:pt>
                <c:pt idx="37">
                  <c:v>6.1572982456140348</c:v>
                </c:pt>
                <c:pt idx="38">
                  <c:v>5.1239824561403529</c:v>
                </c:pt>
                <c:pt idx="39">
                  <c:v>3.4145789473684212</c:v>
                </c:pt>
                <c:pt idx="40">
                  <c:v>2.2173508771929828</c:v>
                </c:pt>
                <c:pt idx="41">
                  <c:v>1.7708771929824569</c:v>
                </c:pt>
                <c:pt idx="42">
                  <c:v>1.597017543859649</c:v>
                </c:pt>
                <c:pt idx="43">
                  <c:v>2.8885714285714279</c:v>
                </c:pt>
                <c:pt idx="44">
                  <c:v>1.8496491228070173</c:v>
                </c:pt>
                <c:pt idx="45">
                  <c:v>4.2137368421052619</c:v>
                </c:pt>
                <c:pt idx="46">
                  <c:v>5.1116842105263149</c:v>
                </c:pt>
                <c:pt idx="47">
                  <c:v>4.2734561403508771</c:v>
                </c:pt>
                <c:pt idx="48">
                  <c:v>4.7459298245614034</c:v>
                </c:pt>
                <c:pt idx="49">
                  <c:v>1.8987719298245613</c:v>
                </c:pt>
                <c:pt idx="50">
                  <c:v>1.8112280701754382</c:v>
                </c:pt>
                <c:pt idx="51">
                  <c:v>6.5548421052631589</c:v>
                </c:pt>
                <c:pt idx="52">
                  <c:v>1.8570175438596495</c:v>
                </c:pt>
                <c:pt idx="53">
                  <c:v>3.7498070175438607</c:v>
                </c:pt>
                <c:pt idx="54">
                  <c:v>2.0894736842105268</c:v>
                </c:pt>
                <c:pt idx="55">
                  <c:v>5.2858596491228047</c:v>
                </c:pt>
                <c:pt idx="56">
                  <c:v>4.8821052631578956</c:v>
                </c:pt>
                <c:pt idx="57">
                  <c:v>1.9917543859649123</c:v>
                </c:pt>
                <c:pt idx="58">
                  <c:v>2.2180350877192985</c:v>
                </c:pt>
                <c:pt idx="59">
                  <c:v>5.7037719298245619</c:v>
                </c:pt>
                <c:pt idx="60">
                  <c:v>6.1130701754385965</c:v>
                </c:pt>
                <c:pt idx="61">
                  <c:v>5.9797894736842103</c:v>
                </c:pt>
                <c:pt idx="62">
                  <c:v>5.9567543859649135</c:v>
                </c:pt>
                <c:pt idx="63">
                  <c:v>5.6934561403508761</c:v>
                </c:pt>
                <c:pt idx="64">
                  <c:v>1.7494736842105267</c:v>
                </c:pt>
                <c:pt idx="65">
                  <c:v>3.768842105263158</c:v>
                </c:pt>
                <c:pt idx="66">
                  <c:v>5.364421052631581</c:v>
                </c:pt>
                <c:pt idx="67">
                  <c:v>3.8154912280701749</c:v>
                </c:pt>
                <c:pt idx="68">
                  <c:v>2.0808245614035092</c:v>
                </c:pt>
                <c:pt idx="69">
                  <c:v>5.278964912280701</c:v>
                </c:pt>
                <c:pt idx="70">
                  <c:v>1.7381578947368419</c:v>
                </c:pt>
                <c:pt idx="71">
                  <c:v>5.0487543859649131</c:v>
                </c:pt>
                <c:pt idx="72">
                  <c:v>1.6971929824561398</c:v>
                </c:pt>
                <c:pt idx="73">
                  <c:v>3.7662456140350886</c:v>
                </c:pt>
                <c:pt idx="74">
                  <c:v>4.2040350877192996</c:v>
                </c:pt>
                <c:pt idx="75">
                  <c:v>2.6852631578947359</c:v>
                </c:pt>
                <c:pt idx="76">
                  <c:v>4.5203684210526323</c:v>
                </c:pt>
                <c:pt idx="77">
                  <c:v>5.8641052631578958</c:v>
                </c:pt>
                <c:pt idx="78">
                  <c:v>2.4703508771929834</c:v>
                </c:pt>
                <c:pt idx="79">
                  <c:v>3.2250701754385966</c:v>
                </c:pt>
                <c:pt idx="80">
                  <c:v>1.6945614035087719</c:v>
                </c:pt>
                <c:pt idx="81">
                  <c:v>3.5577192982456127</c:v>
                </c:pt>
                <c:pt idx="82">
                  <c:v>5.8244210526315783</c:v>
                </c:pt>
                <c:pt idx="83">
                  <c:v>1.6634035087719301</c:v>
                </c:pt>
                <c:pt idx="84">
                  <c:v>2.9607894736842106</c:v>
                </c:pt>
                <c:pt idx="85">
                  <c:v>6.3384210526315776</c:v>
                </c:pt>
                <c:pt idx="86">
                  <c:v>3.9081403508771917</c:v>
                </c:pt>
                <c:pt idx="87">
                  <c:v>5.057315789473682</c:v>
                </c:pt>
                <c:pt idx="88">
                  <c:v>4.8105087719298236</c:v>
                </c:pt>
                <c:pt idx="89">
                  <c:v>2.7845</c:v>
                </c:pt>
                <c:pt idx="90">
                  <c:v>2.5361228070175432</c:v>
                </c:pt>
                <c:pt idx="91">
                  <c:v>4.3527192982456135</c:v>
                </c:pt>
                <c:pt idx="92">
                  <c:v>5.1799298245614027</c:v>
                </c:pt>
                <c:pt idx="93">
                  <c:v>3.3681403508771921</c:v>
                </c:pt>
                <c:pt idx="94">
                  <c:v>6.1885438596491227</c:v>
                </c:pt>
                <c:pt idx="95">
                  <c:v>5.2416666666666663</c:v>
                </c:pt>
                <c:pt idx="96">
                  <c:v>3.8505964912280715</c:v>
                </c:pt>
                <c:pt idx="97">
                  <c:v>3.1427017543859646</c:v>
                </c:pt>
                <c:pt idx="98">
                  <c:v>4.7986140350877182</c:v>
                </c:pt>
                <c:pt idx="99">
                  <c:v>1.8843859649122805</c:v>
                </c:pt>
                <c:pt idx="100">
                  <c:v>1.6923636363636361</c:v>
                </c:pt>
                <c:pt idx="101">
                  <c:v>1.701754385964912</c:v>
                </c:pt>
                <c:pt idx="102">
                  <c:v>4.5630877192982444</c:v>
                </c:pt>
                <c:pt idx="103">
                  <c:v>2.1311052631578948</c:v>
                </c:pt>
                <c:pt idx="104">
                  <c:v>6.1316842105263163</c:v>
                </c:pt>
                <c:pt idx="105">
                  <c:v>5.2064210526315806</c:v>
                </c:pt>
                <c:pt idx="106">
                  <c:v>4.249526315789474</c:v>
                </c:pt>
                <c:pt idx="107">
                  <c:v>4.8600000000000003</c:v>
                </c:pt>
                <c:pt idx="108">
                  <c:v>2.3344385964912284</c:v>
                </c:pt>
                <c:pt idx="109">
                  <c:v>6.9487719298245612</c:v>
                </c:pt>
                <c:pt idx="110">
                  <c:v>1.9435087719298254</c:v>
                </c:pt>
                <c:pt idx="111">
                  <c:v>4.0940701754385973</c:v>
                </c:pt>
                <c:pt idx="112">
                  <c:v>2.2578771929824564</c:v>
                </c:pt>
                <c:pt idx="113">
                  <c:v>4.7457543859649123</c:v>
                </c:pt>
                <c:pt idx="114">
                  <c:v>6.2214561403508783</c:v>
                </c:pt>
                <c:pt idx="115">
                  <c:v>5.9873508771929815</c:v>
                </c:pt>
                <c:pt idx="116">
                  <c:v>2.8194912280701754</c:v>
                </c:pt>
                <c:pt idx="117">
                  <c:v>6.6357017543859635</c:v>
                </c:pt>
                <c:pt idx="118">
                  <c:v>3.7592105263157904</c:v>
                </c:pt>
                <c:pt idx="119">
                  <c:v>5.2004561403508776</c:v>
                </c:pt>
                <c:pt idx="120">
                  <c:v>7.6374035087719303</c:v>
                </c:pt>
                <c:pt idx="121">
                  <c:v>6.3134210526315808</c:v>
                </c:pt>
                <c:pt idx="122">
                  <c:v>4.8074035087719285</c:v>
                </c:pt>
                <c:pt idx="123">
                  <c:v>1.9189473684210523</c:v>
                </c:pt>
                <c:pt idx="124">
                  <c:v>2.0498245614035087</c:v>
                </c:pt>
                <c:pt idx="125">
                  <c:v>4.7429649122807005</c:v>
                </c:pt>
                <c:pt idx="126">
                  <c:v>2.4038596491228073</c:v>
                </c:pt>
                <c:pt idx="127">
                  <c:v>5.9194736842105264</c:v>
                </c:pt>
                <c:pt idx="128">
                  <c:v>5.564526315789478</c:v>
                </c:pt>
                <c:pt idx="129">
                  <c:v>3.6950000000000007</c:v>
                </c:pt>
                <c:pt idx="130">
                  <c:v>4.3661929824561403</c:v>
                </c:pt>
                <c:pt idx="131">
                  <c:v>4.7451754385964913</c:v>
                </c:pt>
                <c:pt idx="132">
                  <c:v>2.2433333333333336</c:v>
                </c:pt>
                <c:pt idx="133">
                  <c:v>5.1149298245614041</c:v>
                </c:pt>
                <c:pt idx="134">
                  <c:v>1.9315789473684213</c:v>
                </c:pt>
                <c:pt idx="135">
                  <c:v>2.0287719298245612</c:v>
                </c:pt>
                <c:pt idx="136">
                  <c:v>4.504631578947369</c:v>
                </c:pt>
                <c:pt idx="137">
                  <c:v>5.2074074074074064</c:v>
                </c:pt>
                <c:pt idx="138">
                  <c:v>4.5872631578947365</c:v>
                </c:pt>
                <c:pt idx="139">
                  <c:v>1.9775438596491224</c:v>
                </c:pt>
                <c:pt idx="140">
                  <c:v>1.785245614035087</c:v>
                </c:pt>
                <c:pt idx="141">
                  <c:v>6.8588771929824564</c:v>
                </c:pt>
                <c:pt idx="142">
                  <c:v>5.5575789473684205</c:v>
                </c:pt>
                <c:pt idx="143">
                  <c:v>6.0600877192982425</c:v>
                </c:pt>
                <c:pt idx="144">
                  <c:v>6.3563859649122811</c:v>
                </c:pt>
                <c:pt idx="145">
                  <c:v>2.2010526315789476</c:v>
                </c:pt>
                <c:pt idx="146">
                  <c:v>5.7079473684210535</c:v>
                </c:pt>
                <c:pt idx="147">
                  <c:v>6.2230175438596511</c:v>
                </c:pt>
                <c:pt idx="148">
                  <c:v>4.3005438596491228</c:v>
                </c:pt>
                <c:pt idx="149">
                  <c:v>1.6065217391304345</c:v>
                </c:pt>
                <c:pt idx="150">
                  <c:v>5.7606666666666664</c:v>
                </c:pt>
                <c:pt idx="151">
                  <c:v>3.8925789473684191</c:v>
                </c:pt>
                <c:pt idx="152">
                  <c:v>1.9963157894736852</c:v>
                </c:pt>
                <c:pt idx="153">
                  <c:v>1.7515263157894732</c:v>
                </c:pt>
                <c:pt idx="154">
                  <c:v>1.8733333333333326</c:v>
                </c:pt>
                <c:pt idx="155">
                  <c:v>5.4387368421052651</c:v>
                </c:pt>
                <c:pt idx="156">
                  <c:v>2.4239999999999999</c:v>
                </c:pt>
                <c:pt idx="157">
                  <c:v>6.8511578947368426</c:v>
                </c:pt>
                <c:pt idx="158">
                  <c:v>6.1685614035087699</c:v>
                </c:pt>
                <c:pt idx="159">
                  <c:v>3.1429649122807013</c:v>
                </c:pt>
                <c:pt idx="160">
                  <c:v>5.1786842105263169</c:v>
                </c:pt>
                <c:pt idx="161">
                  <c:v>4.5109473684210535</c:v>
                </c:pt>
                <c:pt idx="162">
                  <c:v>5.906350877192982</c:v>
                </c:pt>
                <c:pt idx="163">
                  <c:v>5.0691578947368425</c:v>
                </c:pt>
                <c:pt idx="164">
                  <c:v>2.8015438596491231</c:v>
                </c:pt>
                <c:pt idx="165">
                  <c:v>4.1876491228070183</c:v>
                </c:pt>
                <c:pt idx="166">
                  <c:v>3.779385964912283</c:v>
                </c:pt>
                <c:pt idx="167">
                  <c:v>6.1797368421052621</c:v>
                </c:pt>
                <c:pt idx="168">
                  <c:v>6.8415263157894755</c:v>
                </c:pt>
                <c:pt idx="169">
                  <c:v>1.7297894736842103</c:v>
                </c:pt>
                <c:pt idx="170">
                  <c:v>2.5193508771929825</c:v>
                </c:pt>
                <c:pt idx="171">
                  <c:v>2.1413771929824557</c:v>
                </c:pt>
                <c:pt idx="172">
                  <c:v>4.3137368421052651</c:v>
                </c:pt>
                <c:pt idx="173">
                  <c:v>3.7907192982456128</c:v>
                </c:pt>
                <c:pt idx="174">
                  <c:v>4.0068070175438608</c:v>
                </c:pt>
                <c:pt idx="175">
                  <c:v>5.0908596491228053</c:v>
                </c:pt>
                <c:pt idx="176">
                  <c:v>5.6395789473684195</c:v>
                </c:pt>
                <c:pt idx="177">
                  <c:v>3.0658333333333334</c:v>
                </c:pt>
                <c:pt idx="178">
                  <c:v>4.0789649122807026</c:v>
                </c:pt>
                <c:pt idx="179">
                  <c:v>6.4952982456140349</c:v>
                </c:pt>
                <c:pt idx="180">
                  <c:v>5.6650701754385953</c:v>
                </c:pt>
              </c:numCache>
            </c:numRef>
          </c:xVal>
          <c:yVal>
            <c:numRef>
              <c:f>GNIpcFert!$E$2:$E$182</c:f>
              <c:numCache>
                <c:formatCode>0.00</c:formatCode>
                <c:ptCount val="181"/>
                <c:pt idx="0">
                  <c:v>7.6009024595420822</c:v>
                </c:pt>
                <c:pt idx="1">
                  <c:v>8.7094650790633601</c:v>
                </c:pt>
                <c:pt idx="2">
                  <c:v>9.4026122596233055</c:v>
                </c:pt>
                <c:pt idx="3">
                  <c:v>11.217345620391306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10.042379551402746</c:v>
                </c:pt>
                <c:pt idx="7">
                  <c:v>10.731602593506558</c:v>
                </c:pt>
                <c:pt idx="8">
                  <c:v>10.871611433050301</c:v>
                </c:pt>
                <c:pt idx="9">
                  <c:v>9.7201654954085903</c:v>
                </c:pt>
                <c:pt idx="10">
                  <c:v>6.6463905148477291</c:v>
                </c:pt>
                <c:pt idx="11">
                  <c:v>10.77812260914145</c:v>
                </c:pt>
                <c:pt idx="12">
                  <c:v>7.7231200922663312</c:v>
                </c:pt>
                <c:pt idx="13">
                  <c:v>7.5010821242598711</c:v>
                </c:pt>
                <c:pt idx="14">
                  <c:v>8.3039999709551964</c:v>
                </c:pt>
                <c:pt idx="15">
                  <c:v>9.9281801651265003</c:v>
                </c:pt>
                <c:pt idx="16">
                  <c:v>10.667326161218606</c:v>
                </c:pt>
                <c:pt idx="17">
                  <c:v>10.301928045707328</c:v>
                </c:pt>
                <c:pt idx="18">
                  <c:v>9.4634309996583443</c:v>
                </c:pt>
                <c:pt idx="19">
                  <c:v>9.8058747236691275</c:v>
                </c:pt>
                <c:pt idx="20">
                  <c:v>8.9733514138399197</c:v>
                </c:pt>
                <c:pt idx="21">
                  <c:v>8.8997307948806963</c:v>
                </c:pt>
                <c:pt idx="22">
                  <c:v>9.626415659196363</c:v>
                </c:pt>
                <c:pt idx="23">
                  <c:v>9.788637710857186</c:v>
                </c:pt>
                <c:pt idx="24">
                  <c:v>11.335710845544419</c:v>
                </c:pt>
                <c:pt idx="25">
                  <c:v>9.0881727380019743</c:v>
                </c:pt>
                <c:pt idx="26">
                  <c:v>9.7403802146659775</c:v>
                </c:pt>
                <c:pt idx="27">
                  <c:v>6.5930445341424369</c:v>
                </c:pt>
                <c:pt idx="28">
                  <c:v>10.730947070703667</c:v>
                </c:pt>
                <c:pt idx="29">
                  <c:v>11.096045454046765</c:v>
                </c:pt>
                <c:pt idx="30">
                  <c:v>10.04975005951438</c:v>
                </c:pt>
                <c:pt idx="31">
                  <c:v>9.7267503740360741</c:v>
                </c:pt>
                <c:pt idx="32">
                  <c:v>8.2480057016006203</c:v>
                </c:pt>
                <c:pt idx="33">
                  <c:v>8.1997389606307856</c:v>
                </c:pt>
                <c:pt idx="34">
                  <c:v>6.7684932116486296</c:v>
                </c:pt>
                <c:pt idx="35">
                  <c:v>8.4929004988471934</c:v>
                </c:pt>
                <c:pt idx="36">
                  <c:v>9.5588823326847265</c:v>
                </c:pt>
                <c:pt idx="37">
                  <c:v>7.3588308983423536</c:v>
                </c:pt>
                <c:pt idx="38">
                  <c:v>8.790269111478656</c:v>
                </c:pt>
                <c:pt idx="39">
                  <c:v>9.6865745509725549</c:v>
                </c:pt>
                <c:pt idx="40">
                  <c:v>10.422578920719152</c:v>
                </c:pt>
                <c:pt idx="41">
                  <c:v>10.463389013948712</c:v>
                </c:pt>
                <c:pt idx="42">
                  <c:v>10.854372929174783</c:v>
                </c:pt>
                <c:pt idx="43">
                  <c:v>9.2271974890426058</c:v>
                </c:pt>
                <c:pt idx="44">
                  <c:v>10.850501457053124</c:v>
                </c:pt>
                <c:pt idx="45">
                  <c:v>9.6349542989231072</c:v>
                </c:pt>
                <c:pt idx="46">
                  <c:v>9.6191332701770218</c:v>
                </c:pt>
                <c:pt idx="47">
                  <c:v>9.3369730229095484</c:v>
                </c:pt>
                <c:pt idx="48">
                  <c:v>9.3378536922751429</c:v>
                </c:pt>
                <c:pt idx="49">
                  <c:v>10.54770705947265</c:v>
                </c:pt>
                <c:pt idx="50">
                  <c:v>10.341742483467284</c:v>
                </c:pt>
                <c:pt idx="51">
                  <c:v>7.5443321080536885</c:v>
                </c:pt>
                <c:pt idx="52">
                  <c:v>10.7305098166521</c:v>
                </c:pt>
                <c:pt idx="53">
                  <c:v>9.1149301871715238</c:v>
                </c:pt>
                <c:pt idx="54">
                  <c:v>10.685560942290476</c:v>
                </c:pt>
                <c:pt idx="55">
                  <c:v>8.3452179266764279</c:v>
                </c:pt>
                <c:pt idx="56">
                  <c:v>9.7415566853899076</c:v>
                </c:pt>
                <c:pt idx="57">
                  <c:v>10.67266941937207</c:v>
                </c:pt>
                <c:pt idx="58">
                  <c:v>9.2222689428414562</c:v>
                </c:pt>
                <c:pt idx="59">
                  <c:v>8.4096079807363004</c:v>
                </c:pt>
                <c:pt idx="60">
                  <c:v>7.7275351104754479</c:v>
                </c:pt>
                <c:pt idx="61">
                  <c:v>7.4205789054108005</c:v>
                </c:pt>
                <c:pt idx="62">
                  <c:v>7.4383835300443071</c:v>
                </c:pt>
                <c:pt idx="63">
                  <c:v>9.8719968854447568</c:v>
                </c:pt>
                <c:pt idx="64">
                  <c:v>10.233510465477433</c:v>
                </c:pt>
                <c:pt idx="65">
                  <c:v>9.5756776889935686</c:v>
                </c:pt>
                <c:pt idx="66">
                  <c:v>8.987196820661973</c:v>
                </c:pt>
                <c:pt idx="67">
                  <c:v>9.0020854331557238</c:v>
                </c:pt>
                <c:pt idx="68">
                  <c:v>11.068199642908761</c:v>
                </c:pt>
                <c:pt idx="69">
                  <c:v>8.4403121470802791</c:v>
                </c:pt>
                <c:pt idx="70">
                  <c:v>10.114558522616068</c:v>
                </c:pt>
                <c:pt idx="71">
                  <c:v>7.5120712458354664</c:v>
                </c:pt>
                <c:pt idx="72">
                  <c:v>10.211707276205457</c:v>
                </c:pt>
                <c:pt idx="73">
                  <c:v>9.3842936790996205</c:v>
                </c:pt>
                <c:pt idx="74">
                  <c:v>8.8622003304872869</c:v>
                </c:pt>
                <c:pt idx="75">
                  <c:v>11.041961374629368</c:v>
                </c:pt>
                <c:pt idx="76">
                  <c:v>9.9527537938390456</c:v>
                </c:pt>
                <c:pt idx="77">
                  <c:v>9.7415566853899076</c:v>
                </c:pt>
                <c:pt idx="78">
                  <c:v>10.890050337395614</c:v>
                </c:pt>
                <c:pt idx="79">
                  <c:v>10.546919140850141</c:v>
                </c:pt>
                <c:pt idx="80">
                  <c:v>10.597384451986619</c:v>
                </c:pt>
                <c:pt idx="81">
                  <c:v>9.0699282182594381</c:v>
                </c:pt>
                <c:pt idx="82">
                  <c:v>9.1171279902540032</c:v>
                </c:pt>
                <c:pt idx="83">
                  <c:v>10.724808046819057</c:v>
                </c:pt>
                <c:pt idx="84">
                  <c:v>10.06219924369095</c:v>
                </c:pt>
                <c:pt idx="85">
                  <c:v>8.0864102753237823</c:v>
                </c:pt>
                <c:pt idx="86">
                  <c:v>8.1942293048198174</c:v>
                </c:pt>
                <c:pt idx="87">
                  <c:v>8.2321742363839405</c:v>
                </c:pt>
                <c:pt idx="88">
                  <c:v>8.2558284272818305</c:v>
                </c:pt>
                <c:pt idx="89">
                  <c:v>10.177324218165856</c:v>
                </c:pt>
                <c:pt idx="90">
                  <c:v>10.552160242994244</c:v>
                </c:pt>
                <c:pt idx="91">
                  <c:v>11.330323868968955</c:v>
                </c:pt>
                <c:pt idx="92">
                  <c:v>8.8023721336499001</c:v>
                </c:pt>
                <c:pt idx="93">
                  <c:v>9.5949222691679221</c:v>
                </c:pt>
                <c:pt idx="94">
                  <c:v>6.5652649700353614</c:v>
                </c:pt>
                <c:pt idx="95">
                  <c:v>9.9004830435158286</c:v>
                </c:pt>
                <c:pt idx="96">
                  <c:v>9.490242257109001</c:v>
                </c:pt>
                <c:pt idx="97">
                  <c:v>9.4310810386740815</c:v>
                </c:pt>
                <c:pt idx="98">
                  <c:v>8.1633713164599122</c:v>
                </c:pt>
                <c:pt idx="99">
                  <c:v>10.342709757442426</c:v>
                </c:pt>
                <c:pt idx="100">
                  <c:v>11.193271013275174</c:v>
                </c:pt>
                <c:pt idx="101">
                  <c:v>10.218298292376161</c:v>
                </c:pt>
                <c:pt idx="102">
                  <c:v>8.9946688355006739</c:v>
                </c:pt>
                <c:pt idx="103">
                  <c:v>8.7094650790633601</c:v>
                </c:pt>
                <c:pt idx="104">
                  <c:v>7.3198649298089702</c:v>
                </c:pt>
                <c:pt idx="105">
                  <c:v>9.6388707530153432</c:v>
                </c:pt>
                <c:pt idx="106">
                  <c:v>9.7835772558635696</c:v>
                </c:pt>
                <c:pt idx="107">
                  <c:v>8.6233533872446273</c:v>
                </c:pt>
                <c:pt idx="108">
                  <c:v>9.5880916415168311</c:v>
                </c:pt>
                <c:pt idx="109">
                  <c:v>7.6778635006782103</c:v>
                </c:pt>
                <c:pt idx="110">
                  <c:v>10.511621358769117</c:v>
                </c:pt>
                <c:pt idx="111">
                  <c:v>8.6707722793445381</c:v>
                </c:pt>
                <c:pt idx="112">
                  <c:v>9.8600579946087912</c:v>
                </c:pt>
                <c:pt idx="113">
                  <c:v>9.3209868920632459</c:v>
                </c:pt>
                <c:pt idx="114">
                  <c:v>7.0900768357760917</c:v>
                </c:pt>
                <c:pt idx="115">
                  <c:v>8.2687318321177372</c:v>
                </c:pt>
                <c:pt idx="116">
                  <c:v>10.024376869811581</c:v>
                </c:pt>
                <c:pt idx="117">
                  <c:v>7.0732697174597101</c:v>
                </c:pt>
                <c:pt idx="118">
                  <c:v>10.262908722142885</c:v>
                </c:pt>
                <c:pt idx="119">
                  <c:v>9.241839039035554</c:v>
                </c:pt>
                <c:pt idx="120">
                  <c:v>6.8977049431286357</c:v>
                </c:pt>
                <c:pt idx="121">
                  <c:v>8.6447065117151975</c:v>
                </c:pt>
                <c:pt idx="122">
                  <c:v>8.6447065117151975</c:v>
                </c:pt>
                <c:pt idx="123">
                  <c:v>10.871231565999199</c:v>
                </c:pt>
                <c:pt idx="124">
                  <c:v>11.059267514260579</c:v>
                </c:pt>
                <c:pt idx="125">
                  <c:v>7.9047039138737469</c:v>
                </c:pt>
                <c:pt idx="126">
                  <c:v>10.585573785736649</c:v>
                </c:pt>
                <c:pt idx="127">
                  <c:v>10.602616804773621</c:v>
                </c:pt>
                <c:pt idx="128">
                  <c:v>8.6707722793445381</c:v>
                </c:pt>
                <c:pt idx="129">
                  <c:v>9.9937851905169079</c:v>
                </c:pt>
                <c:pt idx="130">
                  <c:v>9.4642070959332329</c:v>
                </c:pt>
                <c:pt idx="131">
                  <c:v>9.2133358809559809</c:v>
                </c:pt>
                <c:pt idx="132">
                  <c:v>9.5432347872495118</c:v>
                </c:pt>
                <c:pt idx="133">
                  <c:v>8.3039999709551964</c:v>
                </c:pt>
                <c:pt idx="134">
                  <c:v>10.246012860870419</c:v>
                </c:pt>
                <c:pt idx="135">
                  <c:v>10.357425314095071</c:v>
                </c:pt>
                <c:pt idx="136">
                  <c:v>9.1247824836145366</c:v>
                </c:pt>
                <c:pt idx="137">
                  <c:v>8.6233533872446273</c:v>
                </c:pt>
                <c:pt idx="138">
                  <c:v>11.760254183072794</c:v>
                </c:pt>
                <c:pt idx="139">
                  <c:v>10.132613175527885</c:v>
                </c:pt>
                <c:pt idx="140">
                  <c:v>10.122221395361638</c:v>
                </c:pt>
                <c:pt idx="141">
                  <c:v>7.5958899177185382</c:v>
                </c:pt>
                <c:pt idx="142">
                  <c:v>10.910897877777767</c:v>
                </c:pt>
                <c:pt idx="143">
                  <c:v>8.4073783254090309</c:v>
                </c:pt>
                <c:pt idx="144">
                  <c:v>7.8709295967551425</c:v>
                </c:pt>
                <c:pt idx="145">
                  <c:v>11.413878311368995</c:v>
                </c:pt>
                <c:pt idx="146">
                  <c:v>7.7275351104754479</c:v>
                </c:pt>
                <c:pt idx="147">
                  <c:v>7.2997973667581606</c:v>
                </c:pt>
                <c:pt idx="148">
                  <c:v>8.9279774610020013</c:v>
                </c:pt>
                <c:pt idx="149">
                  <c:v>9.5496656775798012</c:v>
                </c:pt>
                <c:pt idx="150">
                  <c:v>8.1226680233464066</c:v>
                </c:pt>
                <c:pt idx="151">
                  <c:v>9.5673152709239133</c:v>
                </c:pt>
                <c:pt idx="152">
                  <c:v>10.353288474464344</c:v>
                </c:pt>
                <c:pt idx="153">
                  <c:v>10.431465235119685</c:v>
                </c:pt>
                <c:pt idx="154">
                  <c:v>10.83643872530339</c:v>
                </c:pt>
                <c:pt idx="155">
                  <c:v>9.0501716198233613</c:v>
                </c:pt>
                <c:pt idx="156">
                  <c:v>10.198393470077228</c:v>
                </c:pt>
                <c:pt idx="157">
                  <c:v>7.5600804650218274</c:v>
                </c:pt>
                <c:pt idx="158">
                  <c:v>7.3901814282264295</c:v>
                </c:pt>
                <c:pt idx="159">
                  <c:v>9.7462487761096366</c:v>
                </c:pt>
                <c:pt idx="160">
                  <c:v>8.2079469410486166</c:v>
                </c:pt>
                <c:pt idx="161">
                  <c:v>9.7596171821164255</c:v>
                </c:pt>
                <c:pt idx="162">
                  <c:v>8.7530555151382217</c:v>
                </c:pt>
                <c:pt idx="163">
                  <c:v>8.7078135510248877</c:v>
                </c:pt>
                <c:pt idx="164">
                  <c:v>10.326137485398393</c:v>
                </c:pt>
                <c:pt idx="165">
                  <c:v>9.3492323708428007</c:v>
                </c:pt>
                <c:pt idx="166">
                  <c:v>10.223757814581061</c:v>
                </c:pt>
                <c:pt idx="167">
                  <c:v>7.9793388952623276</c:v>
                </c:pt>
                <c:pt idx="168">
                  <c:v>7.506591780070841</c:v>
                </c:pt>
                <c:pt idx="169">
                  <c:v>9.0938065557202314</c:v>
                </c:pt>
                <c:pt idx="170">
                  <c:v>9.9928711136708142</c:v>
                </c:pt>
                <c:pt idx="171">
                  <c:v>11.005427631296913</c:v>
                </c:pt>
                <c:pt idx="172">
                  <c:v>8.8720665134083418</c:v>
                </c:pt>
                <c:pt idx="173">
                  <c:v>9.3733092002543223</c:v>
                </c:pt>
                <c:pt idx="174">
                  <c:v>8.7718354097898175</c:v>
                </c:pt>
                <c:pt idx="175">
                  <c:v>8.0614868668713271</c:v>
                </c:pt>
                <c:pt idx="176">
                  <c:v>8.7624895473715814</c:v>
                </c:pt>
                <c:pt idx="177">
                  <c:v>9.3101857069458998</c:v>
                </c:pt>
                <c:pt idx="178">
                  <c:v>9.4796038589039462</c:v>
                </c:pt>
                <c:pt idx="179">
                  <c:v>8.2738469327845081</c:v>
                </c:pt>
                <c:pt idx="180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6A-43B0-8B59-BB7A9F3CB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958944"/>
        <c:axId val="482959728"/>
      </c:scatterChart>
      <c:valAx>
        <c:axId val="482958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82959728"/>
        <c:crosses val="autoZero"/>
        <c:crossBetween val="midCat"/>
      </c:valAx>
      <c:valAx>
        <c:axId val="482959728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82958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509886895337362E-2"/>
                  <c:y val="0.651410981486150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GNIpcLifeExp!$D$2:$D$181</c:f>
              <c:numCache>
                <c:formatCode>0.0</c:formatCode>
                <c:ptCount val="180"/>
                <c:pt idx="0">
                  <c:v>47.882157894736849</c:v>
                </c:pt>
                <c:pt idx="1">
                  <c:v>44.288087719298254</c:v>
                </c:pt>
                <c:pt idx="2">
                  <c:v>71.340561403508772</c:v>
                </c:pt>
                <c:pt idx="3">
                  <c:v>68.91140350877194</c:v>
                </c:pt>
                <c:pt idx="4">
                  <c:v>70.931684210526313</c:v>
                </c:pt>
                <c:pt idx="5">
                  <c:v>70.453421052631583</c:v>
                </c:pt>
                <c:pt idx="6">
                  <c:v>70.373122807017538</c:v>
                </c:pt>
                <c:pt idx="7">
                  <c:v>76.288874625588392</c:v>
                </c:pt>
                <c:pt idx="8">
                  <c:v>74.956996148908843</c:v>
                </c:pt>
                <c:pt idx="9">
                  <c:v>65.693368421052625</c:v>
                </c:pt>
                <c:pt idx="10">
                  <c:v>48.651964912280704</c:v>
                </c:pt>
                <c:pt idx="11">
                  <c:v>75.288583654257607</c:v>
                </c:pt>
                <c:pt idx="12">
                  <c:v>50.522192982456147</c:v>
                </c:pt>
                <c:pt idx="13">
                  <c:v>47.4911754385965</c:v>
                </c:pt>
                <c:pt idx="14">
                  <c:v>58.180649122807019</c:v>
                </c:pt>
                <c:pt idx="15">
                  <c:v>71.712498930252451</c:v>
                </c:pt>
                <c:pt idx="16">
                  <c:v>69.678491228070172</c:v>
                </c:pt>
                <c:pt idx="17">
                  <c:v>69.925526315789469</c:v>
                </c:pt>
                <c:pt idx="18">
                  <c:v>70.72577192982456</c:v>
                </c:pt>
                <c:pt idx="19">
                  <c:v>69.952477963200707</c:v>
                </c:pt>
                <c:pt idx="20">
                  <c:v>68.15273684210527</c:v>
                </c:pt>
                <c:pt idx="21">
                  <c:v>54.704964912280708</c:v>
                </c:pt>
                <c:pt idx="22">
                  <c:v>65.262210526315783</c:v>
                </c:pt>
                <c:pt idx="23">
                  <c:v>70.071017543859639</c:v>
                </c:pt>
                <c:pt idx="24">
                  <c:v>71.663754385964893</c:v>
                </c:pt>
                <c:pt idx="25">
                  <c:v>52.01052631578947</c:v>
                </c:pt>
                <c:pt idx="26">
                  <c:v>56.977192982456152</c:v>
                </c:pt>
                <c:pt idx="27">
                  <c:v>45.552350877192978</c:v>
                </c:pt>
                <c:pt idx="28">
                  <c:v>76.656621309370991</c:v>
                </c:pt>
                <c:pt idx="29">
                  <c:v>77.238027385537009</c:v>
                </c:pt>
                <c:pt idx="30">
                  <c:v>70.902701754386001</c:v>
                </c:pt>
                <c:pt idx="31">
                  <c:v>66.27864912280701</c:v>
                </c:pt>
                <c:pt idx="32">
                  <c:v>47.898421052631569</c:v>
                </c:pt>
                <c:pt idx="33">
                  <c:v>50.368456140350887</c:v>
                </c:pt>
                <c:pt idx="34">
                  <c:v>48.795035087719292</c:v>
                </c:pt>
                <c:pt idx="35">
                  <c:v>55.178473684210516</c:v>
                </c:pt>
                <c:pt idx="36">
                  <c:v>67.005122807017528</c:v>
                </c:pt>
                <c:pt idx="37">
                  <c:v>53.862999999999985</c:v>
                </c:pt>
                <c:pt idx="38">
                  <c:v>63.146491228070168</c:v>
                </c:pt>
                <c:pt idx="39">
                  <c:v>73.037087719298242</c:v>
                </c:pt>
                <c:pt idx="40">
                  <c:v>75.799789473684186</c:v>
                </c:pt>
                <c:pt idx="41">
                  <c:v>72.835973470261024</c:v>
                </c:pt>
                <c:pt idx="42">
                  <c:v>74.902263585793776</c:v>
                </c:pt>
                <c:pt idx="43">
                  <c:v>73.98536585365855</c:v>
                </c:pt>
                <c:pt idx="44">
                  <c:v>75.475712451861369</c:v>
                </c:pt>
                <c:pt idx="45">
                  <c:v>65.407438596491232</c:v>
                </c:pt>
                <c:pt idx="46">
                  <c:v>62.720842105263152</c:v>
                </c:pt>
                <c:pt idx="47">
                  <c:v>66.52780701754385</c:v>
                </c:pt>
                <c:pt idx="48">
                  <c:v>61.705578947368416</c:v>
                </c:pt>
                <c:pt idx="49">
                  <c:v>76.44923406076164</c:v>
                </c:pt>
                <c:pt idx="50">
                  <c:v>70.719268720581979</c:v>
                </c:pt>
                <c:pt idx="51">
                  <c:v>48.954578947368425</c:v>
                </c:pt>
                <c:pt idx="52">
                  <c:v>74.831232349165617</c:v>
                </c:pt>
                <c:pt idx="53">
                  <c:v>64.357719298245598</c:v>
                </c:pt>
                <c:pt idx="54">
                  <c:v>76.138553701326458</c:v>
                </c:pt>
                <c:pt idx="55">
                  <c:v>65.14491228070176</c:v>
                </c:pt>
                <c:pt idx="56">
                  <c:v>55.643614035087722</c:v>
                </c:pt>
                <c:pt idx="57">
                  <c:v>75.609092854086455</c:v>
                </c:pt>
                <c:pt idx="58">
                  <c:v>69.891017543859618</c:v>
                </c:pt>
                <c:pt idx="59">
                  <c:v>54.629824561403517</c:v>
                </c:pt>
                <c:pt idx="60">
                  <c:v>46.391982456140354</c:v>
                </c:pt>
                <c:pt idx="61">
                  <c:v>48.931122807017537</c:v>
                </c:pt>
                <c:pt idx="62">
                  <c:v>47.950140350877184</c:v>
                </c:pt>
                <c:pt idx="63">
                  <c:v>47.29447368421053</c:v>
                </c:pt>
                <c:pt idx="64">
                  <c:v>75.425557552417644</c:v>
                </c:pt>
                <c:pt idx="65">
                  <c:v>67.79729824561403</c:v>
                </c:pt>
                <c:pt idx="66">
                  <c:v>61.154122807017558</c:v>
                </c:pt>
                <c:pt idx="67">
                  <c:v>63.484263157894731</c:v>
                </c:pt>
                <c:pt idx="68">
                  <c:v>76.694611895592658</c:v>
                </c:pt>
                <c:pt idx="69">
                  <c:v>62.983982456140353</c:v>
                </c:pt>
                <c:pt idx="70">
                  <c:v>71.569617886178889</c:v>
                </c:pt>
                <c:pt idx="71">
                  <c:v>53.495877192982455</c:v>
                </c:pt>
                <c:pt idx="72">
                  <c:v>70.692028241335066</c:v>
                </c:pt>
                <c:pt idx="73">
                  <c:v>61.332719298245621</c:v>
                </c:pt>
                <c:pt idx="74">
                  <c:v>56.528087719298235</c:v>
                </c:pt>
                <c:pt idx="75">
                  <c:v>74.842238767650812</c:v>
                </c:pt>
                <c:pt idx="76">
                  <c:v>61.320140350877175</c:v>
                </c:pt>
                <c:pt idx="77">
                  <c:v>63.160456140350881</c:v>
                </c:pt>
                <c:pt idx="78">
                  <c:v>77.844000855798015</c:v>
                </c:pt>
                <c:pt idx="79">
                  <c:v>76.401026231017013</c:v>
                </c:pt>
                <c:pt idx="80">
                  <c:v>76.276422764227661</c:v>
                </c:pt>
                <c:pt idx="81">
                  <c:v>71.307561403508757</c:v>
                </c:pt>
                <c:pt idx="82">
                  <c:v>67.053140350877186</c:v>
                </c:pt>
                <c:pt idx="83">
                  <c:v>77.568100128369721</c:v>
                </c:pt>
                <c:pt idx="84">
                  <c:v>65.481177578091589</c:v>
                </c:pt>
                <c:pt idx="85">
                  <c:v>55.860333333333344</c:v>
                </c:pt>
                <c:pt idx="86">
                  <c:v>64.739803594351713</c:v>
                </c:pt>
                <c:pt idx="87">
                  <c:v>49.280964912280709</c:v>
                </c:pt>
                <c:pt idx="88">
                  <c:v>59.404421052631584</c:v>
                </c:pt>
                <c:pt idx="89">
                  <c:v>67.845317073170733</c:v>
                </c:pt>
                <c:pt idx="90">
                  <c:v>69.704588361146747</c:v>
                </c:pt>
                <c:pt idx="91">
                  <c:v>70.1468947368421</c:v>
                </c:pt>
                <c:pt idx="92">
                  <c:v>53.745491228070179</c:v>
                </c:pt>
                <c:pt idx="93">
                  <c:v>70.907912280701751</c:v>
                </c:pt>
                <c:pt idx="94">
                  <c:v>47.948421052631574</c:v>
                </c:pt>
                <c:pt idx="95">
                  <c:v>64.317929824561404</c:v>
                </c:pt>
                <c:pt idx="96">
                  <c:v>68.880614035087731</c:v>
                </c:pt>
                <c:pt idx="97">
                  <c:v>68.673333333333332</c:v>
                </c:pt>
                <c:pt idx="98">
                  <c:v>51.871578947368427</c:v>
                </c:pt>
                <c:pt idx="99">
                  <c:v>71.317128797603786</c:v>
                </c:pt>
                <c:pt idx="100">
                  <c:v>74.731920838682058</c:v>
                </c:pt>
                <c:pt idx="101">
                  <c:v>70.293628583654296</c:v>
                </c:pt>
                <c:pt idx="102">
                  <c:v>62.464298245614032</c:v>
                </c:pt>
                <c:pt idx="103">
                  <c:v>66.56371929824563</c:v>
                </c:pt>
                <c:pt idx="104">
                  <c:v>52.468473684210515</c:v>
                </c:pt>
                <c:pt idx="105">
                  <c:v>59.22873684210527</c:v>
                </c:pt>
                <c:pt idx="106">
                  <c:v>68.910210526315794</c:v>
                </c:pt>
                <c:pt idx="107">
                  <c:v>68.295121951219514</c:v>
                </c:pt>
                <c:pt idx="108">
                  <c:v>70.045842105263148</c:v>
                </c:pt>
                <c:pt idx="109">
                  <c:v>43.087157894736841</c:v>
                </c:pt>
                <c:pt idx="110">
                  <c:v>75.455736842105296</c:v>
                </c:pt>
                <c:pt idx="111">
                  <c:v>57.185736842105257</c:v>
                </c:pt>
                <c:pt idx="112">
                  <c:v>72.54721052631578</c:v>
                </c:pt>
                <c:pt idx="113">
                  <c:v>59.773175438596503</c:v>
                </c:pt>
                <c:pt idx="114">
                  <c:v>44.880631578947366</c:v>
                </c:pt>
                <c:pt idx="115">
                  <c:v>55.774859649122796</c:v>
                </c:pt>
                <c:pt idx="116">
                  <c:v>68.151341035515628</c:v>
                </c:pt>
                <c:pt idx="117">
                  <c:v>46.715947368421048</c:v>
                </c:pt>
                <c:pt idx="118">
                  <c:v>69.257754385964915</c:v>
                </c:pt>
                <c:pt idx="119">
                  <c:v>56.385105263157911</c:v>
                </c:pt>
                <c:pt idx="120">
                  <c:v>44.488789473684207</c:v>
                </c:pt>
                <c:pt idx="121">
                  <c:v>45.303649122807045</c:v>
                </c:pt>
                <c:pt idx="122">
                  <c:v>62.738035087719318</c:v>
                </c:pt>
                <c:pt idx="123">
                  <c:v>76.808823277706466</c:v>
                </c:pt>
                <c:pt idx="124">
                  <c:v>77.04741976893456</c:v>
                </c:pt>
                <c:pt idx="125">
                  <c:v>52.977912280701773</c:v>
                </c:pt>
                <c:pt idx="126">
                  <c:v>75.541309370988444</c:v>
                </c:pt>
                <c:pt idx="127">
                  <c:v>63.310245614035104</c:v>
                </c:pt>
                <c:pt idx="128">
                  <c:v>58.495000000000005</c:v>
                </c:pt>
                <c:pt idx="129">
                  <c:v>71.283087719298251</c:v>
                </c:pt>
                <c:pt idx="130">
                  <c:v>63.387771929824574</c:v>
                </c:pt>
                <c:pt idx="131">
                  <c:v>64.251526315789462</c:v>
                </c:pt>
                <c:pt idx="132">
                  <c:v>70.134207317073162</c:v>
                </c:pt>
                <c:pt idx="133">
                  <c:v>56.615052631578941</c:v>
                </c:pt>
                <c:pt idx="134">
                  <c:v>72.074925117672223</c:v>
                </c:pt>
                <c:pt idx="135">
                  <c:v>72.844462986735138</c:v>
                </c:pt>
                <c:pt idx="136">
                  <c:v>68.244210526315797</c:v>
                </c:pt>
                <c:pt idx="137">
                  <c:v>72.89973684210527</c:v>
                </c:pt>
                <c:pt idx="138">
                  <c:v>70.10383140778778</c:v>
                </c:pt>
                <c:pt idx="139">
                  <c:v>67.615574668378244</c:v>
                </c:pt>
                <c:pt idx="140">
                  <c:v>47.708877192982456</c:v>
                </c:pt>
                <c:pt idx="141">
                  <c:v>64.477473684210537</c:v>
                </c:pt>
                <c:pt idx="142">
                  <c:v>56.076964912280694</c:v>
                </c:pt>
                <c:pt idx="143">
                  <c:v>52.412333333333351</c:v>
                </c:pt>
                <c:pt idx="144">
                  <c:v>74.396010269576394</c:v>
                </c:pt>
                <c:pt idx="145">
                  <c:v>59.564824561403512</c:v>
                </c:pt>
                <c:pt idx="146">
                  <c:v>39.348982456140362</c:v>
                </c:pt>
                <c:pt idx="147">
                  <c:v>62.328350877192996</c:v>
                </c:pt>
                <c:pt idx="148">
                  <c:v>73.538382541720154</c:v>
                </c:pt>
                <c:pt idx="149">
                  <c:v>60.646228070175447</c:v>
                </c:pt>
                <c:pt idx="150">
                  <c:v>66.411298245614049</c:v>
                </c:pt>
                <c:pt idx="151">
                  <c:v>72.088864356011996</c:v>
                </c:pt>
                <c:pt idx="152">
                  <c:v>73.287270004279009</c:v>
                </c:pt>
                <c:pt idx="153">
                  <c:v>77.508031664527167</c:v>
                </c:pt>
                <c:pt idx="154">
                  <c:v>51.998157894736828</c:v>
                </c:pt>
                <c:pt idx="155">
                  <c:v>71.403032300593281</c:v>
                </c:pt>
                <c:pt idx="156">
                  <c:v>45.610719298245606</c:v>
                </c:pt>
                <c:pt idx="157">
                  <c:v>52.203438596491239</c:v>
                </c:pt>
                <c:pt idx="158">
                  <c:v>66.76066666666668</c:v>
                </c:pt>
                <c:pt idx="159">
                  <c:v>63.685543859649123</c:v>
                </c:pt>
                <c:pt idx="160">
                  <c:v>61.94238596491229</c:v>
                </c:pt>
                <c:pt idx="161">
                  <c:v>48.862631578947372</c:v>
                </c:pt>
                <c:pt idx="162">
                  <c:v>68.425596491228092</c:v>
                </c:pt>
                <c:pt idx="163">
                  <c:v>67.379982456140326</c:v>
                </c:pt>
                <c:pt idx="164">
                  <c:v>64.022701754385963</c:v>
                </c:pt>
                <c:pt idx="165">
                  <c:v>62.523754385964892</c:v>
                </c:pt>
                <c:pt idx="166">
                  <c:v>51.607122807017518</c:v>
                </c:pt>
                <c:pt idx="167">
                  <c:v>49.417122807017535</c:v>
                </c:pt>
                <c:pt idx="168">
                  <c:v>69.295774497218659</c:v>
                </c:pt>
                <c:pt idx="169">
                  <c:v>72.284403508771916</c:v>
                </c:pt>
                <c:pt idx="170">
                  <c:v>74.606632434745393</c:v>
                </c:pt>
                <c:pt idx="171">
                  <c:v>65.62424561403509</c:v>
                </c:pt>
                <c:pt idx="172">
                  <c:v>68.358561403508801</c:v>
                </c:pt>
                <c:pt idx="173">
                  <c:v>68.52414035087719</c:v>
                </c:pt>
                <c:pt idx="174">
                  <c:v>61.20782456140352</c:v>
                </c:pt>
                <c:pt idx="175">
                  <c:v>63.325789473684203</c:v>
                </c:pt>
                <c:pt idx="176">
                  <c:v>68.481504065040667</c:v>
                </c:pt>
                <c:pt idx="177">
                  <c:v>57.296087719298235</c:v>
                </c:pt>
                <c:pt idx="178">
                  <c:v>49.325087719298239</c:v>
                </c:pt>
                <c:pt idx="179">
                  <c:v>54.073035087719298</c:v>
                </c:pt>
              </c:numCache>
            </c:numRef>
          </c:xVal>
          <c:yVal>
            <c:numRef>
              <c:f>GNIpcLifeExp!$E$2:$E$181</c:f>
              <c:numCache>
                <c:formatCode>0.00</c:formatCode>
                <c:ptCount val="180"/>
                <c:pt idx="0">
                  <c:v>7.6009024595420822</c:v>
                </c:pt>
                <c:pt idx="1">
                  <c:v>8.7094650790633601</c:v>
                </c:pt>
                <c:pt idx="2">
                  <c:v>9.4026122596233055</c:v>
                </c:pt>
                <c:pt idx="3">
                  <c:v>11.217345620391306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10.042379551402746</c:v>
                </c:pt>
                <c:pt idx="7">
                  <c:v>10.731602593506558</c:v>
                </c:pt>
                <c:pt idx="8">
                  <c:v>10.871611433050301</c:v>
                </c:pt>
                <c:pt idx="9">
                  <c:v>9.7201654954085903</c:v>
                </c:pt>
                <c:pt idx="10">
                  <c:v>6.6463905148477291</c:v>
                </c:pt>
                <c:pt idx="11">
                  <c:v>10.77812260914145</c:v>
                </c:pt>
                <c:pt idx="12">
                  <c:v>7.7231200922663312</c:v>
                </c:pt>
                <c:pt idx="13">
                  <c:v>7.5010821242598711</c:v>
                </c:pt>
                <c:pt idx="14">
                  <c:v>8.3039999709551964</c:v>
                </c:pt>
                <c:pt idx="15">
                  <c:v>9.9281801651265003</c:v>
                </c:pt>
                <c:pt idx="16">
                  <c:v>10.667326161218606</c:v>
                </c:pt>
                <c:pt idx="17">
                  <c:v>10.301928045707328</c:v>
                </c:pt>
                <c:pt idx="18">
                  <c:v>9.4634309996583443</c:v>
                </c:pt>
                <c:pt idx="19">
                  <c:v>9.8058747236691275</c:v>
                </c:pt>
                <c:pt idx="20">
                  <c:v>8.9733514138399197</c:v>
                </c:pt>
                <c:pt idx="21">
                  <c:v>8.8997307948806963</c:v>
                </c:pt>
                <c:pt idx="22">
                  <c:v>9.626415659196363</c:v>
                </c:pt>
                <c:pt idx="23">
                  <c:v>9.788637710857186</c:v>
                </c:pt>
                <c:pt idx="24">
                  <c:v>11.335710845544419</c:v>
                </c:pt>
                <c:pt idx="25">
                  <c:v>9.0881727380019743</c:v>
                </c:pt>
                <c:pt idx="26">
                  <c:v>9.7403802146659775</c:v>
                </c:pt>
                <c:pt idx="27">
                  <c:v>6.5930445341424369</c:v>
                </c:pt>
                <c:pt idx="28">
                  <c:v>10.730947070703667</c:v>
                </c:pt>
                <c:pt idx="29">
                  <c:v>11.096045454046765</c:v>
                </c:pt>
                <c:pt idx="30">
                  <c:v>10.04975005951438</c:v>
                </c:pt>
                <c:pt idx="31">
                  <c:v>9.7267503740360741</c:v>
                </c:pt>
                <c:pt idx="32">
                  <c:v>8.2480057016006203</c:v>
                </c:pt>
                <c:pt idx="33">
                  <c:v>8.1997389606307856</c:v>
                </c:pt>
                <c:pt idx="34">
                  <c:v>6.7684932116486296</c:v>
                </c:pt>
                <c:pt idx="35">
                  <c:v>8.4929004988471934</c:v>
                </c:pt>
                <c:pt idx="36">
                  <c:v>9.5588823326847265</c:v>
                </c:pt>
                <c:pt idx="37">
                  <c:v>7.3588308983423536</c:v>
                </c:pt>
                <c:pt idx="38">
                  <c:v>8.790269111478656</c:v>
                </c:pt>
                <c:pt idx="39">
                  <c:v>9.6865745509725549</c:v>
                </c:pt>
                <c:pt idx="40">
                  <c:v>10.422578920719152</c:v>
                </c:pt>
                <c:pt idx="41">
                  <c:v>10.463389013948712</c:v>
                </c:pt>
                <c:pt idx="42">
                  <c:v>10.854372929174783</c:v>
                </c:pt>
                <c:pt idx="43">
                  <c:v>9.2271974890426058</c:v>
                </c:pt>
                <c:pt idx="44">
                  <c:v>10.850501457053124</c:v>
                </c:pt>
                <c:pt idx="45">
                  <c:v>9.6349542989231072</c:v>
                </c:pt>
                <c:pt idx="46">
                  <c:v>9.6191332701770218</c:v>
                </c:pt>
                <c:pt idx="47">
                  <c:v>9.3369730229095484</c:v>
                </c:pt>
                <c:pt idx="48">
                  <c:v>9.3378536922751429</c:v>
                </c:pt>
                <c:pt idx="49">
                  <c:v>10.54770705947265</c:v>
                </c:pt>
                <c:pt idx="50">
                  <c:v>10.341742483467284</c:v>
                </c:pt>
                <c:pt idx="51">
                  <c:v>7.5443321080536885</c:v>
                </c:pt>
                <c:pt idx="52">
                  <c:v>10.7305098166521</c:v>
                </c:pt>
                <c:pt idx="53">
                  <c:v>9.1149301871715238</c:v>
                </c:pt>
                <c:pt idx="54">
                  <c:v>10.685560942290476</c:v>
                </c:pt>
                <c:pt idx="55">
                  <c:v>8.3452179266764279</c:v>
                </c:pt>
                <c:pt idx="56">
                  <c:v>9.7415566853899076</c:v>
                </c:pt>
                <c:pt idx="57">
                  <c:v>10.67266941937207</c:v>
                </c:pt>
                <c:pt idx="58">
                  <c:v>9.2222689428414562</c:v>
                </c:pt>
                <c:pt idx="59">
                  <c:v>8.4096079807363004</c:v>
                </c:pt>
                <c:pt idx="60">
                  <c:v>7.7275351104754479</c:v>
                </c:pt>
                <c:pt idx="61">
                  <c:v>7.4205789054108005</c:v>
                </c:pt>
                <c:pt idx="62">
                  <c:v>7.4383835300443071</c:v>
                </c:pt>
                <c:pt idx="63">
                  <c:v>9.8719968854447568</c:v>
                </c:pt>
                <c:pt idx="64">
                  <c:v>10.233510465477433</c:v>
                </c:pt>
                <c:pt idx="65">
                  <c:v>9.5756776889935686</c:v>
                </c:pt>
                <c:pt idx="66">
                  <c:v>8.987196820661973</c:v>
                </c:pt>
                <c:pt idx="67">
                  <c:v>9.0020854331557238</c:v>
                </c:pt>
                <c:pt idx="68">
                  <c:v>11.068199642908761</c:v>
                </c:pt>
                <c:pt idx="69">
                  <c:v>8.4403121470802791</c:v>
                </c:pt>
                <c:pt idx="70">
                  <c:v>10.114558522616068</c:v>
                </c:pt>
                <c:pt idx="71">
                  <c:v>7.5120712458354664</c:v>
                </c:pt>
                <c:pt idx="72">
                  <c:v>10.211707276205457</c:v>
                </c:pt>
                <c:pt idx="73">
                  <c:v>9.3842936790996205</c:v>
                </c:pt>
                <c:pt idx="74">
                  <c:v>8.8622003304872869</c:v>
                </c:pt>
                <c:pt idx="75">
                  <c:v>11.041961374629368</c:v>
                </c:pt>
                <c:pt idx="76">
                  <c:v>9.9527537938390456</c:v>
                </c:pt>
                <c:pt idx="77">
                  <c:v>9.7415566853899076</c:v>
                </c:pt>
                <c:pt idx="78">
                  <c:v>10.890050337395614</c:v>
                </c:pt>
                <c:pt idx="79">
                  <c:v>10.546919140850141</c:v>
                </c:pt>
                <c:pt idx="80">
                  <c:v>10.597384451986619</c:v>
                </c:pt>
                <c:pt idx="81">
                  <c:v>9.0699282182594381</c:v>
                </c:pt>
                <c:pt idx="82">
                  <c:v>9.1171279902540032</c:v>
                </c:pt>
                <c:pt idx="83">
                  <c:v>10.724808046819057</c:v>
                </c:pt>
                <c:pt idx="84">
                  <c:v>10.06219924369095</c:v>
                </c:pt>
                <c:pt idx="85">
                  <c:v>8.0864102753237823</c:v>
                </c:pt>
                <c:pt idx="86">
                  <c:v>8.1942293048198174</c:v>
                </c:pt>
                <c:pt idx="87">
                  <c:v>8.2321742363839405</c:v>
                </c:pt>
                <c:pt idx="88">
                  <c:v>8.2558284272818305</c:v>
                </c:pt>
                <c:pt idx="89">
                  <c:v>10.177324218165856</c:v>
                </c:pt>
                <c:pt idx="90">
                  <c:v>10.552160242994244</c:v>
                </c:pt>
                <c:pt idx="91">
                  <c:v>11.330323868968955</c:v>
                </c:pt>
                <c:pt idx="92">
                  <c:v>8.8023721336499001</c:v>
                </c:pt>
                <c:pt idx="93">
                  <c:v>9.5949222691679221</c:v>
                </c:pt>
                <c:pt idx="94">
                  <c:v>6.5652649700353614</c:v>
                </c:pt>
                <c:pt idx="95">
                  <c:v>9.9004830435158286</c:v>
                </c:pt>
                <c:pt idx="96">
                  <c:v>9.490242257109001</c:v>
                </c:pt>
                <c:pt idx="97">
                  <c:v>9.4310810386740815</c:v>
                </c:pt>
                <c:pt idx="98">
                  <c:v>8.1633713164599122</c:v>
                </c:pt>
                <c:pt idx="99">
                  <c:v>10.342709757442426</c:v>
                </c:pt>
                <c:pt idx="100">
                  <c:v>11.193271013275174</c:v>
                </c:pt>
                <c:pt idx="101">
                  <c:v>10.218298292376161</c:v>
                </c:pt>
                <c:pt idx="102">
                  <c:v>8.9946688355006739</c:v>
                </c:pt>
                <c:pt idx="103">
                  <c:v>8.7094650790633601</c:v>
                </c:pt>
                <c:pt idx="104">
                  <c:v>7.3198649298089702</c:v>
                </c:pt>
                <c:pt idx="105">
                  <c:v>9.6388707530153432</c:v>
                </c:pt>
                <c:pt idx="106">
                  <c:v>9.7835772558635696</c:v>
                </c:pt>
                <c:pt idx="107">
                  <c:v>8.6233533872446273</c:v>
                </c:pt>
                <c:pt idx="108">
                  <c:v>9.5880916415168311</c:v>
                </c:pt>
                <c:pt idx="109">
                  <c:v>7.6778635006782103</c:v>
                </c:pt>
                <c:pt idx="110">
                  <c:v>10.511621358769117</c:v>
                </c:pt>
                <c:pt idx="111">
                  <c:v>8.6707722793445381</c:v>
                </c:pt>
                <c:pt idx="112">
                  <c:v>9.8600579946087912</c:v>
                </c:pt>
                <c:pt idx="113">
                  <c:v>9.3209868920632459</c:v>
                </c:pt>
                <c:pt idx="114">
                  <c:v>7.0900768357760917</c:v>
                </c:pt>
                <c:pt idx="115">
                  <c:v>8.2687318321177372</c:v>
                </c:pt>
                <c:pt idx="116">
                  <c:v>10.024376869811581</c:v>
                </c:pt>
                <c:pt idx="117">
                  <c:v>7.0732697174597101</c:v>
                </c:pt>
                <c:pt idx="118">
                  <c:v>10.262908722142885</c:v>
                </c:pt>
                <c:pt idx="119">
                  <c:v>9.241839039035554</c:v>
                </c:pt>
                <c:pt idx="120">
                  <c:v>6.8977049431286357</c:v>
                </c:pt>
                <c:pt idx="121">
                  <c:v>8.6447065117151975</c:v>
                </c:pt>
                <c:pt idx="122">
                  <c:v>8.6447065117151975</c:v>
                </c:pt>
                <c:pt idx="123">
                  <c:v>10.871231565999199</c:v>
                </c:pt>
                <c:pt idx="124">
                  <c:v>11.059267514260579</c:v>
                </c:pt>
                <c:pt idx="125">
                  <c:v>7.9047039138737469</c:v>
                </c:pt>
                <c:pt idx="126">
                  <c:v>10.585573785736649</c:v>
                </c:pt>
                <c:pt idx="127">
                  <c:v>10.602616804773621</c:v>
                </c:pt>
                <c:pt idx="128">
                  <c:v>8.6707722793445381</c:v>
                </c:pt>
                <c:pt idx="129">
                  <c:v>9.9937851905169079</c:v>
                </c:pt>
                <c:pt idx="130">
                  <c:v>9.4642070959332329</c:v>
                </c:pt>
                <c:pt idx="131">
                  <c:v>9.2133358809559809</c:v>
                </c:pt>
                <c:pt idx="132">
                  <c:v>9.5432347872495118</c:v>
                </c:pt>
                <c:pt idx="133">
                  <c:v>8.3039999709551964</c:v>
                </c:pt>
                <c:pt idx="134">
                  <c:v>10.246012860870419</c:v>
                </c:pt>
                <c:pt idx="135">
                  <c:v>10.357425314095071</c:v>
                </c:pt>
                <c:pt idx="136">
                  <c:v>9.1247824836145366</c:v>
                </c:pt>
                <c:pt idx="137">
                  <c:v>11.760254183072794</c:v>
                </c:pt>
                <c:pt idx="138">
                  <c:v>10.132613175527885</c:v>
                </c:pt>
                <c:pt idx="139">
                  <c:v>10.122221395361638</c:v>
                </c:pt>
                <c:pt idx="140">
                  <c:v>7.5958899177185382</c:v>
                </c:pt>
                <c:pt idx="141">
                  <c:v>10.910897877777767</c:v>
                </c:pt>
                <c:pt idx="142">
                  <c:v>8.4073783254090309</c:v>
                </c:pt>
                <c:pt idx="143">
                  <c:v>7.8709295967551425</c:v>
                </c:pt>
                <c:pt idx="144">
                  <c:v>11.413878311368995</c:v>
                </c:pt>
                <c:pt idx="145">
                  <c:v>7.7275351104754479</c:v>
                </c:pt>
                <c:pt idx="146">
                  <c:v>7.2997973667581606</c:v>
                </c:pt>
                <c:pt idx="147">
                  <c:v>8.9279774610020013</c:v>
                </c:pt>
                <c:pt idx="148">
                  <c:v>9.5496656775798012</c:v>
                </c:pt>
                <c:pt idx="149">
                  <c:v>8.1226680233464066</c:v>
                </c:pt>
                <c:pt idx="150">
                  <c:v>9.5673152709239133</c:v>
                </c:pt>
                <c:pt idx="151">
                  <c:v>10.353288474464344</c:v>
                </c:pt>
                <c:pt idx="152">
                  <c:v>10.431465235119685</c:v>
                </c:pt>
                <c:pt idx="153">
                  <c:v>10.83643872530339</c:v>
                </c:pt>
                <c:pt idx="154">
                  <c:v>9.0501716198233613</c:v>
                </c:pt>
                <c:pt idx="155">
                  <c:v>10.198393470077228</c:v>
                </c:pt>
                <c:pt idx="156">
                  <c:v>7.5600804650218274</c:v>
                </c:pt>
                <c:pt idx="157">
                  <c:v>7.3901814282264295</c:v>
                </c:pt>
                <c:pt idx="158">
                  <c:v>9.7462487761096366</c:v>
                </c:pt>
                <c:pt idx="159">
                  <c:v>8.2079469410486166</c:v>
                </c:pt>
                <c:pt idx="160">
                  <c:v>9.7596171821164255</c:v>
                </c:pt>
                <c:pt idx="161">
                  <c:v>8.7530555151382217</c:v>
                </c:pt>
                <c:pt idx="162">
                  <c:v>8.7078135510248877</c:v>
                </c:pt>
                <c:pt idx="163">
                  <c:v>10.326137485398393</c:v>
                </c:pt>
                <c:pt idx="164">
                  <c:v>9.3492323708428007</c:v>
                </c:pt>
                <c:pt idx="165">
                  <c:v>10.223757814581061</c:v>
                </c:pt>
                <c:pt idx="166">
                  <c:v>7.9793388952623276</c:v>
                </c:pt>
                <c:pt idx="167">
                  <c:v>7.506591780070841</c:v>
                </c:pt>
                <c:pt idx="168">
                  <c:v>9.0938065557202314</c:v>
                </c:pt>
                <c:pt idx="169">
                  <c:v>9.9928711136708142</c:v>
                </c:pt>
                <c:pt idx="170">
                  <c:v>11.005427631296913</c:v>
                </c:pt>
                <c:pt idx="171">
                  <c:v>8.8720665134083418</c:v>
                </c:pt>
                <c:pt idx="172">
                  <c:v>9.3733092002543223</c:v>
                </c:pt>
                <c:pt idx="173">
                  <c:v>8.7718354097898175</c:v>
                </c:pt>
                <c:pt idx="174">
                  <c:v>8.0614868668713271</c:v>
                </c:pt>
                <c:pt idx="175">
                  <c:v>8.7624895473715814</c:v>
                </c:pt>
                <c:pt idx="176">
                  <c:v>9.3101857069458998</c:v>
                </c:pt>
                <c:pt idx="177">
                  <c:v>9.4796038589039462</c:v>
                </c:pt>
                <c:pt idx="178">
                  <c:v>8.2738469327845081</c:v>
                </c:pt>
                <c:pt idx="179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705-4184-80F5-2B06E912D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946400"/>
        <c:axId val="482947968"/>
      </c:scatterChart>
      <c:valAx>
        <c:axId val="482946400"/>
        <c:scaling>
          <c:orientation val="minMax"/>
          <c:max val="80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82947968"/>
        <c:crosses val="autoZero"/>
        <c:crossBetween val="midCat"/>
      </c:valAx>
      <c:valAx>
        <c:axId val="482947968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8294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Data!$A$11</c:f>
              <c:strCache>
                <c:ptCount val="1"/>
                <c:pt idx="0">
                  <c:v>Brasilía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Data!$B$10:$AC$10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Data!$B$11:$AC$11</c:f>
              <c:numCache>
                <c:formatCode>0.000</c:formatCode>
                <c:ptCount val="28"/>
                <c:pt idx="0">
                  <c:v>3.1148809144895599E-2</c:v>
                </c:pt>
                <c:pt idx="1">
                  <c:v>3.1286252780744719E-2</c:v>
                </c:pt>
                <c:pt idx="2">
                  <c:v>3.0907265121812577E-2</c:v>
                </c:pt>
                <c:pt idx="3">
                  <c:v>3.180282253738858E-2</c:v>
                </c:pt>
                <c:pt idx="4">
                  <c:v>3.2361995883436412E-2</c:v>
                </c:pt>
                <c:pt idx="5">
                  <c:v>3.3641784975559523E-2</c:v>
                </c:pt>
                <c:pt idx="6">
                  <c:v>3.276820608571232E-2</c:v>
                </c:pt>
                <c:pt idx="7">
                  <c:v>3.2428321587043084E-2</c:v>
                </c:pt>
                <c:pt idx="8">
                  <c:v>3.1298692323292007E-2</c:v>
                </c:pt>
                <c:pt idx="9">
                  <c:v>3.0093904489119333E-2</c:v>
                </c:pt>
                <c:pt idx="10">
                  <c:v>3.0688854059246894E-2</c:v>
                </c:pt>
                <c:pt idx="11">
                  <c:v>3.0277495386050565E-2</c:v>
                </c:pt>
                <c:pt idx="12">
                  <c:v>3.0325673881180841E-2</c:v>
                </c:pt>
                <c:pt idx="13">
                  <c:v>2.9573575914680378E-2</c:v>
                </c:pt>
                <c:pt idx="14">
                  <c:v>2.9800495749979863E-2</c:v>
                </c:pt>
                <c:pt idx="15">
                  <c:v>2.9434625084028436E-2</c:v>
                </c:pt>
                <c:pt idx="16">
                  <c:v>2.9133103471124366E-2</c:v>
                </c:pt>
                <c:pt idx="17">
                  <c:v>2.9429249104028925E-2</c:v>
                </c:pt>
                <c:pt idx="18">
                  <c:v>3.0026059987505151E-2</c:v>
                </c:pt>
                <c:pt idx="19">
                  <c:v>3.0195554455180296E-2</c:v>
                </c:pt>
                <c:pt idx="20">
                  <c:v>3.0657380586853099E-2</c:v>
                </c:pt>
                <c:pt idx="21">
                  <c:v>3.058331671990704E-2</c:v>
                </c:pt>
                <c:pt idx="22">
                  <c:v>3.032971651824316E-2</c:v>
                </c:pt>
                <c:pt idx="23">
                  <c:v>3.0535171782789507E-2</c:v>
                </c:pt>
                <c:pt idx="24">
                  <c:v>2.9334860919148324E-2</c:v>
                </c:pt>
                <c:pt idx="25">
                  <c:v>2.7316615260544519E-2</c:v>
                </c:pt>
                <c:pt idx="26">
                  <c:v>2.5578619180337291E-2</c:v>
                </c:pt>
                <c:pt idx="27">
                  <c:v>2.4956879440057742E-2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52-4F74-89F1-DB4515E211E8}"/>
            </c:ext>
          </c:extLst>
        </c:ser>
        <c:ser>
          <c:idx val="1"/>
          <c:order val="1"/>
          <c:tx>
            <c:strRef>
              <c:f>Data!$A$12</c:f>
              <c:strCache>
                <c:ptCount val="1"/>
                <c:pt idx="0">
                  <c:v>Kína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Data!$B$10:$AC$10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Data!$B$12:$AC$12</c:f>
              <c:numCache>
                <c:formatCode>General</c:formatCode>
                <c:ptCount val="28"/>
                <c:pt idx="5" formatCode="0.000">
                  <c:v>5.7884050974953721E-2</c:v>
                </c:pt>
                <c:pt idx="6" formatCode="0.000">
                  <c:v>6.144957678315361E-2</c:v>
                </c:pt>
                <c:pt idx="7" formatCode="0.000">
                  <c:v>6.4736278855998794E-2</c:v>
                </c:pt>
                <c:pt idx="8" formatCode="0.000">
                  <c:v>6.772025652750123E-2</c:v>
                </c:pt>
                <c:pt idx="9" formatCode="0.000">
                  <c:v>7.0490339380417308E-2</c:v>
                </c:pt>
                <c:pt idx="10" formatCode="0.000">
                  <c:v>7.2984422892644854E-2</c:v>
                </c:pt>
                <c:pt idx="11" formatCode="0.000">
                  <c:v>7.704852434642627E-2</c:v>
                </c:pt>
                <c:pt idx="12" formatCode="0.000">
                  <c:v>8.2145421161264401E-2</c:v>
                </c:pt>
                <c:pt idx="13" formatCode="0.000">
                  <c:v>8.729333367422884E-2</c:v>
                </c:pt>
                <c:pt idx="14" formatCode="0.000">
                  <c:v>9.1682015030221484E-2</c:v>
                </c:pt>
                <c:pt idx="15" formatCode="0.000">
                  <c:v>9.7272477790493292E-2</c:v>
                </c:pt>
                <c:pt idx="16" formatCode="0.000">
                  <c:v>0.10450749084561017</c:v>
                </c:pt>
                <c:pt idx="17" formatCode="0.000">
                  <c:v>0.11370882301101068</c:v>
                </c:pt>
                <c:pt idx="18" formatCode="0.000">
                  <c:v>0.12191623536936719</c:v>
                </c:pt>
                <c:pt idx="19" formatCode="0.000">
                  <c:v>0.13302269730765312</c:v>
                </c:pt>
                <c:pt idx="20" formatCode="0.000">
                  <c:v>0.13961891281362768</c:v>
                </c:pt>
                <c:pt idx="21" formatCode="0.000">
                  <c:v>0.145550071961523</c:v>
                </c:pt>
                <c:pt idx="22" formatCode="0.000">
                  <c:v>0.15308308258734968</c:v>
                </c:pt>
                <c:pt idx="23" formatCode="0.000">
                  <c:v>0.15879342066699365</c:v>
                </c:pt>
                <c:pt idx="24" formatCode="0.000">
                  <c:v>0.16571507763284235</c:v>
                </c:pt>
                <c:pt idx="25" formatCode="0.000">
                  <c:v>0.17047476045004292</c:v>
                </c:pt>
                <c:pt idx="26" formatCode="0.000">
                  <c:v>0.17602892028648878</c:v>
                </c:pt>
                <c:pt idx="27" formatCode="0.000">
                  <c:v>0.1812133818337375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52-4F74-89F1-DB4515E211E8}"/>
            </c:ext>
          </c:extLst>
        </c:ser>
        <c:ser>
          <c:idx val="2"/>
          <c:order val="2"/>
          <c:tx>
            <c:strRef>
              <c:f>Data!$A$13</c:f>
              <c:strCache>
                <c:ptCount val="1"/>
                <c:pt idx="0">
                  <c:v>ESB</c:v>
                </c:pt>
              </c:strCache>
            </c:strRef>
          </c:tx>
          <c:spPr>
            <a:ln w="412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Data!$B$10:$AC$10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Data!$B$13:$AC$13</c:f>
              <c:numCache>
                <c:formatCode>0.000</c:formatCode>
                <c:ptCount val="28"/>
                <c:pt idx="0">
                  <c:v>0.24586981659549642</c:v>
                </c:pt>
                <c:pt idx="1">
                  <c:v>0.24596881190618872</c:v>
                </c:pt>
                <c:pt idx="2">
                  <c:v>0.24551943282832422</c:v>
                </c:pt>
                <c:pt idx="3">
                  <c:v>0.24218521219523112</c:v>
                </c:pt>
                <c:pt idx="4">
                  <c:v>0.24311918694787957</c:v>
                </c:pt>
                <c:pt idx="5">
                  <c:v>0.24283147636611838</c:v>
                </c:pt>
                <c:pt idx="6">
                  <c:v>0.23933763723029622</c:v>
                </c:pt>
                <c:pt idx="7">
                  <c:v>0.23707061336487356</c:v>
                </c:pt>
                <c:pt idx="8">
                  <c:v>0.23777611572624704</c:v>
                </c:pt>
                <c:pt idx="9">
                  <c:v>0.23623939481278039</c:v>
                </c:pt>
                <c:pt idx="10">
                  <c:v>0.23404107806649305</c:v>
                </c:pt>
                <c:pt idx="11">
                  <c:v>0.23353306641219446</c:v>
                </c:pt>
                <c:pt idx="12">
                  <c:v>0.23028642926473381</c:v>
                </c:pt>
                <c:pt idx="13">
                  <c:v>0.22489762745185296</c:v>
                </c:pt>
                <c:pt idx="14">
                  <c:v>0.22002254614946107</c:v>
                </c:pt>
                <c:pt idx="15">
                  <c:v>0.21543481884940774</c:v>
                </c:pt>
                <c:pt idx="16">
                  <c:v>0.21161791185320861</c:v>
                </c:pt>
                <c:pt idx="17">
                  <c:v>0.20649555616268808</c:v>
                </c:pt>
                <c:pt idx="18">
                  <c:v>0.20216191325637503</c:v>
                </c:pt>
                <c:pt idx="19">
                  <c:v>0.19532492588437317</c:v>
                </c:pt>
                <c:pt idx="20">
                  <c:v>0.1898944924091821</c:v>
                </c:pt>
                <c:pt idx="21">
                  <c:v>0.18498859225360237</c:v>
                </c:pt>
                <c:pt idx="22">
                  <c:v>0.17833674252966411</c:v>
                </c:pt>
                <c:pt idx="23">
                  <c:v>0.17300727079575418</c:v>
                </c:pt>
                <c:pt idx="24">
                  <c:v>0.16949371870984317</c:v>
                </c:pt>
                <c:pt idx="25">
                  <c:v>0.16723920234831566</c:v>
                </c:pt>
                <c:pt idx="26">
                  <c:v>0.16537649190208961</c:v>
                </c:pt>
                <c:pt idx="27">
                  <c:v>0.16392922742971802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52-4F74-89F1-DB4515E211E8}"/>
            </c:ext>
          </c:extLst>
        </c:ser>
        <c:ser>
          <c:idx val="3"/>
          <c:order val="3"/>
          <c:tx>
            <c:strRef>
              <c:f>Data!$A$14</c:f>
              <c:strCache>
                <c:ptCount val="1"/>
                <c:pt idx="0">
                  <c:v>Indland</c:v>
                </c:pt>
              </c:strCache>
            </c:strRef>
          </c:tx>
          <c:spPr>
            <a:ln w="412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Data!$B$10:$AC$10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Data!$B$14:$AC$14</c:f>
              <c:numCache>
                <c:formatCode>0.000</c:formatCode>
                <c:ptCount val="28"/>
                <c:pt idx="0">
                  <c:v>3.4072736806960574E-2</c:v>
                </c:pt>
                <c:pt idx="1">
                  <c:v>3.3882495536748276E-2</c:v>
                </c:pt>
                <c:pt idx="2">
                  <c:v>3.5353622602757859E-2</c:v>
                </c:pt>
                <c:pt idx="3">
                  <c:v>3.6652046197517101E-2</c:v>
                </c:pt>
                <c:pt idx="4">
                  <c:v>3.8327993882007652E-2</c:v>
                </c:pt>
                <c:pt idx="5">
                  <c:v>4.0174780441508337E-2</c:v>
                </c:pt>
                <c:pt idx="6">
                  <c:v>4.175306171485519E-2</c:v>
                </c:pt>
                <c:pt idx="7">
                  <c:v>4.1824151175974461E-2</c:v>
                </c:pt>
                <c:pt idx="8">
                  <c:v>4.3263989093554091E-2</c:v>
                </c:pt>
                <c:pt idx="9">
                  <c:v>4.545222421278023E-2</c:v>
                </c:pt>
                <c:pt idx="10">
                  <c:v>4.4880654055196242E-2</c:v>
                </c:pt>
                <c:pt idx="11">
                  <c:v>4.6029938889897572E-2</c:v>
                </c:pt>
                <c:pt idx="12">
                  <c:v>4.6593778341790203E-2</c:v>
                </c:pt>
                <c:pt idx="13">
                  <c:v>4.8327887685986878E-2</c:v>
                </c:pt>
                <c:pt idx="14">
                  <c:v>4.960660443931332E-2</c:v>
                </c:pt>
                <c:pt idx="15">
                  <c:v>5.119851518979103E-2</c:v>
                </c:pt>
                <c:pt idx="16">
                  <c:v>5.2442643167303481E-2</c:v>
                </c:pt>
                <c:pt idx="17">
                  <c:v>5.374849176641032E-2</c:v>
                </c:pt>
                <c:pt idx="18">
                  <c:v>5.3872146088418449E-2</c:v>
                </c:pt>
                <c:pt idx="19">
                  <c:v>5.8401094288881239E-2</c:v>
                </c:pt>
                <c:pt idx="20">
                  <c:v>5.997749750555946E-2</c:v>
                </c:pt>
                <c:pt idx="21">
                  <c:v>6.0493899878257089E-2</c:v>
                </c:pt>
                <c:pt idx="22">
                  <c:v>6.1579693225084525E-2</c:v>
                </c:pt>
                <c:pt idx="23">
                  <c:v>6.3383227432861747E-2</c:v>
                </c:pt>
                <c:pt idx="24">
                  <c:v>6.5643307668867501E-2</c:v>
                </c:pt>
                <c:pt idx="25">
                  <c:v>6.854000371039487E-2</c:v>
                </c:pt>
                <c:pt idx="26">
                  <c:v>7.1791700824522353E-2</c:v>
                </c:pt>
                <c:pt idx="27">
                  <c:v>7.4142271588674646E-2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52-4F74-89F1-DB4515E211E8}"/>
            </c:ext>
          </c:extLst>
        </c:ser>
        <c:ser>
          <c:idx val="4"/>
          <c:order val="4"/>
          <c:tx>
            <c:strRef>
              <c:f>Data!$A$15</c:f>
              <c:strCache>
                <c:ptCount val="1"/>
                <c:pt idx="0">
                  <c:v>Rússland</c:v>
                </c:pt>
              </c:strCache>
            </c:strRef>
          </c:tx>
          <c:spPr>
            <a:ln w="412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Data!$B$10:$AC$10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Data!$B$15:$AC$15</c:f>
              <c:numCache>
                <c:formatCode>0.000</c:formatCode>
                <c:ptCount val="28"/>
                <c:pt idx="0">
                  <c:v>6.4258415821200149E-2</c:v>
                </c:pt>
                <c:pt idx="1">
                  <c:v>6.0120460083966605E-2</c:v>
                </c:pt>
                <c:pt idx="2">
                  <c:v>5.0395893277599205E-2</c:v>
                </c:pt>
                <c:pt idx="3">
                  <c:v>4.554025351653556E-2</c:v>
                </c:pt>
                <c:pt idx="4">
                  <c:v>3.9227591518422443E-2</c:v>
                </c:pt>
                <c:pt idx="5">
                  <c:v>3.6448344584891164E-2</c:v>
                </c:pt>
                <c:pt idx="6">
                  <c:v>3.3653024860247939E-2</c:v>
                </c:pt>
                <c:pt idx="7">
                  <c:v>3.2601271526574001E-2</c:v>
                </c:pt>
                <c:pt idx="8">
                  <c:v>2.9473462683052083E-2</c:v>
                </c:pt>
                <c:pt idx="9">
                  <c:v>3.0351001933406112E-2</c:v>
                </c:pt>
                <c:pt idx="10">
                  <c:v>3.2157148353976511E-2</c:v>
                </c:pt>
                <c:pt idx="11">
                  <c:v>3.3455859503619553E-2</c:v>
                </c:pt>
                <c:pt idx="12">
                  <c:v>3.3930491288535113E-2</c:v>
                </c:pt>
                <c:pt idx="13">
                  <c:v>3.463198273510646E-2</c:v>
                </c:pt>
                <c:pt idx="14">
                  <c:v>3.5583694853526464E-2</c:v>
                </c:pt>
                <c:pt idx="15">
                  <c:v>3.607790517683164E-2</c:v>
                </c:pt>
                <c:pt idx="16">
                  <c:v>3.679786892264636E-2</c:v>
                </c:pt>
                <c:pt idx="17">
                  <c:v>3.8148273966224867E-2</c:v>
                </c:pt>
                <c:pt idx="18">
                  <c:v>3.8812934701542672E-2</c:v>
                </c:pt>
                <c:pt idx="19">
                  <c:v>3.592668655886521E-2</c:v>
                </c:pt>
                <c:pt idx="20">
                  <c:v>3.5701479604107612E-2</c:v>
                </c:pt>
                <c:pt idx="21">
                  <c:v>3.5603468538143411E-2</c:v>
                </c:pt>
                <c:pt idx="22">
                  <c:v>3.5690974400906551E-2</c:v>
                </c:pt>
                <c:pt idx="23">
                  <c:v>3.5036618494609574E-2</c:v>
                </c:pt>
                <c:pt idx="24">
                  <c:v>3.4070763593227846E-2</c:v>
                </c:pt>
                <c:pt idx="25">
                  <c:v>3.2439304523422897E-2</c:v>
                </c:pt>
                <c:pt idx="26">
                  <c:v>3.1530959918508329E-2</c:v>
                </c:pt>
                <c:pt idx="27">
                  <c:v>3.0876393691114824E-2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52-4F74-89F1-DB4515E211E8}"/>
            </c:ext>
          </c:extLst>
        </c:ser>
        <c:ser>
          <c:idx val="5"/>
          <c:order val="5"/>
          <c:tx>
            <c:strRef>
              <c:f>Data!$A$16</c:f>
              <c:strCache>
                <c:ptCount val="1"/>
                <c:pt idx="0">
                  <c:v>Bandaríkin</c:v>
                </c:pt>
              </c:strCache>
            </c:strRef>
          </c:tx>
          <c:spPr>
            <a:ln w="412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Data!$B$10:$AC$10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Data!$B$16:$AC$16</c:f>
              <c:numCache>
                <c:formatCode>0.000</c:formatCode>
                <c:ptCount val="28"/>
                <c:pt idx="0">
                  <c:v>0.19230533515394074</c:v>
                </c:pt>
                <c:pt idx="1">
                  <c:v>0.18932223344547952</c:v>
                </c:pt>
                <c:pt idx="2">
                  <c:v>0.19379920893316288</c:v>
                </c:pt>
                <c:pt idx="3">
                  <c:v>0.19676246846411768</c:v>
                </c:pt>
                <c:pt idx="4">
                  <c:v>0.2001800147184008</c:v>
                </c:pt>
                <c:pt idx="5">
                  <c:v>0.20007708338820734</c:v>
                </c:pt>
                <c:pt idx="6">
                  <c:v>0.20030515388577999</c:v>
                </c:pt>
                <c:pt idx="7">
                  <c:v>0.2010353022762035</c:v>
                </c:pt>
                <c:pt idx="8">
                  <c:v>0.20445572576527901</c:v>
                </c:pt>
                <c:pt idx="9">
                  <c:v>0.20669736302959957</c:v>
                </c:pt>
                <c:pt idx="10">
                  <c:v>0.20537718881300693</c:v>
                </c:pt>
                <c:pt idx="11">
                  <c:v>0.20281740278862814</c:v>
                </c:pt>
                <c:pt idx="12">
                  <c:v>0.20076206805487351</c:v>
                </c:pt>
                <c:pt idx="13">
                  <c:v>0.19890692563772608</c:v>
                </c:pt>
                <c:pt idx="14">
                  <c:v>0.19655608751014975</c:v>
                </c:pt>
                <c:pt idx="15">
                  <c:v>0.1945317639894672</c:v>
                </c:pt>
                <c:pt idx="16">
                  <c:v>0.18933182971092172</c:v>
                </c:pt>
                <c:pt idx="17">
                  <c:v>0.18368941149229021</c:v>
                </c:pt>
                <c:pt idx="18">
                  <c:v>0.17917976707384037</c:v>
                </c:pt>
                <c:pt idx="19">
                  <c:v>0.17542964445580606</c:v>
                </c:pt>
                <c:pt idx="20">
                  <c:v>0.17169421191441619</c:v>
                </c:pt>
                <c:pt idx="21">
                  <c:v>0.16711219315889134</c:v>
                </c:pt>
                <c:pt idx="22">
                  <c:v>0.16530205428272271</c:v>
                </c:pt>
                <c:pt idx="23">
                  <c:v>0.16289973828578028</c:v>
                </c:pt>
                <c:pt idx="24">
                  <c:v>0.16080549149603146</c:v>
                </c:pt>
                <c:pt idx="25">
                  <c:v>0.15980238625943483</c:v>
                </c:pt>
                <c:pt idx="26">
                  <c:v>0.15692259976579853</c:v>
                </c:pt>
                <c:pt idx="27">
                  <c:v>0.15463747827179811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52-4F74-89F1-DB4515E21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4144511"/>
        <c:axId val="1"/>
      </c:lineChart>
      <c:catAx>
        <c:axId val="173414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defRPr>
            </a:pPr>
            <a:endParaRPr lang="is-IS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defRPr>
            </a:pPr>
            <a:endParaRPr lang="is-IS"/>
          </a:p>
        </c:txPr>
        <c:crossAx val="1734144511"/>
        <c:crossesAt val="1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9853294653957713E-2"/>
          <c:y val="0.21134794882555702"/>
          <c:w val="0.30345116728829946"/>
          <c:h val="0.3720127230463674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s-I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4670803660814"/>
          <c:y val="5.3890596303112812E-2"/>
          <c:w val="0.82173256746874179"/>
          <c:h val="0.7784703017294754"/>
        </c:manualLayout>
      </c:layout>
      <c:lineChart>
        <c:grouping val="standard"/>
        <c:varyColors val="0"/>
        <c:ser>
          <c:idx val="0"/>
          <c:order val="0"/>
          <c:tx>
            <c:strRef>
              <c:f>[API_NY.GNP.PCAP.PP.CD_DS2_en_excel_v2.xls]Sheet2!$A$2</c:f>
              <c:strCache>
                <c:ptCount val="1"/>
                <c:pt idx="0">
                  <c:v>Taíland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[API_NY.GNP.PCAP.PP.CD_DS2_en_excel_v2.xls]Sheet2!$B$1:$BE$1</c:f>
              <c:strCach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strCache>
            </c:strRef>
          </c:cat>
          <c:val>
            <c:numRef>
              <c:f>[API_NY.GNP.PCAP.PP.CD_DS2_en_excel_v2.xls]Sheet2!$B$2:$BE$2</c:f>
              <c:numCache>
                <c:formatCode>General</c:formatCode>
                <c:ptCount val="56"/>
                <c:pt idx="0">
                  <c:v>570.86315680130815</c:v>
                </c:pt>
                <c:pt idx="1">
                  <c:v>583.8492021196779</c:v>
                </c:pt>
                <c:pt idx="2">
                  <c:v>609.45291730541169</c:v>
                </c:pt>
                <c:pt idx="3">
                  <c:v>638.7475292254594</c:v>
                </c:pt>
                <c:pt idx="4">
                  <c:v>662.17743587959569</c:v>
                </c:pt>
                <c:pt idx="5">
                  <c:v>695.16146142443415</c:v>
                </c:pt>
                <c:pt idx="6">
                  <c:v>749.71580914942717</c:v>
                </c:pt>
                <c:pt idx="7">
                  <c:v>790.45927509620117</c:v>
                </c:pt>
                <c:pt idx="8">
                  <c:v>829.79113439786329</c:v>
                </c:pt>
                <c:pt idx="9">
                  <c:v>858.58461841444614</c:v>
                </c:pt>
                <c:pt idx="10">
                  <c:v>929.09166410826504</c:v>
                </c:pt>
                <c:pt idx="11">
                  <c:v>946.84987739057669</c:v>
                </c:pt>
                <c:pt idx="12">
                  <c:v>959.63044504848403</c:v>
                </c:pt>
                <c:pt idx="13">
                  <c:v>1028.8124197569341</c:v>
                </c:pt>
                <c:pt idx="14">
                  <c:v>1046.2495460531586</c:v>
                </c:pt>
                <c:pt idx="15">
                  <c:v>1070.3539973645863</c:v>
                </c:pt>
                <c:pt idx="16">
                  <c:v>1141.8133796814411</c:v>
                </c:pt>
                <c:pt idx="17">
                  <c:v>1225.1461860852701</c:v>
                </c:pt>
                <c:pt idx="18">
                  <c:v>1321.3143440289807</c:v>
                </c:pt>
                <c:pt idx="19">
                  <c:v>1362.6278667964382</c:v>
                </c:pt>
                <c:pt idx="20">
                  <c:v>1403.6960672219054</c:v>
                </c:pt>
                <c:pt idx="21">
                  <c:v>1457.3448487960679</c:v>
                </c:pt>
                <c:pt idx="22">
                  <c:v>1506.4042870826561</c:v>
                </c:pt>
                <c:pt idx="23">
                  <c:v>1561.445027480393</c:v>
                </c:pt>
                <c:pt idx="24">
                  <c:v>1621.4646258177036</c:v>
                </c:pt>
                <c:pt idx="25">
                  <c:v>1666.2986196456293</c:v>
                </c:pt>
                <c:pt idx="26">
                  <c:v>1726.6147864397631</c:v>
                </c:pt>
                <c:pt idx="27">
                  <c:v>1856.7542978132606</c:v>
                </c:pt>
                <c:pt idx="28">
                  <c:v>2066.9497283391761</c:v>
                </c:pt>
                <c:pt idx="29">
                  <c:v>2282.3908065423425</c:v>
                </c:pt>
                <c:pt idx="30">
                  <c:v>2502.7396763593833</c:v>
                </c:pt>
                <c:pt idx="31">
                  <c:v>2686.395767298317</c:v>
                </c:pt>
                <c:pt idx="32">
                  <c:v>2876.6240239106633</c:v>
                </c:pt>
                <c:pt idx="33">
                  <c:v>3088.5184937494942</c:v>
                </c:pt>
                <c:pt idx="34">
                  <c:v>3307.9505600585862</c:v>
                </c:pt>
                <c:pt idx="35">
                  <c:v>3543.7766415411256</c:v>
                </c:pt>
                <c:pt idx="36">
                  <c:v>3705.763141624459</c:v>
                </c:pt>
                <c:pt idx="37">
                  <c:v>3564.0813918644967</c:v>
                </c:pt>
                <c:pt idx="38">
                  <c:v>3254.0620852978341</c:v>
                </c:pt>
                <c:pt idx="39">
                  <c:v>3363.1501784078087</c:v>
                </c:pt>
                <c:pt idx="40">
                  <c:v>3472.6918555278489</c:v>
                </c:pt>
                <c:pt idx="41">
                  <c:v>3551.4088450481281</c:v>
                </c:pt>
                <c:pt idx="42">
                  <c:v>3727.3731733832751</c:v>
                </c:pt>
                <c:pt idx="43">
                  <c:v>3953.394957109419</c:v>
                </c:pt>
                <c:pt idx="44">
                  <c:v>4164.305246608259</c:v>
                </c:pt>
                <c:pt idx="45">
                  <c:v>4308.4337674727049</c:v>
                </c:pt>
                <c:pt idx="46">
                  <c:v>4501.2522045078777</c:v>
                </c:pt>
                <c:pt idx="47">
                  <c:v>4733.0904099196841</c:v>
                </c:pt>
                <c:pt idx="48">
                  <c:v>4807.5454545744396</c:v>
                </c:pt>
                <c:pt idx="49">
                  <c:v>4765.2441969357014</c:v>
                </c:pt>
                <c:pt idx="50">
                  <c:v>5111.9092022291707</c:v>
                </c:pt>
                <c:pt idx="51">
                  <c:v>5138.2749201533225</c:v>
                </c:pt>
                <c:pt idx="52">
                  <c:v>5488.3961906767081</c:v>
                </c:pt>
                <c:pt idx="53">
                  <c:v>5612.6910216653205</c:v>
                </c:pt>
                <c:pt idx="54">
                  <c:v>5635.6426930887674</c:v>
                </c:pt>
                <c:pt idx="55">
                  <c:v>5774.6508296762568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C1-4FEE-BAA7-8C167BE73F39}"/>
            </c:ext>
          </c:extLst>
        </c:ser>
        <c:ser>
          <c:idx val="1"/>
          <c:order val="1"/>
          <c:tx>
            <c:strRef>
              <c:f>[API_NY.GNP.PCAP.PP.CD_DS2_en_excel_v2.xls]Sheet2!$A$3</c:f>
              <c:strCache>
                <c:ptCount val="1"/>
                <c:pt idx="0">
                  <c:v>Sambia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[API_NY.GNP.PCAP.PP.CD_DS2_en_excel_v2.xls]Sheet2!$B$1:$BE$1</c:f>
              <c:strCach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strCache>
            </c:strRef>
          </c:cat>
          <c:val>
            <c:numRef>
              <c:f>[API_NY.GNP.PCAP.PP.CD_DS2_en_excel_v2.xls]Sheet2!$B$3:$BE$3</c:f>
              <c:numCache>
                <c:formatCode>General</c:formatCode>
                <c:ptCount val="56"/>
                <c:pt idx="0">
                  <c:v>1506.0977967440494</c:v>
                </c:pt>
                <c:pt idx="1">
                  <c:v>1481.3006160977932</c:v>
                </c:pt>
                <c:pt idx="2">
                  <c:v>1400.8060006229882</c:v>
                </c:pt>
                <c:pt idx="3">
                  <c:v>1402.4055871914845</c:v>
                </c:pt>
                <c:pt idx="4">
                  <c:v>1525.1648241732214</c:v>
                </c:pt>
                <c:pt idx="5">
                  <c:v>1723.8795836108459</c:v>
                </c:pt>
                <c:pt idx="6">
                  <c:v>1577.1672503420459</c:v>
                </c:pt>
                <c:pt idx="7">
                  <c:v>1648.7725509641791</c:v>
                </c:pt>
                <c:pt idx="8">
                  <c:v>1616.4798686118806</c:v>
                </c:pt>
                <c:pt idx="9">
                  <c:v>1557.5056317399919</c:v>
                </c:pt>
                <c:pt idx="10">
                  <c:v>1578.4428452400396</c:v>
                </c:pt>
                <c:pt idx="11">
                  <c:v>1524.0574485798343</c:v>
                </c:pt>
                <c:pt idx="12">
                  <c:v>1607.564311119321</c:v>
                </c:pt>
                <c:pt idx="13">
                  <c:v>1537.1855280586287</c:v>
                </c:pt>
                <c:pt idx="14">
                  <c:v>1579.383536370902</c:v>
                </c:pt>
                <c:pt idx="15">
                  <c:v>1490.1991937044743</c:v>
                </c:pt>
                <c:pt idx="16">
                  <c:v>1528.443198075852</c:v>
                </c:pt>
                <c:pt idx="17">
                  <c:v>1408.7315907459317</c:v>
                </c:pt>
                <c:pt idx="18">
                  <c:v>1368.1912677096143</c:v>
                </c:pt>
                <c:pt idx="19">
                  <c:v>1281.5929269442834</c:v>
                </c:pt>
                <c:pt idx="20">
                  <c:v>1275.5297204519563</c:v>
                </c:pt>
                <c:pt idx="21">
                  <c:v>1308.1879139661905</c:v>
                </c:pt>
                <c:pt idx="22">
                  <c:v>1228.4633438962737</c:v>
                </c:pt>
                <c:pt idx="23">
                  <c:v>1164.1495371255785</c:v>
                </c:pt>
                <c:pt idx="24">
                  <c:v>1122.3091786563143</c:v>
                </c:pt>
                <c:pt idx="25">
                  <c:v>1104.1014773204054</c:v>
                </c:pt>
                <c:pt idx="26">
                  <c:v>1077.5136539067546</c:v>
                </c:pt>
                <c:pt idx="27">
                  <c:v>1072.7546308783403</c:v>
                </c:pt>
                <c:pt idx="28">
                  <c:v>1106.5324482284095</c:v>
                </c:pt>
                <c:pt idx="29">
                  <c:v>1064.1030771663636</c:v>
                </c:pt>
                <c:pt idx="30">
                  <c:v>1030.0989112718701</c:v>
                </c:pt>
                <c:pt idx="31">
                  <c:v>1002.8499780514168</c:v>
                </c:pt>
                <c:pt idx="32">
                  <c:v>960.71840750881813</c:v>
                </c:pt>
                <c:pt idx="33">
                  <c:v>1000.6946020914518</c:v>
                </c:pt>
                <c:pt idx="34">
                  <c:v>891.65133004632628</c:v>
                </c:pt>
                <c:pt idx="35">
                  <c:v>894.15860366597212</c:v>
                </c:pt>
                <c:pt idx="36">
                  <c:v>924.89274024648444</c:v>
                </c:pt>
                <c:pt idx="37">
                  <c:v>934.46248773551008</c:v>
                </c:pt>
                <c:pt idx="38">
                  <c:v>905.74871048779346</c:v>
                </c:pt>
                <c:pt idx="39">
                  <c:v>922.59282824746754</c:v>
                </c:pt>
                <c:pt idx="40">
                  <c:v>933.56409821813725</c:v>
                </c:pt>
                <c:pt idx="41">
                  <c:v>958.2142754001726</c:v>
                </c:pt>
                <c:pt idx="42">
                  <c:v>976.3351365503745</c:v>
                </c:pt>
                <c:pt idx="43">
                  <c:v>1018.0032937590877</c:v>
                </c:pt>
                <c:pt idx="44">
                  <c:v>1061.7505723757333</c:v>
                </c:pt>
                <c:pt idx="45">
                  <c:v>1108.5157256227217</c:v>
                </c:pt>
                <c:pt idx="46">
                  <c:v>1163.4844786702636</c:v>
                </c:pt>
                <c:pt idx="47">
                  <c:v>1225.3172865017991</c:v>
                </c:pt>
                <c:pt idx="48">
                  <c:v>1282.7206333554291</c:v>
                </c:pt>
                <c:pt idx="49">
                  <c:v>1360.2032081600746</c:v>
                </c:pt>
                <c:pt idx="50">
                  <c:v>1456.1265261803126</c:v>
                </c:pt>
                <c:pt idx="51">
                  <c:v>1492.2119612218191</c:v>
                </c:pt>
                <c:pt idx="52">
                  <c:v>1557.1132346563104</c:v>
                </c:pt>
                <c:pt idx="53">
                  <c:v>1587.6829344528471</c:v>
                </c:pt>
                <c:pt idx="54">
                  <c:v>1617.0547900817794</c:v>
                </c:pt>
                <c:pt idx="55">
                  <c:v>1618.6558052404475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C1-4FEE-BAA7-8C167BE73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991024"/>
        <c:axId val="269983576"/>
      </c:lineChart>
      <c:catAx>
        <c:axId val="26999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69983576"/>
        <c:crosses val="autoZero"/>
        <c:auto val="1"/>
        <c:lblAlgn val="ctr"/>
        <c:lblOffset val="100"/>
        <c:noMultiLvlLbl val="0"/>
      </c:catAx>
      <c:valAx>
        <c:axId val="26998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6999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26183054890906"/>
          <c:y val="5.767181051186808E-2"/>
          <c:w val="0.37875677172454436"/>
          <c:h val="0.22215385707380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solidFill>
        <a:srgbClr val="B83D68"/>
      </a:solidFill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25240594925646"/>
          <c:y val="5.1400554097404488E-2"/>
          <c:w val="0.83942804024496942"/>
          <c:h val="0.79523549139690852"/>
        </c:manualLayout>
      </c:layout>
      <c:lineChart>
        <c:grouping val="standar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Svíþjóð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Sheet2!$B$2:$DF$2</c:f>
              <c:numCache>
                <c:formatCode>General</c:formatCode>
                <c:ptCount val="109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</c:numCache>
            </c:numRef>
          </c:cat>
          <c:val>
            <c:numRef>
              <c:f>Sheet2!$B$3:$DF$3</c:f>
              <c:numCache>
                <c:formatCode>#,##0</c:formatCode>
                <c:ptCount val="109"/>
                <c:pt idx="0">
                  <c:v>2208.9114715653723</c:v>
                </c:pt>
                <c:pt idx="1">
                  <c:v>2248.0605120248256</c:v>
                </c:pt>
                <c:pt idx="2">
                  <c:v>2239.0591864276057</c:v>
                </c:pt>
                <c:pt idx="3">
                  <c:v>2314.0115163147821</c:v>
                </c:pt>
                <c:pt idx="4">
                  <c:v>2394.0087769509641</c:v>
                </c:pt>
                <c:pt idx="5">
                  <c:v>2366.0477453580897</c:v>
                </c:pt>
                <c:pt idx="6">
                  <c:v>2544.4967074317969</c:v>
                </c:pt>
                <c:pt idx="7">
                  <c:v>2689.9383983572902</c:v>
                </c:pt>
                <c:pt idx="8">
                  <c:v>2621.9467061435971</c:v>
                </c:pt>
                <c:pt idx="9">
                  <c:v>2617.0915092609571</c:v>
                </c:pt>
                <c:pt idx="10">
                  <c:v>2775.9592653209656</c:v>
                </c:pt>
                <c:pt idx="11">
                  <c:v>2813.9660772284374</c:v>
                </c:pt>
                <c:pt idx="12">
                  <c:v>2900.0537345513189</c:v>
                </c:pt>
                <c:pt idx="13">
                  <c:v>3072.9407578722676</c:v>
                </c:pt>
                <c:pt idx="14">
                  <c:v>3100.0176709666007</c:v>
                </c:pt>
                <c:pt idx="15">
                  <c:v>3126.931179775283</c:v>
                </c:pt>
                <c:pt idx="16">
                  <c:v>3265.0392327811705</c:v>
                </c:pt>
                <c:pt idx="17">
                  <c:v>3021.9761204360616</c:v>
                </c:pt>
                <c:pt idx="18">
                  <c:v>2820.0447735491662</c:v>
                </c:pt>
                <c:pt idx="19">
                  <c:v>2938.0789022298454</c:v>
                </c:pt>
                <c:pt idx="20">
                  <c:v>3110.9598366235555</c:v>
                </c:pt>
                <c:pt idx="21">
                  <c:v>2820.0371057513912</c:v>
                </c:pt>
                <c:pt idx="22">
                  <c:v>3105.0075364260592</c:v>
                </c:pt>
                <c:pt idx="23">
                  <c:v>3248.9578122394569</c:v>
                </c:pt>
                <c:pt idx="24">
                  <c:v>3407.0752366716515</c:v>
                </c:pt>
                <c:pt idx="25">
                  <c:v>3414.0612076095963</c:v>
                </c:pt>
                <c:pt idx="26">
                  <c:v>3673.9775725593704</c:v>
                </c:pt>
                <c:pt idx="27">
                  <c:v>3779.9703996053299</c:v>
                </c:pt>
                <c:pt idx="28">
                  <c:v>3885.0254223388552</c:v>
                </c:pt>
                <c:pt idx="29">
                  <c:v>4144.9370194667108</c:v>
                </c:pt>
                <c:pt idx="30">
                  <c:v>4305.9859729244781</c:v>
                </c:pt>
                <c:pt idx="31">
                  <c:v>4247.0741222366705</c:v>
                </c:pt>
                <c:pt idx="32">
                  <c:v>4100.0647668393794</c:v>
                </c:pt>
                <c:pt idx="33">
                  <c:v>4207.0633768746984</c:v>
                </c:pt>
                <c:pt idx="34">
                  <c:v>4535.0369656059183</c:v>
                </c:pt>
                <c:pt idx="35">
                  <c:v>4768.0230695290011</c:v>
                </c:pt>
                <c:pt idx="36">
                  <c:v>4991.0528838472601</c:v>
                </c:pt>
                <c:pt idx="37">
                  <c:v>5194.0726577437863</c:v>
                </c:pt>
                <c:pt idx="38">
                  <c:v>5370.9703033190372</c:v>
                </c:pt>
                <c:pt idx="39">
                  <c:v>5736.9585836231427</c:v>
                </c:pt>
                <c:pt idx="40">
                  <c:v>5179.9874134675892</c:v>
                </c:pt>
                <c:pt idx="41">
                  <c:v>5074.0334950696524</c:v>
                </c:pt>
                <c:pt idx="42">
                  <c:v>5157.0273631840791</c:v>
                </c:pt>
                <c:pt idx="43">
                  <c:v>5344.0677966101675</c:v>
                </c:pt>
                <c:pt idx="44">
                  <c:v>5441.0060975609813</c:v>
                </c:pt>
                <c:pt idx="45">
                  <c:v>5453.956292388847</c:v>
                </c:pt>
                <c:pt idx="46">
                  <c:v>5994.0467331448135</c:v>
                </c:pt>
                <c:pt idx="47">
                  <c:v>6351.0216081140707</c:v>
                </c:pt>
                <c:pt idx="48">
                  <c:v>6397.9369460990847</c:v>
                </c:pt>
                <c:pt idx="49">
                  <c:v>6569.9496764917358</c:v>
                </c:pt>
                <c:pt idx="50">
                  <c:v>6769.0333618477325</c:v>
                </c:pt>
                <c:pt idx="51">
                  <c:v>6979.0664780763827</c:v>
                </c:pt>
                <c:pt idx="52">
                  <c:v>6974.0350877192986</c:v>
                </c:pt>
                <c:pt idx="53">
                  <c:v>7042.9507739506325</c:v>
                </c:pt>
                <c:pt idx="54">
                  <c:v>7338.971301816161</c:v>
                </c:pt>
                <c:pt idx="55">
                  <c:v>7477.9675020655504</c:v>
                </c:pt>
                <c:pt idx="56">
                  <c:v>7701.9822282980194</c:v>
                </c:pt>
                <c:pt idx="57">
                  <c:v>7897.066811515484</c:v>
                </c:pt>
                <c:pt idx="58">
                  <c:v>8044.9453367525994</c:v>
                </c:pt>
                <c:pt idx="59">
                  <c:v>8356.0300832661833</c:v>
                </c:pt>
                <c:pt idx="60">
                  <c:v>8791.9786096256557</c:v>
                </c:pt>
                <c:pt idx="61">
                  <c:v>9236.968085106384</c:v>
                </c:pt>
                <c:pt idx="62">
                  <c:v>9601.957154192005</c:v>
                </c:pt>
                <c:pt idx="63">
                  <c:v>10021.041557075234</c:v>
                </c:pt>
                <c:pt idx="64">
                  <c:v>10617.934995431408</c:v>
                </c:pt>
                <c:pt idx="65">
                  <c:v>11044.996121024042</c:v>
                </c:pt>
                <c:pt idx="66">
                  <c:v>11275.998975409828</c:v>
                </c:pt>
                <c:pt idx="67">
                  <c:v>11623.029994916113</c:v>
                </c:pt>
                <c:pt idx="68">
                  <c:v>12036.021233569261</c:v>
                </c:pt>
                <c:pt idx="69">
                  <c:v>12540.03514056225</c:v>
                </c:pt>
                <c:pt idx="70">
                  <c:v>13010.941191097849</c:v>
                </c:pt>
                <c:pt idx="71">
                  <c:v>13226.969622128921</c:v>
                </c:pt>
                <c:pt idx="72">
                  <c:v>13532.996798818032</c:v>
                </c:pt>
                <c:pt idx="73">
                  <c:v>14017.942730736151</c:v>
                </c:pt>
                <c:pt idx="74">
                  <c:v>14484.989584609722</c:v>
                </c:pt>
                <c:pt idx="75">
                  <c:v>14575.003051385334</c:v>
                </c:pt>
                <c:pt idx="76">
                  <c:v>14824.981756263682</c:v>
                </c:pt>
                <c:pt idx="77">
                  <c:v>14559.985458070772</c:v>
                </c:pt>
                <c:pt idx="78">
                  <c:v>14497.945867568873</c:v>
                </c:pt>
                <c:pt idx="79">
                  <c:v>14928.984808295154</c:v>
                </c:pt>
                <c:pt idx="80">
                  <c:v>15016.00481347773</c:v>
                </c:pt>
                <c:pt idx="81">
                  <c:v>14909.014423076931</c:v>
                </c:pt>
                <c:pt idx="82">
                  <c:v>15076.036036036037</c:v>
                </c:pt>
                <c:pt idx="83">
                  <c:v>15337.015247928926</c:v>
                </c:pt>
                <c:pt idx="84">
                  <c:v>15804.006237255608</c:v>
                </c:pt>
                <c:pt idx="85">
                  <c:v>16048.982035928135</c:v>
                </c:pt>
                <c:pt idx="86">
                  <c:v>16442.054958183977</c:v>
                </c:pt>
                <c:pt idx="87">
                  <c:v>16904.977375565621</c:v>
                </c:pt>
                <c:pt idx="88">
                  <c:v>17298.00853485064</c:v>
                </c:pt>
                <c:pt idx="89">
                  <c:v>17709.996467679266</c:v>
                </c:pt>
                <c:pt idx="90">
                  <c:v>17781.049187989251</c:v>
                </c:pt>
                <c:pt idx="91">
                  <c:v>17437.971451781363</c:v>
                </c:pt>
                <c:pt idx="92">
                  <c:v>16997.000461467462</c:v>
                </c:pt>
                <c:pt idx="93">
                  <c:v>16596.972129831403</c:v>
                </c:pt>
                <c:pt idx="94">
                  <c:v>17066.05170253956</c:v>
                </c:pt>
                <c:pt idx="95">
                  <c:v>17592.047128129623</c:v>
                </c:pt>
                <c:pt idx="96">
                  <c:v>17824.001809750029</c:v>
                </c:pt>
                <c:pt idx="97">
                  <c:v>18361.971512548047</c:v>
                </c:pt>
                <c:pt idx="98">
                  <c:v>19072.98610326519</c:v>
                </c:pt>
                <c:pt idx="99">
                  <c:v>19917.024158952358</c:v>
                </c:pt>
                <c:pt idx="100">
                  <c:v>20709.986474301171</c:v>
                </c:pt>
                <c:pt idx="101">
                  <c:v>20890.044742729318</c:v>
                </c:pt>
                <c:pt idx="102">
                  <c:v>21360.955997319634</c:v>
                </c:pt>
                <c:pt idx="103">
                  <c:v>21732.99888517283</c:v>
                </c:pt>
                <c:pt idx="104">
                  <c:v>22292.009793011348</c:v>
                </c:pt>
                <c:pt idx="105">
                  <c:v>22986.669628971304</c:v>
                </c:pt>
                <c:pt idx="106">
                  <c:v>23912.27681046912</c:v>
                </c:pt>
                <c:pt idx="107">
                  <c:v>24495.958365629514</c:v>
                </c:pt>
                <c:pt idx="108">
                  <c:v>24409.176340519622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7D-48F9-BC79-ADF5E68C753A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Argentína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Sheet2!$B$2:$DF$2</c:f>
              <c:numCache>
                <c:formatCode>General</c:formatCode>
                <c:ptCount val="109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</c:numCache>
            </c:numRef>
          </c:cat>
          <c:val>
            <c:numRef>
              <c:f>Sheet2!$B$4:$DF$4</c:f>
              <c:numCache>
                <c:formatCode>#,##0</c:formatCode>
                <c:ptCount val="109"/>
                <c:pt idx="0">
                  <c:v>2755.5582970805672</c:v>
                </c:pt>
                <c:pt idx="1">
                  <c:v>2880.3871585923671</c:v>
                </c:pt>
                <c:pt idx="2">
                  <c:v>2716.5066379705008</c:v>
                </c:pt>
                <c:pt idx="3">
                  <c:v>2992.3152323604577</c:v>
                </c:pt>
                <c:pt idx="4">
                  <c:v>3191.0397502883725</c:v>
                </c:pt>
                <c:pt idx="5">
                  <c:v>3478.6168467113357</c:v>
                </c:pt>
                <c:pt idx="6">
                  <c:v>3518.2683457096646</c:v>
                </c:pt>
                <c:pt idx="7">
                  <c:v>3459.4466505081646</c:v>
                </c:pt>
                <c:pt idx="8">
                  <c:v>3657.1711477766012</c:v>
                </c:pt>
                <c:pt idx="9">
                  <c:v>3698.7445915569388</c:v>
                </c:pt>
                <c:pt idx="10">
                  <c:v>3821.7104898360267</c:v>
                </c:pt>
                <c:pt idx="11">
                  <c:v>3746.1507136690425</c:v>
                </c:pt>
                <c:pt idx="12">
                  <c:v>3903.6228674758286</c:v>
                </c:pt>
                <c:pt idx="13">
                  <c:v>3797.2433776279549</c:v>
                </c:pt>
                <c:pt idx="14">
                  <c:v>3302.2234619926562</c:v>
                </c:pt>
                <c:pt idx="15">
                  <c:v>3243.7231808296638</c:v>
                </c:pt>
                <c:pt idx="16">
                  <c:v>3091.1458330735973</c:v>
                </c:pt>
                <c:pt idx="17">
                  <c:v>2790.1222915530607</c:v>
                </c:pt>
                <c:pt idx="18">
                  <c:v>3247.8761443619842</c:v>
                </c:pt>
                <c:pt idx="19">
                  <c:v>3307.48611884109</c:v>
                </c:pt>
                <c:pt idx="20">
                  <c:v>3473.0686694003994</c:v>
                </c:pt>
                <c:pt idx="21">
                  <c:v>3471.1273290716667</c:v>
                </c:pt>
                <c:pt idx="22">
                  <c:v>3635.6400280585458</c:v>
                </c:pt>
                <c:pt idx="23">
                  <c:v>3897.8587871454342</c:v>
                </c:pt>
                <c:pt idx="24">
                  <c:v>4055.2621749839259</c:v>
                </c:pt>
                <c:pt idx="25">
                  <c:v>3919.4095468115934</c:v>
                </c:pt>
                <c:pt idx="26">
                  <c:v>3994.0184401987012</c:v>
                </c:pt>
                <c:pt idx="27">
                  <c:v>4155.6366617575277</c:v>
                </c:pt>
                <c:pt idx="28">
                  <c:v>4291.3016970334957</c:v>
                </c:pt>
                <c:pt idx="29">
                  <c:v>4367.0677033449665</c:v>
                </c:pt>
                <c:pt idx="30">
                  <c:v>4079.5819569777977</c:v>
                </c:pt>
                <c:pt idx="31">
                  <c:v>3711.6554406349469</c:v>
                </c:pt>
                <c:pt idx="32">
                  <c:v>3521.8219855012962</c:v>
                </c:pt>
                <c:pt idx="33">
                  <c:v>3621.3148628706458</c:v>
                </c:pt>
                <c:pt idx="34">
                  <c:v>3844.8180972525724</c:v>
                </c:pt>
                <c:pt idx="35">
                  <c:v>3950.0090637698154</c:v>
                </c:pt>
                <c:pt idx="36">
                  <c:v>3911.9639419789842</c:v>
                </c:pt>
                <c:pt idx="37">
                  <c:v>4125.3136645374134</c:v>
                </c:pt>
                <c:pt idx="38">
                  <c:v>4071.9151678199892</c:v>
                </c:pt>
                <c:pt idx="39">
                  <c:v>4147.9094625069738</c:v>
                </c:pt>
                <c:pt idx="40">
                  <c:v>4161.4338302967071</c:v>
                </c:pt>
                <c:pt idx="41">
                  <c:v>4303.9596939764415</c:v>
                </c:pt>
                <c:pt idx="42">
                  <c:v>4284.2010590158116</c:v>
                </c:pt>
                <c:pt idx="43">
                  <c:v>4182.1677718088722</c:v>
                </c:pt>
                <c:pt idx="44">
                  <c:v>4578.9665372415329</c:v>
                </c:pt>
                <c:pt idx="45">
                  <c:v>4356.2131470859249</c:v>
                </c:pt>
                <c:pt idx="46">
                  <c:v>4665.1681914439605</c:v>
                </c:pt>
                <c:pt idx="47">
                  <c:v>5089.4723099116145</c:v>
                </c:pt>
                <c:pt idx="48">
                  <c:v>5251.7762076288645</c:v>
                </c:pt>
                <c:pt idx="49">
                  <c:v>5047.3981284008223</c:v>
                </c:pt>
                <c:pt idx="50">
                  <c:v>4986.7244583429701</c:v>
                </c:pt>
                <c:pt idx="51">
                  <c:v>5073.0299151549398</c:v>
                </c:pt>
                <c:pt idx="52">
                  <c:v>4717.4138594959904</c:v>
                </c:pt>
                <c:pt idx="53">
                  <c:v>4874.4938240833544</c:v>
                </c:pt>
                <c:pt idx="54">
                  <c:v>4979.8286477818056</c:v>
                </c:pt>
                <c:pt idx="55">
                  <c:v>5237.0000751803391</c:v>
                </c:pt>
                <c:pt idx="56">
                  <c:v>5285.3146803071122</c:v>
                </c:pt>
                <c:pt idx="57">
                  <c:v>5460.6864941696203</c:v>
                </c:pt>
                <c:pt idx="58">
                  <c:v>5697.9809880801877</c:v>
                </c:pt>
                <c:pt idx="59">
                  <c:v>5241.4680627084745</c:v>
                </c:pt>
                <c:pt idx="60">
                  <c:v>5559.465947070551</c:v>
                </c:pt>
                <c:pt idx="61">
                  <c:v>5861.8416489889605</c:v>
                </c:pt>
                <c:pt idx="62">
                  <c:v>5677.2332249393821</c:v>
                </c:pt>
                <c:pt idx="63">
                  <c:v>5455.440481934017</c:v>
                </c:pt>
                <c:pt idx="64">
                  <c:v>5926.1266583942524</c:v>
                </c:pt>
                <c:pt idx="65">
                  <c:v>6370.7473376684575</c:v>
                </c:pt>
                <c:pt idx="66">
                  <c:v>6320.6042348875453</c:v>
                </c:pt>
                <c:pt idx="67">
                  <c:v>6398.9517849415015</c:v>
                </c:pt>
                <c:pt idx="68">
                  <c:v>6577.7566222311343</c:v>
                </c:pt>
                <c:pt idx="69">
                  <c:v>7037.2803826572035</c:v>
                </c:pt>
                <c:pt idx="70">
                  <c:v>7301.9662167003698</c:v>
                </c:pt>
                <c:pt idx="71">
                  <c:v>7529.9370180763108</c:v>
                </c:pt>
                <c:pt idx="72">
                  <c:v>7634.565558824751</c:v>
                </c:pt>
                <c:pt idx="73">
                  <c:v>7961.9738793150836</c:v>
                </c:pt>
                <c:pt idx="74">
                  <c:v>8334.0836019255894</c:v>
                </c:pt>
                <c:pt idx="75">
                  <c:v>8122.4973046421455</c:v>
                </c:pt>
                <c:pt idx="76">
                  <c:v>7965.2018296893366</c:v>
                </c:pt>
                <c:pt idx="77">
                  <c:v>8304.3814243108864</c:v>
                </c:pt>
                <c:pt idx="78">
                  <c:v>7807.2476832591174</c:v>
                </c:pt>
                <c:pt idx="79">
                  <c:v>8226.9098480533867</c:v>
                </c:pt>
                <c:pt idx="80">
                  <c:v>8205.9798872737811</c:v>
                </c:pt>
                <c:pt idx="81">
                  <c:v>7606.5585135884639</c:v>
                </c:pt>
                <c:pt idx="82">
                  <c:v>7245.7551994544865</c:v>
                </c:pt>
                <c:pt idx="83">
                  <c:v>7387.0534515175932</c:v>
                </c:pt>
                <c:pt idx="84">
                  <c:v>7425.8542555654831</c:v>
                </c:pt>
                <c:pt idx="85">
                  <c:v>6834.9308815858112</c:v>
                </c:pt>
                <c:pt idx="86">
                  <c:v>7223.7919409214974</c:v>
                </c:pt>
                <c:pt idx="87">
                  <c:v>7297.9288537549401</c:v>
                </c:pt>
                <c:pt idx="88">
                  <c:v>7054.3630642699218</c:v>
                </c:pt>
                <c:pt idx="89">
                  <c:v>6520.1092963281335</c:v>
                </c:pt>
                <c:pt idx="90">
                  <c:v>6432.9216612180653</c:v>
                </c:pt>
                <c:pt idx="91">
                  <c:v>6977.3758357211082</c:v>
                </c:pt>
                <c:pt idx="92">
                  <c:v>7494.7743398003913</c:v>
                </c:pt>
                <c:pt idx="93">
                  <c:v>7828.0873078152663</c:v>
                </c:pt>
                <c:pt idx="94">
                  <c:v>8370.7636238413652</c:v>
                </c:pt>
                <c:pt idx="95">
                  <c:v>8013.0691160628267</c:v>
                </c:pt>
                <c:pt idx="96">
                  <c:v>8269.7643135386606</c:v>
                </c:pt>
                <c:pt idx="97">
                  <c:v>8827.710376156454</c:v>
                </c:pt>
                <c:pt idx="98">
                  <c:v>9154.772988663115</c:v>
                </c:pt>
                <c:pt idx="99">
                  <c:v>8746.4994718738999</c:v>
                </c:pt>
                <c:pt idx="100">
                  <c:v>8580.5656738804228</c:v>
                </c:pt>
                <c:pt idx="101">
                  <c:v>8124.2903379848203</c:v>
                </c:pt>
                <c:pt idx="102">
                  <c:v>7181.1363456933104</c:v>
                </c:pt>
                <c:pt idx="103">
                  <c:v>7744.3916944908242</c:v>
                </c:pt>
                <c:pt idx="104">
                  <c:v>8352.9244747302728</c:v>
                </c:pt>
                <c:pt idx="105">
                  <c:v>9019.1929761874289</c:v>
                </c:pt>
                <c:pt idx="106">
                  <c:v>9678.8509112939719</c:v>
                </c:pt>
                <c:pt idx="107">
                  <c:v>10406.651851481935</c:v>
                </c:pt>
                <c:pt idx="108">
                  <c:v>10995.430067684403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7D-48F9-BC79-ADF5E68C7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965216"/>
        <c:axId val="482969136"/>
      </c:lineChart>
      <c:catAx>
        <c:axId val="4829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482969136"/>
        <c:crosses val="autoZero"/>
        <c:auto val="1"/>
        <c:lblAlgn val="ctr"/>
        <c:lblOffset val="100"/>
        <c:noMultiLvlLbl val="0"/>
      </c:catAx>
      <c:valAx>
        <c:axId val="48296913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48296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063565264236891"/>
          <c:y val="7.8261406627333802E-2"/>
          <c:w val="0.36348896244232848"/>
          <c:h val="0.20920592156427079"/>
        </c:manualLayout>
      </c:layout>
      <c:overlay val="0"/>
      <c:txPr>
        <a:bodyPr/>
        <a:lstStyle/>
        <a:p>
          <a:pPr>
            <a:defRPr sz="1500"/>
          </a:pPr>
          <a:endParaRPr lang="is-IS"/>
        </a:p>
      </c:txPr>
    </c:legend>
    <c:plotVisOnly val="1"/>
    <c:dispBlanksAs val="gap"/>
    <c:showDLblsOverMax val="0"/>
  </c:chart>
  <c:spPr>
    <a:ln w="19050">
      <a:solidFill>
        <a:srgbClr val="B83D68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[API_NY.GNP.PCAP.PP.CD_DS2_en_excel_v2.xls]Sheet3!$A$2</c:f>
              <c:strCache>
                <c:ptCount val="1"/>
                <c:pt idx="0">
                  <c:v>Argentína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[API_NY.GNP.PCAP.PP.CD_DS2_en_excel_v2.xls]Sheet3!$B$1:$BE$1</c:f>
              <c:strCach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strCache>
            </c:strRef>
          </c:cat>
          <c:val>
            <c:numRef>
              <c:f>[API_NY.GNP.PCAP.PP.CD_DS2_en_excel_v2.xls]Sheet3!$B$2:$BE$2</c:f>
              <c:numCache>
                <c:formatCode>General</c:formatCode>
                <c:ptCount val="56"/>
                <c:pt idx="0">
                  <c:v>5852.538356858865</c:v>
                </c:pt>
                <c:pt idx="1">
                  <c:v>6071.848366148999</c:v>
                </c:pt>
                <c:pt idx="2">
                  <c:v>5925.4898360174875</c:v>
                </c:pt>
                <c:pt idx="3">
                  <c:v>5524.2365697705327</c:v>
                </c:pt>
                <c:pt idx="4">
                  <c:v>5991.8320997616484</c:v>
                </c:pt>
                <c:pt idx="5">
                  <c:v>6527.1812616249254</c:v>
                </c:pt>
                <c:pt idx="6">
                  <c:v>6390.808055715619</c:v>
                </c:pt>
                <c:pt idx="7">
                  <c:v>6501.7840949519632</c:v>
                </c:pt>
                <c:pt idx="8">
                  <c:v>6718.9177043569589</c:v>
                </c:pt>
                <c:pt idx="9">
                  <c:v>7261.6633194932492</c:v>
                </c:pt>
                <c:pt idx="10">
                  <c:v>7368.2523503985994</c:v>
                </c:pt>
                <c:pt idx="11">
                  <c:v>7659.4715333211198</c:v>
                </c:pt>
                <c:pt idx="12">
                  <c:v>7653.3765701707871</c:v>
                </c:pt>
                <c:pt idx="13">
                  <c:v>7734.2400041368555</c:v>
                </c:pt>
                <c:pt idx="14">
                  <c:v>8025.0200390631662</c:v>
                </c:pt>
                <c:pt idx="15">
                  <c:v>7892.714634987482</c:v>
                </c:pt>
                <c:pt idx="16">
                  <c:v>7613.6154309116318</c:v>
                </c:pt>
                <c:pt idx="17">
                  <c:v>8019.9659237834885</c:v>
                </c:pt>
                <c:pt idx="18">
                  <c:v>7546.5027444002499</c:v>
                </c:pt>
                <c:pt idx="19">
                  <c:v>8195.7422577358448</c:v>
                </c:pt>
                <c:pt idx="20">
                  <c:v>8408.0394995910101</c:v>
                </c:pt>
                <c:pt idx="21">
                  <c:v>7808.1258046306284</c:v>
                </c:pt>
                <c:pt idx="22">
                  <c:v>7305.7253109232906</c:v>
                </c:pt>
                <c:pt idx="23">
                  <c:v>7470.1217982014132</c:v>
                </c:pt>
                <c:pt idx="24">
                  <c:v>7516.3852451075527</c:v>
                </c:pt>
                <c:pt idx="25">
                  <c:v>6839.1966647402087</c:v>
                </c:pt>
                <c:pt idx="26">
                  <c:v>7265.8296820847727</c:v>
                </c:pt>
                <c:pt idx="27">
                  <c:v>7365.2648434425837</c:v>
                </c:pt>
                <c:pt idx="28">
                  <c:v>7071.0690059843182</c:v>
                </c:pt>
                <c:pt idx="29">
                  <c:v>6446.1185602856558</c:v>
                </c:pt>
                <c:pt idx="30">
                  <c:v>6201.8670975277082</c:v>
                </c:pt>
                <c:pt idx="31">
                  <c:v>6889.9115164020577</c:v>
                </c:pt>
                <c:pt idx="32">
                  <c:v>7606.9222639624186</c:v>
                </c:pt>
                <c:pt idx="33">
                  <c:v>7948.6157103214209</c:v>
                </c:pt>
                <c:pt idx="34">
                  <c:v>8303.6500894723758</c:v>
                </c:pt>
                <c:pt idx="35">
                  <c:v>7966.7199858352114</c:v>
                </c:pt>
                <c:pt idx="36">
                  <c:v>8306.1723319483954</c:v>
                </c:pt>
                <c:pt idx="37">
                  <c:v>8876.0719623452133</c:v>
                </c:pt>
                <c:pt idx="38">
                  <c:v>9114.1428154113037</c:v>
                </c:pt>
                <c:pt idx="39">
                  <c:v>8707.921667041539</c:v>
                </c:pt>
                <c:pt idx="40">
                  <c:v>8543.7729342509574</c:v>
                </c:pt>
                <c:pt idx="41">
                  <c:v>8076.8406241520042</c:v>
                </c:pt>
                <c:pt idx="42">
                  <c:v>7117.5309118568357</c:v>
                </c:pt>
                <c:pt idx="43">
                  <c:v>7661.5758863951623</c:v>
                </c:pt>
                <c:pt idx="44">
                  <c:v>8262.9443228453547</c:v>
                </c:pt>
                <c:pt idx="45">
                  <c:v>8926.958269180288</c:v>
                </c:pt>
                <c:pt idx="46">
                  <c:v>9575.9851516421495</c:v>
                </c:pt>
                <c:pt idx="47">
                  <c:v>10232.416862998691</c:v>
                </c:pt>
                <c:pt idx="48">
                  <c:v>10439.461911856963</c:v>
                </c:pt>
                <c:pt idx="49">
                  <c:v>10337.985888896967</c:v>
                </c:pt>
                <c:pt idx="50">
                  <c:v>11198.642566685872</c:v>
                </c:pt>
                <c:pt idx="51">
                  <c:v>12011.717160768228</c:v>
                </c:pt>
                <c:pt idx="52">
                  <c:v>11981.57606960733</c:v>
                </c:pt>
                <c:pt idx="53">
                  <c:v>12198.885384878246</c:v>
                </c:pt>
                <c:pt idx="54">
                  <c:v>12128.278936789708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F-4EEF-BE60-FC3ED8034C26}"/>
            </c:ext>
          </c:extLst>
        </c:ser>
        <c:ser>
          <c:idx val="1"/>
          <c:order val="1"/>
          <c:tx>
            <c:strRef>
              <c:f>[API_NY.GNP.PCAP.PP.CD_DS2_en_excel_v2.xls]Sheet3!$A$3</c:f>
              <c:strCache>
                <c:ptCount val="1"/>
                <c:pt idx="0">
                  <c:v>Spánn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[API_NY.GNP.PCAP.PP.CD_DS2_en_excel_v2.xls]Sheet3!$B$1:$BE$1</c:f>
              <c:strCach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strCache>
            </c:strRef>
          </c:cat>
          <c:val>
            <c:numRef>
              <c:f>[API_NY.GNP.PCAP.PP.CD_DS2_en_excel_v2.xls]Sheet3!$B$3:$BE$3</c:f>
              <c:numCache>
                <c:formatCode>General</c:formatCode>
                <c:ptCount val="56"/>
                <c:pt idx="0">
                  <c:v>7360.3956367727496</c:v>
                </c:pt>
                <c:pt idx="1">
                  <c:v>8155.6486159341939</c:v>
                </c:pt>
                <c:pt idx="2">
                  <c:v>8885.2912962981845</c:v>
                </c:pt>
                <c:pt idx="3">
                  <c:v>9652.93541489165</c:v>
                </c:pt>
                <c:pt idx="4">
                  <c:v>10064.849858949123</c:v>
                </c:pt>
                <c:pt idx="5">
                  <c:v>10578.724068622487</c:v>
                </c:pt>
                <c:pt idx="6">
                  <c:v>11229.67894887751</c:v>
                </c:pt>
                <c:pt idx="7">
                  <c:v>11573.770528215182</c:v>
                </c:pt>
                <c:pt idx="8">
                  <c:v>12177.015388751237</c:v>
                </c:pt>
                <c:pt idx="9">
                  <c:v>13131.581738218669</c:v>
                </c:pt>
                <c:pt idx="10">
                  <c:v>13543.789105230875</c:v>
                </c:pt>
                <c:pt idx="11">
                  <c:v>14017.164938972152</c:v>
                </c:pt>
                <c:pt idx="12">
                  <c:v>15022.871652358053</c:v>
                </c:pt>
                <c:pt idx="13">
                  <c:v>16046.715651230274</c:v>
                </c:pt>
                <c:pt idx="14">
                  <c:v>16785.745585858709</c:v>
                </c:pt>
                <c:pt idx="15">
                  <c:v>16697.978190026468</c:v>
                </c:pt>
                <c:pt idx="16">
                  <c:v>17053.477434295786</c:v>
                </c:pt>
                <c:pt idx="17">
                  <c:v>17329.912477746348</c:v>
                </c:pt>
                <c:pt idx="18">
                  <c:v>17343.842702363669</c:v>
                </c:pt>
                <c:pt idx="19">
                  <c:v>17197.777565560227</c:v>
                </c:pt>
                <c:pt idx="20">
                  <c:v>17465.930015705886</c:v>
                </c:pt>
                <c:pt idx="21">
                  <c:v>17303.437256765832</c:v>
                </c:pt>
                <c:pt idx="22">
                  <c:v>17425.734687908116</c:v>
                </c:pt>
                <c:pt idx="23">
                  <c:v>17650.630990878552</c:v>
                </c:pt>
                <c:pt idx="24">
                  <c:v>17892.354146737456</c:v>
                </c:pt>
                <c:pt idx="25">
                  <c:v>18240.884170403464</c:v>
                </c:pt>
                <c:pt idx="26">
                  <c:v>18777.232707783558</c:v>
                </c:pt>
                <c:pt idx="27">
                  <c:v>19769.986689864294</c:v>
                </c:pt>
                <c:pt idx="28">
                  <c:v>20731.502498237889</c:v>
                </c:pt>
                <c:pt idx="29">
                  <c:v>21689.851432688978</c:v>
                </c:pt>
                <c:pt idx="30">
                  <c:v>22475.8673370416</c:v>
                </c:pt>
                <c:pt idx="31">
                  <c:v>22995.652241121086</c:v>
                </c:pt>
                <c:pt idx="32">
                  <c:v>23132.875782449963</c:v>
                </c:pt>
                <c:pt idx="33">
                  <c:v>22823.191796322008</c:v>
                </c:pt>
                <c:pt idx="34">
                  <c:v>23304.336649593042</c:v>
                </c:pt>
                <c:pt idx="35">
                  <c:v>23890.986768222512</c:v>
                </c:pt>
                <c:pt idx="36">
                  <c:v>24473.336082546568</c:v>
                </c:pt>
                <c:pt idx="37">
                  <c:v>25309.487726948075</c:v>
                </c:pt>
                <c:pt idx="38">
                  <c:v>26307.129810448914</c:v>
                </c:pt>
                <c:pt idx="39">
                  <c:v>27345.737523805445</c:v>
                </c:pt>
                <c:pt idx="40">
                  <c:v>28551.128774727338</c:v>
                </c:pt>
                <c:pt idx="41">
                  <c:v>29334.452290533041</c:v>
                </c:pt>
                <c:pt idx="42">
                  <c:v>29687.131388113976</c:v>
                </c:pt>
                <c:pt idx="43">
                  <c:v>30084.417570044992</c:v>
                </c:pt>
                <c:pt idx="44">
                  <c:v>30506.173631358852</c:v>
                </c:pt>
                <c:pt idx="45">
                  <c:v>31111.896730743189</c:v>
                </c:pt>
                <c:pt idx="46">
                  <c:v>31867.296233727338</c:v>
                </c:pt>
                <c:pt idx="47">
                  <c:v>32461.850008815309</c:v>
                </c:pt>
                <c:pt idx="48">
                  <c:v>32304.617161402359</c:v>
                </c:pt>
                <c:pt idx="49">
                  <c:v>30875.421434365748</c:v>
                </c:pt>
                <c:pt idx="50">
                  <c:v>30737.832270838462</c:v>
                </c:pt>
                <c:pt idx="51">
                  <c:v>30322.490096953905</c:v>
                </c:pt>
                <c:pt idx="52">
                  <c:v>29508.782226000309</c:v>
                </c:pt>
                <c:pt idx="53">
                  <c:v>29110.634124177312</c:v>
                </c:pt>
                <c:pt idx="54">
                  <c:v>29595.077348429939</c:v>
                </c:pt>
                <c:pt idx="55">
                  <c:v>30587.55146713851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FF-4EEF-BE60-FC3ED8034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986712"/>
        <c:axId val="269987104"/>
      </c:lineChart>
      <c:catAx>
        <c:axId val="26998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69987104"/>
        <c:crosses val="autoZero"/>
        <c:auto val="1"/>
        <c:lblAlgn val="ctr"/>
        <c:lblOffset val="100"/>
        <c:tickLblSkip val="6"/>
        <c:noMultiLvlLbl val="0"/>
      </c:catAx>
      <c:valAx>
        <c:axId val="26998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6998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83207005208081"/>
          <c:y val="5.8585958005249343E-2"/>
          <c:w val="0.32741475277312182"/>
          <c:h val="0.18215478273549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solidFill>
        <a:srgbClr val="B83D68"/>
      </a:solidFill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3916812929546"/>
          <c:y val="5.0925925925925923E-2"/>
          <c:w val="0.8425791005460791"/>
          <c:h val="0.76339967920676577"/>
        </c:manualLayout>
      </c:layout>
      <c:lineChart>
        <c:grouping val="standard"/>
        <c:varyColors val="0"/>
        <c:ser>
          <c:idx val="0"/>
          <c:order val="0"/>
          <c:tx>
            <c:strRef>
              <c:f>[API_NY.GNP.PCAP.PP.CD_DS2_en_excel_v2.xls]BotNig!$A$2</c:f>
              <c:strCache>
                <c:ptCount val="1"/>
                <c:pt idx="0">
                  <c:v>Botsvana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[API_NY.GNP.PCAP.PP.CD_DS2_en_excel_v2.xls]BotNig!$B$1:$BE$1</c:f>
              <c:strCach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strCache>
            </c:strRef>
          </c:cat>
          <c:val>
            <c:numRef>
              <c:f>[API_NY.GNP.PCAP.PP.CD_DS2_en_excel_v2.xls]BotNig!$B$2:$BE$2</c:f>
              <c:numCache>
                <c:formatCode>General</c:formatCode>
                <c:ptCount val="56"/>
                <c:pt idx="0">
                  <c:v>391.22002218396108</c:v>
                </c:pt>
                <c:pt idx="1">
                  <c:v>406.30785455121327</c:v>
                </c:pt>
                <c:pt idx="2">
                  <c:v>422.82474606601596</c:v>
                </c:pt>
                <c:pt idx="3">
                  <c:v>436.49078862510743</c:v>
                </c:pt>
                <c:pt idx="4">
                  <c:v>454.04785207529449</c:v>
                </c:pt>
                <c:pt idx="5">
                  <c:v>467.3965331531752</c:v>
                </c:pt>
                <c:pt idx="6">
                  <c:v>483.09328092333396</c:v>
                </c:pt>
                <c:pt idx="7">
                  <c:v>496.85931518486967</c:v>
                </c:pt>
                <c:pt idx="8">
                  <c:v>532.93916105588994</c:v>
                </c:pt>
                <c:pt idx="9">
                  <c:v>594.73323187426422</c:v>
                </c:pt>
                <c:pt idx="10">
                  <c:v>674.72647212717436</c:v>
                </c:pt>
                <c:pt idx="11">
                  <c:v>821.91949025743884</c:v>
                </c:pt>
                <c:pt idx="12">
                  <c:v>1004.9781349181857</c:v>
                </c:pt>
                <c:pt idx="13">
                  <c:v>1178.5668697709236</c:v>
                </c:pt>
                <c:pt idx="14">
                  <c:v>1238.0261998670819</c:v>
                </c:pt>
                <c:pt idx="15">
                  <c:v>1294.3854781407956</c:v>
                </c:pt>
                <c:pt idx="16">
                  <c:v>1378.812537709663</c:v>
                </c:pt>
                <c:pt idx="17">
                  <c:v>1485.4050074862614</c:v>
                </c:pt>
                <c:pt idx="18">
                  <c:v>1632.9852355376618</c:v>
                </c:pt>
                <c:pt idx="19">
                  <c:v>1761.9807147212812</c:v>
                </c:pt>
                <c:pt idx="20">
                  <c:v>1900.5742634463309</c:v>
                </c:pt>
                <c:pt idx="21">
                  <c:v>1999.1358724891118</c:v>
                </c:pt>
                <c:pt idx="22">
                  <c:v>2165.0323474175038</c:v>
                </c:pt>
                <c:pt idx="23">
                  <c:v>2367.4821824463029</c:v>
                </c:pt>
                <c:pt idx="24">
                  <c:v>2485.3545475476858</c:v>
                </c:pt>
                <c:pt idx="25">
                  <c:v>2576.407696626552</c:v>
                </c:pt>
                <c:pt idx="26">
                  <c:v>2698.630420790772</c:v>
                </c:pt>
                <c:pt idx="27">
                  <c:v>2925.7546887537915</c:v>
                </c:pt>
                <c:pt idx="28">
                  <c:v>3388.9630933591047</c:v>
                </c:pt>
                <c:pt idx="29">
                  <c:v>3717.9633727846704</c:v>
                </c:pt>
                <c:pt idx="30">
                  <c:v>3854.6900991621883</c:v>
                </c:pt>
                <c:pt idx="31">
                  <c:v>4024.6981937290175</c:v>
                </c:pt>
                <c:pt idx="32">
                  <c:v>4027.6475948845818</c:v>
                </c:pt>
                <c:pt idx="33">
                  <c:v>3995.6510826880044</c:v>
                </c:pt>
                <c:pt idx="34">
                  <c:v>4036.2859527124801</c:v>
                </c:pt>
                <c:pt idx="35">
                  <c:v>4218.222023790906</c:v>
                </c:pt>
                <c:pt idx="36">
                  <c:v>4365.7149908474275</c:v>
                </c:pt>
                <c:pt idx="37">
                  <c:v>4618.6506368999226</c:v>
                </c:pt>
                <c:pt idx="38">
                  <c:v>4562.5531438874468</c:v>
                </c:pt>
                <c:pt idx="39">
                  <c:v>4915.0066413493487</c:v>
                </c:pt>
                <c:pt idx="40">
                  <c:v>4931.269888882578</c:v>
                </c:pt>
                <c:pt idx="41">
                  <c:v>4870.8350236118094</c:v>
                </c:pt>
                <c:pt idx="42">
                  <c:v>5096.6639718468623</c:v>
                </c:pt>
                <c:pt idx="43">
                  <c:v>5262.4303523832132</c:v>
                </c:pt>
                <c:pt idx="44">
                  <c:v>5330.2986472399753</c:v>
                </c:pt>
                <c:pt idx="45">
                  <c:v>5488.7078410544691</c:v>
                </c:pt>
                <c:pt idx="46">
                  <c:v>5848.4161252629474</c:v>
                </c:pt>
                <c:pt idx="47">
                  <c:v>6218.6453223277431</c:v>
                </c:pt>
                <c:pt idx="48">
                  <c:v>6481.1379518788372</c:v>
                </c:pt>
                <c:pt idx="49">
                  <c:v>5867.8577701508802</c:v>
                </c:pt>
                <c:pt idx="50">
                  <c:v>6244.0025738727154</c:v>
                </c:pt>
                <c:pt idx="51">
                  <c:v>6488.9701266648199</c:v>
                </c:pt>
                <c:pt idx="52">
                  <c:v>6641.1254235480401</c:v>
                </c:pt>
                <c:pt idx="53">
                  <c:v>7149.5116622858659</c:v>
                </c:pt>
                <c:pt idx="54">
                  <c:v>7234.2342738123707</c:v>
                </c:pt>
                <c:pt idx="55">
                  <c:v>7080.1067602197199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E5-44B1-844A-FF0545CA0D45}"/>
            </c:ext>
          </c:extLst>
        </c:ser>
        <c:ser>
          <c:idx val="1"/>
          <c:order val="1"/>
          <c:tx>
            <c:strRef>
              <c:f>[API_NY.GNP.PCAP.PP.CD_DS2_en_excel_v2.xls]BotNig!$A$3</c:f>
              <c:strCache>
                <c:ptCount val="1"/>
                <c:pt idx="0">
                  <c:v>Nígería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[API_NY.GNP.PCAP.PP.CD_DS2_en_excel_v2.xls]BotNig!$B$1:$BE$1</c:f>
              <c:strCach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strCache>
            </c:strRef>
          </c:cat>
          <c:val>
            <c:numRef>
              <c:f>[API_NY.GNP.PCAP.PP.CD_DS2_en_excel_v2.xls]BotNig!$B$3:$BE$3</c:f>
              <c:numCache>
                <c:formatCode>General</c:formatCode>
                <c:ptCount val="56"/>
                <c:pt idx="0">
                  <c:v>1297.8272527633264</c:v>
                </c:pt>
                <c:pt idx="1">
                  <c:v>1274.0379717580317</c:v>
                </c:pt>
                <c:pt idx="2">
                  <c:v>1298.9030183899758</c:v>
                </c:pt>
                <c:pt idx="3">
                  <c:v>1380.7168408293044</c:v>
                </c:pt>
                <c:pt idx="4">
                  <c:v>1418.3794909329688</c:v>
                </c:pt>
                <c:pt idx="5">
                  <c:v>1456.0191224514792</c:v>
                </c:pt>
                <c:pt idx="6">
                  <c:v>1364.31794317513</c:v>
                </c:pt>
                <c:pt idx="7">
                  <c:v>1124.7192417670515</c:v>
                </c:pt>
                <c:pt idx="8">
                  <c:v>1086.4122683653088</c:v>
                </c:pt>
                <c:pt idx="9">
                  <c:v>1319.3220754022484</c:v>
                </c:pt>
                <c:pt idx="10">
                  <c:v>1611.8557432901962</c:v>
                </c:pt>
                <c:pt idx="11">
                  <c:v>1798.9787424261026</c:v>
                </c:pt>
                <c:pt idx="12">
                  <c:v>1816.0210496482925</c:v>
                </c:pt>
                <c:pt idx="13">
                  <c:v>1867.7250794103913</c:v>
                </c:pt>
                <c:pt idx="14">
                  <c:v>2023.4274518694631</c:v>
                </c:pt>
                <c:pt idx="15">
                  <c:v>1866.1034602239879</c:v>
                </c:pt>
                <c:pt idx="16">
                  <c:v>1976.9524180377202</c:v>
                </c:pt>
                <c:pt idx="17">
                  <c:v>2033.9205076891292</c:v>
                </c:pt>
                <c:pt idx="18">
                  <c:v>1859.1421871295861</c:v>
                </c:pt>
                <c:pt idx="19">
                  <c:v>1926.4180260488799</c:v>
                </c:pt>
                <c:pt idx="20">
                  <c:v>1950.79521572811</c:v>
                </c:pt>
                <c:pt idx="21">
                  <c:v>1649.2362236954132</c:v>
                </c:pt>
                <c:pt idx="22">
                  <c:v>1589.8736829116356</c:v>
                </c:pt>
                <c:pt idx="23">
                  <c:v>1471.7196098965651</c:v>
                </c:pt>
                <c:pt idx="24">
                  <c:v>1405.892172387455</c:v>
                </c:pt>
                <c:pt idx="25">
                  <c:v>1484.3065927498189</c:v>
                </c:pt>
                <c:pt idx="26">
                  <c:v>1319.509571110344</c:v>
                </c:pt>
                <c:pt idx="27">
                  <c:v>1147.0726612328838</c:v>
                </c:pt>
                <c:pt idx="28">
                  <c:v>1201.5095966703529</c:v>
                </c:pt>
                <c:pt idx="29">
                  <c:v>1246.1809210518625</c:v>
                </c:pt>
                <c:pt idx="30">
                  <c:v>1369.4437318958749</c:v>
                </c:pt>
                <c:pt idx="31">
                  <c:v>1326.7366656551826</c:v>
                </c:pt>
                <c:pt idx="32">
                  <c:v>1299.281964928676</c:v>
                </c:pt>
                <c:pt idx="33">
                  <c:v>1293.6150803067412</c:v>
                </c:pt>
                <c:pt idx="34">
                  <c:v>1273.1916198712292</c:v>
                </c:pt>
                <c:pt idx="35">
                  <c:v>1238.0002529860024</c:v>
                </c:pt>
                <c:pt idx="36">
                  <c:v>1267.7861586085444</c:v>
                </c:pt>
                <c:pt idx="37">
                  <c:v>1271.1756102708384</c:v>
                </c:pt>
                <c:pt idx="38">
                  <c:v>1273.4546668042926</c:v>
                </c:pt>
                <c:pt idx="39">
                  <c:v>1247.8280942305898</c:v>
                </c:pt>
                <c:pt idx="40">
                  <c:v>1281.5631943179726</c:v>
                </c:pt>
                <c:pt idx="41">
                  <c:v>1304.7705737496267</c:v>
                </c:pt>
                <c:pt idx="42">
                  <c:v>1320.2957604431128</c:v>
                </c:pt>
                <c:pt idx="43">
                  <c:v>1420.349494245806</c:v>
                </c:pt>
                <c:pt idx="44">
                  <c:v>1851.3153198345071</c:v>
                </c:pt>
                <c:pt idx="45">
                  <c:v>1866.0067928241026</c:v>
                </c:pt>
                <c:pt idx="46">
                  <c:v>1966.9997191424998</c:v>
                </c:pt>
                <c:pt idx="47">
                  <c:v>2046.5583746072659</c:v>
                </c:pt>
                <c:pt idx="48">
                  <c:v>2117.8441967033882</c:v>
                </c:pt>
                <c:pt idx="49">
                  <c:v>2205.0037751584337</c:v>
                </c:pt>
                <c:pt idx="50">
                  <c:v>2314.963536653469</c:v>
                </c:pt>
                <c:pt idx="51">
                  <c:v>2363.6709577803026</c:v>
                </c:pt>
                <c:pt idx="52">
                  <c:v>2399.3348103381913</c:v>
                </c:pt>
                <c:pt idx="53">
                  <c:v>2461.8042094573525</c:v>
                </c:pt>
                <c:pt idx="54">
                  <c:v>2548.4265877945354</c:v>
                </c:pt>
                <c:pt idx="55">
                  <c:v>2548.17368034217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E5-44B1-844A-FF0545CA0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987496"/>
        <c:axId val="269988280"/>
      </c:lineChart>
      <c:catAx>
        <c:axId val="26998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69988280"/>
        <c:crosses val="autoZero"/>
        <c:auto val="1"/>
        <c:lblAlgn val="ctr"/>
        <c:lblOffset val="100"/>
        <c:noMultiLvlLbl val="0"/>
      </c:catAx>
      <c:valAx>
        <c:axId val="26998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6998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12671992588726"/>
          <c:y val="5.3956328375619714E-2"/>
          <c:w val="0.37901683441553913"/>
          <c:h val="0.18215478273549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11977502090565"/>
          <c:y val="5.5405001458151061E-2"/>
          <c:w val="0.75563936905048279"/>
          <c:h val="0.7743901283172937"/>
        </c:manualLayout>
      </c:layout>
      <c:lineChart>
        <c:grouping val="standard"/>
        <c:varyColors val="0"/>
        <c:ser>
          <c:idx val="0"/>
          <c:order val="0"/>
          <c:tx>
            <c:strRef>
              <c:f>[API_NY.GNP.PCAP.PP.CD_DS2_en_excel_v2.xls]MauMad!$A$2</c:f>
              <c:strCache>
                <c:ptCount val="1"/>
                <c:pt idx="0">
                  <c:v>Madagaskar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[API_NY.GNP.PCAP.PP.CD_DS2_en_excel_v2.xls]MauMad!$B$1:$BE$1</c:f>
              <c:strCach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strCache>
            </c:strRef>
          </c:cat>
          <c:val>
            <c:numRef>
              <c:f>[API_NY.GNP.PCAP.PP.CD_DS2_en_excel_v2.xls]MauMad!$B$2:$BE$2</c:f>
              <c:numCache>
                <c:formatCode>General</c:formatCode>
                <c:ptCount val="56"/>
                <c:pt idx="0">
                  <c:v>716.08205201036685</c:v>
                </c:pt>
                <c:pt idx="1">
                  <c:v>713.37014470179952</c:v>
                </c:pt>
                <c:pt idx="2">
                  <c:v>711.98131033779873</c:v>
                </c:pt>
                <c:pt idx="3">
                  <c:v>688.14732871246338</c:v>
                </c:pt>
                <c:pt idx="4">
                  <c:v>697.762267408718</c:v>
                </c:pt>
                <c:pt idx="5">
                  <c:v>677.29110679457995</c:v>
                </c:pt>
                <c:pt idx="6">
                  <c:v>673.8883829025641</c:v>
                </c:pt>
                <c:pt idx="7">
                  <c:v>693.08467268321158</c:v>
                </c:pt>
                <c:pt idx="8">
                  <c:v>721.35518876128265</c:v>
                </c:pt>
                <c:pt idx="9">
                  <c:v>728.58882703881318</c:v>
                </c:pt>
                <c:pt idx="10">
                  <c:v>746.52242754779422</c:v>
                </c:pt>
                <c:pt idx="11">
                  <c:v>754.73329082359862</c:v>
                </c:pt>
                <c:pt idx="12">
                  <c:v>724.54728375169645</c:v>
                </c:pt>
                <c:pt idx="13">
                  <c:v>685.84461029764668</c:v>
                </c:pt>
                <c:pt idx="14">
                  <c:v>679.84926879812622</c:v>
                </c:pt>
                <c:pt idx="15">
                  <c:v>668.82533478012044</c:v>
                </c:pt>
                <c:pt idx="16">
                  <c:v>629.69088944509872</c:v>
                </c:pt>
                <c:pt idx="17">
                  <c:v>625.96183137557512</c:v>
                </c:pt>
                <c:pt idx="18">
                  <c:v>591.81336433188062</c:v>
                </c:pt>
                <c:pt idx="19">
                  <c:v>631.86706867303326</c:v>
                </c:pt>
                <c:pt idx="20">
                  <c:v>619.58566165188438</c:v>
                </c:pt>
                <c:pt idx="21">
                  <c:v>544.73433398939835</c:v>
                </c:pt>
                <c:pt idx="22">
                  <c:v>521.11415492616902</c:v>
                </c:pt>
                <c:pt idx="23">
                  <c:v>512.38685309198934</c:v>
                </c:pt>
                <c:pt idx="24">
                  <c:v>507.60303304411633</c:v>
                </c:pt>
                <c:pt idx="25">
                  <c:v>499.74648185607094</c:v>
                </c:pt>
                <c:pt idx="26">
                  <c:v>495.4758845281865</c:v>
                </c:pt>
                <c:pt idx="27">
                  <c:v>487.11749370204257</c:v>
                </c:pt>
                <c:pt idx="28">
                  <c:v>489.1440001157336</c:v>
                </c:pt>
                <c:pt idx="29">
                  <c:v>494.20330650235798</c:v>
                </c:pt>
                <c:pt idx="30">
                  <c:v>494.65287263787604</c:v>
                </c:pt>
                <c:pt idx="31">
                  <c:v>449.71313827190164</c:v>
                </c:pt>
                <c:pt idx="32">
                  <c:v>441.48078128004306</c:v>
                </c:pt>
                <c:pt idx="33">
                  <c:v>437.19145042543749</c:v>
                </c:pt>
                <c:pt idx="34">
                  <c:v>423.61465466632558</c:v>
                </c:pt>
                <c:pt idx="35">
                  <c:v>417.64726177911598</c:v>
                </c:pt>
                <c:pt idx="36">
                  <c:v>413.40429769632681</c:v>
                </c:pt>
                <c:pt idx="37">
                  <c:v>415.3130836348862</c:v>
                </c:pt>
                <c:pt idx="38">
                  <c:v>418.19040271903941</c:v>
                </c:pt>
                <c:pt idx="39">
                  <c:v>424.12296972497228</c:v>
                </c:pt>
                <c:pt idx="40">
                  <c:v>430.70984485178377</c:v>
                </c:pt>
                <c:pt idx="41">
                  <c:v>442.82112211409702</c:v>
                </c:pt>
                <c:pt idx="42">
                  <c:v>375.13997033639822</c:v>
                </c:pt>
                <c:pt idx="43">
                  <c:v>399.68533599117711</c:v>
                </c:pt>
                <c:pt idx="44">
                  <c:v>408.42663186391792</c:v>
                </c:pt>
                <c:pt idx="45">
                  <c:v>414.915831057437</c:v>
                </c:pt>
                <c:pt idx="46">
                  <c:v>423.35513412005992</c:v>
                </c:pt>
                <c:pt idx="47">
                  <c:v>437.12289269799317</c:v>
                </c:pt>
                <c:pt idx="48">
                  <c:v>455.22263504920636</c:v>
                </c:pt>
                <c:pt idx="49">
                  <c:v>424.82200918047408</c:v>
                </c:pt>
                <c:pt idx="50">
                  <c:v>414.14278721865719</c:v>
                </c:pt>
                <c:pt idx="51">
                  <c:v>408.55011671731535</c:v>
                </c:pt>
                <c:pt idx="52">
                  <c:v>409.31031668627014</c:v>
                </c:pt>
                <c:pt idx="53">
                  <c:v>407.05672318536028</c:v>
                </c:pt>
                <c:pt idx="54">
                  <c:v>408.25697287484576</c:v>
                </c:pt>
                <c:pt idx="55">
                  <c:v>409.05511143050552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52-4254-BF8B-324F1C0FEED1}"/>
            </c:ext>
          </c:extLst>
        </c:ser>
        <c:ser>
          <c:idx val="1"/>
          <c:order val="1"/>
          <c:tx>
            <c:strRef>
              <c:f>[API_NY.GNP.PCAP.PP.CD_DS2_en_excel_v2.xls]MauMad!$A$3</c:f>
              <c:strCache>
                <c:ptCount val="1"/>
                <c:pt idx="0">
                  <c:v>Máritíus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[API_NY.GNP.PCAP.PP.CD_DS2_en_excel_v2.xls]MauMad!$B$1:$BE$1</c:f>
              <c:strCach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strCache>
            </c:strRef>
          </c:cat>
          <c:val>
            <c:numRef>
              <c:f>[API_NY.GNP.PCAP.PP.CD_DS2_en_excel_v2.xls]MauMad!$B$3:$BE$3</c:f>
              <c:numCache>
                <c:formatCode>General</c:formatCode>
                <c:ptCount val="56"/>
                <c:pt idx="16">
                  <c:v>2383.0694393821914</c:v>
                </c:pt>
                <c:pt idx="17">
                  <c:v>2498.1200150237673</c:v>
                </c:pt>
                <c:pt idx="18">
                  <c:v>2560.1415447920926</c:v>
                </c:pt>
                <c:pt idx="19">
                  <c:v>2604.4445808868668</c:v>
                </c:pt>
                <c:pt idx="20">
                  <c:v>2303.242514995949</c:v>
                </c:pt>
                <c:pt idx="21">
                  <c:v>2402.8526834828081</c:v>
                </c:pt>
                <c:pt idx="22">
                  <c:v>2504.1401395753692</c:v>
                </c:pt>
                <c:pt idx="23">
                  <c:v>2490.7387297391201</c:v>
                </c:pt>
                <c:pt idx="24">
                  <c:v>2580.6350296598093</c:v>
                </c:pt>
                <c:pt idx="25">
                  <c:v>2737.6376724587135</c:v>
                </c:pt>
                <c:pt idx="26">
                  <c:v>2981.4581691051558</c:v>
                </c:pt>
                <c:pt idx="27">
                  <c:v>3222.3440803641206</c:v>
                </c:pt>
                <c:pt idx="28">
                  <c:v>3417.5768586956633</c:v>
                </c:pt>
                <c:pt idx="29">
                  <c:v>3542.936682217693</c:v>
                </c:pt>
                <c:pt idx="30">
                  <c:v>3770.6038106979504</c:v>
                </c:pt>
                <c:pt idx="31">
                  <c:v>3895.5678940127309</c:v>
                </c:pt>
                <c:pt idx="32">
                  <c:v>4095.0382834684692</c:v>
                </c:pt>
                <c:pt idx="33">
                  <c:v>4252.4363207743509</c:v>
                </c:pt>
                <c:pt idx="34">
                  <c:v>4366.7557810525796</c:v>
                </c:pt>
                <c:pt idx="35">
                  <c:v>4514.99737797732</c:v>
                </c:pt>
                <c:pt idx="36">
                  <c:v>4718.7787383104951</c:v>
                </c:pt>
                <c:pt idx="37">
                  <c:v>4925.103429891311</c:v>
                </c:pt>
                <c:pt idx="38">
                  <c:v>5169.4486998550537</c:v>
                </c:pt>
                <c:pt idx="39">
                  <c:v>5237.4061577186203</c:v>
                </c:pt>
                <c:pt idx="40">
                  <c:v>5654.3289551119824</c:v>
                </c:pt>
                <c:pt idx="41">
                  <c:v>5754.206063802395</c:v>
                </c:pt>
                <c:pt idx="42">
                  <c:v>5835.1595017116224</c:v>
                </c:pt>
                <c:pt idx="43">
                  <c:v>6004.9299085049415</c:v>
                </c:pt>
                <c:pt idx="44">
                  <c:v>6310.2629724910885</c:v>
                </c:pt>
                <c:pt idx="45">
                  <c:v>6350.8826905320939</c:v>
                </c:pt>
                <c:pt idx="46">
                  <c:v>6570.875131000872</c:v>
                </c:pt>
                <c:pt idx="47">
                  <c:v>6926.3093020452488</c:v>
                </c:pt>
                <c:pt idx="48">
                  <c:v>7281.6440914727345</c:v>
                </c:pt>
                <c:pt idx="49">
                  <c:v>7483.7615308580771</c:v>
                </c:pt>
                <c:pt idx="50">
                  <c:v>7772.1000565275381</c:v>
                </c:pt>
                <c:pt idx="51">
                  <c:v>8061.5055904876272</c:v>
                </c:pt>
                <c:pt idx="52">
                  <c:v>8298.1984169969455</c:v>
                </c:pt>
                <c:pt idx="53">
                  <c:v>8543.9911367689601</c:v>
                </c:pt>
                <c:pt idx="54">
                  <c:v>8837.6115467170875</c:v>
                </c:pt>
                <c:pt idx="55">
                  <c:v>9134.8233124667895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52-4254-BF8B-324F1C0FE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748792"/>
        <c:axId val="379749184"/>
      </c:lineChart>
      <c:catAx>
        <c:axId val="37974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79749184"/>
        <c:crosses val="autoZero"/>
        <c:auto val="1"/>
        <c:lblAlgn val="ctr"/>
        <c:lblOffset val="100"/>
        <c:tickLblSkip val="6"/>
        <c:noMultiLvlLbl val="0"/>
      </c:catAx>
      <c:valAx>
        <c:axId val="37974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7974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15443829684871"/>
          <c:y val="8.1734106153397518E-2"/>
          <c:w val="0.40618234303584316"/>
          <c:h val="0.2469695975503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11977502090565"/>
          <c:y val="5.5405001458151061E-2"/>
          <c:w val="0.75563936905048279"/>
          <c:h val="0.7743901283172937"/>
        </c:manualLayout>
      </c:layout>
      <c:lineChart>
        <c:grouping val="standard"/>
        <c:varyColors val="0"/>
        <c:ser>
          <c:idx val="0"/>
          <c:order val="0"/>
          <c:tx>
            <c:strRef>
              <c:f>[API_NY.GNP.PCAP.PP.CD_DS2_en_excel_v2.xls]MauMad!$A$2</c:f>
              <c:strCache>
                <c:ptCount val="1"/>
                <c:pt idx="0">
                  <c:v>Madagaskar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[API_NY.GNP.PCAP.PP.CD_DS2_en_excel_v2.xls]MauMad!$B$1:$BE$1</c:f>
              <c:strCach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strCache>
            </c:strRef>
          </c:cat>
          <c:val>
            <c:numRef>
              <c:f>[API_NY.GNP.PCAP.PP.CD_DS2_en_excel_v2.xls]MauMad!$B$2:$BE$2</c:f>
              <c:numCache>
                <c:formatCode>General</c:formatCode>
                <c:ptCount val="56"/>
                <c:pt idx="0">
                  <c:v>716.08205201036685</c:v>
                </c:pt>
                <c:pt idx="1">
                  <c:v>713.37014470179952</c:v>
                </c:pt>
                <c:pt idx="2">
                  <c:v>711.98131033779873</c:v>
                </c:pt>
                <c:pt idx="3">
                  <c:v>688.14732871246338</c:v>
                </c:pt>
                <c:pt idx="4">
                  <c:v>697.762267408718</c:v>
                </c:pt>
                <c:pt idx="5">
                  <c:v>677.29110679457995</c:v>
                </c:pt>
                <c:pt idx="6">
                  <c:v>673.8883829025641</c:v>
                </c:pt>
                <c:pt idx="7">
                  <c:v>693.08467268321158</c:v>
                </c:pt>
                <c:pt idx="8">
                  <c:v>721.35518876128265</c:v>
                </c:pt>
                <c:pt idx="9">
                  <c:v>728.58882703881318</c:v>
                </c:pt>
                <c:pt idx="10">
                  <c:v>746.52242754779422</c:v>
                </c:pt>
                <c:pt idx="11">
                  <c:v>754.73329082359862</c:v>
                </c:pt>
                <c:pt idx="12">
                  <c:v>724.54728375169645</c:v>
                </c:pt>
                <c:pt idx="13">
                  <c:v>685.84461029764668</c:v>
                </c:pt>
                <c:pt idx="14">
                  <c:v>679.84926879812622</c:v>
                </c:pt>
                <c:pt idx="15">
                  <c:v>668.82533478012044</c:v>
                </c:pt>
                <c:pt idx="16">
                  <c:v>629.69088944509872</c:v>
                </c:pt>
                <c:pt idx="17">
                  <c:v>625.96183137557512</c:v>
                </c:pt>
                <c:pt idx="18">
                  <c:v>591.81336433188062</c:v>
                </c:pt>
                <c:pt idx="19">
                  <c:v>631.86706867303326</c:v>
                </c:pt>
                <c:pt idx="20">
                  <c:v>619.58566165188438</c:v>
                </c:pt>
                <c:pt idx="21">
                  <c:v>544.73433398939835</c:v>
                </c:pt>
                <c:pt idx="22">
                  <c:v>521.11415492616902</c:v>
                </c:pt>
                <c:pt idx="23">
                  <c:v>512.38685309198934</c:v>
                </c:pt>
                <c:pt idx="24">
                  <c:v>507.60303304411633</c:v>
                </c:pt>
                <c:pt idx="25">
                  <c:v>499.74648185607094</c:v>
                </c:pt>
                <c:pt idx="26">
                  <c:v>495.4758845281865</c:v>
                </c:pt>
                <c:pt idx="27">
                  <c:v>487.11749370204257</c:v>
                </c:pt>
                <c:pt idx="28">
                  <c:v>489.1440001157336</c:v>
                </c:pt>
                <c:pt idx="29">
                  <c:v>494.20330650235798</c:v>
                </c:pt>
                <c:pt idx="30">
                  <c:v>494.65287263787604</c:v>
                </c:pt>
                <c:pt idx="31">
                  <c:v>449.71313827190164</c:v>
                </c:pt>
                <c:pt idx="32">
                  <c:v>441.48078128004306</c:v>
                </c:pt>
                <c:pt idx="33">
                  <c:v>437.19145042543749</c:v>
                </c:pt>
                <c:pt idx="34">
                  <c:v>423.61465466632558</c:v>
                </c:pt>
                <c:pt idx="35">
                  <c:v>417.64726177911598</c:v>
                </c:pt>
                <c:pt idx="36">
                  <c:v>413.40429769632681</c:v>
                </c:pt>
                <c:pt idx="37">
                  <c:v>415.3130836348862</c:v>
                </c:pt>
                <c:pt idx="38">
                  <c:v>418.19040271903941</c:v>
                </c:pt>
                <c:pt idx="39">
                  <c:v>424.12296972497228</c:v>
                </c:pt>
                <c:pt idx="40">
                  <c:v>430.70984485178377</c:v>
                </c:pt>
                <c:pt idx="41">
                  <c:v>442.82112211409702</c:v>
                </c:pt>
                <c:pt idx="42">
                  <c:v>375.13997033639822</c:v>
                </c:pt>
                <c:pt idx="43">
                  <c:v>399.68533599117711</c:v>
                </c:pt>
                <c:pt idx="44">
                  <c:v>408.42663186391792</c:v>
                </c:pt>
                <c:pt idx="45">
                  <c:v>414.915831057437</c:v>
                </c:pt>
                <c:pt idx="46">
                  <c:v>423.35513412005992</c:v>
                </c:pt>
                <c:pt idx="47">
                  <c:v>437.12289269799317</c:v>
                </c:pt>
                <c:pt idx="48">
                  <c:v>455.22263504920636</c:v>
                </c:pt>
                <c:pt idx="49">
                  <c:v>424.82200918047408</c:v>
                </c:pt>
                <c:pt idx="50">
                  <c:v>414.14278721865719</c:v>
                </c:pt>
                <c:pt idx="51">
                  <c:v>408.55011671731535</c:v>
                </c:pt>
                <c:pt idx="52">
                  <c:v>409.31031668627014</c:v>
                </c:pt>
                <c:pt idx="53">
                  <c:v>407.05672318536028</c:v>
                </c:pt>
                <c:pt idx="54">
                  <c:v>408.25697287484576</c:v>
                </c:pt>
                <c:pt idx="55">
                  <c:v>409.05511143050552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FE-474D-865A-0A97BEEFDA2E}"/>
            </c:ext>
          </c:extLst>
        </c:ser>
        <c:ser>
          <c:idx val="1"/>
          <c:order val="1"/>
          <c:tx>
            <c:strRef>
              <c:f>[API_NY.GNP.PCAP.PP.CD_DS2_en_excel_v2.xls]MauMad!$A$3</c:f>
              <c:strCache>
                <c:ptCount val="1"/>
                <c:pt idx="0">
                  <c:v>Máritíus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[API_NY.GNP.PCAP.PP.CD_DS2_en_excel_v2.xls]MauMad!$B$1:$BE$1</c:f>
              <c:strCach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strCache>
            </c:strRef>
          </c:cat>
          <c:val>
            <c:numRef>
              <c:f>[API_NY.GNP.PCAP.PP.CD_DS2_en_excel_v2.xls]MauMad!$B$3:$BE$3</c:f>
              <c:numCache>
                <c:formatCode>General</c:formatCode>
                <c:ptCount val="56"/>
                <c:pt idx="16">
                  <c:v>2383.0694393821914</c:v>
                </c:pt>
                <c:pt idx="17">
                  <c:v>2498.1200150237673</c:v>
                </c:pt>
                <c:pt idx="18">
                  <c:v>2560.1415447920926</c:v>
                </c:pt>
                <c:pt idx="19">
                  <c:v>2604.4445808868668</c:v>
                </c:pt>
                <c:pt idx="20">
                  <c:v>2303.242514995949</c:v>
                </c:pt>
                <c:pt idx="21">
                  <c:v>2402.8526834828081</c:v>
                </c:pt>
                <c:pt idx="22">
                  <c:v>2504.1401395753692</c:v>
                </c:pt>
                <c:pt idx="23">
                  <c:v>2490.7387297391201</c:v>
                </c:pt>
                <c:pt idx="24">
                  <c:v>2580.6350296598093</c:v>
                </c:pt>
                <c:pt idx="25">
                  <c:v>2737.6376724587135</c:v>
                </c:pt>
                <c:pt idx="26">
                  <c:v>2981.4581691051558</c:v>
                </c:pt>
                <c:pt idx="27">
                  <c:v>3222.3440803641206</c:v>
                </c:pt>
                <c:pt idx="28">
                  <c:v>3417.5768586956633</c:v>
                </c:pt>
                <c:pt idx="29">
                  <c:v>3542.936682217693</c:v>
                </c:pt>
                <c:pt idx="30">
                  <c:v>3770.6038106979504</c:v>
                </c:pt>
                <c:pt idx="31">
                  <c:v>3895.5678940127309</c:v>
                </c:pt>
                <c:pt idx="32">
                  <c:v>4095.0382834684692</c:v>
                </c:pt>
                <c:pt idx="33">
                  <c:v>4252.4363207743509</c:v>
                </c:pt>
                <c:pt idx="34">
                  <c:v>4366.7557810525796</c:v>
                </c:pt>
                <c:pt idx="35">
                  <c:v>4514.99737797732</c:v>
                </c:pt>
                <c:pt idx="36">
                  <c:v>4718.7787383104951</c:v>
                </c:pt>
                <c:pt idx="37">
                  <c:v>4925.103429891311</c:v>
                </c:pt>
                <c:pt idx="38">
                  <c:v>5169.4486998550537</c:v>
                </c:pt>
                <c:pt idx="39">
                  <c:v>5237.4061577186203</c:v>
                </c:pt>
                <c:pt idx="40">
                  <c:v>5654.3289551119824</c:v>
                </c:pt>
                <c:pt idx="41">
                  <c:v>5754.206063802395</c:v>
                </c:pt>
                <c:pt idx="42">
                  <c:v>5835.1595017116224</c:v>
                </c:pt>
                <c:pt idx="43">
                  <c:v>6004.9299085049415</c:v>
                </c:pt>
                <c:pt idx="44">
                  <c:v>6310.2629724910885</c:v>
                </c:pt>
                <c:pt idx="45">
                  <c:v>6350.8826905320939</c:v>
                </c:pt>
                <c:pt idx="46">
                  <c:v>6570.875131000872</c:v>
                </c:pt>
                <c:pt idx="47">
                  <c:v>6926.3093020452488</c:v>
                </c:pt>
                <c:pt idx="48">
                  <c:v>7281.6440914727345</c:v>
                </c:pt>
                <c:pt idx="49">
                  <c:v>7483.7615308580771</c:v>
                </c:pt>
                <c:pt idx="50">
                  <c:v>7772.1000565275381</c:v>
                </c:pt>
                <c:pt idx="51">
                  <c:v>8061.5055904876272</c:v>
                </c:pt>
                <c:pt idx="52">
                  <c:v>8298.1984169969455</c:v>
                </c:pt>
                <c:pt idx="53">
                  <c:v>8543.9911367689601</c:v>
                </c:pt>
                <c:pt idx="54">
                  <c:v>8837.6115467170875</c:v>
                </c:pt>
                <c:pt idx="55">
                  <c:v>9134.8233124667895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FE-474D-865A-0A97BEEFD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729488"/>
        <c:axId val="370736152"/>
      </c:lineChart>
      <c:catAx>
        <c:axId val="37072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70736152"/>
        <c:crosses val="autoZero"/>
        <c:auto val="1"/>
        <c:lblAlgn val="ctr"/>
        <c:lblOffset val="100"/>
        <c:tickLblSkip val="6"/>
        <c:noMultiLvlLbl val="0"/>
      </c:catAx>
      <c:valAx>
        <c:axId val="37073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7072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15443829684871"/>
          <c:y val="8.1734106153397518E-2"/>
          <c:w val="0.40618234303584316"/>
          <c:h val="0.2469695975503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GNIpcInv!$E$1</c:f>
              <c:strCache>
                <c:ptCount val="1"/>
                <c:pt idx="0">
                  <c:v>ln(GNIpc)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9294164424217036"/>
                  <c:y val="0.7463136013956811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GNIpcInv!$D$2:$D$172</c:f>
              <c:numCache>
                <c:formatCode>0.0</c:formatCode>
                <c:ptCount val="171"/>
                <c:pt idx="0">
                  <c:v>13.943297773928466</c:v>
                </c:pt>
                <c:pt idx="1">
                  <c:v>10.873814072960775</c:v>
                </c:pt>
                <c:pt idx="2">
                  <c:v>28.836368123405219</c:v>
                </c:pt>
                <c:pt idx="3">
                  <c:v>23.447017192561344</c:v>
                </c:pt>
                <c:pt idx="4">
                  <c:v>20.148368880662552</c:v>
                </c:pt>
                <c:pt idx="5">
                  <c:v>24.719745082293176</c:v>
                </c:pt>
                <c:pt idx="6">
                  <c:v>27.8877183090881</c:v>
                </c:pt>
                <c:pt idx="7">
                  <c:v>25.986697890422487</c:v>
                </c:pt>
                <c:pt idx="8">
                  <c:v>25.634455541083241</c:v>
                </c:pt>
                <c:pt idx="9">
                  <c:v>12.81780019506183</c:v>
                </c:pt>
                <c:pt idx="10">
                  <c:v>23.541403326569025</c:v>
                </c:pt>
                <c:pt idx="11">
                  <c:v>17.564213399348805</c:v>
                </c:pt>
                <c:pt idx="12">
                  <c:v>19.15409847779619</c:v>
                </c:pt>
                <c:pt idx="13">
                  <c:v>17.799395960852429</c:v>
                </c:pt>
                <c:pt idx="14">
                  <c:v>24.479755440893438</c:v>
                </c:pt>
                <c:pt idx="15">
                  <c:v>26.239517956949349</c:v>
                </c:pt>
                <c:pt idx="16">
                  <c:v>25.192048151912566</c:v>
                </c:pt>
                <c:pt idx="17">
                  <c:v>23.348908614038965</c:v>
                </c:pt>
                <c:pt idx="18">
                  <c:v>30.493503211321556</c:v>
                </c:pt>
                <c:pt idx="19">
                  <c:v>22.245000141146686</c:v>
                </c:pt>
                <c:pt idx="20">
                  <c:v>16.790163115396325</c:v>
                </c:pt>
                <c:pt idx="21">
                  <c:v>20.125769106422304</c:v>
                </c:pt>
                <c:pt idx="22">
                  <c:v>16.054680232722127</c:v>
                </c:pt>
                <c:pt idx="23">
                  <c:v>24.33485996828362</c:v>
                </c:pt>
                <c:pt idx="24">
                  <c:v>45.303646915252074</c:v>
                </c:pt>
                <c:pt idx="25">
                  <c:v>30.469501358484461</c:v>
                </c:pt>
                <c:pt idx="26">
                  <c:v>13.595426138378624</c:v>
                </c:pt>
                <c:pt idx="27">
                  <c:v>22.614796108905995</c:v>
                </c:pt>
                <c:pt idx="28">
                  <c:v>26.830596886953789</c:v>
                </c:pt>
                <c:pt idx="29">
                  <c:v>20.246570879713911</c:v>
                </c:pt>
                <c:pt idx="30">
                  <c:v>36.414593250589185</c:v>
                </c:pt>
                <c:pt idx="31">
                  <c:v>16.457792022644199</c:v>
                </c:pt>
                <c:pt idx="32">
                  <c:v>20.936758462875662</c:v>
                </c:pt>
                <c:pt idx="33">
                  <c:v>13.005349561037727</c:v>
                </c:pt>
                <c:pt idx="34">
                  <c:v>29.908925100843856</c:v>
                </c:pt>
                <c:pt idx="35">
                  <c:v>20.099292151393396</c:v>
                </c:pt>
                <c:pt idx="36">
                  <c:v>19.69052778489645</c:v>
                </c:pt>
                <c:pt idx="37">
                  <c:v>40.602390803753508</c:v>
                </c:pt>
                <c:pt idx="38">
                  <c:v>20.317193455197359</c:v>
                </c:pt>
                <c:pt idx="39">
                  <c:v>24.928745040312055</c:v>
                </c:pt>
                <c:pt idx="40">
                  <c:v>28.594193665207996</c:v>
                </c:pt>
                <c:pt idx="41">
                  <c:v>23.193161727828677</c:v>
                </c:pt>
                <c:pt idx="42">
                  <c:v>21.950893370938299</c:v>
                </c:pt>
                <c:pt idx="43">
                  <c:v>21.550975233480575</c:v>
                </c:pt>
                <c:pt idx="44">
                  <c:v>34.833762175355069</c:v>
                </c:pt>
                <c:pt idx="45">
                  <c:v>22.208095696422077</c:v>
                </c:pt>
                <c:pt idx="46">
                  <c:v>21.024891677178655</c:v>
                </c:pt>
                <c:pt idx="47">
                  <c:v>24.702834853418775</c:v>
                </c:pt>
                <c:pt idx="48">
                  <c:v>29.685921526073866</c:v>
                </c:pt>
                <c:pt idx="49">
                  <c:v>6.9986605243966178</c:v>
                </c:pt>
                <c:pt idx="50">
                  <c:v>25.610926614686292</c:v>
                </c:pt>
                <c:pt idx="51">
                  <c:v>20.639508315125116</c:v>
                </c:pt>
                <c:pt idx="52">
                  <c:v>23.187590097535093</c:v>
                </c:pt>
                <c:pt idx="53">
                  <c:v>37.74647887323944</c:v>
                </c:pt>
                <c:pt idx="54">
                  <c:v>32.263255695914779</c:v>
                </c:pt>
                <c:pt idx="55">
                  <c:v>20.143956446528769</c:v>
                </c:pt>
                <c:pt idx="56">
                  <c:v>26.127112758008888</c:v>
                </c:pt>
                <c:pt idx="57">
                  <c:v>15.301258807693657</c:v>
                </c:pt>
                <c:pt idx="58">
                  <c:v>22.37927656384413</c:v>
                </c:pt>
                <c:pt idx="59">
                  <c:v>15.103354605287526</c:v>
                </c:pt>
                <c:pt idx="60">
                  <c:v>20.175984040043819</c:v>
                </c:pt>
                <c:pt idx="61">
                  <c:v>63.119021200045189</c:v>
                </c:pt>
                <c:pt idx="62">
                  <c:v>25.635145123608897</c:v>
                </c:pt>
                <c:pt idx="63">
                  <c:v>15.049547799908161</c:v>
                </c:pt>
                <c:pt idx="64">
                  <c:v>27.035871788363622</c:v>
                </c:pt>
                <c:pt idx="65">
                  <c:v>25.946414379882789</c:v>
                </c:pt>
                <c:pt idx="66">
                  <c:v>22.879833599992971</c:v>
                </c:pt>
                <c:pt idx="67">
                  <c:v>23.176836310793494</c:v>
                </c:pt>
                <c:pt idx="68">
                  <c:v>28.50723709479762</c:v>
                </c:pt>
                <c:pt idx="69">
                  <c:v>23.436022035822887</c:v>
                </c:pt>
                <c:pt idx="70">
                  <c:v>24.633081996475568</c:v>
                </c:pt>
                <c:pt idx="71">
                  <c:v>25.574962592290351</c:v>
                </c:pt>
                <c:pt idx="72">
                  <c:v>23.254735725228489</c:v>
                </c:pt>
                <c:pt idx="73">
                  <c:v>34.701783212242667</c:v>
                </c:pt>
                <c:pt idx="74">
                  <c:v>20.313155020731315</c:v>
                </c:pt>
                <c:pt idx="75">
                  <c:v>23.780343276114966</c:v>
                </c:pt>
                <c:pt idx="76">
                  <c:v>23.113626401437973</c:v>
                </c:pt>
                <c:pt idx="77">
                  <c:v>21.786980420256217</c:v>
                </c:pt>
                <c:pt idx="78">
                  <c:v>24.447622613517719</c:v>
                </c:pt>
                <c:pt idx="79">
                  <c:v>28.229548265515081</c:v>
                </c:pt>
                <c:pt idx="80">
                  <c:v>29.677703061346335</c:v>
                </c:pt>
                <c:pt idx="81">
                  <c:v>25.431150436732619</c:v>
                </c:pt>
                <c:pt idx="82">
                  <c:v>20.33019628067014</c:v>
                </c:pt>
                <c:pt idx="83">
                  <c:v>23.917291304059255</c:v>
                </c:pt>
                <c:pt idx="84">
                  <c:v>17.4811136059873</c:v>
                </c:pt>
                <c:pt idx="85">
                  <c:v>30.583217402213148</c:v>
                </c:pt>
                <c:pt idx="86">
                  <c:v>30.088634919290897</c:v>
                </c:pt>
                <c:pt idx="87">
                  <c:v>17.26638061356126</c:v>
                </c:pt>
                <c:pt idx="88">
                  <c:v>24.326843282496021</c:v>
                </c:pt>
                <c:pt idx="89">
                  <c:v>25.070140995836077</c:v>
                </c:pt>
                <c:pt idx="90">
                  <c:v>19.979771925739922</c:v>
                </c:pt>
                <c:pt idx="91">
                  <c:v>15.343917770876125</c:v>
                </c:pt>
                <c:pt idx="92">
                  <c:v>23.583014498352558</c:v>
                </c:pt>
                <c:pt idx="93">
                  <c:v>19.740256095847847</c:v>
                </c:pt>
                <c:pt idx="94">
                  <c:v>21.43276391958052</c:v>
                </c:pt>
                <c:pt idx="95">
                  <c:v>22.036881987394114</c:v>
                </c:pt>
                <c:pt idx="96">
                  <c:v>26.214922711958369</c:v>
                </c:pt>
                <c:pt idx="97">
                  <c:v>25.462149173755698</c:v>
                </c:pt>
                <c:pt idx="98">
                  <c:v>25.74529803352177</c:v>
                </c:pt>
                <c:pt idx="99">
                  <c:v>13.389805276705477</c:v>
                </c:pt>
                <c:pt idx="100">
                  <c:v>21.95022585066112</c:v>
                </c:pt>
                <c:pt idx="101">
                  <c:v>19.261913121670858</c:v>
                </c:pt>
                <c:pt idx="102">
                  <c:v>22.815436724668878</c:v>
                </c:pt>
                <c:pt idx="103">
                  <c:v>18.417433776971187</c:v>
                </c:pt>
                <c:pt idx="104">
                  <c:v>23.73425950968706</c:v>
                </c:pt>
                <c:pt idx="105">
                  <c:v>28.103553119072757</c:v>
                </c:pt>
                <c:pt idx="106">
                  <c:v>23.231879216904925</c:v>
                </c:pt>
                <c:pt idx="107">
                  <c:v>39.538681177370606</c:v>
                </c:pt>
                <c:pt idx="108">
                  <c:v>23.675219683445516</c:v>
                </c:pt>
                <c:pt idx="109">
                  <c:v>28.192626192160169</c:v>
                </c:pt>
                <c:pt idx="110">
                  <c:v>25.004025270497021</c:v>
                </c:pt>
                <c:pt idx="111">
                  <c:v>18.190367895334287</c:v>
                </c:pt>
                <c:pt idx="112">
                  <c:v>26.086175274073881</c:v>
                </c:pt>
                <c:pt idx="113">
                  <c:v>20.432126329961378</c:v>
                </c:pt>
                <c:pt idx="114">
                  <c:v>17.015834609822861</c:v>
                </c:pt>
                <c:pt idx="115">
                  <c:v>12.664623583922223</c:v>
                </c:pt>
                <c:pt idx="116">
                  <c:v>22.41868629347055</c:v>
                </c:pt>
                <c:pt idx="117">
                  <c:v>22.429961484706826</c:v>
                </c:pt>
                <c:pt idx="118">
                  <c:v>27.643627258727395</c:v>
                </c:pt>
                <c:pt idx="119">
                  <c:v>21.380336061997326</c:v>
                </c:pt>
                <c:pt idx="120">
                  <c:v>23.568670598544422</c:v>
                </c:pt>
                <c:pt idx="121">
                  <c:v>23.555086553004895</c:v>
                </c:pt>
                <c:pt idx="122">
                  <c:v>17.405126379575083</c:v>
                </c:pt>
                <c:pt idx="123">
                  <c:v>31.533444729139546</c:v>
                </c:pt>
                <c:pt idx="124">
                  <c:v>25.273591082851482</c:v>
                </c:pt>
                <c:pt idx="125">
                  <c:v>22.551999145879055</c:v>
                </c:pt>
                <c:pt idx="126">
                  <c:v>23.639440665803427</c:v>
                </c:pt>
                <c:pt idx="127">
                  <c:v>22.551404230799882</c:v>
                </c:pt>
                <c:pt idx="128">
                  <c:v>21.011960291178355</c:v>
                </c:pt>
                <c:pt idx="129">
                  <c:v>25.047251365322225</c:v>
                </c:pt>
                <c:pt idx="130">
                  <c:v>17.790034567313164</c:v>
                </c:pt>
                <c:pt idx="131">
                  <c:v>27.013057759098064</c:v>
                </c:pt>
                <c:pt idx="132">
                  <c:v>33.337603433287306</c:v>
                </c:pt>
                <c:pt idx="133">
                  <c:v>25.863420562020611</c:v>
                </c:pt>
                <c:pt idx="134">
                  <c:v>23.659167893137873</c:v>
                </c:pt>
                <c:pt idx="135">
                  <c:v>14.773311361717763</c:v>
                </c:pt>
                <c:pt idx="136">
                  <c:v>33.335974487169558</c:v>
                </c:pt>
                <c:pt idx="137">
                  <c:v>17.826587070609285</c:v>
                </c:pt>
                <c:pt idx="138">
                  <c:v>16.381267327854466</c:v>
                </c:pt>
                <c:pt idx="139">
                  <c:v>31.552037558765512</c:v>
                </c:pt>
                <c:pt idx="140">
                  <c:v>15.367577936299215</c:v>
                </c:pt>
                <c:pt idx="141">
                  <c:v>12.141830984002841</c:v>
                </c:pt>
                <c:pt idx="142">
                  <c:v>16.691926495183889</c:v>
                </c:pt>
                <c:pt idx="143">
                  <c:v>19.936914287693213</c:v>
                </c:pt>
                <c:pt idx="144">
                  <c:v>31.06627049629466</c:v>
                </c:pt>
                <c:pt idx="145">
                  <c:v>27.327747590071901</c:v>
                </c:pt>
                <c:pt idx="146">
                  <c:v>24.929208360353009</c:v>
                </c:pt>
                <c:pt idx="147">
                  <c:v>24.792037973235296</c:v>
                </c:pt>
                <c:pt idx="148">
                  <c:v>21.903943883337778</c:v>
                </c:pt>
                <c:pt idx="149">
                  <c:v>30.70478006683917</c:v>
                </c:pt>
                <c:pt idx="150">
                  <c:v>18.655979450420766</c:v>
                </c:pt>
                <c:pt idx="151">
                  <c:v>19.217435305844312</c:v>
                </c:pt>
                <c:pt idx="152">
                  <c:v>26.941903351990984</c:v>
                </c:pt>
                <c:pt idx="153">
                  <c:v>23.603022319978596</c:v>
                </c:pt>
                <c:pt idx="154">
                  <c:v>36.253646537360453</c:v>
                </c:pt>
                <c:pt idx="155">
                  <c:v>14.082610456054603</c:v>
                </c:pt>
                <c:pt idx="156">
                  <c:v>24.08581416658253</c:v>
                </c:pt>
                <c:pt idx="157">
                  <c:v>25.726903184709595</c:v>
                </c:pt>
                <c:pt idx="158">
                  <c:v>20.68551578647271</c:v>
                </c:pt>
                <c:pt idx="159">
                  <c:v>24.098162777805701</c:v>
                </c:pt>
                <c:pt idx="160">
                  <c:v>15.29811307762459</c:v>
                </c:pt>
                <c:pt idx="161">
                  <c:v>23.333037838210423</c:v>
                </c:pt>
                <c:pt idx="162">
                  <c:v>17.377992728974736</c:v>
                </c:pt>
                <c:pt idx="163">
                  <c:v>22.148539222289099</c:v>
                </c:pt>
                <c:pt idx="164">
                  <c:v>24.657357312283693</c:v>
                </c:pt>
                <c:pt idx="165">
                  <c:v>27.135704489541826</c:v>
                </c:pt>
                <c:pt idx="166">
                  <c:v>25.42931752435074</c:v>
                </c:pt>
                <c:pt idx="167">
                  <c:v>28.785547651598065</c:v>
                </c:pt>
                <c:pt idx="168">
                  <c:v>22.534312104237838</c:v>
                </c:pt>
                <c:pt idx="169">
                  <c:v>34.909765689846999</c:v>
                </c:pt>
                <c:pt idx="170">
                  <c:v>15.682217800981617</c:v>
                </c:pt>
              </c:numCache>
            </c:numRef>
          </c:xVal>
          <c:yVal>
            <c:numRef>
              <c:f>GNIpcInv!$E$2:$E$172</c:f>
              <c:numCache>
                <c:formatCode>0.00</c:formatCode>
                <c:ptCount val="171"/>
                <c:pt idx="0">
                  <c:v>7.6009024595420822</c:v>
                </c:pt>
                <c:pt idx="1">
                  <c:v>8.7094650790633601</c:v>
                </c:pt>
                <c:pt idx="2">
                  <c:v>9.4026122596233055</c:v>
                </c:pt>
                <c:pt idx="3">
                  <c:v>11.217345620391306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10.731602593506558</c:v>
                </c:pt>
                <c:pt idx="7">
                  <c:v>10.871611433050301</c:v>
                </c:pt>
                <c:pt idx="8">
                  <c:v>9.7201654954085903</c:v>
                </c:pt>
                <c:pt idx="9">
                  <c:v>6.6463905148477291</c:v>
                </c:pt>
                <c:pt idx="10">
                  <c:v>10.77812260914145</c:v>
                </c:pt>
                <c:pt idx="11">
                  <c:v>7.7231200922663312</c:v>
                </c:pt>
                <c:pt idx="12">
                  <c:v>7.5010821242598711</c:v>
                </c:pt>
                <c:pt idx="13">
                  <c:v>8.3039999709551964</c:v>
                </c:pt>
                <c:pt idx="14">
                  <c:v>9.9281801651265003</c:v>
                </c:pt>
                <c:pt idx="15">
                  <c:v>10.667326161218606</c:v>
                </c:pt>
                <c:pt idx="16">
                  <c:v>10.301928045707328</c:v>
                </c:pt>
                <c:pt idx="17">
                  <c:v>9.4634309996583443</c:v>
                </c:pt>
                <c:pt idx="18">
                  <c:v>9.8058747236691275</c:v>
                </c:pt>
                <c:pt idx="19">
                  <c:v>8.9733514138399197</c:v>
                </c:pt>
                <c:pt idx="20">
                  <c:v>8.8997307948806963</c:v>
                </c:pt>
                <c:pt idx="21">
                  <c:v>9.626415659196363</c:v>
                </c:pt>
                <c:pt idx="22">
                  <c:v>9.788637710857186</c:v>
                </c:pt>
                <c:pt idx="23">
                  <c:v>11.335710845544419</c:v>
                </c:pt>
                <c:pt idx="24">
                  <c:v>9.0881727380019743</c:v>
                </c:pt>
                <c:pt idx="25">
                  <c:v>9.7403802146659775</c:v>
                </c:pt>
                <c:pt idx="26">
                  <c:v>6.5930445341424369</c:v>
                </c:pt>
                <c:pt idx="27">
                  <c:v>10.730947070703667</c:v>
                </c:pt>
                <c:pt idx="28">
                  <c:v>11.096045454046765</c:v>
                </c:pt>
                <c:pt idx="29">
                  <c:v>10.04975005951438</c:v>
                </c:pt>
                <c:pt idx="30">
                  <c:v>9.7267503740360741</c:v>
                </c:pt>
                <c:pt idx="31">
                  <c:v>8.2480057016006203</c:v>
                </c:pt>
                <c:pt idx="32">
                  <c:v>8.1997389606307856</c:v>
                </c:pt>
                <c:pt idx="33">
                  <c:v>6.7684932116486296</c:v>
                </c:pt>
                <c:pt idx="34">
                  <c:v>8.4929004988471934</c:v>
                </c:pt>
                <c:pt idx="35">
                  <c:v>9.5588823326847265</c:v>
                </c:pt>
                <c:pt idx="36">
                  <c:v>7.3588308983423536</c:v>
                </c:pt>
                <c:pt idx="37">
                  <c:v>8.790269111478656</c:v>
                </c:pt>
                <c:pt idx="38">
                  <c:v>9.6865745509725549</c:v>
                </c:pt>
                <c:pt idx="39">
                  <c:v>10.422578920719152</c:v>
                </c:pt>
                <c:pt idx="40">
                  <c:v>10.463389013948712</c:v>
                </c:pt>
                <c:pt idx="41">
                  <c:v>10.854372929174783</c:v>
                </c:pt>
                <c:pt idx="42">
                  <c:v>10.850501457053124</c:v>
                </c:pt>
                <c:pt idx="43">
                  <c:v>9.6349542989231072</c:v>
                </c:pt>
                <c:pt idx="44">
                  <c:v>9.6191332701770218</c:v>
                </c:pt>
                <c:pt idx="45">
                  <c:v>9.3369730229095484</c:v>
                </c:pt>
                <c:pt idx="46">
                  <c:v>9.3378536922751429</c:v>
                </c:pt>
                <c:pt idx="47">
                  <c:v>10.54770705947265</c:v>
                </c:pt>
                <c:pt idx="48">
                  <c:v>10.341742483467284</c:v>
                </c:pt>
                <c:pt idx="49">
                  <c:v>7.5443321080536885</c:v>
                </c:pt>
                <c:pt idx="50">
                  <c:v>10.7305098166521</c:v>
                </c:pt>
                <c:pt idx="51">
                  <c:v>9.1149301871715238</c:v>
                </c:pt>
                <c:pt idx="52">
                  <c:v>10.685560942290476</c:v>
                </c:pt>
                <c:pt idx="53">
                  <c:v>8.3452179266764279</c:v>
                </c:pt>
                <c:pt idx="54">
                  <c:v>9.7415566853899076</c:v>
                </c:pt>
                <c:pt idx="55">
                  <c:v>10.67266941937207</c:v>
                </c:pt>
                <c:pt idx="56">
                  <c:v>9.2222689428414562</c:v>
                </c:pt>
                <c:pt idx="57">
                  <c:v>8.4096079807363004</c:v>
                </c:pt>
                <c:pt idx="58">
                  <c:v>7.7275351104754479</c:v>
                </c:pt>
                <c:pt idx="59">
                  <c:v>7.4205789054108005</c:v>
                </c:pt>
                <c:pt idx="60">
                  <c:v>7.4383835300443071</c:v>
                </c:pt>
                <c:pt idx="61">
                  <c:v>9.8719968854447568</c:v>
                </c:pt>
                <c:pt idx="62">
                  <c:v>10.233510465477433</c:v>
                </c:pt>
                <c:pt idx="63">
                  <c:v>8.987196820661973</c:v>
                </c:pt>
                <c:pt idx="64">
                  <c:v>9.0020854331557238</c:v>
                </c:pt>
                <c:pt idx="65">
                  <c:v>11.068199642908761</c:v>
                </c:pt>
                <c:pt idx="66">
                  <c:v>8.4403121470802791</c:v>
                </c:pt>
                <c:pt idx="67">
                  <c:v>10.114558522616068</c:v>
                </c:pt>
                <c:pt idx="68">
                  <c:v>7.5120712458354664</c:v>
                </c:pt>
                <c:pt idx="69">
                  <c:v>10.211707276205457</c:v>
                </c:pt>
                <c:pt idx="70">
                  <c:v>9.3842936790996205</c:v>
                </c:pt>
                <c:pt idx="71">
                  <c:v>8.8622003304872869</c:v>
                </c:pt>
                <c:pt idx="72">
                  <c:v>11.041961374629368</c:v>
                </c:pt>
                <c:pt idx="73">
                  <c:v>9.9527537938390456</c:v>
                </c:pt>
                <c:pt idx="74">
                  <c:v>9.7415566853899076</c:v>
                </c:pt>
                <c:pt idx="75">
                  <c:v>10.890050337395614</c:v>
                </c:pt>
                <c:pt idx="76">
                  <c:v>10.546919140850141</c:v>
                </c:pt>
                <c:pt idx="77">
                  <c:v>10.597384451986619</c:v>
                </c:pt>
                <c:pt idx="78">
                  <c:v>9.0699282182594381</c:v>
                </c:pt>
                <c:pt idx="79">
                  <c:v>9.1171279902540032</c:v>
                </c:pt>
                <c:pt idx="80">
                  <c:v>10.724808046819057</c:v>
                </c:pt>
                <c:pt idx="81">
                  <c:v>10.06219924369095</c:v>
                </c:pt>
                <c:pt idx="82">
                  <c:v>8.0864102753237823</c:v>
                </c:pt>
                <c:pt idx="83">
                  <c:v>8.1942293048198174</c:v>
                </c:pt>
                <c:pt idx="84">
                  <c:v>8.2321742363839405</c:v>
                </c:pt>
                <c:pt idx="85">
                  <c:v>8.2558284272818305</c:v>
                </c:pt>
                <c:pt idx="86">
                  <c:v>10.552160242994244</c:v>
                </c:pt>
                <c:pt idx="87">
                  <c:v>11.330323868968955</c:v>
                </c:pt>
                <c:pt idx="88">
                  <c:v>8.8023721336499001</c:v>
                </c:pt>
                <c:pt idx="89">
                  <c:v>9.5949222691679221</c:v>
                </c:pt>
                <c:pt idx="90">
                  <c:v>6.5652649700353614</c:v>
                </c:pt>
                <c:pt idx="91">
                  <c:v>9.9004830435158286</c:v>
                </c:pt>
                <c:pt idx="92">
                  <c:v>9.4310810386740815</c:v>
                </c:pt>
                <c:pt idx="93">
                  <c:v>8.1633713164599122</c:v>
                </c:pt>
                <c:pt idx="94">
                  <c:v>10.342709757442426</c:v>
                </c:pt>
                <c:pt idx="95">
                  <c:v>11.193271013275174</c:v>
                </c:pt>
                <c:pt idx="96">
                  <c:v>10.218298292376161</c:v>
                </c:pt>
                <c:pt idx="97">
                  <c:v>8.9946688355006739</c:v>
                </c:pt>
                <c:pt idx="98">
                  <c:v>8.7094650790633601</c:v>
                </c:pt>
                <c:pt idx="99">
                  <c:v>7.3198649298089702</c:v>
                </c:pt>
                <c:pt idx="100">
                  <c:v>9.7835772558635696</c:v>
                </c:pt>
                <c:pt idx="101">
                  <c:v>8.6233533872446273</c:v>
                </c:pt>
                <c:pt idx="102">
                  <c:v>9.5880916415168311</c:v>
                </c:pt>
                <c:pt idx="103">
                  <c:v>7.6778635006782103</c:v>
                </c:pt>
                <c:pt idx="104">
                  <c:v>10.511621358769117</c:v>
                </c:pt>
                <c:pt idx="105">
                  <c:v>8.6707722793445381</c:v>
                </c:pt>
                <c:pt idx="106">
                  <c:v>9.8600579946087912</c:v>
                </c:pt>
                <c:pt idx="107">
                  <c:v>9.3209868920632459</c:v>
                </c:pt>
                <c:pt idx="108">
                  <c:v>7.0900768357760917</c:v>
                </c:pt>
                <c:pt idx="109">
                  <c:v>8.2687318321177372</c:v>
                </c:pt>
                <c:pt idx="110">
                  <c:v>10.024376869811581</c:v>
                </c:pt>
                <c:pt idx="111">
                  <c:v>7.0732697174597101</c:v>
                </c:pt>
                <c:pt idx="112">
                  <c:v>10.262908722142885</c:v>
                </c:pt>
                <c:pt idx="113">
                  <c:v>9.241839039035554</c:v>
                </c:pt>
                <c:pt idx="114">
                  <c:v>6.8977049431286357</c:v>
                </c:pt>
                <c:pt idx="115">
                  <c:v>8.6447065117151975</c:v>
                </c:pt>
                <c:pt idx="116">
                  <c:v>8.6447065117151975</c:v>
                </c:pt>
                <c:pt idx="117">
                  <c:v>10.871231565999199</c:v>
                </c:pt>
                <c:pt idx="118">
                  <c:v>11.059267514260579</c:v>
                </c:pt>
                <c:pt idx="119">
                  <c:v>7.9047039138737469</c:v>
                </c:pt>
                <c:pt idx="120">
                  <c:v>10.585573785736649</c:v>
                </c:pt>
                <c:pt idx="121">
                  <c:v>10.602616804773621</c:v>
                </c:pt>
                <c:pt idx="122">
                  <c:v>8.6707722793445381</c:v>
                </c:pt>
                <c:pt idx="123">
                  <c:v>9.9937851905169079</c:v>
                </c:pt>
                <c:pt idx="124">
                  <c:v>9.4642070959332329</c:v>
                </c:pt>
                <c:pt idx="125">
                  <c:v>9.2133358809559809</c:v>
                </c:pt>
                <c:pt idx="126">
                  <c:v>9.5432347872495118</c:v>
                </c:pt>
                <c:pt idx="127">
                  <c:v>8.3039999709551964</c:v>
                </c:pt>
                <c:pt idx="128">
                  <c:v>10.246012860870419</c:v>
                </c:pt>
                <c:pt idx="129">
                  <c:v>10.357425314095071</c:v>
                </c:pt>
                <c:pt idx="130">
                  <c:v>9.1247824836145366</c:v>
                </c:pt>
                <c:pt idx="131">
                  <c:v>8.6233533872446273</c:v>
                </c:pt>
                <c:pt idx="132">
                  <c:v>11.760254183072794</c:v>
                </c:pt>
                <c:pt idx="133">
                  <c:v>10.132613175527885</c:v>
                </c:pt>
                <c:pt idx="134">
                  <c:v>10.122221395361638</c:v>
                </c:pt>
                <c:pt idx="135">
                  <c:v>7.5958899177185382</c:v>
                </c:pt>
                <c:pt idx="136">
                  <c:v>10.910897877777767</c:v>
                </c:pt>
                <c:pt idx="137">
                  <c:v>8.4073783254090309</c:v>
                </c:pt>
                <c:pt idx="138">
                  <c:v>7.8709295967551425</c:v>
                </c:pt>
                <c:pt idx="139">
                  <c:v>11.413878311368995</c:v>
                </c:pt>
                <c:pt idx="140">
                  <c:v>7.7275351104754479</c:v>
                </c:pt>
                <c:pt idx="141">
                  <c:v>7.2997973667581606</c:v>
                </c:pt>
                <c:pt idx="142">
                  <c:v>8.9279774610020013</c:v>
                </c:pt>
                <c:pt idx="143">
                  <c:v>9.5496656775798012</c:v>
                </c:pt>
                <c:pt idx="144">
                  <c:v>9.5673152709239133</c:v>
                </c:pt>
                <c:pt idx="145">
                  <c:v>10.353288474464344</c:v>
                </c:pt>
                <c:pt idx="146">
                  <c:v>10.431465235119685</c:v>
                </c:pt>
                <c:pt idx="147">
                  <c:v>10.83643872530339</c:v>
                </c:pt>
                <c:pt idx="148">
                  <c:v>9.0501716198233613</c:v>
                </c:pt>
                <c:pt idx="149">
                  <c:v>10.198393470077228</c:v>
                </c:pt>
                <c:pt idx="150">
                  <c:v>7.5600804650218274</c:v>
                </c:pt>
                <c:pt idx="151">
                  <c:v>7.3901814282264295</c:v>
                </c:pt>
                <c:pt idx="152">
                  <c:v>9.7462487761096366</c:v>
                </c:pt>
                <c:pt idx="153">
                  <c:v>8.2079469410486166</c:v>
                </c:pt>
                <c:pt idx="154">
                  <c:v>9.7596171821164255</c:v>
                </c:pt>
                <c:pt idx="155">
                  <c:v>8.7530555151382217</c:v>
                </c:pt>
                <c:pt idx="156">
                  <c:v>8.7078135510248877</c:v>
                </c:pt>
                <c:pt idx="157">
                  <c:v>9.3492323708428007</c:v>
                </c:pt>
                <c:pt idx="158">
                  <c:v>10.223757814581061</c:v>
                </c:pt>
                <c:pt idx="159">
                  <c:v>7.9793388952623276</c:v>
                </c:pt>
                <c:pt idx="160">
                  <c:v>7.506591780070841</c:v>
                </c:pt>
                <c:pt idx="161">
                  <c:v>9.0938065557202314</c:v>
                </c:pt>
                <c:pt idx="162">
                  <c:v>9.9928711136708142</c:v>
                </c:pt>
                <c:pt idx="163">
                  <c:v>11.005427631296913</c:v>
                </c:pt>
                <c:pt idx="164">
                  <c:v>8.8720665134083418</c:v>
                </c:pt>
                <c:pt idx="165">
                  <c:v>8.7718354097898175</c:v>
                </c:pt>
                <c:pt idx="166">
                  <c:v>8.0614868668713271</c:v>
                </c:pt>
                <c:pt idx="167">
                  <c:v>9.3101857069458998</c:v>
                </c:pt>
                <c:pt idx="168">
                  <c:v>9.4796038589039462</c:v>
                </c:pt>
                <c:pt idx="169">
                  <c:v>8.2738469327845081</c:v>
                </c:pt>
                <c:pt idx="170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36-4577-AF47-F7310F820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24528"/>
        <c:axId val="268226880"/>
      </c:scatterChart>
      <c:valAx>
        <c:axId val="26822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68226880"/>
        <c:crosses val="autoZero"/>
        <c:crossBetween val="midCat"/>
      </c:valAx>
      <c:valAx>
        <c:axId val="268226880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68224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83DD6-560B-4A16-9108-CA2E63948F0B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is-IS"/>
        </a:p>
      </dgm:t>
    </dgm:pt>
    <dgm:pt modelId="{F8586C71-3404-4806-916B-986D92CD96A4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gm:t>
    </dgm:pt>
    <dgm:pt modelId="{35C4FBBA-C57B-488D-BC91-27C3A9B47350}" type="parTrans" cxnId="{BBEEA9B6-EB43-4A8D-9E76-13BF321CE9D5}">
      <dgm:prSet/>
      <dgm:spPr/>
      <dgm:t>
        <a:bodyPr/>
        <a:lstStyle/>
        <a:p>
          <a:endParaRPr lang="is-IS" noProof="0"/>
        </a:p>
      </dgm:t>
    </dgm:pt>
    <dgm:pt modelId="{16161327-154C-4DC3-90F5-2C0BF53AE2A3}" type="sibTrans" cxnId="{BBEEA9B6-EB43-4A8D-9E76-13BF321CE9D5}">
      <dgm:prSet/>
      <dgm:spPr/>
      <dgm:t>
        <a:bodyPr/>
        <a:lstStyle/>
        <a:p>
          <a:endParaRPr lang="is-IS" noProof="0"/>
        </a:p>
      </dgm:t>
    </dgm:pt>
    <dgm:pt modelId="{7D55097C-6849-4A9A-A675-C85D3BD92B4B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gm:t>
    </dgm:pt>
    <dgm:pt modelId="{DA630F9C-5045-4C4C-B50A-5B3C1BF8F34C}" type="parTrans" cxnId="{CFACB027-456F-41AE-8347-F500CC94706E}">
      <dgm:prSet/>
      <dgm:spPr/>
      <dgm:t>
        <a:bodyPr/>
        <a:lstStyle/>
        <a:p>
          <a:endParaRPr lang="is-IS" noProof="0" dirty="0"/>
        </a:p>
      </dgm:t>
    </dgm:pt>
    <dgm:pt modelId="{1124B582-D719-4D21-9845-EA3E93ABD678}" type="sibTrans" cxnId="{CFACB027-456F-41AE-8347-F500CC94706E}">
      <dgm:prSet/>
      <dgm:spPr/>
      <dgm:t>
        <a:bodyPr/>
        <a:lstStyle/>
        <a:p>
          <a:endParaRPr lang="is-IS" noProof="0"/>
        </a:p>
      </dgm:t>
    </dgm:pt>
    <dgm:pt modelId="{97C514B5-948A-433B-A788-7EB5DB073384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gm:t>
    </dgm:pt>
    <dgm:pt modelId="{839AD000-5DDB-4EF1-9287-D6E2DFA2380A}" type="parTrans" cxnId="{136A93E6-0705-4076-8804-E0973A7659D6}">
      <dgm:prSet/>
      <dgm:spPr/>
      <dgm:t>
        <a:bodyPr/>
        <a:lstStyle/>
        <a:p>
          <a:endParaRPr lang="is-IS" noProof="0" dirty="0"/>
        </a:p>
      </dgm:t>
    </dgm:pt>
    <dgm:pt modelId="{021DFD8B-260F-49CF-8066-FD1CC71658B0}" type="sibTrans" cxnId="{136A93E6-0705-4076-8804-E0973A7659D6}">
      <dgm:prSet/>
      <dgm:spPr/>
      <dgm:t>
        <a:bodyPr/>
        <a:lstStyle/>
        <a:p>
          <a:endParaRPr lang="is-IS" noProof="0"/>
        </a:p>
      </dgm:t>
    </dgm:pt>
    <dgm:pt modelId="{DD88272C-FE25-45FB-89B9-08E1526B5D05}" type="pres">
      <dgm:prSet presAssocID="{8A583DD6-560B-4A16-9108-CA2E63948F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A21431-3EFC-45FF-976D-B9F2E65D7017}" type="pres">
      <dgm:prSet presAssocID="{F8586C71-3404-4806-916B-986D92CD96A4}" presName="centerShape" presStyleLbl="node0" presStyleIdx="0" presStyleCnt="1"/>
      <dgm:spPr/>
    </dgm:pt>
    <dgm:pt modelId="{F188A06C-C5C4-4237-A791-D8B32CFD9FB5}" type="pres">
      <dgm:prSet presAssocID="{DA630F9C-5045-4C4C-B50A-5B3C1BF8F34C}" presName="parTrans" presStyleLbl="bgSibTrans2D1" presStyleIdx="0" presStyleCnt="2"/>
      <dgm:spPr/>
    </dgm:pt>
    <dgm:pt modelId="{DD0EFE12-1E16-47D3-9B8D-240D89B4E3F1}" type="pres">
      <dgm:prSet presAssocID="{7D55097C-6849-4A9A-A675-C85D3BD92B4B}" presName="node" presStyleLbl="node1" presStyleIdx="0" presStyleCnt="2">
        <dgm:presLayoutVars>
          <dgm:bulletEnabled val="1"/>
        </dgm:presLayoutVars>
      </dgm:prSet>
      <dgm:spPr/>
    </dgm:pt>
    <dgm:pt modelId="{7345169D-7219-4C0E-B319-3F8051252E53}" type="pres">
      <dgm:prSet presAssocID="{839AD000-5DDB-4EF1-9287-D6E2DFA2380A}" presName="parTrans" presStyleLbl="bgSibTrans2D1" presStyleIdx="1" presStyleCnt="2"/>
      <dgm:spPr/>
    </dgm:pt>
    <dgm:pt modelId="{FAB7C3F0-878E-4129-A5CC-DD849E615FF3}" type="pres">
      <dgm:prSet presAssocID="{97C514B5-948A-433B-A788-7EB5DB073384}" presName="node" presStyleLbl="node1" presStyleIdx="1" presStyleCnt="2">
        <dgm:presLayoutVars>
          <dgm:bulletEnabled val="1"/>
        </dgm:presLayoutVars>
      </dgm:prSet>
      <dgm:spPr/>
    </dgm:pt>
  </dgm:ptLst>
  <dgm:cxnLst>
    <dgm:cxn modelId="{1D89040E-5DD9-4897-9A6B-7F16F01266A6}" type="presOf" srcId="{839AD000-5DDB-4EF1-9287-D6E2DFA2380A}" destId="{7345169D-7219-4C0E-B319-3F8051252E53}" srcOrd="0" destOrd="0" presId="urn:microsoft.com/office/officeart/2005/8/layout/radial4"/>
    <dgm:cxn modelId="{7A370413-3365-48B2-87AA-ABD1915E87C8}" type="presOf" srcId="{97C514B5-948A-433B-A788-7EB5DB073384}" destId="{FAB7C3F0-878E-4129-A5CC-DD849E615FF3}" srcOrd="0" destOrd="0" presId="urn:microsoft.com/office/officeart/2005/8/layout/radial4"/>
    <dgm:cxn modelId="{CFACB027-456F-41AE-8347-F500CC94706E}" srcId="{F8586C71-3404-4806-916B-986D92CD96A4}" destId="{7D55097C-6849-4A9A-A675-C85D3BD92B4B}" srcOrd="0" destOrd="0" parTransId="{DA630F9C-5045-4C4C-B50A-5B3C1BF8F34C}" sibTransId="{1124B582-D719-4D21-9845-EA3E93ABD678}"/>
    <dgm:cxn modelId="{FAAEE25D-D891-4FDB-82CE-F9E468D6DD7F}" type="presOf" srcId="{DA630F9C-5045-4C4C-B50A-5B3C1BF8F34C}" destId="{F188A06C-C5C4-4237-A791-D8B32CFD9FB5}" srcOrd="0" destOrd="0" presId="urn:microsoft.com/office/officeart/2005/8/layout/radial4"/>
    <dgm:cxn modelId="{EE24B563-E16B-400F-8B43-6DBD960D60DC}" type="presOf" srcId="{8A583DD6-560B-4A16-9108-CA2E63948F0B}" destId="{DD88272C-FE25-45FB-89B9-08E1526B5D05}" srcOrd="0" destOrd="0" presId="urn:microsoft.com/office/officeart/2005/8/layout/radial4"/>
    <dgm:cxn modelId="{224F4072-4929-46E0-BCB0-F0A41981F40E}" type="presOf" srcId="{7D55097C-6849-4A9A-A675-C85D3BD92B4B}" destId="{DD0EFE12-1E16-47D3-9B8D-240D89B4E3F1}" srcOrd="0" destOrd="0" presId="urn:microsoft.com/office/officeart/2005/8/layout/radial4"/>
    <dgm:cxn modelId="{CDB3B69A-2F99-4104-8D58-13F9A6F4C33C}" type="presOf" srcId="{F8586C71-3404-4806-916B-986D92CD96A4}" destId="{A0A21431-3EFC-45FF-976D-B9F2E65D7017}" srcOrd="0" destOrd="0" presId="urn:microsoft.com/office/officeart/2005/8/layout/radial4"/>
    <dgm:cxn modelId="{BBEEA9B6-EB43-4A8D-9E76-13BF321CE9D5}" srcId="{8A583DD6-560B-4A16-9108-CA2E63948F0B}" destId="{F8586C71-3404-4806-916B-986D92CD96A4}" srcOrd="0" destOrd="0" parTransId="{35C4FBBA-C57B-488D-BC91-27C3A9B47350}" sibTransId="{16161327-154C-4DC3-90F5-2C0BF53AE2A3}"/>
    <dgm:cxn modelId="{136A93E6-0705-4076-8804-E0973A7659D6}" srcId="{F8586C71-3404-4806-916B-986D92CD96A4}" destId="{97C514B5-948A-433B-A788-7EB5DB073384}" srcOrd="1" destOrd="0" parTransId="{839AD000-5DDB-4EF1-9287-D6E2DFA2380A}" sibTransId="{021DFD8B-260F-49CF-8066-FD1CC71658B0}"/>
    <dgm:cxn modelId="{0BF4F482-30B8-4840-926A-E6299FE167FD}" type="presParOf" srcId="{DD88272C-FE25-45FB-89B9-08E1526B5D05}" destId="{A0A21431-3EFC-45FF-976D-B9F2E65D7017}" srcOrd="0" destOrd="0" presId="urn:microsoft.com/office/officeart/2005/8/layout/radial4"/>
    <dgm:cxn modelId="{C1D6AEB6-7F22-40E3-A476-70FFA18BCB34}" type="presParOf" srcId="{DD88272C-FE25-45FB-89B9-08E1526B5D05}" destId="{F188A06C-C5C4-4237-A791-D8B32CFD9FB5}" srcOrd="1" destOrd="0" presId="urn:microsoft.com/office/officeart/2005/8/layout/radial4"/>
    <dgm:cxn modelId="{B4364222-3620-4127-8FB3-3A3BCC5615C9}" type="presParOf" srcId="{DD88272C-FE25-45FB-89B9-08E1526B5D05}" destId="{DD0EFE12-1E16-47D3-9B8D-240D89B4E3F1}" srcOrd="2" destOrd="0" presId="urn:microsoft.com/office/officeart/2005/8/layout/radial4"/>
    <dgm:cxn modelId="{D737945C-4F21-49F1-B4E2-CBF60CAA89B9}" type="presParOf" srcId="{DD88272C-FE25-45FB-89B9-08E1526B5D05}" destId="{7345169D-7219-4C0E-B319-3F8051252E53}" srcOrd="3" destOrd="0" presId="urn:microsoft.com/office/officeart/2005/8/layout/radial4"/>
    <dgm:cxn modelId="{8B40F55E-B9DC-4FD9-A71F-1196C63E4E51}" type="presParOf" srcId="{DD88272C-FE25-45FB-89B9-08E1526B5D05}" destId="{FAB7C3F0-878E-4129-A5CC-DD849E615FF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83DD6-560B-4A16-9108-CA2E63948F0B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is-IS"/>
        </a:p>
      </dgm:t>
    </dgm:pt>
    <dgm:pt modelId="{F8586C71-3404-4806-916B-986D92CD96A4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gm:t>
    </dgm:pt>
    <dgm:pt modelId="{35C4FBBA-C57B-488D-BC91-27C3A9B47350}" type="parTrans" cxnId="{BBEEA9B6-EB43-4A8D-9E76-13BF321CE9D5}">
      <dgm:prSet/>
      <dgm:spPr/>
      <dgm:t>
        <a:bodyPr/>
        <a:lstStyle/>
        <a:p>
          <a:endParaRPr lang="is-IS" noProof="0"/>
        </a:p>
      </dgm:t>
    </dgm:pt>
    <dgm:pt modelId="{16161327-154C-4DC3-90F5-2C0BF53AE2A3}" type="sibTrans" cxnId="{BBEEA9B6-EB43-4A8D-9E76-13BF321CE9D5}">
      <dgm:prSet/>
      <dgm:spPr/>
      <dgm:t>
        <a:bodyPr/>
        <a:lstStyle/>
        <a:p>
          <a:endParaRPr lang="is-IS" noProof="0"/>
        </a:p>
      </dgm:t>
    </dgm:pt>
    <dgm:pt modelId="{7D55097C-6849-4A9A-A675-C85D3BD92B4B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gm:t>
    </dgm:pt>
    <dgm:pt modelId="{DA630F9C-5045-4C4C-B50A-5B3C1BF8F34C}" type="parTrans" cxnId="{CFACB027-456F-41AE-8347-F500CC94706E}">
      <dgm:prSet/>
      <dgm:spPr/>
      <dgm:t>
        <a:bodyPr/>
        <a:lstStyle/>
        <a:p>
          <a:endParaRPr lang="is-IS" noProof="0" dirty="0"/>
        </a:p>
      </dgm:t>
    </dgm:pt>
    <dgm:pt modelId="{1124B582-D719-4D21-9845-EA3E93ABD678}" type="sibTrans" cxnId="{CFACB027-456F-41AE-8347-F500CC94706E}">
      <dgm:prSet/>
      <dgm:spPr/>
      <dgm:t>
        <a:bodyPr/>
        <a:lstStyle/>
        <a:p>
          <a:endParaRPr lang="is-IS" noProof="0"/>
        </a:p>
      </dgm:t>
    </dgm:pt>
    <dgm:pt modelId="{97C514B5-948A-433B-A788-7EB5DB073384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gm:t>
    </dgm:pt>
    <dgm:pt modelId="{839AD000-5DDB-4EF1-9287-D6E2DFA2380A}" type="parTrans" cxnId="{136A93E6-0705-4076-8804-E0973A7659D6}">
      <dgm:prSet/>
      <dgm:spPr/>
      <dgm:t>
        <a:bodyPr/>
        <a:lstStyle/>
        <a:p>
          <a:endParaRPr lang="is-IS" noProof="0" dirty="0"/>
        </a:p>
      </dgm:t>
    </dgm:pt>
    <dgm:pt modelId="{021DFD8B-260F-49CF-8066-FD1CC71658B0}" type="sibTrans" cxnId="{136A93E6-0705-4076-8804-E0973A7659D6}">
      <dgm:prSet/>
      <dgm:spPr/>
      <dgm:t>
        <a:bodyPr/>
        <a:lstStyle/>
        <a:p>
          <a:endParaRPr lang="is-IS" noProof="0"/>
        </a:p>
      </dgm:t>
    </dgm:pt>
    <dgm:pt modelId="{DD88272C-FE25-45FB-89B9-08E1526B5D05}" type="pres">
      <dgm:prSet presAssocID="{8A583DD6-560B-4A16-9108-CA2E63948F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A21431-3EFC-45FF-976D-B9F2E65D7017}" type="pres">
      <dgm:prSet presAssocID="{F8586C71-3404-4806-916B-986D92CD96A4}" presName="centerShape" presStyleLbl="node0" presStyleIdx="0" presStyleCnt="1"/>
      <dgm:spPr/>
    </dgm:pt>
    <dgm:pt modelId="{F188A06C-C5C4-4237-A791-D8B32CFD9FB5}" type="pres">
      <dgm:prSet presAssocID="{DA630F9C-5045-4C4C-B50A-5B3C1BF8F34C}" presName="parTrans" presStyleLbl="bgSibTrans2D1" presStyleIdx="0" presStyleCnt="2"/>
      <dgm:spPr/>
    </dgm:pt>
    <dgm:pt modelId="{DD0EFE12-1E16-47D3-9B8D-240D89B4E3F1}" type="pres">
      <dgm:prSet presAssocID="{7D55097C-6849-4A9A-A675-C85D3BD92B4B}" presName="node" presStyleLbl="node1" presStyleIdx="0" presStyleCnt="2">
        <dgm:presLayoutVars>
          <dgm:bulletEnabled val="1"/>
        </dgm:presLayoutVars>
      </dgm:prSet>
      <dgm:spPr/>
    </dgm:pt>
    <dgm:pt modelId="{7345169D-7219-4C0E-B319-3F8051252E53}" type="pres">
      <dgm:prSet presAssocID="{839AD000-5DDB-4EF1-9287-D6E2DFA2380A}" presName="parTrans" presStyleLbl="bgSibTrans2D1" presStyleIdx="1" presStyleCnt="2"/>
      <dgm:spPr/>
    </dgm:pt>
    <dgm:pt modelId="{FAB7C3F0-878E-4129-A5CC-DD849E615FF3}" type="pres">
      <dgm:prSet presAssocID="{97C514B5-948A-433B-A788-7EB5DB073384}" presName="node" presStyleLbl="node1" presStyleIdx="1" presStyleCnt="2">
        <dgm:presLayoutVars>
          <dgm:bulletEnabled val="1"/>
        </dgm:presLayoutVars>
      </dgm:prSet>
      <dgm:spPr/>
    </dgm:pt>
  </dgm:ptLst>
  <dgm:cxnLst>
    <dgm:cxn modelId="{ABA11000-97E9-44BF-9AD9-F629540E89EB}" type="presOf" srcId="{8A583DD6-560B-4A16-9108-CA2E63948F0B}" destId="{DD88272C-FE25-45FB-89B9-08E1526B5D05}" srcOrd="0" destOrd="0" presId="urn:microsoft.com/office/officeart/2005/8/layout/radial4"/>
    <dgm:cxn modelId="{CFACB027-456F-41AE-8347-F500CC94706E}" srcId="{F8586C71-3404-4806-916B-986D92CD96A4}" destId="{7D55097C-6849-4A9A-A675-C85D3BD92B4B}" srcOrd="0" destOrd="0" parTransId="{DA630F9C-5045-4C4C-B50A-5B3C1BF8F34C}" sibTransId="{1124B582-D719-4D21-9845-EA3E93ABD678}"/>
    <dgm:cxn modelId="{8011DD31-1F07-4E7A-A5B8-8FA226918ECE}" type="presOf" srcId="{DA630F9C-5045-4C4C-B50A-5B3C1BF8F34C}" destId="{F188A06C-C5C4-4237-A791-D8B32CFD9FB5}" srcOrd="0" destOrd="0" presId="urn:microsoft.com/office/officeart/2005/8/layout/radial4"/>
    <dgm:cxn modelId="{D25B597A-C9B9-4E8A-983D-43921A833D8B}" type="presOf" srcId="{7D55097C-6849-4A9A-A675-C85D3BD92B4B}" destId="{DD0EFE12-1E16-47D3-9B8D-240D89B4E3F1}" srcOrd="0" destOrd="0" presId="urn:microsoft.com/office/officeart/2005/8/layout/radial4"/>
    <dgm:cxn modelId="{FC5BBE8E-0FBC-44FA-8DD8-6F2BC9C1FD82}" type="presOf" srcId="{839AD000-5DDB-4EF1-9287-D6E2DFA2380A}" destId="{7345169D-7219-4C0E-B319-3F8051252E53}" srcOrd="0" destOrd="0" presId="urn:microsoft.com/office/officeart/2005/8/layout/radial4"/>
    <dgm:cxn modelId="{35F48A92-07AB-4030-B492-587130739A5A}" type="presOf" srcId="{97C514B5-948A-433B-A788-7EB5DB073384}" destId="{FAB7C3F0-878E-4129-A5CC-DD849E615FF3}" srcOrd="0" destOrd="0" presId="urn:microsoft.com/office/officeart/2005/8/layout/radial4"/>
    <dgm:cxn modelId="{BBEEA9B6-EB43-4A8D-9E76-13BF321CE9D5}" srcId="{8A583DD6-560B-4A16-9108-CA2E63948F0B}" destId="{F8586C71-3404-4806-916B-986D92CD96A4}" srcOrd="0" destOrd="0" parTransId="{35C4FBBA-C57B-488D-BC91-27C3A9B47350}" sibTransId="{16161327-154C-4DC3-90F5-2C0BF53AE2A3}"/>
    <dgm:cxn modelId="{136A93E6-0705-4076-8804-E0973A7659D6}" srcId="{F8586C71-3404-4806-916B-986D92CD96A4}" destId="{97C514B5-948A-433B-A788-7EB5DB073384}" srcOrd="1" destOrd="0" parTransId="{839AD000-5DDB-4EF1-9287-D6E2DFA2380A}" sibTransId="{021DFD8B-260F-49CF-8066-FD1CC71658B0}"/>
    <dgm:cxn modelId="{BFAC53FD-68D6-4A90-93A3-DA1618E801A9}" type="presOf" srcId="{F8586C71-3404-4806-916B-986D92CD96A4}" destId="{A0A21431-3EFC-45FF-976D-B9F2E65D7017}" srcOrd="0" destOrd="0" presId="urn:microsoft.com/office/officeart/2005/8/layout/radial4"/>
    <dgm:cxn modelId="{A54BB059-B586-4E18-82E3-43871617F8CA}" type="presParOf" srcId="{DD88272C-FE25-45FB-89B9-08E1526B5D05}" destId="{A0A21431-3EFC-45FF-976D-B9F2E65D7017}" srcOrd="0" destOrd="0" presId="urn:microsoft.com/office/officeart/2005/8/layout/radial4"/>
    <dgm:cxn modelId="{57295214-268C-493D-8824-697E3DC3A943}" type="presParOf" srcId="{DD88272C-FE25-45FB-89B9-08E1526B5D05}" destId="{F188A06C-C5C4-4237-A791-D8B32CFD9FB5}" srcOrd="1" destOrd="0" presId="urn:microsoft.com/office/officeart/2005/8/layout/radial4"/>
    <dgm:cxn modelId="{F3D11B74-2139-440E-9D55-B3EC3BF3C99C}" type="presParOf" srcId="{DD88272C-FE25-45FB-89B9-08E1526B5D05}" destId="{DD0EFE12-1E16-47D3-9B8D-240D89B4E3F1}" srcOrd="2" destOrd="0" presId="urn:microsoft.com/office/officeart/2005/8/layout/radial4"/>
    <dgm:cxn modelId="{0D3B0731-B5EA-4CCB-A9BE-BE2A433EA27C}" type="presParOf" srcId="{DD88272C-FE25-45FB-89B9-08E1526B5D05}" destId="{7345169D-7219-4C0E-B319-3F8051252E53}" srcOrd="3" destOrd="0" presId="urn:microsoft.com/office/officeart/2005/8/layout/radial4"/>
    <dgm:cxn modelId="{D4525B48-24FE-4FFB-8508-FCAD2DCEA389}" type="presParOf" srcId="{DD88272C-FE25-45FB-89B9-08E1526B5D05}" destId="{FAB7C3F0-878E-4129-A5CC-DD849E615FF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83DD6-560B-4A16-9108-CA2E63948F0B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is-IS"/>
        </a:p>
      </dgm:t>
    </dgm:pt>
    <dgm:pt modelId="{F8586C71-3404-4806-916B-986D92CD96A4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gm:t>
    </dgm:pt>
    <dgm:pt modelId="{35C4FBBA-C57B-488D-BC91-27C3A9B47350}" type="parTrans" cxnId="{BBEEA9B6-EB43-4A8D-9E76-13BF321CE9D5}">
      <dgm:prSet/>
      <dgm:spPr/>
      <dgm:t>
        <a:bodyPr/>
        <a:lstStyle/>
        <a:p>
          <a:endParaRPr lang="is-IS" noProof="0"/>
        </a:p>
      </dgm:t>
    </dgm:pt>
    <dgm:pt modelId="{16161327-154C-4DC3-90F5-2C0BF53AE2A3}" type="sibTrans" cxnId="{BBEEA9B6-EB43-4A8D-9E76-13BF321CE9D5}">
      <dgm:prSet/>
      <dgm:spPr/>
      <dgm:t>
        <a:bodyPr/>
        <a:lstStyle/>
        <a:p>
          <a:endParaRPr lang="is-IS" noProof="0"/>
        </a:p>
      </dgm:t>
    </dgm:pt>
    <dgm:pt modelId="{7D55097C-6849-4A9A-A675-C85D3BD92B4B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gm:t>
    </dgm:pt>
    <dgm:pt modelId="{DA630F9C-5045-4C4C-B50A-5B3C1BF8F34C}" type="parTrans" cxnId="{CFACB027-456F-41AE-8347-F500CC94706E}">
      <dgm:prSet/>
      <dgm:spPr/>
      <dgm:t>
        <a:bodyPr/>
        <a:lstStyle/>
        <a:p>
          <a:endParaRPr lang="is-IS" noProof="0" dirty="0"/>
        </a:p>
      </dgm:t>
    </dgm:pt>
    <dgm:pt modelId="{1124B582-D719-4D21-9845-EA3E93ABD678}" type="sibTrans" cxnId="{CFACB027-456F-41AE-8347-F500CC94706E}">
      <dgm:prSet/>
      <dgm:spPr/>
      <dgm:t>
        <a:bodyPr/>
        <a:lstStyle/>
        <a:p>
          <a:endParaRPr lang="is-IS" noProof="0"/>
        </a:p>
      </dgm:t>
    </dgm:pt>
    <dgm:pt modelId="{97C514B5-948A-433B-A788-7EB5DB073384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gm:t>
    </dgm:pt>
    <dgm:pt modelId="{839AD000-5DDB-4EF1-9287-D6E2DFA2380A}" type="parTrans" cxnId="{136A93E6-0705-4076-8804-E0973A7659D6}">
      <dgm:prSet/>
      <dgm:spPr/>
      <dgm:t>
        <a:bodyPr/>
        <a:lstStyle/>
        <a:p>
          <a:endParaRPr lang="is-IS" noProof="0" dirty="0"/>
        </a:p>
      </dgm:t>
    </dgm:pt>
    <dgm:pt modelId="{021DFD8B-260F-49CF-8066-FD1CC71658B0}" type="sibTrans" cxnId="{136A93E6-0705-4076-8804-E0973A7659D6}">
      <dgm:prSet/>
      <dgm:spPr/>
      <dgm:t>
        <a:bodyPr/>
        <a:lstStyle/>
        <a:p>
          <a:endParaRPr lang="is-IS" noProof="0"/>
        </a:p>
      </dgm:t>
    </dgm:pt>
    <dgm:pt modelId="{DD88272C-FE25-45FB-89B9-08E1526B5D05}" type="pres">
      <dgm:prSet presAssocID="{8A583DD6-560B-4A16-9108-CA2E63948F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A21431-3EFC-45FF-976D-B9F2E65D7017}" type="pres">
      <dgm:prSet presAssocID="{F8586C71-3404-4806-916B-986D92CD96A4}" presName="centerShape" presStyleLbl="node0" presStyleIdx="0" presStyleCnt="1"/>
      <dgm:spPr/>
    </dgm:pt>
    <dgm:pt modelId="{F188A06C-C5C4-4237-A791-D8B32CFD9FB5}" type="pres">
      <dgm:prSet presAssocID="{DA630F9C-5045-4C4C-B50A-5B3C1BF8F34C}" presName="parTrans" presStyleLbl="bgSibTrans2D1" presStyleIdx="0" presStyleCnt="2"/>
      <dgm:spPr/>
    </dgm:pt>
    <dgm:pt modelId="{DD0EFE12-1E16-47D3-9B8D-240D89B4E3F1}" type="pres">
      <dgm:prSet presAssocID="{7D55097C-6849-4A9A-A675-C85D3BD92B4B}" presName="node" presStyleLbl="node1" presStyleIdx="0" presStyleCnt="2">
        <dgm:presLayoutVars>
          <dgm:bulletEnabled val="1"/>
        </dgm:presLayoutVars>
      </dgm:prSet>
      <dgm:spPr/>
    </dgm:pt>
    <dgm:pt modelId="{7345169D-7219-4C0E-B319-3F8051252E53}" type="pres">
      <dgm:prSet presAssocID="{839AD000-5DDB-4EF1-9287-D6E2DFA2380A}" presName="parTrans" presStyleLbl="bgSibTrans2D1" presStyleIdx="1" presStyleCnt="2"/>
      <dgm:spPr/>
    </dgm:pt>
    <dgm:pt modelId="{FAB7C3F0-878E-4129-A5CC-DD849E615FF3}" type="pres">
      <dgm:prSet presAssocID="{97C514B5-948A-433B-A788-7EB5DB073384}" presName="node" presStyleLbl="node1" presStyleIdx="1" presStyleCnt="2">
        <dgm:presLayoutVars>
          <dgm:bulletEnabled val="1"/>
        </dgm:presLayoutVars>
      </dgm:prSet>
      <dgm:spPr/>
    </dgm:pt>
  </dgm:ptLst>
  <dgm:cxnLst>
    <dgm:cxn modelId="{F4267612-0986-4A82-81D6-AD797B474ACA}" type="presOf" srcId="{97C514B5-948A-433B-A788-7EB5DB073384}" destId="{FAB7C3F0-878E-4129-A5CC-DD849E615FF3}" srcOrd="0" destOrd="0" presId="urn:microsoft.com/office/officeart/2005/8/layout/radial4"/>
    <dgm:cxn modelId="{E1102A1D-DF5A-4FBD-9F77-13DB57783C06}" type="presOf" srcId="{F8586C71-3404-4806-916B-986D92CD96A4}" destId="{A0A21431-3EFC-45FF-976D-B9F2E65D7017}" srcOrd="0" destOrd="0" presId="urn:microsoft.com/office/officeart/2005/8/layout/radial4"/>
    <dgm:cxn modelId="{CFACB027-456F-41AE-8347-F500CC94706E}" srcId="{F8586C71-3404-4806-916B-986D92CD96A4}" destId="{7D55097C-6849-4A9A-A675-C85D3BD92B4B}" srcOrd="0" destOrd="0" parTransId="{DA630F9C-5045-4C4C-B50A-5B3C1BF8F34C}" sibTransId="{1124B582-D719-4D21-9845-EA3E93ABD678}"/>
    <dgm:cxn modelId="{29F81854-AAE6-4B4F-9C24-31B5D17F8D35}" type="presOf" srcId="{839AD000-5DDB-4EF1-9287-D6E2DFA2380A}" destId="{7345169D-7219-4C0E-B319-3F8051252E53}" srcOrd="0" destOrd="0" presId="urn:microsoft.com/office/officeart/2005/8/layout/radial4"/>
    <dgm:cxn modelId="{BBEEA9B6-EB43-4A8D-9E76-13BF321CE9D5}" srcId="{8A583DD6-560B-4A16-9108-CA2E63948F0B}" destId="{F8586C71-3404-4806-916B-986D92CD96A4}" srcOrd="0" destOrd="0" parTransId="{35C4FBBA-C57B-488D-BC91-27C3A9B47350}" sibTransId="{16161327-154C-4DC3-90F5-2C0BF53AE2A3}"/>
    <dgm:cxn modelId="{B2A983B8-C5F9-4E0D-8B36-A0F2AE3189CD}" type="presOf" srcId="{7D55097C-6849-4A9A-A675-C85D3BD92B4B}" destId="{DD0EFE12-1E16-47D3-9B8D-240D89B4E3F1}" srcOrd="0" destOrd="0" presId="urn:microsoft.com/office/officeart/2005/8/layout/radial4"/>
    <dgm:cxn modelId="{136A93E6-0705-4076-8804-E0973A7659D6}" srcId="{F8586C71-3404-4806-916B-986D92CD96A4}" destId="{97C514B5-948A-433B-A788-7EB5DB073384}" srcOrd="1" destOrd="0" parTransId="{839AD000-5DDB-4EF1-9287-D6E2DFA2380A}" sibTransId="{021DFD8B-260F-49CF-8066-FD1CC71658B0}"/>
    <dgm:cxn modelId="{885529F6-EE18-4762-A833-7D8B87EDDF5C}" type="presOf" srcId="{DA630F9C-5045-4C4C-B50A-5B3C1BF8F34C}" destId="{F188A06C-C5C4-4237-A791-D8B32CFD9FB5}" srcOrd="0" destOrd="0" presId="urn:microsoft.com/office/officeart/2005/8/layout/radial4"/>
    <dgm:cxn modelId="{AADCB3F8-A200-4956-89EA-1E5A42E85C39}" type="presOf" srcId="{8A583DD6-560B-4A16-9108-CA2E63948F0B}" destId="{DD88272C-FE25-45FB-89B9-08E1526B5D05}" srcOrd="0" destOrd="0" presId="urn:microsoft.com/office/officeart/2005/8/layout/radial4"/>
    <dgm:cxn modelId="{332F8975-C867-48E8-8015-FA92ED21A86B}" type="presParOf" srcId="{DD88272C-FE25-45FB-89B9-08E1526B5D05}" destId="{A0A21431-3EFC-45FF-976D-B9F2E65D7017}" srcOrd="0" destOrd="0" presId="urn:microsoft.com/office/officeart/2005/8/layout/radial4"/>
    <dgm:cxn modelId="{55AF750D-DD10-46C3-B884-C8D8DA509038}" type="presParOf" srcId="{DD88272C-FE25-45FB-89B9-08E1526B5D05}" destId="{F188A06C-C5C4-4237-A791-D8B32CFD9FB5}" srcOrd="1" destOrd="0" presId="urn:microsoft.com/office/officeart/2005/8/layout/radial4"/>
    <dgm:cxn modelId="{198825E4-1559-4B8D-BEFC-0998BDD79530}" type="presParOf" srcId="{DD88272C-FE25-45FB-89B9-08E1526B5D05}" destId="{DD0EFE12-1E16-47D3-9B8D-240D89B4E3F1}" srcOrd="2" destOrd="0" presId="urn:microsoft.com/office/officeart/2005/8/layout/radial4"/>
    <dgm:cxn modelId="{65A2CCE8-CCE3-48B2-A3A6-DCAA1E7061F6}" type="presParOf" srcId="{DD88272C-FE25-45FB-89B9-08E1526B5D05}" destId="{7345169D-7219-4C0E-B319-3F8051252E53}" srcOrd="3" destOrd="0" presId="urn:microsoft.com/office/officeart/2005/8/layout/radial4"/>
    <dgm:cxn modelId="{B1B3213A-0153-4E00-83BE-292ABF9491BD}" type="presParOf" srcId="{DD88272C-FE25-45FB-89B9-08E1526B5D05}" destId="{FAB7C3F0-878E-4129-A5CC-DD849E615FF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583DD6-560B-4A16-9108-CA2E63948F0B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is-IS"/>
        </a:p>
      </dgm:t>
    </dgm:pt>
    <dgm:pt modelId="{F8586C71-3404-4806-916B-986D92CD96A4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gm:t>
    </dgm:pt>
    <dgm:pt modelId="{35C4FBBA-C57B-488D-BC91-27C3A9B47350}" type="parTrans" cxnId="{BBEEA9B6-EB43-4A8D-9E76-13BF321CE9D5}">
      <dgm:prSet/>
      <dgm:spPr/>
      <dgm:t>
        <a:bodyPr/>
        <a:lstStyle/>
        <a:p>
          <a:endParaRPr lang="is-IS" noProof="0"/>
        </a:p>
      </dgm:t>
    </dgm:pt>
    <dgm:pt modelId="{16161327-154C-4DC3-90F5-2C0BF53AE2A3}" type="sibTrans" cxnId="{BBEEA9B6-EB43-4A8D-9E76-13BF321CE9D5}">
      <dgm:prSet/>
      <dgm:spPr/>
      <dgm:t>
        <a:bodyPr/>
        <a:lstStyle/>
        <a:p>
          <a:endParaRPr lang="is-IS" noProof="0"/>
        </a:p>
      </dgm:t>
    </dgm:pt>
    <dgm:pt modelId="{7D55097C-6849-4A9A-A675-C85D3BD92B4B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gm:t>
    </dgm:pt>
    <dgm:pt modelId="{DA630F9C-5045-4C4C-B50A-5B3C1BF8F34C}" type="parTrans" cxnId="{CFACB027-456F-41AE-8347-F500CC94706E}">
      <dgm:prSet/>
      <dgm:spPr/>
      <dgm:t>
        <a:bodyPr/>
        <a:lstStyle/>
        <a:p>
          <a:endParaRPr lang="is-IS" noProof="0" dirty="0"/>
        </a:p>
      </dgm:t>
    </dgm:pt>
    <dgm:pt modelId="{1124B582-D719-4D21-9845-EA3E93ABD678}" type="sibTrans" cxnId="{CFACB027-456F-41AE-8347-F500CC94706E}">
      <dgm:prSet/>
      <dgm:spPr/>
      <dgm:t>
        <a:bodyPr/>
        <a:lstStyle/>
        <a:p>
          <a:endParaRPr lang="is-IS" noProof="0"/>
        </a:p>
      </dgm:t>
    </dgm:pt>
    <dgm:pt modelId="{A7C00A3E-F7BA-4E6F-BF95-8DDA63351255}">
      <dgm:prSet phldrT="[Text]"/>
      <dgm:spPr/>
      <dgm:t>
        <a:bodyPr/>
        <a:lstStyle/>
        <a:p>
          <a:r>
            <a:rPr lang="is-IS" b="1" noProof="0" dirty="0">
              <a:latin typeface="Cambria" panose="02040503050406030204" pitchFamily="18" charset="0"/>
              <a:ea typeface="Cambria" panose="02040503050406030204" pitchFamily="18" charset="0"/>
            </a:rPr>
            <a:t>X</a:t>
          </a:r>
        </a:p>
      </dgm:t>
    </dgm:pt>
    <dgm:pt modelId="{88DCBE15-4BC4-4490-8C4C-8883F17CC99F}" type="parTrans" cxnId="{4B2FCCFA-F61A-4677-865C-89F94ABBCB24}">
      <dgm:prSet/>
      <dgm:spPr/>
      <dgm:t>
        <a:bodyPr/>
        <a:lstStyle/>
        <a:p>
          <a:endParaRPr lang="is-IS" noProof="0" dirty="0"/>
        </a:p>
      </dgm:t>
    </dgm:pt>
    <dgm:pt modelId="{E65383EE-D822-4743-9700-EF9BE662D3D8}" type="sibTrans" cxnId="{4B2FCCFA-F61A-4677-865C-89F94ABBCB24}">
      <dgm:prSet/>
      <dgm:spPr/>
      <dgm:t>
        <a:bodyPr/>
        <a:lstStyle/>
        <a:p>
          <a:endParaRPr lang="is-IS" noProof="0"/>
        </a:p>
      </dgm:t>
    </dgm:pt>
    <dgm:pt modelId="{E8AABD59-659C-469A-BFB3-82FBDC47BD06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gm:t>
    </dgm:pt>
    <dgm:pt modelId="{2760BDA0-4BEA-4447-90D9-1C1C106F6F5E}" type="parTrans" cxnId="{E15AE735-9C81-4728-BAA1-528D85FC7C86}">
      <dgm:prSet/>
      <dgm:spPr/>
      <dgm:t>
        <a:bodyPr/>
        <a:lstStyle/>
        <a:p>
          <a:endParaRPr lang="is-IS" noProof="0" dirty="0"/>
        </a:p>
      </dgm:t>
    </dgm:pt>
    <dgm:pt modelId="{345CA2B5-DAD9-4BC6-904F-2998CB4AC1C8}" type="sibTrans" cxnId="{E15AE735-9C81-4728-BAA1-528D85FC7C86}">
      <dgm:prSet/>
      <dgm:spPr/>
      <dgm:t>
        <a:bodyPr/>
        <a:lstStyle/>
        <a:p>
          <a:endParaRPr lang="is-IS" noProof="0"/>
        </a:p>
      </dgm:t>
    </dgm:pt>
    <dgm:pt modelId="{DD88272C-FE25-45FB-89B9-08E1526B5D05}" type="pres">
      <dgm:prSet presAssocID="{8A583DD6-560B-4A16-9108-CA2E63948F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A21431-3EFC-45FF-976D-B9F2E65D7017}" type="pres">
      <dgm:prSet presAssocID="{F8586C71-3404-4806-916B-986D92CD96A4}" presName="centerShape" presStyleLbl="node0" presStyleIdx="0" presStyleCnt="1"/>
      <dgm:spPr/>
    </dgm:pt>
    <dgm:pt modelId="{F188A06C-C5C4-4237-A791-D8B32CFD9FB5}" type="pres">
      <dgm:prSet presAssocID="{DA630F9C-5045-4C4C-B50A-5B3C1BF8F34C}" presName="parTrans" presStyleLbl="bgSibTrans2D1" presStyleIdx="0" presStyleCnt="3"/>
      <dgm:spPr/>
    </dgm:pt>
    <dgm:pt modelId="{DD0EFE12-1E16-47D3-9B8D-240D89B4E3F1}" type="pres">
      <dgm:prSet presAssocID="{7D55097C-6849-4A9A-A675-C85D3BD92B4B}" presName="node" presStyleLbl="node1" presStyleIdx="0" presStyleCnt="3">
        <dgm:presLayoutVars>
          <dgm:bulletEnabled val="1"/>
        </dgm:presLayoutVars>
      </dgm:prSet>
      <dgm:spPr/>
    </dgm:pt>
    <dgm:pt modelId="{63114880-9A2E-49A9-BEDC-271AC9E9DAC8}" type="pres">
      <dgm:prSet presAssocID="{88DCBE15-4BC4-4490-8C4C-8883F17CC99F}" presName="parTrans" presStyleLbl="bgSibTrans2D1" presStyleIdx="1" presStyleCnt="3"/>
      <dgm:spPr/>
    </dgm:pt>
    <dgm:pt modelId="{9825AD27-9B5D-47FF-BB13-B8752A31CAC4}" type="pres">
      <dgm:prSet presAssocID="{A7C00A3E-F7BA-4E6F-BF95-8DDA63351255}" presName="node" presStyleLbl="node1" presStyleIdx="1" presStyleCnt="3">
        <dgm:presLayoutVars>
          <dgm:bulletEnabled val="1"/>
        </dgm:presLayoutVars>
      </dgm:prSet>
      <dgm:spPr/>
    </dgm:pt>
    <dgm:pt modelId="{D98090E8-B032-4DAA-84E0-F2FA5C841651}" type="pres">
      <dgm:prSet presAssocID="{2760BDA0-4BEA-4447-90D9-1C1C106F6F5E}" presName="parTrans" presStyleLbl="bgSibTrans2D1" presStyleIdx="2" presStyleCnt="3"/>
      <dgm:spPr/>
    </dgm:pt>
    <dgm:pt modelId="{C3C11B71-B8BD-44D4-AD06-012195721328}" type="pres">
      <dgm:prSet presAssocID="{E8AABD59-659C-469A-BFB3-82FBDC47BD06}" presName="node" presStyleLbl="node1" presStyleIdx="2" presStyleCnt="3">
        <dgm:presLayoutVars>
          <dgm:bulletEnabled val="1"/>
        </dgm:presLayoutVars>
      </dgm:prSet>
      <dgm:spPr/>
    </dgm:pt>
  </dgm:ptLst>
  <dgm:cxnLst>
    <dgm:cxn modelId="{E095B00C-CF69-491C-B692-A5E6225350CC}" type="presOf" srcId="{7D55097C-6849-4A9A-A675-C85D3BD92B4B}" destId="{DD0EFE12-1E16-47D3-9B8D-240D89B4E3F1}" srcOrd="0" destOrd="0" presId="urn:microsoft.com/office/officeart/2005/8/layout/radial4"/>
    <dgm:cxn modelId="{CFACB027-456F-41AE-8347-F500CC94706E}" srcId="{F8586C71-3404-4806-916B-986D92CD96A4}" destId="{7D55097C-6849-4A9A-A675-C85D3BD92B4B}" srcOrd="0" destOrd="0" parTransId="{DA630F9C-5045-4C4C-B50A-5B3C1BF8F34C}" sibTransId="{1124B582-D719-4D21-9845-EA3E93ABD678}"/>
    <dgm:cxn modelId="{C53DD82A-AB1E-40BC-95FF-D0DE2ECA30DA}" type="presOf" srcId="{E8AABD59-659C-469A-BFB3-82FBDC47BD06}" destId="{C3C11B71-B8BD-44D4-AD06-012195721328}" srcOrd="0" destOrd="0" presId="urn:microsoft.com/office/officeart/2005/8/layout/radial4"/>
    <dgm:cxn modelId="{B65C822D-A42B-4D33-9F6B-3A713B7124BE}" type="presOf" srcId="{A7C00A3E-F7BA-4E6F-BF95-8DDA63351255}" destId="{9825AD27-9B5D-47FF-BB13-B8752A31CAC4}" srcOrd="0" destOrd="0" presId="urn:microsoft.com/office/officeart/2005/8/layout/radial4"/>
    <dgm:cxn modelId="{E15AE735-9C81-4728-BAA1-528D85FC7C86}" srcId="{F8586C71-3404-4806-916B-986D92CD96A4}" destId="{E8AABD59-659C-469A-BFB3-82FBDC47BD06}" srcOrd="2" destOrd="0" parTransId="{2760BDA0-4BEA-4447-90D9-1C1C106F6F5E}" sibTransId="{345CA2B5-DAD9-4BC6-904F-2998CB4AC1C8}"/>
    <dgm:cxn modelId="{AE0FFD67-19D5-4EA9-9A83-12590EC9208E}" type="presOf" srcId="{88DCBE15-4BC4-4490-8C4C-8883F17CC99F}" destId="{63114880-9A2E-49A9-BEDC-271AC9E9DAC8}" srcOrd="0" destOrd="0" presId="urn:microsoft.com/office/officeart/2005/8/layout/radial4"/>
    <dgm:cxn modelId="{7C4A977F-E9FE-4631-B144-1E72F2A0B99F}" type="presOf" srcId="{DA630F9C-5045-4C4C-B50A-5B3C1BF8F34C}" destId="{F188A06C-C5C4-4237-A791-D8B32CFD9FB5}" srcOrd="0" destOrd="0" presId="urn:microsoft.com/office/officeart/2005/8/layout/radial4"/>
    <dgm:cxn modelId="{BBEEA9B6-EB43-4A8D-9E76-13BF321CE9D5}" srcId="{8A583DD6-560B-4A16-9108-CA2E63948F0B}" destId="{F8586C71-3404-4806-916B-986D92CD96A4}" srcOrd="0" destOrd="0" parTransId="{35C4FBBA-C57B-488D-BC91-27C3A9B47350}" sibTransId="{16161327-154C-4DC3-90F5-2C0BF53AE2A3}"/>
    <dgm:cxn modelId="{6B62B3C1-5926-444F-808D-F7AE87A37B0C}" type="presOf" srcId="{F8586C71-3404-4806-916B-986D92CD96A4}" destId="{A0A21431-3EFC-45FF-976D-B9F2E65D7017}" srcOrd="0" destOrd="0" presId="urn:microsoft.com/office/officeart/2005/8/layout/radial4"/>
    <dgm:cxn modelId="{52FE07C4-74C3-417E-94E5-E74ABAAEE634}" type="presOf" srcId="{8A583DD6-560B-4A16-9108-CA2E63948F0B}" destId="{DD88272C-FE25-45FB-89B9-08E1526B5D05}" srcOrd="0" destOrd="0" presId="urn:microsoft.com/office/officeart/2005/8/layout/radial4"/>
    <dgm:cxn modelId="{4B2FCCFA-F61A-4677-865C-89F94ABBCB24}" srcId="{F8586C71-3404-4806-916B-986D92CD96A4}" destId="{A7C00A3E-F7BA-4E6F-BF95-8DDA63351255}" srcOrd="1" destOrd="0" parTransId="{88DCBE15-4BC4-4490-8C4C-8883F17CC99F}" sibTransId="{E65383EE-D822-4743-9700-EF9BE662D3D8}"/>
    <dgm:cxn modelId="{3180BCFB-66B1-4A2D-BBDD-680A7354BEF1}" type="presOf" srcId="{2760BDA0-4BEA-4447-90D9-1C1C106F6F5E}" destId="{D98090E8-B032-4DAA-84E0-F2FA5C841651}" srcOrd="0" destOrd="0" presId="urn:microsoft.com/office/officeart/2005/8/layout/radial4"/>
    <dgm:cxn modelId="{52E0CDF1-E78D-4A2D-86DB-EF2A8900052A}" type="presParOf" srcId="{DD88272C-FE25-45FB-89B9-08E1526B5D05}" destId="{A0A21431-3EFC-45FF-976D-B9F2E65D7017}" srcOrd="0" destOrd="0" presId="urn:microsoft.com/office/officeart/2005/8/layout/radial4"/>
    <dgm:cxn modelId="{C53879A8-B3E0-4658-91E1-1C4DC3C170F2}" type="presParOf" srcId="{DD88272C-FE25-45FB-89B9-08E1526B5D05}" destId="{F188A06C-C5C4-4237-A791-D8B32CFD9FB5}" srcOrd="1" destOrd="0" presId="urn:microsoft.com/office/officeart/2005/8/layout/radial4"/>
    <dgm:cxn modelId="{75C8EAC6-719D-4895-938A-00A90A74BC55}" type="presParOf" srcId="{DD88272C-FE25-45FB-89B9-08E1526B5D05}" destId="{DD0EFE12-1E16-47D3-9B8D-240D89B4E3F1}" srcOrd="2" destOrd="0" presId="urn:microsoft.com/office/officeart/2005/8/layout/radial4"/>
    <dgm:cxn modelId="{45D453A1-2328-4537-ABC1-B62B59873D12}" type="presParOf" srcId="{DD88272C-FE25-45FB-89B9-08E1526B5D05}" destId="{63114880-9A2E-49A9-BEDC-271AC9E9DAC8}" srcOrd="3" destOrd="0" presId="urn:microsoft.com/office/officeart/2005/8/layout/radial4"/>
    <dgm:cxn modelId="{1DECCDBC-BA21-42C6-ABBD-DD3F738A6FEA}" type="presParOf" srcId="{DD88272C-FE25-45FB-89B9-08E1526B5D05}" destId="{9825AD27-9B5D-47FF-BB13-B8752A31CAC4}" srcOrd="4" destOrd="0" presId="urn:microsoft.com/office/officeart/2005/8/layout/radial4"/>
    <dgm:cxn modelId="{39201B0E-E616-4621-81DD-ACB7F5DB34ED}" type="presParOf" srcId="{DD88272C-FE25-45FB-89B9-08E1526B5D05}" destId="{D98090E8-B032-4DAA-84E0-F2FA5C841651}" srcOrd="5" destOrd="0" presId="urn:microsoft.com/office/officeart/2005/8/layout/radial4"/>
    <dgm:cxn modelId="{82CAA680-892F-4D0E-877F-55C4288CC4A0}" type="presParOf" srcId="{DD88272C-FE25-45FB-89B9-08E1526B5D05}" destId="{C3C11B71-B8BD-44D4-AD06-01219572132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583DD6-560B-4A16-9108-CA2E63948F0B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is-IS"/>
        </a:p>
      </dgm:t>
    </dgm:pt>
    <dgm:pt modelId="{F8586C71-3404-4806-916B-986D92CD96A4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gm:t>
    </dgm:pt>
    <dgm:pt modelId="{35C4FBBA-C57B-488D-BC91-27C3A9B47350}" type="parTrans" cxnId="{BBEEA9B6-EB43-4A8D-9E76-13BF321CE9D5}">
      <dgm:prSet/>
      <dgm:spPr/>
      <dgm:t>
        <a:bodyPr/>
        <a:lstStyle/>
        <a:p>
          <a:endParaRPr lang="is-IS" noProof="0"/>
        </a:p>
      </dgm:t>
    </dgm:pt>
    <dgm:pt modelId="{16161327-154C-4DC3-90F5-2C0BF53AE2A3}" type="sibTrans" cxnId="{BBEEA9B6-EB43-4A8D-9E76-13BF321CE9D5}">
      <dgm:prSet/>
      <dgm:spPr/>
      <dgm:t>
        <a:bodyPr/>
        <a:lstStyle/>
        <a:p>
          <a:endParaRPr lang="is-IS" noProof="0"/>
        </a:p>
      </dgm:t>
    </dgm:pt>
    <dgm:pt modelId="{7D55097C-6849-4A9A-A675-C85D3BD92B4B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gm:t>
    </dgm:pt>
    <dgm:pt modelId="{DA630F9C-5045-4C4C-B50A-5B3C1BF8F34C}" type="parTrans" cxnId="{CFACB027-456F-41AE-8347-F500CC94706E}">
      <dgm:prSet/>
      <dgm:spPr/>
      <dgm:t>
        <a:bodyPr/>
        <a:lstStyle/>
        <a:p>
          <a:endParaRPr lang="is-IS" noProof="0" dirty="0"/>
        </a:p>
      </dgm:t>
    </dgm:pt>
    <dgm:pt modelId="{1124B582-D719-4D21-9845-EA3E93ABD678}" type="sibTrans" cxnId="{CFACB027-456F-41AE-8347-F500CC94706E}">
      <dgm:prSet/>
      <dgm:spPr/>
      <dgm:t>
        <a:bodyPr/>
        <a:lstStyle/>
        <a:p>
          <a:endParaRPr lang="is-IS" noProof="0"/>
        </a:p>
      </dgm:t>
    </dgm:pt>
    <dgm:pt modelId="{A7C00A3E-F7BA-4E6F-BF95-8DDA63351255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Viðskipti</a:t>
          </a:r>
        </a:p>
      </dgm:t>
    </dgm:pt>
    <dgm:pt modelId="{88DCBE15-4BC4-4490-8C4C-8883F17CC99F}" type="parTrans" cxnId="{4B2FCCFA-F61A-4677-865C-89F94ABBCB24}">
      <dgm:prSet/>
      <dgm:spPr/>
      <dgm:t>
        <a:bodyPr/>
        <a:lstStyle/>
        <a:p>
          <a:endParaRPr lang="is-IS" noProof="0" dirty="0"/>
        </a:p>
      </dgm:t>
    </dgm:pt>
    <dgm:pt modelId="{E65383EE-D822-4743-9700-EF9BE662D3D8}" type="sibTrans" cxnId="{4B2FCCFA-F61A-4677-865C-89F94ABBCB24}">
      <dgm:prSet/>
      <dgm:spPr/>
      <dgm:t>
        <a:bodyPr/>
        <a:lstStyle/>
        <a:p>
          <a:endParaRPr lang="is-IS" noProof="0"/>
        </a:p>
      </dgm:t>
    </dgm:pt>
    <dgm:pt modelId="{E8AABD59-659C-469A-BFB3-82FBDC47BD06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gm:t>
    </dgm:pt>
    <dgm:pt modelId="{2760BDA0-4BEA-4447-90D9-1C1C106F6F5E}" type="parTrans" cxnId="{E15AE735-9C81-4728-BAA1-528D85FC7C86}">
      <dgm:prSet/>
      <dgm:spPr/>
      <dgm:t>
        <a:bodyPr/>
        <a:lstStyle/>
        <a:p>
          <a:endParaRPr lang="is-IS" noProof="0" dirty="0"/>
        </a:p>
      </dgm:t>
    </dgm:pt>
    <dgm:pt modelId="{345CA2B5-DAD9-4BC6-904F-2998CB4AC1C8}" type="sibTrans" cxnId="{E15AE735-9C81-4728-BAA1-528D85FC7C86}">
      <dgm:prSet/>
      <dgm:spPr/>
      <dgm:t>
        <a:bodyPr/>
        <a:lstStyle/>
        <a:p>
          <a:endParaRPr lang="is-IS" noProof="0"/>
        </a:p>
      </dgm:t>
    </dgm:pt>
    <dgm:pt modelId="{DD88272C-FE25-45FB-89B9-08E1526B5D05}" type="pres">
      <dgm:prSet presAssocID="{8A583DD6-560B-4A16-9108-CA2E63948F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A21431-3EFC-45FF-976D-B9F2E65D7017}" type="pres">
      <dgm:prSet presAssocID="{F8586C71-3404-4806-916B-986D92CD96A4}" presName="centerShape" presStyleLbl="node0" presStyleIdx="0" presStyleCnt="1"/>
      <dgm:spPr/>
    </dgm:pt>
    <dgm:pt modelId="{F188A06C-C5C4-4237-A791-D8B32CFD9FB5}" type="pres">
      <dgm:prSet presAssocID="{DA630F9C-5045-4C4C-B50A-5B3C1BF8F34C}" presName="parTrans" presStyleLbl="bgSibTrans2D1" presStyleIdx="0" presStyleCnt="3"/>
      <dgm:spPr/>
    </dgm:pt>
    <dgm:pt modelId="{DD0EFE12-1E16-47D3-9B8D-240D89B4E3F1}" type="pres">
      <dgm:prSet presAssocID="{7D55097C-6849-4A9A-A675-C85D3BD92B4B}" presName="node" presStyleLbl="node1" presStyleIdx="0" presStyleCnt="3">
        <dgm:presLayoutVars>
          <dgm:bulletEnabled val="1"/>
        </dgm:presLayoutVars>
      </dgm:prSet>
      <dgm:spPr/>
    </dgm:pt>
    <dgm:pt modelId="{63114880-9A2E-49A9-BEDC-271AC9E9DAC8}" type="pres">
      <dgm:prSet presAssocID="{88DCBE15-4BC4-4490-8C4C-8883F17CC99F}" presName="parTrans" presStyleLbl="bgSibTrans2D1" presStyleIdx="1" presStyleCnt="3"/>
      <dgm:spPr/>
    </dgm:pt>
    <dgm:pt modelId="{9825AD27-9B5D-47FF-BB13-B8752A31CAC4}" type="pres">
      <dgm:prSet presAssocID="{A7C00A3E-F7BA-4E6F-BF95-8DDA63351255}" presName="node" presStyleLbl="node1" presStyleIdx="1" presStyleCnt="3">
        <dgm:presLayoutVars>
          <dgm:bulletEnabled val="1"/>
        </dgm:presLayoutVars>
      </dgm:prSet>
      <dgm:spPr/>
    </dgm:pt>
    <dgm:pt modelId="{D98090E8-B032-4DAA-84E0-F2FA5C841651}" type="pres">
      <dgm:prSet presAssocID="{2760BDA0-4BEA-4447-90D9-1C1C106F6F5E}" presName="parTrans" presStyleLbl="bgSibTrans2D1" presStyleIdx="2" presStyleCnt="3"/>
      <dgm:spPr/>
    </dgm:pt>
    <dgm:pt modelId="{C3C11B71-B8BD-44D4-AD06-012195721328}" type="pres">
      <dgm:prSet presAssocID="{E8AABD59-659C-469A-BFB3-82FBDC47BD06}" presName="node" presStyleLbl="node1" presStyleIdx="2" presStyleCnt="3">
        <dgm:presLayoutVars>
          <dgm:bulletEnabled val="1"/>
        </dgm:presLayoutVars>
      </dgm:prSet>
      <dgm:spPr/>
    </dgm:pt>
  </dgm:ptLst>
  <dgm:cxnLst>
    <dgm:cxn modelId="{E0417103-42A3-4283-8666-A074AF5E1CAE}" type="presOf" srcId="{F8586C71-3404-4806-916B-986D92CD96A4}" destId="{A0A21431-3EFC-45FF-976D-B9F2E65D7017}" srcOrd="0" destOrd="0" presId="urn:microsoft.com/office/officeart/2005/8/layout/radial4"/>
    <dgm:cxn modelId="{E16C550C-68D7-4701-A700-B4FB3E4D79E8}" type="presOf" srcId="{8A583DD6-560B-4A16-9108-CA2E63948F0B}" destId="{DD88272C-FE25-45FB-89B9-08E1526B5D05}" srcOrd="0" destOrd="0" presId="urn:microsoft.com/office/officeart/2005/8/layout/radial4"/>
    <dgm:cxn modelId="{DC519317-5512-45EC-B7DB-16ADA4239929}" type="presOf" srcId="{DA630F9C-5045-4C4C-B50A-5B3C1BF8F34C}" destId="{F188A06C-C5C4-4237-A791-D8B32CFD9FB5}" srcOrd="0" destOrd="0" presId="urn:microsoft.com/office/officeart/2005/8/layout/radial4"/>
    <dgm:cxn modelId="{CFACB027-456F-41AE-8347-F500CC94706E}" srcId="{F8586C71-3404-4806-916B-986D92CD96A4}" destId="{7D55097C-6849-4A9A-A675-C85D3BD92B4B}" srcOrd="0" destOrd="0" parTransId="{DA630F9C-5045-4C4C-B50A-5B3C1BF8F34C}" sibTransId="{1124B582-D719-4D21-9845-EA3E93ABD678}"/>
    <dgm:cxn modelId="{FCAFE72D-9097-403B-B6E3-54EB81D5859F}" type="presOf" srcId="{E8AABD59-659C-469A-BFB3-82FBDC47BD06}" destId="{C3C11B71-B8BD-44D4-AD06-012195721328}" srcOrd="0" destOrd="0" presId="urn:microsoft.com/office/officeart/2005/8/layout/radial4"/>
    <dgm:cxn modelId="{E15AE735-9C81-4728-BAA1-528D85FC7C86}" srcId="{F8586C71-3404-4806-916B-986D92CD96A4}" destId="{E8AABD59-659C-469A-BFB3-82FBDC47BD06}" srcOrd="2" destOrd="0" parTransId="{2760BDA0-4BEA-4447-90D9-1C1C106F6F5E}" sibTransId="{345CA2B5-DAD9-4BC6-904F-2998CB4AC1C8}"/>
    <dgm:cxn modelId="{22835299-4050-4E16-9093-EC79871990B2}" type="presOf" srcId="{2760BDA0-4BEA-4447-90D9-1C1C106F6F5E}" destId="{D98090E8-B032-4DAA-84E0-F2FA5C841651}" srcOrd="0" destOrd="0" presId="urn:microsoft.com/office/officeart/2005/8/layout/radial4"/>
    <dgm:cxn modelId="{63FC59A9-9577-4C33-B4FB-61CDAC688BF5}" type="presOf" srcId="{7D55097C-6849-4A9A-A675-C85D3BD92B4B}" destId="{DD0EFE12-1E16-47D3-9B8D-240D89B4E3F1}" srcOrd="0" destOrd="0" presId="urn:microsoft.com/office/officeart/2005/8/layout/radial4"/>
    <dgm:cxn modelId="{BBEEA9B6-EB43-4A8D-9E76-13BF321CE9D5}" srcId="{8A583DD6-560B-4A16-9108-CA2E63948F0B}" destId="{F8586C71-3404-4806-916B-986D92CD96A4}" srcOrd="0" destOrd="0" parTransId="{35C4FBBA-C57B-488D-BC91-27C3A9B47350}" sibTransId="{16161327-154C-4DC3-90F5-2C0BF53AE2A3}"/>
    <dgm:cxn modelId="{B8D19FF9-855C-40AD-882E-DB633FE26B92}" type="presOf" srcId="{88DCBE15-4BC4-4490-8C4C-8883F17CC99F}" destId="{63114880-9A2E-49A9-BEDC-271AC9E9DAC8}" srcOrd="0" destOrd="0" presId="urn:microsoft.com/office/officeart/2005/8/layout/radial4"/>
    <dgm:cxn modelId="{4B2FCCFA-F61A-4677-865C-89F94ABBCB24}" srcId="{F8586C71-3404-4806-916B-986D92CD96A4}" destId="{A7C00A3E-F7BA-4E6F-BF95-8DDA63351255}" srcOrd="1" destOrd="0" parTransId="{88DCBE15-4BC4-4490-8C4C-8883F17CC99F}" sibTransId="{E65383EE-D822-4743-9700-EF9BE662D3D8}"/>
    <dgm:cxn modelId="{E6135FFB-BFB7-45CB-BCAA-C61CBF9F7CB1}" type="presOf" srcId="{A7C00A3E-F7BA-4E6F-BF95-8DDA63351255}" destId="{9825AD27-9B5D-47FF-BB13-B8752A31CAC4}" srcOrd="0" destOrd="0" presId="urn:microsoft.com/office/officeart/2005/8/layout/radial4"/>
    <dgm:cxn modelId="{305B264B-E612-403E-853D-7F60C42E6677}" type="presParOf" srcId="{DD88272C-FE25-45FB-89B9-08E1526B5D05}" destId="{A0A21431-3EFC-45FF-976D-B9F2E65D7017}" srcOrd="0" destOrd="0" presId="urn:microsoft.com/office/officeart/2005/8/layout/radial4"/>
    <dgm:cxn modelId="{B4891DD6-B9FF-4759-BD37-A8F3DFFC60AC}" type="presParOf" srcId="{DD88272C-FE25-45FB-89B9-08E1526B5D05}" destId="{F188A06C-C5C4-4237-A791-D8B32CFD9FB5}" srcOrd="1" destOrd="0" presId="urn:microsoft.com/office/officeart/2005/8/layout/radial4"/>
    <dgm:cxn modelId="{824824FE-6F11-4192-8046-1899052A2F0D}" type="presParOf" srcId="{DD88272C-FE25-45FB-89B9-08E1526B5D05}" destId="{DD0EFE12-1E16-47D3-9B8D-240D89B4E3F1}" srcOrd="2" destOrd="0" presId="urn:microsoft.com/office/officeart/2005/8/layout/radial4"/>
    <dgm:cxn modelId="{229FD500-0272-4870-A818-B47431582BB9}" type="presParOf" srcId="{DD88272C-FE25-45FB-89B9-08E1526B5D05}" destId="{63114880-9A2E-49A9-BEDC-271AC9E9DAC8}" srcOrd="3" destOrd="0" presId="urn:microsoft.com/office/officeart/2005/8/layout/radial4"/>
    <dgm:cxn modelId="{B57DB299-4081-4CF9-B790-7848304D3FB3}" type="presParOf" srcId="{DD88272C-FE25-45FB-89B9-08E1526B5D05}" destId="{9825AD27-9B5D-47FF-BB13-B8752A31CAC4}" srcOrd="4" destOrd="0" presId="urn:microsoft.com/office/officeart/2005/8/layout/radial4"/>
    <dgm:cxn modelId="{C5528C3E-821D-423D-AD66-7E6FDBC1EFCD}" type="presParOf" srcId="{DD88272C-FE25-45FB-89B9-08E1526B5D05}" destId="{D98090E8-B032-4DAA-84E0-F2FA5C841651}" srcOrd="5" destOrd="0" presId="urn:microsoft.com/office/officeart/2005/8/layout/radial4"/>
    <dgm:cxn modelId="{62420D02-6802-402E-B1BD-766344F53319}" type="presParOf" srcId="{DD88272C-FE25-45FB-89B9-08E1526B5D05}" destId="{C3C11B71-B8BD-44D4-AD06-01219572132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583DD6-560B-4A16-9108-CA2E63948F0B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is-IS"/>
        </a:p>
      </dgm:t>
    </dgm:pt>
    <dgm:pt modelId="{F8586C71-3404-4806-916B-986D92CD96A4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gm:t>
    </dgm:pt>
    <dgm:pt modelId="{35C4FBBA-C57B-488D-BC91-27C3A9B47350}" type="parTrans" cxnId="{BBEEA9B6-EB43-4A8D-9E76-13BF321CE9D5}">
      <dgm:prSet/>
      <dgm:spPr/>
      <dgm:t>
        <a:bodyPr/>
        <a:lstStyle/>
        <a:p>
          <a:endParaRPr lang="is-IS" noProof="0"/>
        </a:p>
      </dgm:t>
    </dgm:pt>
    <dgm:pt modelId="{16161327-154C-4DC3-90F5-2C0BF53AE2A3}" type="sibTrans" cxnId="{BBEEA9B6-EB43-4A8D-9E76-13BF321CE9D5}">
      <dgm:prSet/>
      <dgm:spPr/>
      <dgm:t>
        <a:bodyPr/>
        <a:lstStyle/>
        <a:p>
          <a:endParaRPr lang="is-IS" noProof="0"/>
        </a:p>
      </dgm:t>
    </dgm:pt>
    <dgm:pt modelId="{7D55097C-6849-4A9A-A675-C85D3BD92B4B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gm:t>
    </dgm:pt>
    <dgm:pt modelId="{DA630F9C-5045-4C4C-B50A-5B3C1BF8F34C}" type="parTrans" cxnId="{CFACB027-456F-41AE-8347-F500CC94706E}">
      <dgm:prSet/>
      <dgm:spPr/>
      <dgm:t>
        <a:bodyPr/>
        <a:lstStyle/>
        <a:p>
          <a:endParaRPr lang="is-IS" noProof="0" dirty="0"/>
        </a:p>
      </dgm:t>
    </dgm:pt>
    <dgm:pt modelId="{1124B582-D719-4D21-9845-EA3E93ABD678}" type="sibTrans" cxnId="{CFACB027-456F-41AE-8347-F500CC94706E}">
      <dgm:prSet/>
      <dgm:spPr/>
      <dgm:t>
        <a:bodyPr/>
        <a:lstStyle/>
        <a:p>
          <a:endParaRPr lang="is-IS" noProof="0"/>
        </a:p>
      </dgm:t>
    </dgm:pt>
    <dgm:pt modelId="{A7C00A3E-F7BA-4E6F-BF95-8DDA63351255}">
      <dgm:prSet phldrT="[Text]"/>
      <dgm:spPr/>
      <dgm:t>
        <a:bodyPr/>
        <a:lstStyle/>
        <a:p>
          <a:r>
            <a:rPr lang="is-IS" b="0" noProof="0" dirty="0">
              <a:latin typeface="Cambria" panose="02040503050406030204" pitchFamily="18" charset="0"/>
              <a:ea typeface="Cambria" panose="02040503050406030204" pitchFamily="18" charset="0"/>
            </a:rPr>
            <a:t>Viðskipti</a:t>
          </a:r>
        </a:p>
      </dgm:t>
    </dgm:pt>
    <dgm:pt modelId="{88DCBE15-4BC4-4490-8C4C-8883F17CC99F}" type="parTrans" cxnId="{4B2FCCFA-F61A-4677-865C-89F94ABBCB24}">
      <dgm:prSet/>
      <dgm:spPr/>
      <dgm:t>
        <a:bodyPr/>
        <a:lstStyle/>
        <a:p>
          <a:endParaRPr lang="is-IS" noProof="0" dirty="0"/>
        </a:p>
      </dgm:t>
    </dgm:pt>
    <dgm:pt modelId="{E65383EE-D822-4743-9700-EF9BE662D3D8}" type="sibTrans" cxnId="{4B2FCCFA-F61A-4677-865C-89F94ABBCB24}">
      <dgm:prSet/>
      <dgm:spPr/>
      <dgm:t>
        <a:bodyPr/>
        <a:lstStyle/>
        <a:p>
          <a:endParaRPr lang="is-IS" noProof="0"/>
        </a:p>
      </dgm:t>
    </dgm:pt>
    <dgm:pt modelId="{E8AABD59-659C-469A-BFB3-82FBDC47BD06}">
      <dgm:prSet phldrT="[Text]"/>
      <dgm:spPr/>
      <dgm:t>
        <a:bodyPr/>
        <a:lstStyle/>
        <a:p>
          <a:r>
            <a:rPr lang="is-IS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gm:t>
    </dgm:pt>
    <dgm:pt modelId="{2760BDA0-4BEA-4447-90D9-1C1C106F6F5E}" type="parTrans" cxnId="{E15AE735-9C81-4728-BAA1-528D85FC7C86}">
      <dgm:prSet/>
      <dgm:spPr/>
      <dgm:t>
        <a:bodyPr/>
        <a:lstStyle/>
        <a:p>
          <a:endParaRPr lang="is-IS" noProof="0" dirty="0"/>
        </a:p>
      </dgm:t>
    </dgm:pt>
    <dgm:pt modelId="{345CA2B5-DAD9-4BC6-904F-2998CB4AC1C8}" type="sibTrans" cxnId="{E15AE735-9C81-4728-BAA1-528D85FC7C86}">
      <dgm:prSet/>
      <dgm:spPr/>
      <dgm:t>
        <a:bodyPr/>
        <a:lstStyle/>
        <a:p>
          <a:endParaRPr lang="is-IS" noProof="0"/>
        </a:p>
      </dgm:t>
    </dgm:pt>
    <dgm:pt modelId="{DD88272C-FE25-45FB-89B9-08E1526B5D05}" type="pres">
      <dgm:prSet presAssocID="{8A583DD6-560B-4A16-9108-CA2E63948F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A21431-3EFC-45FF-976D-B9F2E65D7017}" type="pres">
      <dgm:prSet presAssocID="{F8586C71-3404-4806-916B-986D92CD96A4}" presName="centerShape" presStyleLbl="node0" presStyleIdx="0" presStyleCnt="1"/>
      <dgm:spPr/>
    </dgm:pt>
    <dgm:pt modelId="{F188A06C-C5C4-4237-A791-D8B32CFD9FB5}" type="pres">
      <dgm:prSet presAssocID="{DA630F9C-5045-4C4C-B50A-5B3C1BF8F34C}" presName="parTrans" presStyleLbl="bgSibTrans2D1" presStyleIdx="0" presStyleCnt="3"/>
      <dgm:spPr/>
    </dgm:pt>
    <dgm:pt modelId="{DD0EFE12-1E16-47D3-9B8D-240D89B4E3F1}" type="pres">
      <dgm:prSet presAssocID="{7D55097C-6849-4A9A-A675-C85D3BD92B4B}" presName="node" presStyleLbl="node1" presStyleIdx="0" presStyleCnt="3">
        <dgm:presLayoutVars>
          <dgm:bulletEnabled val="1"/>
        </dgm:presLayoutVars>
      </dgm:prSet>
      <dgm:spPr/>
    </dgm:pt>
    <dgm:pt modelId="{63114880-9A2E-49A9-BEDC-271AC9E9DAC8}" type="pres">
      <dgm:prSet presAssocID="{88DCBE15-4BC4-4490-8C4C-8883F17CC99F}" presName="parTrans" presStyleLbl="bgSibTrans2D1" presStyleIdx="1" presStyleCnt="3"/>
      <dgm:spPr/>
    </dgm:pt>
    <dgm:pt modelId="{9825AD27-9B5D-47FF-BB13-B8752A31CAC4}" type="pres">
      <dgm:prSet presAssocID="{A7C00A3E-F7BA-4E6F-BF95-8DDA63351255}" presName="node" presStyleLbl="node1" presStyleIdx="1" presStyleCnt="3">
        <dgm:presLayoutVars>
          <dgm:bulletEnabled val="1"/>
        </dgm:presLayoutVars>
      </dgm:prSet>
      <dgm:spPr/>
    </dgm:pt>
    <dgm:pt modelId="{D98090E8-B032-4DAA-84E0-F2FA5C841651}" type="pres">
      <dgm:prSet presAssocID="{2760BDA0-4BEA-4447-90D9-1C1C106F6F5E}" presName="parTrans" presStyleLbl="bgSibTrans2D1" presStyleIdx="2" presStyleCnt="3"/>
      <dgm:spPr/>
    </dgm:pt>
    <dgm:pt modelId="{C3C11B71-B8BD-44D4-AD06-012195721328}" type="pres">
      <dgm:prSet presAssocID="{E8AABD59-659C-469A-BFB3-82FBDC47BD06}" presName="node" presStyleLbl="node1" presStyleIdx="2" presStyleCnt="3">
        <dgm:presLayoutVars>
          <dgm:bulletEnabled val="1"/>
        </dgm:presLayoutVars>
      </dgm:prSet>
      <dgm:spPr/>
    </dgm:pt>
  </dgm:ptLst>
  <dgm:cxnLst>
    <dgm:cxn modelId="{8655FF01-1804-4147-9A4B-7D34735C0BBD}" type="presOf" srcId="{F8586C71-3404-4806-916B-986D92CD96A4}" destId="{A0A21431-3EFC-45FF-976D-B9F2E65D7017}" srcOrd="0" destOrd="0" presId="urn:microsoft.com/office/officeart/2005/8/layout/radial4"/>
    <dgm:cxn modelId="{FB6A6A05-43C1-447A-9BC8-479AAAE81711}" type="presOf" srcId="{88DCBE15-4BC4-4490-8C4C-8883F17CC99F}" destId="{63114880-9A2E-49A9-BEDC-271AC9E9DAC8}" srcOrd="0" destOrd="0" presId="urn:microsoft.com/office/officeart/2005/8/layout/radial4"/>
    <dgm:cxn modelId="{CFACB027-456F-41AE-8347-F500CC94706E}" srcId="{F8586C71-3404-4806-916B-986D92CD96A4}" destId="{7D55097C-6849-4A9A-A675-C85D3BD92B4B}" srcOrd="0" destOrd="0" parTransId="{DA630F9C-5045-4C4C-B50A-5B3C1BF8F34C}" sibTransId="{1124B582-D719-4D21-9845-EA3E93ABD678}"/>
    <dgm:cxn modelId="{D0060D34-120B-4565-A893-718EB5A3F6B3}" type="presOf" srcId="{8A583DD6-560B-4A16-9108-CA2E63948F0B}" destId="{DD88272C-FE25-45FB-89B9-08E1526B5D05}" srcOrd="0" destOrd="0" presId="urn:microsoft.com/office/officeart/2005/8/layout/radial4"/>
    <dgm:cxn modelId="{E15AE735-9C81-4728-BAA1-528D85FC7C86}" srcId="{F8586C71-3404-4806-916B-986D92CD96A4}" destId="{E8AABD59-659C-469A-BFB3-82FBDC47BD06}" srcOrd="2" destOrd="0" parTransId="{2760BDA0-4BEA-4447-90D9-1C1C106F6F5E}" sibTransId="{345CA2B5-DAD9-4BC6-904F-2998CB4AC1C8}"/>
    <dgm:cxn modelId="{6025E744-1EB2-44A8-A706-329FB36929B6}" type="presOf" srcId="{A7C00A3E-F7BA-4E6F-BF95-8DDA63351255}" destId="{9825AD27-9B5D-47FF-BB13-B8752A31CAC4}" srcOrd="0" destOrd="0" presId="urn:microsoft.com/office/officeart/2005/8/layout/radial4"/>
    <dgm:cxn modelId="{90879065-AA39-4538-8E0F-3FA0ABEBEC51}" type="presOf" srcId="{7D55097C-6849-4A9A-A675-C85D3BD92B4B}" destId="{DD0EFE12-1E16-47D3-9B8D-240D89B4E3F1}" srcOrd="0" destOrd="0" presId="urn:microsoft.com/office/officeart/2005/8/layout/radial4"/>
    <dgm:cxn modelId="{FB26FC4F-6649-403A-BB77-FA5DD987A11D}" type="presOf" srcId="{E8AABD59-659C-469A-BFB3-82FBDC47BD06}" destId="{C3C11B71-B8BD-44D4-AD06-012195721328}" srcOrd="0" destOrd="0" presId="urn:microsoft.com/office/officeart/2005/8/layout/radial4"/>
    <dgm:cxn modelId="{5165FC88-DD08-4D9B-B008-5F71D2AACD6D}" type="presOf" srcId="{2760BDA0-4BEA-4447-90D9-1C1C106F6F5E}" destId="{D98090E8-B032-4DAA-84E0-F2FA5C841651}" srcOrd="0" destOrd="0" presId="urn:microsoft.com/office/officeart/2005/8/layout/radial4"/>
    <dgm:cxn modelId="{2BADB996-8463-46FA-9BAA-33B554694C22}" type="presOf" srcId="{DA630F9C-5045-4C4C-B50A-5B3C1BF8F34C}" destId="{F188A06C-C5C4-4237-A791-D8B32CFD9FB5}" srcOrd="0" destOrd="0" presId="urn:microsoft.com/office/officeart/2005/8/layout/radial4"/>
    <dgm:cxn modelId="{BBEEA9B6-EB43-4A8D-9E76-13BF321CE9D5}" srcId="{8A583DD6-560B-4A16-9108-CA2E63948F0B}" destId="{F8586C71-3404-4806-916B-986D92CD96A4}" srcOrd="0" destOrd="0" parTransId="{35C4FBBA-C57B-488D-BC91-27C3A9B47350}" sibTransId="{16161327-154C-4DC3-90F5-2C0BF53AE2A3}"/>
    <dgm:cxn modelId="{4B2FCCFA-F61A-4677-865C-89F94ABBCB24}" srcId="{F8586C71-3404-4806-916B-986D92CD96A4}" destId="{A7C00A3E-F7BA-4E6F-BF95-8DDA63351255}" srcOrd="1" destOrd="0" parTransId="{88DCBE15-4BC4-4490-8C4C-8883F17CC99F}" sibTransId="{E65383EE-D822-4743-9700-EF9BE662D3D8}"/>
    <dgm:cxn modelId="{D0E4AD9A-9A81-4C84-BB53-A06051ABC31E}" type="presParOf" srcId="{DD88272C-FE25-45FB-89B9-08E1526B5D05}" destId="{A0A21431-3EFC-45FF-976D-B9F2E65D7017}" srcOrd="0" destOrd="0" presId="urn:microsoft.com/office/officeart/2005/8/layout/radial4"/>
    <dgm:cxn modelId="{E5AC1EC0-4DCE-4C98-B99B-72A592BD3A51}" type="presParOf" srcId="{DD88272C-FE25-45FB-89B9-08E1526B5D05}" destId="{F188A06C-C5C4-4237-A791-D8B32CFD9FB5}" srcOrd="1" destOrd="0" presId="urn:microsoft.com/office/officeart/2005/8/layout/radial4"/>
    <dgm:cxn modelId="{78A0B792-453A-4AA9-A1A8-A50931305139}" type="presParOf" srcId="{DD88272C-FE25-45FB-89B9-08E1526B5D05}" destId="{DD0EFE12-1E16-47D3-9B8D-240D89B4E3F1}" srcOrd="2" destOrd="0" presId="urn:microsoft.com/office/officeart/2005/8/layout/radial4"/>
    <dgm:cxn modelId="{A4187FC5-DA9F-4D87-B4D6-1BDAA4A4B68F}" type="presParOf" srcId="{DD88272C-FE25-45FB-89B9-08E1526B5D05}" destId="{63114880-9A2E-49A9-BEDC-271AC9E9DAC8}" srcOrd="3" destOrd="0" presId="urn:microsoft.com/office/officeart/2005/8/layout/radial4"/>
    <dgm:cxn modelId="{A1ABFE26-494F-4850-8F77-CA6FE1A90669}" type="presParOf" srcId="{DD88272C-FE25-45FB-89B9-08E1526B5D05}" destId="{9825AD27-9B5D-47FF-BB13-B8752A31CAC4}" srcOrd="4" destOrd="0" presId="urn:microsoft.com/office/officeart/2005/8/layout/radial4"/>
    <dgm:cxn modelId="{6DBF001E-F791-4FAD-98E7-CDA9C4AFFA2E}" type="presParOf" srcId="{DD88272C-FE25-45FB-89B9-08E1526B5D05}" destId="{D98090E8-B032-4DAA-84E0-F2FA5C841651}" srcOrd="5" destOrd="0" presId="urn:microsoft.com/office/officeart/2005/8/layout/radial4"/>
    <dgm:cxn modelId="{C8E4B09D-A576-4614-AA70-AAF174EC0805}" type="presParOf" srcId="{DD88272C-FE25-45FB-89B9-08E1526B5D05}" destId="{C3C11B71-B8BD-44D4-AD06-01219572132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21431-3EFC-45FF-976D-B9F2E65D7017}">
      <dsp:nvSpPr>
        <dsp:cNvPr id="0" name=""/>
        <dsp:cNvSpPr/>
      </dsp:nvSpPr>
      <dsp:spPr>
        <a:xfrm>
          <a:off x="2429842" y="1420145"/>
          <a:ext cx="2241224" cy="224122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2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sp:txBody>
      <dsp:txXfrm>
        <a:off x="2758062" y="1748365"/>
        <a:ext cx="1584784" cy="1584784"/>
      </dsp:txXfrm>
    </dsp:sp>
    <dsp:sp modelId="{F188A06C-C5C4-4237-A791-D8B32CFD9FB5}">
      <dsp:nvSpPr>
        <dsp:cNvPr id="0" name=""/>
        <dsp:cNvSpPr/>
      </dsp:nvSpPr>
      <dsp:spPr>
        <a:xfrm rot="12900000">
          <a:off x="983888" y="1027216"/>
          <a:ext cx="1722238" cy="6387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EFE12-1E16-47D3-9B8D-240D89B4E3F1}">
      <dsp:nvSpPr>
        <dsp:cNvPr id="0" name=""/>
        <dsp:cNvSpPr/>
      </dsp:nvSpPr>
      <dsp:spPr>
        <a:xfrm>
          <a:off x="75037" y="1007"/>
          <a:ext cx="2129163" cy="1703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2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sp:txBody>
      <dsp:txXfrm>
        <a:off x="124926" y="50896"/>
        <a:ext cx="2029385" cy="1603552"/>
      </dsp:txXfrm>
    </dsp:sp>
    <dsp:sp modelId="{7345169D-7219-4C0E-B319-3F8051252E53}">
      <dsp:nvSpPr>
        <dsp:cNvPr id="0" name=""/>
        <dsp:cNvSpPr/>
      </dsp:nvSpPr>
      <dsp:spPr>
        <a:xfrm rot="19500000">
          <a:off x="4394783" y="1027216"/>
          <a:ext cx="1722238" cy="6387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B7C3F0-878E-4129-A5CC-DD849E615FF3}">
      <dsp:nvSpPr>
        <dsp:cNvPr id="0" name=""/>
        <dsp:cNvSpPr/>
      </dsp:nvSpPr>
      <dsp:spPr>
        <a:xfrm>
          <a:off x="4896708" y="1007"/>
          <a:ext cx="2129163" cy="1703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2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sp:txBody>
      <dsp:txXfrm>
        <a:off x="4946597" y="50896"/>
        <a:ext cx="2029385" cy="1603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21431-3EFC-45FF-976D-B9F2E65D7017}">
      <dsp:nvSpPr>
        <dsp:cNvPr id="0" name=""/>
        <dsp:cNvSpPr/>
      </dsp:nvSpPr>
      <dsp:spPr>
        <a:xfrm>
          <a:off x="2429842" y="1420145"/>
          <a:ext cx="2241224" cy="224122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2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sp:txBody>
      <dsp:txXfrm>
        <a:off x="2758062" y="1748365"/>
        <a:ext cx="1584784" cy="1584784"/>
      </dsp:txXfrm>
    </dsp:sp>
    <dsp:sp modelId="{F188A06C-C5C4-4237-A791-D8B32CFD9FB5}">
      <dsp:nvSpPr>
        <dsp:cNvPr id="0" name=""/>
        <dsp:cNvSpPr/>
      </dsp:nvSpPr>
      <dsp:spPr>
        <a:xfrm rot="12900000">
          <a:off x="983888" y="1027216"/>
          <a:ext cx="1722238" cy="6387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EFE12-1E16-47D3-9B8D-240D89B4E3F1}">
      <dsp:nvSpPr>
        <dsp:cNvPr id="0" name=""/>
        <dsp:cNvSpPr/>
      </dsp:nvSpPr>
      <dsp:spPr>
        <a:xfrm>
          <a:off x="75037" y="1007"/>
          <a:ext cx="2129163" cy="1703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2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sp:txBody>
      <dsp:txXfrm>
        <a:off x="124926" y="50896"/>
        <a:ext cx="2029385" cy="1603552"/>
      </dsp:txXfrm>
    </dsp:sp>
    <dsp:sp modelId="{7345169D-7219-4C0E-B319-3F8051252E53}">
      <dsp:nvSpPr>
        <dsp:cNvPr id="0" name=""/>
        <dsp:cNvSpPr/>
      </dsp:nvSpPr>
      <dsp:spPr>
        <a:xfrm rot="19500000">
          <a:off x="4394783" y="1027216"/>
          <a:ext cx="1722238" cy="6387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B7C3F0-878E-4129-A5CC-DD849E615FF3}">
      <dsp:nvSpPr>
        <dsp:cNvPr id="0" name=""/>
        <dsp:cNvSpPr/>
      </dsp:nvSpPr>
      <dsp:spPr>
        <a:xfrm>
          <a:off x="4896708" y="1007"/>
          <a:ext cx="2129163" cy="1703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2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sp:txBody>
      <dsp:txXfrm>
        <a:off x="4946597" y="50896"/>
        <a:ext cx="2029385" cy="1603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21431-3EFC-45FF-976D-B9F2E65D7017}">
      <dsp:nvSpPr>
        <dsp:cNvPr id="0" name=""/>
        <dsp:cNvSpPr/>
      </dsp:nvSpPr>
      <dsp:spPr>
        <a:xfrm>
          <a:off x="2429842" y="1420145"/>
          <a:ext cx="2241224" cy="224122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2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sp:txBody>
      <dsp:txXfrm>
        <a:off x="2758062" y="1748365"/>
        <a:ext cx="1584784" cy="1584784"/>
      </dsp:txXfrm>
    </dsp:sp>
    <dsp:sp modelId="{F188A06C-C5C4-4237-A791-D8B32CFD9FB5}">
      <dsp:nvSpPr>
        <dsp:cNvPr id="0" name=""/>
        <dsp:cNvSpPr/>
      </dsp:nvSpPr>
      <dsp:spPr>
        <a:xfrm rot="12900000">
          <a:off x="983888" y="1027216"/>
          <a:ext cx="1722238" cy="6387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EFE12-1E16-47D3-9B8D-240D89B4E3F1}">
      <dsp:nvSpPr>
        <dsp:cNvPr id="0" name=""/>
        <dsp:cNvSpPr/>
      </dsp:nvSpPr>
      <dsp:spPr>
        <a:xfrm>
          <a:off x="75037" y="1007"/>
          <a:ext cx="2129163" cy="1703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2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sp:txBody>
      <dsp:txXfrm>
        <a:off x="124926" y="50896"/>
        <a:ext cx="2029385" cy="1603552"/>
      </dsp:txXfrm>
    </dsp:sp>
    <dsp:sp modelId="{7345169D-7219-4C0E-B319-3F8051252E53}">
      <dsp:nvSpPr>
        <dsp:cNvPr id="0" name=""/>
        <dsp:cNvSpPr/>
      </dsp:nvSpPr>
      <dsp:spPr>
        <a:xfrm rot="19500000">
          <a:off x="4394783" y="1027216"/>
          <a:ext cx="1722238" cy="6387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B7C3F0-878E-4129-A5CC-DD849E615FF3}">
      <dsp:nvSpPr>
        <dsp:cNvPr id="0" name=""/>
        <dsp:cNvSpPr/>
      </dsp:nvSpPr>
      <dsp:spPr>
        <a:xfrm>
          <a:off x="4896708" y="1007"/>
          <a:ext cx="2129163" cy="1703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2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sp:txBody>
      <dsp:txXfrm>
        <a:off x="4946597" y="50896"/>
        <a:ext cx="2029385" cy="1603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21431-3EFC-45FF-976D-B9F2E65D7017}">
      <dsp:nvSpPr>
        <dsp:cNvPr id="0" name=""/>
        <dsp:cNvSpPr/>
      </dsp:nvSpPr>
      <dsp:spPr>
        <a:xfrm>
          <a:off x="2715404" y="1991666"/>
          <a:ext cx="1670100" cy="167010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sp:txBody>
      <dsp:txXfrm>
        <a:off x="2959984" y="2236246"/>
        <a:ext cx="1180940" cy="1180940"/>
      </dsp:txXfrm>
    </dsp:sp>
    <dsp:sp modelId="{F188A06C-C5C4-4237-A791-D8B32CFD9FB5}">
      <dsp:nvSpPr>
        <dsp:cNvPr id="0" name=""/>
        <dsp:cNvSpPr/>
      </dsp:nvSpPr>
      <dsp:spPr>
        <a:xfrm rot="12900000">
          <a:off x="1639403" y="1699362"/>
          <a:ext cx="1281813" cy="4759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EFE12-1E16-47D3-9B8D-240D89B4E3F1}">
      <dsp:nvSpPr>
        <dsp:cNvPr id="0" name=""/>
        <dsp:cNvSpPr/>
      </dsp:nvSpPr>
      <dsp:spPr>
        <a:xfrm>
          <a:off x="962012" y="935104"/>
          <a:ext cx="1586595" cy="126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sp:txBody>
      <dsp:txXfrm>
        <a:off x="999188" y="972280"/>
        <a:ext cx="1512243" cy="1194924"/>
      </dsp:txXfrm>
    </dsp:sp>
    <dsp:sp modelId="{63114880-9A2E-49A9-BEDC-271AC9E9DAC8}">
      <dsp:nvSpPr>
        <dsp:cNvPr id="0" name=""/>
        <dsp:cNvSpPr/>
      </dsp:nvSpPr>
      <dsp:spPr>
        <a:xfrm rot="16200000">
          <a:off x="2909548" y="1038166"/>
          <a:ext cx="1281813" cy="4759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5AD27-9B5D-47FF-BB13-B8752A31CAC4}">
      <dsp:nvSpPr>
        <dsp:cNvPr id="0" name=""/>
        <dsp:cNvSpPr/>
      </dsp:nvSpPr>
      <dsp:spPr>
        <a:xfrm>
          <a:off x="2757157" y="611"/>
          <a:ext cx="1586595" cy="126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b="1" kern="1200" noProof="0" dirty="0">
              <a:latin typeface="Cambria" panose="02040503050406030204" pitchFamily="18" charset="0"/>
              <a:ea typeface="Cambria" panose="02040503050406030204" pitchFamily="18" charset="0"/>
            </a:rPr>
            <a:t>X</a:t>
          </a:r>
        </a:p>
      </dsp:txBody>
      <dsp:txXfrm>
        <a:off x="2794333" y="37787"/>
        <a:ext cx="1512243" cy="1194924"/>
      </dsp:txXfrm>
    </dsp:sp>
    <dsp:sp modelId="{D98090E8-B032-4DAA-84E0-F2FA5C841651}">
      <dsp:nvSpPr>
        <dsp:cNvPr id="0" name=""/>
        <dsp:cNvSpPr/>
      </dsp:nvSpPr>
      <dsp:spPr>
        <a:xfrm rot="19500000">
          <a:off x="4179692" y="1699362"/>
          <a:ext cx="1281813" cy="4759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11B71-B8BD-44D4-AD06-012195721328}">
      <dsp:nvSpPr>
        <dsp:cNvPr id="0" name=""/>
        <dsp:cNvSpPr/>
      </dsp:nvSpPr>
      <dsp:spPr>
        <a:xfrm>
          <a:off x="4552301" y="935104"/>
          <a:ext cx="1586595" cy="126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sp:txBody>
      <dsp:txXfrm>
        <a:off x="4589477" y="972280"/>
        <a:ext cx="1512243" cy="1194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21431-3EFC-45FF-976D-B9F2E65D7017}">
      <dsp:nvSpPr>
        <dsp:cNvPr id="0" name=""/>
        <dsp:cNvSpPr/>
      </dsp:nvSpPr>
      <dsp:spPr>
        <a:xfrm>
          <a:off x="2715404" y="1991666"/>
          <a:ext cx="1670100" cy="167010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sp:txBody>
      <dsp:txXfrm>
        <a:off x="2959984" y="2236246"/>
        <a:ext cx="1180940" cy="1180940"/>
      </dsp:txXfrm>
    </dsp:sp>
    <dsp:sp modelId="{F188A06C-C5C4-4237-A791-D8B32CFD9FB5}">
      <dsp:nvSpPr>
        <dsp:cNvPr id="0" name=""/>
        <dsp:cNvSpPr/>
      </dsp:nvSpPr>
      <dsp:spPr>
        <a:xfrm rot="12900000">
          <a:off x="1639403" y="1699362"/>
          <a:ext cx="1281813" cy="4759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EFE12-1E16-47D3-9B8D-240D89B4E3F1}">
      <dsp:nvSpPr>
        <dsp:cNvPr id="0" name=""/>
        <dsp:cNvSpPr/>
      </dsp:nvSpPr>
      <dsp:spPr>
        <a:xfrm>
          <a:off x="962012" y="935104"/>
          <a:ext cx="1586595" cy="126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sp:txBody>
      <dsp:txXfrm>
        <a:off x="999188" y="972280"/>
        <a:ext cx="1512243" cy="1194924"/>
      </dsp:txXfrm>
    </dsp:sp>
    <dsp:sp modelId="{63114880-9A2E-49A9-BEDC-271AC9E9DAC8}">
      <dsp:nvSpPr>
        <dsp:cNvPr id="0" name=""/>
        <dsp:cNvSpPr/>
      </dsp:nvSpPr>
      <dsp:spPr>
        <a:xfrm rot="16200000">
          <a:off x="2909548" y="1038166"/>
          <a:ext cx="1281813" cy="4759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5AD27-9B5D-47FF-BB13-B8752A31CAC4}">
      <dsp:nvSpPr>
        <dsp:cNvPr id="0" name=""/>
        <dsp:cNvSpPr/>
      </dsp:nvSpPr>
      <dsp:spPr>
        <a:xfrm>
          <a:off x="2757157" y="611"/>
          <a:ext cx="1586595" cy="126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Viðskipti</a:t>
          </a:r>
        </a:p>
      </dsp:txBody>
      <dsp:txXfrm>
        <a:off x="2794333" y="37787"/>
        <a:ext cx="1512243" cy="1194924"/>
      </dsp:txXfrm>
    </dsp:sp>
    <dsp:sp modelId="{D98090E8-B032-4DAA-84E0-F2FA5C841651}">
      <dsp:nvSpPr>
        <dsp:cNvPr id="0" name=""/>
        <dsp:cNvSpPr/>
      </dsp:nvSpPr>
      <dsp:spPr>
        <a:xfrm rot="19500000">
          <a:off x="4179692" y="1699362"/>
          <a:ext cx="1281813" cy="4759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11B71-B8BD-44D4-AD06-012195721328}">
      <dsp:nvSpPr>
        <dsp:cNvPr id="0" name=""/>
        <dsp:cNvSpPr/>
      </dsp:nvSpPr>
      <dsp:spPr>
        <a:xfrm>
          <a:off x="4552301" y="935104"/>
          <a:ext cx="1586595" cy="126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sp:txBody>
      <dsp:txXfrm>
        <a:off x="4589477" y="972280"/>
        <a:ext cx="1512243" cy="1194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21431-3EFC-45FF-976D-B9F2E65D7017}">
      <dsp:nvSpPr>
        <dsp:cNvPr id="0" name=""/>
        <dsp:cNvSpPr/>
      </dsp:nvSpPr>
      <dsp:spPr>
        <a:xfrm>
          <a:off x="2715404" y="1991666"/>
          <a:ext cx="1670100" cy="167010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Vöxtur</a:t>
          </a:r>
        </a:p>
      </dsp:txBody>
      <dsp:txXfrm>
        <a:off x="2959984" y="2236246"/>
        <a:ext cx="1180940" cy="1180940"/>
      </dsp:txXfrm>
    </dsp:sp>
    <dsp:sp modelId="{F188A06C-C5C4-4237-A791-D8B32CFD9FB5}">
      <dsp:nvSpPr>
        <dsp:cNvPr id="0" name=""/>
        <dsp:cNvSpPr/>
      </dsp:nvSpPr>
      <dsp:spPr>
        <a:xfrm rot="12900000">
          <a:off x="1639403" y="1699362"/>
          <a:ext cx="1281813" cy="4759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EFE12-1E16-47D3-9B8D-240D89B4E3F1}">
      <dsp:nvSpPr>
        <dsp:cNvPr id="0" name=""/>
        <dsp:cNvSpPr/>
      </dsp:nvSpPr>
      <dsp:spPr>
        <a:xfrm>
          <a:off x="962012" y="935104"/>
          <a:ext cx="1586595" cy="126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Fjárfesting</a:t>
          </a:r>
        </a:p>
      </dsp:txBody>
      <dsp:txXfrm>
        <a:off x="999188" y="972280"/>
        <a:ext cx="1512243" cy="1194924"/>
      </dsp:txXfrm>
    </dsp:sp>
    <dsp:sp modelId="{63114880-9A2E-49A9-BEDC-271AC9E9DAC8}">
      <dsp:nvSpPr>
        <dsp:cNvPr id="0" name=""/>
        <dsp:cNvSpPr/>
      </dsp:nvSpPr>
      <dsp:spPr>
        <a:xfrm rot="16200000">
          <a:off x="2909548" y="1038166"/>
          <a:ext cx="1281813" cy="4759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5AD27-9B5D-47FF-BB13-B8752A31CAC4}">
      <dsp:nvSpPr>
        <dsp:cNvPr id="0" name=""/>
        <dsp:cNvSpPr/>
      </dsp:nvSpPr>
      <dsp:spPr>
        <a:xfrm>
          <a:off x="2757157" y="611"/>
          <a:ext cx="1586595" cy="126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b="0" kern="1200" noProof="0" dirty="0">
              <a:latin typeface="Cambria" panose="02040503050406030204" pitchFamily="18" charset="0"/>
              <a:ea typeface="Cambria" panose="02040503050406030204" pitchFamily="18" charset="0"/>
            </a:rPr>
            <a:t>Viðskipti</a:t>
          </a:r>
        </a:p>
      </dsp:txBody>
      <dsp:txXfrm>
        <a:off x="2794333" y="37787"/>
        <a:ext cx="1512243" cy="1194924"/>
      </dsp:txXfrm>
    </dsp:sp>
    <dsp:sp modelId="{D98090E8-B032-4DAA-84E0-F2FA5C841651}">
      <dsp:nvSpPr>
        <dsp:cNvPr id="0" name=""/>
        <dsp:cNvSpPr/>
      </dsp:nvSpPr>
      <dsp:spPr>
        <a:xfrm rot="19500000">
          <a:off x="4179692" y="1699362"/>
          <a:ext cx="1281813" cy="4759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11B71-B8BD-44D4-AD06-012195721328}">
      <dsp:nvSpPr>
        <dsp:cNvPr id="0" name=""/>
        <dsp:cNvSpPr/>
      </dsp:nvSpPr>
      <dsp:spPr>
        <a:xfrm>
          <a:off x="4552301" y="935104"/>
          <a:ext cx="1586595" cy="126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Menntun</a:t>
          </a:r>
        </a:p>
      </dsp:txBody>
      <dsp:txXfrm>
        <a:off x="4589477" y="972280"/>
        <a:ext cx="1512243" cy="1194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C47A5E75-4D23-4194-B4A1-D9FBC8A342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50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F0177-198E-451F-8419-E9EBE87B9744}" type="slidenum">
              <a:rPr lang="is-IS" smtClean="0">
                <a:latin typeface="Times New Roman" pitchFamily="18" charset="0"/>
              </a:rPr>
              <a:pPr/>
              <a:t>1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2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42B0F-D03C-4C28-9F51-86FEF3F8306A}" type="slidenum">
              <a:rPr lang="en-GB" smtClean="0">
                <a:latin typeface="Times New Roman" pitchFamily="18" charset="0"/>
              </a:rPr>
              <a:pPr/>
              <a:t>12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48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D9AA6-57DA-4AA3-906B-A4DE07377A00}" type="slidenum">
              <a:rPr lang="en-GB" smtClean="0">
                <a:latin typeface="Times New Roman" pitchFamily="18" charset="0"/>
              </a:rPr>
              <a:pPr/>
              <a:t>13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19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BE75D-6FCB-414D-9F2F-933C871F3A5C}" type="slidenum">
              <a:rPr lang="en-GB" smtClean="0">
                <a:latin typeface="Times New Roman" pitchFamily="18" charset="0"/>
              </a:rPr>
              <a:pPr/>
              <a:t>14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95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E5C5B-3B25-4FC9-9850-A99FE7859174}" type="slidenum">
              <a:rPr lang="en-GB" smtClean="0">
                <a:latin typeface="Times New Roman" pitchFamily="18" charset="0"/>
              </a:rPr>
              <a:pPr/>
              <a:t>15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51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93AB0-1221-43F5-A739-9008BA63D361}" type="slidenum">
              <a:rPr lang="en-GB" smtClean="0">
                <a:latin typeface="Times New Roman" pitchFamily="18" charset="0"/>
              </a:rPr>
              <a:pPr/>
              <a:t>16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0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8D0F3-E6DF-45CB-8B3A-703A53055B3F}" type="slidenum">
              <a:rPr lang="en-GB" smtClean="0">
                <a:latin typeface="Times New Roman" pitchFamily="18" charset="0"/>
              </a:rPr>
              <a:pPr/>
              <a:t>17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1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C4042-391A-4E27-BA8E-F628F4A0FB3C}" type="slidenum">
              <a:rPr lang="en-GB" smtClean="0">
                <a:latin typeface="Times New Roman" pitchFamily="18" charset="0"/>
              </a:rPr>
              <a:pPr/>
              <a:t>18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59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6A450-23C2-498A-A3A8-5EED76EB2F41}" type="slidenum">
              <a:rPr lang="en-GB" smtClean="0">
                <a:latin typeface="Times New Roman" pitchFamily="18" charset="0"/>
              </a:rPr>
              <a:pPr/>
              <a:t>19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57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3F8A2-12E4-4941-9161-1006F83309FE}" type="slidenum">
              <a:rPr lang="en-GB" smtClean="0">
                <a:latin typeface="Times New Roman" pitchFamily="18" charset="0"/>
              </a:rPr>
              <a:pPr/>
              <a:t>20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57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27CD3-EC77-49A6-85FB-91714E65B14F}" type="slidenum">
              <a:rPr lang="en-GB" smtClean="0">
                <a:latin typeface="Times New Roman" pitchFamily="18" charset="0"/>
              </a:rPr>
              <a:pPr/>
              <a:t>21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E46C4-1AC8-47CC-8F7C-CCCC08FFF9AD}" type="slidenum">
              <a:rPr lang="en-GB" smtClean="0">
                <a:latin typeface="Times New Roman" pitchFamily="18" charset="0"/>
              </a:rPr>
              <a:pPr/>
              <a:t>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13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7EBDE-1A9D-4C6A-94A8-5FAD9A228EAE}" type="slidenum">
              <a:rPr lang="en-GB" smtClean="0">
                <a:latin typeface="Times New Roman" pitchFamily="18" charset="0"/>
              </a:rPr>
              <a:pPr/>
              <a:t>22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61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E45C1-FF99-4DD5-A152-3F2C31FA370A}" type="slidenum">
              <a:rPr lang="en-GB" smtClean="0">
                <a:latin typeface="Times New Roman" pitchFamily="18" charset="0"/>
              </a:rPr>
              <a:pPr/>
              <a:t>23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0E2C9-05D6-4788-BE48-7C3E5E5D275B}" type="slidenum">
              <a:rPr lang="en-GB" smtClean="0">
                <a:latin typeface="Times New Roman" pitchFamily="18" charset="0"/>
              </a:rPr>
              <a:pPr/>
              <a:t>24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3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BE1B0-2A23-4285-884A-A6F42788D9F6}" type="slidenum">
              <a:rPr lang="is-IS" smtClean="0">
                <a:latin typeface="Times New Roman" pitchFamily="18" charset="0"/>
              </a:rPr>
              <a:pPr/>
              <a:t>25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17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2C2AA-6B79-4AF7-89A5-E6B16A509349}" type="slidenum">
              <a:rPr lang="is-IS" smtClean="0">
                <a:latin typeface="Times New Roman" pitchFamily="18" charset="0"/>
              </a:rPr>
              <a:pPr/>
              <a:t>26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63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2E0DD-DD4C-400B-B4AC-FB96E3C96154}" type="slidenum">
              <a:rPr lang="en-GB" smtClean="0">
                <a:latin typeface="Times New Roman" pitchFamily="18" charset="0"/>
              </a:rPr>
              <a:pPr/>
              <a:t>27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9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EA6F4-BD80-481A-8385-B7F12C7FE8E2}" type="slidenum">
              <a:rPr lang="is-IS" smtClean="0">
                <a:latin typeface="Times New Roman" pitchFamily="18" charset="0"/>
              </a:rPr>
              <a:pPr/>
              <a:t>28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61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A4862-137A-466A-A83F-FACB72868DBB}" type="slidenum">
              <a:rPr lang="is-IS" smtClean="0">
                <a:latin typeface="Times New Roman" pitchFamily="18" charset="0"/>
              </a:rPr>
              <a:pPr/>
              <a:t>29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3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000C5-E944-4F2A-A743-C7830FFF95E1}" type="slidenum">
              <a:rPr lang="is-IS" smtClean="0">
                <a:latin typeface="Times New Roman" pitchFamily="18" charset="0"/>
              </a:rPr>
              <a:pPr/>
              <a:t>30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59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BEDDB-188D-497E-8581-BFF2C0FD3AE8}" type="slidenum">
              <a:rPr lang="en-GB" smtClean="0">
                <a:latin typeface="Times New Roman" pitchFamily="18" charset="0"/>
              </a:rPr>
              <a:pPr/>
              <a:t>31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1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9CF17-20A7-4D9B-B1E8-62DC479F1F26}" type="slidenum">
              <a:rPr lang="en-GB" smtClean="0">
                <a:latin typeface="Times New Roman" pitchFamily="18" charset="0"/>
              </a:rPr>
              <a:pPr/>
              <a:t>3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63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2AD7-EF2C-410E-8177-FE52831F664F}" type="slidenum">
              <a:rPr lang="en-GB" smtClean="0">
                <a:latin typeface="Times New Roman" pitchFamily="18" charset="0"/>
              </a:rPr>
              <a:pPr/>
              <a:t>32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35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A177E-7548-4835-B347-8162E8696876}" type="slidenum">
              <a:rPr lang="en-GB" smtClean="0">
                <a:latin typeface="Times New Roman" pitchFamily="18" charset="0"/>
              </a:rPr>
              <a:pPr/>
              <a:t>33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2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B6E45-E429-44C7-969D-320E1E274DA2}" type="slidenum">
              <a:rPr lang="en-GB" smtClean="0">
                <a:latin typeface="Times New Roman" pitchFamily="18" charset="0"/>
              </a:rPr>
              <a:pPr/>
              <a:t>34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69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16323-4A33-46C6-BA79-88A290D9BEA7}" type="slidenum">
              <a:rPr lang="en-GB" smtClean="0">
                <a:latin typeface="Times New Roman" pitchFamily="18" charset="0"/>
              </a:rPr>
              <a:pPr/>
              <a:t>35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16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D512F-1086-4DA9-B1AD-ED8F0EA910CF}" type="slidenum">
              <a:rPr lang="en-GB" smtClean="0">
                <a:latin typeface="Times New Roman" pitchFamily="18" charset="0"/>
              </a:rPr>
              <a:pPr/>
              <a:t>36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7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AE7DA-9A8C-4A6C-AA06-6B91559027D5}" type="slidenum">
              <a:rPr lang="en-GB" smtClean="0">
                <a:latin typeface="Times New Roman" pitchFamily="18" charset="0"/>
              </a:rPr>
              <a:pPr/>
              <a:t>37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45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28823-7870-4CAB-9EF1-3213A5EB5D0A}" type="slidenum">
              <a:rPr lang="en-GB" smtClean="0">
                <a:latin typeface="Times New Roman" pitchFamily="18" charset="0"/>
              </a:rPr>
              <a:pPr/>
              <a:t>38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5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34209-499A-4489-B4D9-2088E9637B2A}" type="slidenum">
              <a:rPr lang="en-GB" smtClean="0">
                <a:latin typeface="Times New Roman" pitchFamily="18" charset="0"/>
              </a:rPr>
              <a:pPr/>
              <a:t>39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8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53C82-33A3-480A-8CA7-C71FA67887D4}" type="slidenum">
              <a:rPr lang="en-GB" smtClean="0">
                <a:latin typeface="Times New Roman" pitchFamily="18" charset="0"/>
              </a:rPr>
              <a:pPr/>
              <a:t>40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71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000C5-E944-4F2A-A743-C7830FFF95E1}" type="slidenum">
              <a:rPr lang="is-IS" smtClean="0">
                <a:latin typeface="Times New Roman" pitchFamily="18" charset="0"/>
              </a:rPr>
              <a:pPr/>
              <a:t>41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5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865A4-B8FE-46FE-AD27-50B8A262BFDA}" type="slidenum">
              <a:rPr lang="en-GB" smtClean="0">
                <a:latin typeface="Times New Roman" pitchFamily="18" charset="0"/>
              </a:rPr>
              <a:pPr/>
              <a:t>5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35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4A266-6D46-48F3-B07A-480C548E5AD6}" type="slidenum">
              <a:rPr lang="en-GB" smtClean="0">
                <a:latin typeface="Times New Roman" pitchFamily="18" charset="0"/>
              </a:rPr>
              <a:pPr/>
              <a:t>42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86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97DA2-5524-45F8-9A84-099EE1D9C9FF}" type="slidenum">
              <a:rPr lang="en-GB" smtClean="0">
                <a:latin typeface="Times New Roman" pitchFamily="18" charset="0"/>
              </a:rPr>
              <a:pPr/>
              <a:t>43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00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40D01-EB59-4792-8B1C-0FBDFB35005D}" type="slidenum">
              <a:rPr lang="en-GB" smtClean="0">
                <a:latin typeface="Times New Roman" pitchFamily="18" charset="0"/>
              </a:rPr>
              <a:pPr/>
              <a:t>44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060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8EAE7-6FC8-4B01-AD47-6356DD158D92}" type="slidenum">
              <a:rPr lang="en-GB" smtClean="0">
                <a:latin typeface="Times New Roman" pitchFamily="18" charset="0"/>
              </a:rPr>
              <a:pPr/>
              <a:t>45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86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EDD90-DDE9-445F-95E8-C01169A220E9}" type="slidenum">
              <a:rPr lang="en-GB" smtClean="0">
                <a:latin typeface="Times New Roman" pitchFamily="18" charset="0"/>
              </a:rPr>
              <a:pPr/>
              <a:t>46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74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79E60-4860-4D50-9D4F-EB67BDCDAE87}" type="slidenum">
              <a:rPr lang="en-GB" smtClean="0">
                <a:latin typeface="Times New Roman" pitchFamily="18" charset="0"/>
              </a:rPr>
              <a:pPr/>
              <a:t>47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915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7D5B2-F761-413B-B465-186C528A90EB}" type="slidenum">
              <a:rPr lang="is-IS" smtClean="0">
                <a:latin typeface="Times New Roman" pitchFamily="18" charset="0"/>
              </a:rPr>
              <a:pPr/>
              <a:t>48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795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152FB-A56B-4C44-B26F-1A6E4F16DF75}" type="slidenum">
              <a:rPr lang="en-GB" smtClean="0">
                <a:latin typeface="Times New Roman" pitchFamily="18" charset="0"/>
              </a:rPr>
              <a:pPr/>
              <a:t>49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69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29FE9-3D91-4F15-B07E-8EB34553628A}" type="slidenum">
              <a:rPr lang="en-GB" smtClean="0">
                <a:latin typeface="Times New Roman" pitchFamily="18" charset="0"/>
              </a:rPr>
              <a:pPr/>
              <a:t>50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924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747DC-708E-4407-BAC9-4E2DFC896EC9}" type="slidenum">
              <a:rPr lang="en-GB" smtClean="0">
                <a:latin typeface="Times New Roman" pitchFamily="18" charset="0"/>
              </a:rPr>
              <a:pPr/>
              <a:t>51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4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2683F-0E65-4C5B-AA77-D00452D93DF6}" type="slidenum">
              <a:rPr lang="en-GB" smtClean="0">
                <a:latin typeface="Times New Roman" pitchFamily="18" charset="0"/>
              </a:rPr>
              <a:pPr/>
              <a:t>6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320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309F0-79BE-492C-A9E2-C98844749973}" type="slidenum">
              <a:rPr lang="en-GB" smtClean="0">
                <a:latin typeface="Times New Roman" pitchFamily="18" charset="0"/>
              </a:rPr>
              <a:pPr/>
              <a:t>52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938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85078-0497-4F1E-AA56-0E529DA5114A}" type="slidenum">
              <a:rPr lang="is-IS" smtClean="0">
                <a:latin typeface="Times New Roman" pitchFamily="18" charset="0"/>
              </a:rPr>
              <a:pPr/>
              <a:t>53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346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EA859-347A-488C-87D9-BAED3E82FD9F}" type="slidenum">
              <a:rPr lang="is-IS" smtClean="0">
                <a:latin typeface="Times New Roman" pitchFamily="18" charset="0"/>
              </a:rPr>
              <a:pPr/>
              <a:t>54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206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D555C-3D1F-4AD7-A16B-27ADF58E8C3B}" type="slidenum">
              <a:rPr lang="is-IS" smtClean="0">
                <a:latin typeface="Times New Roman" pitchFamily="18" charset="0"/>
              </a:rPr>
              <a:pPr/>
              <a:t>55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788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24F33-CA35-47D0-AF48-770DE49A6739}" type="slidenum">
              <a:rPr lang="is-IS" smtClean="0">
                <a:latin typeface="Times New Roman" pitchFamily="18" charset="0"/>
              </a:rPr>
              <a:pPr/>
              <a:t>56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894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24F33-CA35-47D0-AF48-770DE49A6739}" type="slidenum">
              <a:rPr lang="is-IS" smtClean="0">
                <a:latin typeface="Times New Roman" pitchFamily="18" charset="0"/>
              </a:rPr>
              <a:pPr/>
              <a:t>57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529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0478F-41FF-4B2F-BACB-8B879065605D}" type="slidenum">
              <a:rPr lang="is-IS" smtClean="0">
                <a:latin typeface="Times New Roman" pitchFamily="18" charset="0"/>
              </a:rPr>
              <a:pPr/>
              <a:t>58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034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0178C-81D1-4919-B9CB-3A6F7355E172}" type="slidenum">
              <a:rPr lang="is-IS" smtClean="0">
                <a:latin typeface="Times New Roman" pitchFamily="18" charset="0"/>
              </a:rPr>
              <a:pPr/>
              <a:t>59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4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01611-E294-4A48-A01F-1D6212397E77}" type="slidenum">
              <a:rPr lang="en-GB" smtClean="0">
                <a:latin typeface="Times New Roman" pitchFamily="18" charset="0"/>
              </a:rPr>
              <a:pPr/>
              <a:t>8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9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64DF-339A-486A-8A96-59DDE2AD99FF}" type="slidenum">
              <a:rPr lang="en-GB" smtClean="0">
                <a:latin typeface="Times New Roman" pitchFamily="18" charset="0"/>
              </a:rPr>
              <a:pPr/>
              <a:t>9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3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31F78-F0DC-4516-BF87-BC163C94C275}" type="slidenum">
              <a:rPr lang="en-GB" smtClean="0">
                <a:latin typeface="Times New Roman" pitchFamily="18" charset="0"/>
              </a:rPr>
              <a:pPr/>
              <a:t>10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46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E089D-F352-4C16-A446-CF685504329E}" type="slidenum">
              <a:rPr lang="en-GB" smtClean="0">
                <a:latin typeface="Times New Roman" pitchFamily="18" charset="0"/>
              </a:rPr>
              <a:pPr/>
              <a:t>11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3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36F6E3-5771-4D0D-9481-7A11A6E15E4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F826-0FEE-47EA-8D6B-ACC48DC18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0D08796-4E45-4D3F-A1FC-DD158A4B2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is-I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8DFCA-EE21-405B-920A-7E777BFBC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51AB-74E1-4801-8713-6E8138BD2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7246C0-C922-4B48-962E-B785B0797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DAC9-709D-4B77-9A8C-91E13FEE9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431A-3AC2-4E41-B497-DCE990239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4839-0AEC-46A0-8E96-76B12C43E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4475-E08C-4070-8C81-E9E0CF337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7D72-4837-47A1-AE1F-F0B82D40A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C0F9A2-E00B-4640-AD13-E0F08CD1C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58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Times New Roman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Times New Roman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Times New Roman" charset="0"/>
              </a:defRPr>
            </a:lvl1pPr>
            <a:extLst/>
          </a:lstStyle>
          <a:p>
            <a:pPr>
              <a:defRPr/>
            </a:pPr>
            <a:fld id="{6FB3E610-D6F7-4C11-8151-CD41A920A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2" r:id="rId2"/>
    <p:sldLayoutId id="2147483790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91" r:id="rId9"/>
    <p:sldLayoutId id="2147483788" r:id="rId10"/>
    <p:sldLayoutId id="2147483792" r:id="rId11"/>
    <p:sldLayoutId id="21474837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hi.is/vefur/merki/h_is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5.bin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7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27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37.wmf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11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3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42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ndur.hi.is/gylfason/slide1003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28926" y="947738"/>
            <a:ext cx="5638800" cy="39624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s-IS" sz="7200" dirty="0">
                <a:gradFill>
                  <a:gsLst>
                    <a:gs pos="0">
                      <a:schemeClr val="accent4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Hagvöxtur um heiminn</a:t>
            </a:r>
            <a:b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9448" y="5643578"/>
            <a:ext cx="3648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s-IS" sz="3200" dirty="0">
                <a:gradFill>
                  <a:gsLst>
                    <a:gs pos="0">
                      <a:schemeClr val="accent4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Þorvaldur Gylfason</a:t>
            </a:r>
          </a:p>
        </p:txBody>
      </p:sp>
      <p:pic>
        <p:nvPicPr>
          <p:cNvPr id="30724" name="Picture 5" descr="Íslenska útgáfan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8625" y="3886200"/>
            <a:ext cx="2041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20188-3C5F-4670-8901-5DB8C2016906}"/>
              </a:ext>
            </a:extLst>
          </p:cNvPr>
          <p:cNvSpPr txBox="1"/>
          <p:nvPr/>
        </p:nvSpPr>
        <p:spPr>
          <a:xfrm>
            <a:off x="5796136" y="4149080"/>
            <a:ext cx="283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Viðauki við 21. kafla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martArt Placeholder 11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634610956"/>
              </p:ext>
            </p:extLst>
          </p:nvPr>
        </p:nvGraphicFramePr>
        <p:xfrm>
          <a:off x="685800" y="1981200"/>
          <a:ext cx="7100910" cy="366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847975" y="3509963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305425" y="3509963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143250" y="187325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Robert Solow efaðist um langvinn áhrif</a:t>
            </a:r>
          </a:p>
        </p:txBody>
      </p:sp>
      <p:graphicFrame>
        <p:nvGraphicFramePr>
          <p:cNvPr id="548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2667"/>
              </p:ext>
            </p:extLst>
          </p:nvPr>
        </p:nvGraphicFramePr>
        <p:xfrm>
          <a:off x="6162675" y="3214688"/>
          <a:ext cx="2651125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2247619" imgH="2734057" progId="">
                  <p:embed/>
                </p:oleObj>
              </mc:Choice>
              <mc:Fallback>
                <p:oleObj name="Photo Editor Photo" r:id="rId8" imgW="2247619" imgH="2734057" progId="">
                  <p:embed/>
                  <p:pic>
                    <p:nvPicPr>
                      <p:cNvPr id="548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3214688"/>
                        <a:ext cx="2651125" cy="3214687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16632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Rætur hagvaxtar: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Fjárfesting og menntun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8186766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Fleiri rætur hagvaxtar: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Viðskipti, stöðugleiki, náttúra</a:t>
            </a:r>
          </a:p>
        </p:txBody>
      </p:sp>
      <p:graphicFrame>
        <p:nvGraphicFramePr>
          <p:cNvPr id="12" name="SmartArt Placeholder 11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502874552"/>
              </p:ext>
            </p:extLst>
          </p:nvPr>
        </p:nvGraphicFramePr>
        <p:xfrm>
          <a:off x="685800" y="1981200"/>
          <a:ext cx="7100910" cy="366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143250" y="4000500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charset="0"/>
              </a:rPr>
              <a:t>+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000625" y="4000500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charset="0"/>
              </a:rPr>
              <a:t>+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28625" y="4643438"/>
            <a:ext cx="2786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Arthur Lewis: </a:t>
            </a:r>
          </a:p>
          <a:p>
            <a:pPr eaLnBrk="0" hangingPunct="0">
              <a:defRPr/>
            </a:pPr>
            <a:r>
              <a:rPr lang="is-I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is-I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er viðskipti, stöðugleiki, gott veður</a:t>
            </a:r>
          </a:p>
        </p:txBody>
      </p:sp>
      <p:graphicFrame>
        <p:nvGraphicFramePr>
          <p:cNvPr id="550916" name="Object 4"/>
          <p:cNvGraphicFramePr>
            <a:graphicFrameLocks noChangeAspect="1"/>
          </p:cNvGraphicFramePr>
          <p:nvPr/>
        </p:nvGraphicFramePr>
        <p:xfrm>
          <a:off x="6357938" y="3873500"/>
          <a:ext cx="2286000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2647619" imgH="3209524" progId="">
                  <p:embed/>
                </p:oleObj>
              </mc:Choice>
              <mc:Fallback>
                <p:oleObj name="Photo Editor Photo" r:id="rId8" imgW="2647619" imgH="3209524" progId="">
                  <p:embed/>
                  <p:pic>
                    <p:nvPicPr>
                      <p:cNvPr id="550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3873500"/>
                        <a:ext cx="2286000" cy="2770188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martArt Placeholder 11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732593684"/>
              </p:ext>
            </p:extLst>
          </p:nvPr>
        </p:nvGraphicFramePr>
        <p:xfrm>
          <a:off x="685800" y="1981200"/>
          <a:ext cx="7100910" cy="366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143250" y="4000500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charset="0"/>
              </a:rPr>
              <a:t>+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000625" y="4000500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charset="0"/>
              </a:rPr>
              <a:t>+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28625" y="1826841"/>
            <a:ext cx="2643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Ef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is-I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er erlend viðskipti, þá … 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090472" y="3286125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charset="0"/>
              </a:rPr>
              <a:t>+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20040"/>
            <a:ext cx="8186766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Fleiri rætur hagvaxtar: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Viðskipti, stöðugleiki, náttúra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martArt Placeholder 11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19812681"/>
              </p:ext>
            </p:extLst>
          </p:nvPr>
        </p:nvGraphicFramePr>
        <p:xfrm>
          <a:off x="685800" y="1981200"/>
          <a:ext cx="7100910" cy="366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143250" y="4000500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charset="0"/>
              </a:rPr>
              <a:t>+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000625" y="4000500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charset="0"/>
              </a:rPr>
              <a:t>+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28625" y="4672013"/>
            <a:ext cx="2857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 Solow réð ferðinni: Langtímavöxtur er ytri stærð!</a:t>
            </a:r>
          </a:p>
        </p:txBody>
      </p:sp>
      <p:graphicFrame>
        <p:nvGraphicFramePr>
          <p:cNvPr id="551939" name="Object 3"/>
          <p:cNvGraphicFramePr>
            <a:graphicFrameLocks noChangeAspect="1"/>
          </p:cNvGraphicFramePr>
          <p:nvPr/>
        </p:nvGraphicFramePr>
        <p:xfrm>
          <a:off x="6334125" y="3857625"/>
          <a:ext cx="2309813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2247619" imgH="2734057" progId="">
                  <p:embed/>
                </p:oleObj>
              </mc:Choice>
              <mc:Fallback>
                <p:oleObj name="Photo Editor Photo" r:id="rId8" imgW="2247619" imgH="2734057" progId="">
                  <p:embed/>
                  <p:pic>
                    <p:nvPicPr>
                      <p:cNvPr id="551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3857625"/>
                        <a:ext cx="2309813" cy="2801938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320040"/>
            <a:ext cx="8186766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Fleiri rætur hagvaxtar: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Viðskipti, stöðugleiki, náttúra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3352" y="3167520"/>
            <a:ext cx="542591" cy="6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500063" y="1643063"/>
            <a:ext cx="7143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Rekur vöxt landsframleiðslu á mann yfir löng tímabil til einnar rótar:</a:t>
            </a:r>
          </a:p>
          <a:p>
            <a:pPr lvl="1" eaLnBrk="0" hangingPunct="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Tækniframfarir</a:t>
            </a:r>
          </a:p>
          <a:p>
            <a:pPr lvl="1" eaLnBrk="0" hangingPunct="0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Hagvöxtur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til langs tíma litið er </a:t>
            </a:r>
            <a:b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því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ónæmur fyrir hagstjórn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, góðri eða vondri eftir atvikum</a:t>
            </a:r>
          </a:p>
          <a:p>
            <a:pPr algn="r" eaLnBrk="0" hangingPunct="0">
              <a:spcBef>
                <a:spcPts val="1200"/>
              </a:spcBef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“To change the rate of growth of real output per head </a:t>
            </a:r>
          </a:p>
          <a:p>
            <a:pPr algn="r" eaLnBrk="0" hangingPunct="0"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have to change the rate of technical progress.”</a:t>
            </a:r>
          </a:p>
          <a:p>
            <a:pPr algn="r" eaLnBrk="0" hangingPunct="0">
              <a:defRPr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eaLnBrk="0" hangingPunct="0">
              <a:defRPr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ROBERT </a:t>
            </a: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M.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SOLOW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91264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Nýklassíska kenningin um ytri hagvöxt: solow</a:t>
            </a:r>
          </a:p>
        </p:txBody>
      </p:sp>
      <p:graphicFrame>
        <p:nvGraphicFramePr>
          <p:cNvPr id="595969" name="Object 1"/>
          <p:cNvGraphicFramePr>
            <a:graphicFrameLocks noChangeAspect="1"/>
          </p:cNvGraphicFramePr>
          <p:nvPr/>
        </p:nvGraphicFramePr>
        <p:xfrm>
          <a:off x="7215188" y="2357438"/>
          <a:ext cx="1708150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247619" imgH="2734057" progId="">
                  <p:embed/>
                </p:oleObj>
              </mc:Choice>
              <mc:Fallback>
                <p:oleObj name="Photo Editor Photo" r:id="rId3" imgW="2247619" imgH="2734057" progId="">
                  <p:embed/>
                  <p:pic>
                    <p:nvPicPr>
                      <p:cNvPr id="5959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2357438"/>
                        <a:ext cx="1708150" cy="2071687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500063" y="1643063"/>
            <a:ext cx="75009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Rekja vöxt landsframleiðslu á mann yfir löng tímabil til þriggja þátta: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kumimoji="1"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Sparnaður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kumimoji="1"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Hagkvæmni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kumimoji="1"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Afskriftir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eaLnBrk="0" hangingPunct="0"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eaLnBrk="0" hangingPunct="0">
              <a:spcBef>
                <a:spcPts val="1200"/>
              </a:spcBef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 proximate causes of economic growth are the effort </a:t>
            </a:r>
          </a:p>
          <a:p>
            <a:pPr algn="r" eaLnBrk="0" hangingPunct="0"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economize, the accumulation of knowledge, and the accumulation of capital.”</a:t>
            </a:r>
          </a:p>
          <a:p>
            <a:pPr algn="r" eaLnBrk="0" hangingPunct="0">
              <a:defRPr/>
            </a:pPr>
            <a:endParaRPr lang="is-I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eaLnBrk="0" hangingPunct="0">
              <a:defRPr/>
            </a:pP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W.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ARTHUR LEWIS</a:t>
            </a:r>
            <a:endParaRPr lang="is-I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Nýrri kenningar um innri hagvöxt: lewis</a:t>
            </a:r>
          </a:p>
        </p:txBody>
      </p:sp>
      <p:graphicFrame>
        <p:nvGraphicFramePr>
          <p:cNvPr id="593921" name="Object 1"/>
          <p:cNvGraphicFramePr>
            <a:graphicFrameLocks noChangeAspect="1"/>
          </p:cNvGraphicFramePr>
          <p:nvPr/>
        </p:nvGraphicFramePr>
        <p:xfrm>
          <a:off x="6643688" y="2357438"/>
          <a:ext cx="200025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647619" imgH="3209524" progId="">
                  <p:embed/>
                </p:oleObj>
              </mc:Choice>
              <mc:Fallback>
                <p:oleObj name="Photo Editor Photo" r:id="rId3" imgW="2647619" imgH="3209524" progId="">
                  <p:embed/>
                  <p:pic>
                    <p:nvPicPr>
                      <p:cNvPr id="5939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2357438"/>
                        <a:ext cx="2000250" cy="2424112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500063" y="1643063"/>
            <a:ext cx="75009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Monotype Sorts" pitchFamily="2" charset="2"/>
              <a:buNone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Kenning Lewis um innri hagvöxt er náskyld líkani Harrods og Domars þar sem hagvöxtur fer eftir þrem lykilstærðum:</a:t>
            </a:r>
          </a:p>
          <a:p>
            <a:pPr eaLnBrk="0" hangingPunct="0">
              <a:buFont typeface="Monotype Sorts" pitchFamily="2" charset="2"/>
              <a:buNone/>
              <a:defRPr/>
            </a:pPr>
            <a:endParaRPr lang="is-I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0150" lvl="1" indent="-742950" eaLnBrk="0" hangingPunct="0">
              <a:buClr>
                <a:schemeClr val="tx2"/>
              </a:buClr>
              <a:buFont typeface="+mj-lt"/>
              <a:buAutoNum type="alphaUcPeriod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Sparnaðarhlutfall</a:t>
            </a:r>
          </a:p>
          <a:p>
            <a:pPr marL="1200150" lvl="1" indent="-742950" eaLnBrk="0" hangingPunct="0">
              <a:buClr>
                <a:schemeClr val="tx2"/>
              </a:buClr>
              <a:buFont typeface="+mj-lt"/>
              <a:buAutoNum type="alphaUcPeriod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Hlutfall fjármagns og tekna</a:t>
            </a:r>
          </a:p>
          <a:p>
            <a:pPr marL="1200150" lvl="1" indent="-742950" eaLnBrk="0" hangingPunct="0">
              <a:buClr>
                <a:schemeClr val="tx2"/>
              </a:buClr>
              <a:buFont typeface="+mj-lt"/>
              <a:buAutoNum type="alphaUcPeriod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Afskriftir</a:t>
            </a:r>
            <a:endParaRPr lang="en-US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Innri hagvöxtur í líkani harrods og domars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447675" y="1619250"/>
            <a:ext cx="82677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Fjórar forsendur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buFont typeface="Monotype Sorts" pitchFamily="2" charset="2"/>
              <a:buChar char="n"/>
              <a:defRPr/>
            </a:pPr>
            <a:r>
              <a:rPr kumimoji="1" lang="is-I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 = I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4"/>
              </a:buClr>
              <a:buSzPct val="60000"/>
              <a:buFont typeface="Monotype Sorts" pitchFamily="2" charset="2"/>
              <a:buNone/>
              <a:defRPr/>
            </a:pPr>
            <a:r>
              <a:rPr kumimoji="1" lang="is-IS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Sparnaður er jafn fjárfestingu</a:t>
            </a:r>
            <a:endParaRPr kumimoji="1" lang="is-IS" sz="22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buFont typeface="Monotype Sorts" pitchFamily="2" charset="2"/>
              <a:buChar char="n"/>
              <a:defRPr/>
            </a:pPr>
            <a:r>
              <a:rPr kumimoji="1" lang="is-I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 = sY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4"/>
              </a:buClr>
              <a:buSzPct val="60000"/>
              <a:buFont typeface="Monotype Sorts" pitchFamily="2" charset="2"/>
              <a:buNone/>
              <a:defRPr/>
            </a:pPr>
            <a:r>
              <a:rPr kumimoji="1" lang="is-IS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Sparnaður stendur í beinu hlutfalli við tekjur</a:t>
            </a:r>
            <a:endParaRPr kumimoji="1" lang="is-IS" sz="22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buFont typeface="Monotype Sorts" pitchFamily="2" charset="2"/>
              <a:buChar char="n"/>
              <a:defRPr/>
            </a:pPr>
            <a:r>
              <a:rPr kumimoji="1" lang="is-I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 =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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 +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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4"/>
              </a:buClr>
              <a:buSzPct val="60000"/>
              <a:buFont typeface="Monotype Sorts" pitchFamily="2" charset="2"/>
              <a:buNone/>
              <a:defRPr/>
            </a:pPr>
            <a:r>
              <a:rPr kumimoji="1" lang="is-IS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Fjárfesting felur í sér viðbót við fjármagnsstofninn</a:t>
            </a:r>
            <a:endParaRPr kumimoji="1" lang="is-IS" sz="22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buFont typeface="Monotype Sorts" pitchFamily="2" charset="2"/>
              <a:buChar char="n"/>
              <a:defRPr/>
            </a:pPr>
            <a:r>
              <a:rPr kumimoji="1" lang="is-I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 = EK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None/>
              <a:defRPr/>
            </a:pPr>
            <a:r>
              <a:rPr kumimoji="1" lang="is-IS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Framleiðsla fer eftir magni og gæðum fjármagnsins</a:t>
            </a:r>
            <a:endParaRPr kumimoji="1" lang="is-IS" sz="22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endParaRPr kumimoji="1" lang="is-IS" sz="2800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0040"/>
            <a:ext cx="7931224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Einfalt líkan um innri hagvöxt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243013" y="3451225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243013" y="505142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254125" y="4213225"/>
            <a:ext cx="1436688" cy="827088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5813" y="34083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86013" y="5043488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928813" y="4670425"/>
            <a:ext cx="5334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2462213" y="4365625"/>
            <a:ext cx="0" cy="3048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39938" y="4600575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500313" y="4289425"/>
            <a:ext cx="301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" y="2357438"/>
            <a:ext cx="29860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Sparnaðarfallið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6250" y="1643063"/>
            <a:ext cx="30288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Tvö atferlisföll</a:t>
            </a:r>
          </a:p>
        </p:txBody>
      </p:sp>
      <p:sp>
        <p:nvSpPr>
          <p:cNvPr id="14" name="TextBox 13"/>
          <p:cNvSpPr txBox="1"/>
          <p:nvPr/>
        </p:nvSpPr>
        <p:spPr>
          <a:xfrm rot="21342072">
            <a:off x="861479" y="5613434"/>
            <a:ext cx="289989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 = sparnaðarhlutfall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320040"/>
            <a:ext cx="7931224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Einfalt líkan um innri hagvöxt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utoUpdateAnimBg="0"/>
      <p:bldP spid="7" grpId="0" autoUpdateAnimBg="0"/>
      <p:bldP spid="8" grpId="0" animBg="1"/>
      <p:bldP spid="9" grpId="0" animBg="1"/>
      <p:bldP spid="10" grpId="0" autoUpdateAnimBg="0"/>
      <p:bldP spid="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/>
          <p:cNvSpPr>
            <a:spLocks noChangeShapeType="1"/>
          </p:cNvSpPr>
          <p:nvPr/>
        </p:nvSpPr>
        <p:spPr bwMode="auto">
          <a:xfrm flipV="1">
            <a:off x="1243013" y="3451225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1243013" y="505142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 flipV="1">
            <a:off x="1254125" y="4213225"/>
            <a:ext cx="1436688" cy="827088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785813" y="34083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2386013" y="5043488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1928813" y="4670425"/>
            <a:ext cx="5334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 flipV="1">
            <a:off x="2462213" y="4365625"/>
            <a:ext cx="0" cy="3048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2039938" y="4600575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2500313" y="4289425"/>
            <a:ext cx="301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5029200" y="3471863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029200" y="5072063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5040313" y="3841750"/>
            <a:ext cx="1143000" cy="121920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2000" y="3429000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172200" y="5064125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5410200" y="4691063"/>
            <a:ext cx="5334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5943600" y="4081463"/>
            <a:ext cx="0" cy="6096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562600" y="4621213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000750" y="414972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" y="2357438"/>
            <a:ext cx="29860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Sparnaðarfallið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1975" y="2357438"/>
            <a:ext cx="31368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Framleiðslufallið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250" y="1643063"/>
            <a:ext cx="30288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Tvö atferlisföll</a:t>
            </a:r>
          </a:p>
        </p:txBody>
      </p:sp>
      <p:sp>
        <p:nvSpPr>
          <p:cNvPr id="25" name="TextBox 24"/>
          <p:cNvSpPr txBox="1"/>
          <p:nvPr/>
        </p:nvSpPr>
        <p:spPr>
          <a:xfrm rot="21342072">
            <a:off x="861479" y="5613434"/>
            <a:ext cx="289989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 = sparnaðarhlutfall</a:t>
            </a:r>
          </a:p>
        </p:txBody>
      </p:sp>
      <p:sp>
        <p:nvSpPr>
          <p:cNvPr id="26" name="TextBox 25"/>
          <p:cNvSpPr txBox="1"/>
          <p:nvPr/>
        </p:nvSpPr>
        <p:spPr>
          <a:xfrm rot="21342072">
            <a:off x="4584798" y="5634016"/>
            <a:ext cx="320312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 = hagkvæmnistuðull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320040"/>
            <a:ext cx="7931224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Einfalt líkan um innri hagvöxt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utoUpdateAnimBg="0"/>
      <p:bldP spid="16" grpId="0" autoUpdateAnimBg="0"/>
      <p:bldP spid="17" grpId="0" animBg="1"/>
      <p:bldP spid="18" grpId="0" animBg="1"/>
      <p:bldP spid="19" grpId="0" autoUpdateAnimBg="0"/>
      <p:bldP spid="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111250" y="5867400"/>
            <a:ext cx="533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122363" y="20574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0645" name="Freeform 5"/>
          <p:cNvSpPr>
            <a:spLocks/>
          </p:cNvSpPr>
          <p:nvPr/>
        </p:nvSpPr>
        <p:spPr bwMode="auto">
          <a:xfrm>
            <a:off x="1111250" y="2895600"/>
            <a:ext cx="4343400" cy="2489200"/>
          </a:xfrm>
          <a:custGeom>
            <a:avLst/>
            <a:gdLst>
              <a:gd name="T0" fmla="*/ 0 w 2736"/>
              <a:gd name="T1" fmla="*/ 1440 h 1568"/>
              <a:gd name="T2" fmla="*/ 672 w 2736"/>
              <a:gd name="T3" fmla="*/ 1440 h 1568"/>
              <a:gd name="T4" fmla="*/ 1104 w 2736"/>
              <a:gd name="T5" fmla="*/ 672 h 1568"/>
              <a:gd name="T6" fmla="*/ 2160 w 2736"/>
              <a:gd name="T7" fmla="*/ 432 h 1568"/>
              <a:gd name="T8" fmla="*/ 2736 w 2736"/>
              <a:gd name="T9" fmla="*/ 0 h 1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6"/>
              <a:gd name="T16" fmla="*/ 0 h 1568"/>
              <a:gd name="T17" fmla="*/ 2736 w 2736"/>
              <a:gd name="T18" fmla="*/ 1568 h 1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6" h="1568">
                <a:moveTo>
                  <a:pt x="0" y="1440"/>
                </a:moveTo>
                <a:cubicBezTo>
                  <a:pt x="244" y="1504"/>
                  <a:pt x="488" y="1568"/>
                  <a:pt x="672" y="1440"/>
                </a:cubicBezTo>
                <a:cubicBezTo>
                  <a:pt x="856" y="1312"/>
                  <a:pt x="856" y="840"/>
                  <a:pt x="1104" y="672"/>
                </a:cubicBezTo>
                <a:cubicBezTo>
                  <a:pt x="1352" y="504"/>
                  <a:pt x="1888" y="544"/>
                  <a:pt x="2160" y="432"/>
                </a:cubicBezTo>
                <a:cubicBezTo>
                  <a:pt x="2432" y="320"/>
                  <a:pt x="2584" y="160"/>
                  <a:pt x="2736" y="0"/>
                </a:cubicBezTo>
              </a:path>
            </a:pathLst>
          </a:custGeom>
          <a:noFill/>
          <a:ln w="50800">
            <a:solidFill>
              <a:schemeClr val="accent4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0646" name="Freeform 6"/>
          <p:cNvSpPr>
            <a:spLocks/>
          </p:cNvSpPr>
          <p:nvPr/>
        </p:nvSpPr>
        <p:spPr bwMode="auto">
          <a:xfrm>
            <a:off x="1111250" y="2362200"/>
            <a:ext cx="4267200" cy="2819400"/>
          </a:xfrm>
          <a:custGeom>
            <a:avLst/>
            <a:gdLst>
              <a:gd name="T0" fmla="*/ 0 w 2688"/>
              <a:gd name="T1" fmla="*/ 1776 h 1776"/>
              <a:gd name="T2" fmla="*/ 1200 w 2688"/>
              <a:gd name="T3" fmla="*/ 1440 h 1776"/>
              <a:gd name="T4" fmla="*/ 2688 w 2688"/>
              <a:gd name="T5" fmla="*/ 0 h 1776"/>
              <a:gd name="T6" fmla="*/ 0 60000 65536"/>
              <a:gd name="T7" fmla="*/ 0 60000 65536"/>
              <a:gd name="T8" fmla="*/ 0 60000 65536"/>
              <a:gd name="T9" fmla="*/ 0 w 2688"/>
              <a:gd name="T10" fmla="*/ 0 h 1776"/>
              <a:gd name="T11" fmla="*/ 2688 w 2688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8" h="1776">
                <a:moveTo>
                  <a:pt x="0" y="1776"/>
                </a:moveTo>
                <a:cubicBezTo>
                  <a:pt x="376" y="1756"/>
                  <a:pt x="752" y="1736"/>
                  <a:pt x="1200" y="1440"/>
                </a:cubicBezTo>
                <a:cubicBezTo>
                  <a:pt x="1648" y="1144"/>
                  <a:pt x="2168" y="572"/>
                  <a:pt x="2688" y="0"/>
                </a:cubicBezTo>
              </a:path>
            </a:pathLst>
          </a:cu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454650" y="6088063"/>
            <a:ext cx="79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Tími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 rot="-5400000">
            <a:off x="-525462" y="3319463"/>
            <a:ext cx="251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Landsframleiðsla</a:t>
            </a: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591175" y="2624138"/>
            <a:ext cx="177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Framleiðsla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4926013" y="1824038"/>
            <a:ext cx="2298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Framleiðslu</a:t>
            </a:r>
            <a:r>
              <a:rPr lang="is-I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geta</a:t>
            </a:r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 flipH="1" flipV="1">
            <a:off x="4921250" y="3505200"/>
            <a:ext cx="457200" cy="60960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5454650" y="3733800"/>
            <a:ext cx="1728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Hagsveiflur</a:t>
            </a:r>
          </a:p>
          <a:p>
            <a:pPr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í bráð</a:t>
            </a:r>
            <a:endParaRPr lang="is-IS" b="1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4083050" y="2438400"/>
            <a:ext cx="762000" cy="38100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2382838" y="1828800"/>
            <a:ext cx="16144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Hagvöxtur</a:t>
            </a:r>
          </a:p>
          <a:p>
            <a:pPr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til lengdar</a:t>
            </a:r>
          </a:p>
        </p:txBody>
      </p:sp>
      <p:sp>
        <p:nvSpPr>
          <p:cNvPr id="240655" name="Text Box 15"/>
          <p:cNvSpPr txBox="1">
            <a:spLocks noChangeArrowheads="1"/>
          </p:cNvSpPr>
          <p:nvPr/>
        </p:nvSpPr>
        <p:spPr bwMode="auto">
          <a:xfrm>
            <a:off x="2025650" y="5257800"/>
            <a:ext cx="8930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Lægð</a:t>
            </a:r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1797050" y="3581400"/>
            <a:ext cx="790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Hæð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320040"/>
            <a:ext cx="800323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Hagvöxtur í bráð og lengd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9" grpId="0" autoUpdateAnimBg="0"/>
      <p:bldP spid="240650" grpId="0" autoUpdateAnimBg="0"/>
      <p:bldP spid="240652" grpId="0" autoUpdateAnimBg="0"/>
      <p:bldP spid="240654" grpId="0" autoUpdateAnimBg="0"/>
      <p:bldP spid="240655" grpId="0" autoUpdateAnimBg="0"/>
      <p:bldP spid="24065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438150" y="1643063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Reiknum dæmið: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accent4"/>
              </a:buClr>
              <a:buSzPct val="75000"/>
              <a:defRPr/>
            </a:pPr>
            <a:r>
              <a:rPr kumimoji="1" lang="is-I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 = sY = I =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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 +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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 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accent4"/>
              </a:buClr>
              <a:buSzPct val="75000"/>
              <a:defRPr/>
            </a:pP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=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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Y/E +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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Y/E 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accent4"/>
              </a:buClr>
              <a:buSzPct val="75000"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Röðum upp á nýtt: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accent4"/>
              </a:buClr>
              <a:buSzPct val="75000"/>
              <a:defRPr/>
            </a:pPr>
            <a:r>
              <a:rPr kumimoji="1" lang="is-I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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Y/E = sY -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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Y/E </a:t>
            </a:r>
          </a:p>
          <a:p>
            <a:pPr marL="609600" indent="-609600" eaLnBrk="0" hangingPunct="0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Margföldum með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og deilum með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609600" indent="-609600" eaLnBrk="0" hangingPunct="0">
              <a:buClr>
                <a:schemeClr val="accent4"/>
              </a:buClr>
              <a:defRPr/>
            </a:pPr>
            <a:r>
              <a:rPr kumimoji="1"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  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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Y/Y = sE - 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</a:t>
            </a:r>
            <a:endParaRPr kumimoji="1" lang="is-I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0040"/>
            <a:ext cx="7931224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Einfalt líkan um innri hagvöxt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447675" y="1595438"/>
            <a:ext cx="791051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Sem sagt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buFont typeface="Monotype Sorts" pitchFamily="2" charset="2"/>
              <a:buChar char="n"/>
              <a:defRPr/>
            </a:pPr>
            <a:r>
              <a:rPr kumimoji="1" lang="is-I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1" lang="is-I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 = sE - </a:t>
            </a:r>
            <a:r>
              <a:rPr kumimoji="1" lang="is-I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  <a:sym typeface="Symbol" pitchFamily="18" charset="2"/>
              </a:rPr>
              <a:t></a:t>
            </a:r>
            <a:r>
              <a:rPr kumimoji="1" lang="is-I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Hagvaxtarstigið er jafnt og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buFont typeface="Monotype Sorts" pitchFamily="2" charset="2"/>
              <a:buChar char="n"/>
              <a:defRPr/>
            </a:pPr>
            <a:r>
              <a:rPr kumimoji="1" lang="is-I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1" lang="is-I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Sparnaðarhlutfallið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4"/>
              </a:buClr>
              <a:buSzPct val="60000"/>
              <a:buFont typeface="Monotype Sorts" pitchFamily="2" charset="2"/>
              <a:buNone/>
              <a:defRPr/>
            </a:pPr>
            <a:r>
              <a:rPr kumimoji="1" lang="is-IS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sinnum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buFont typeface="Monotype Sorts" pitchFamily="2" charset="2"/>
              <a:buChar char="n"/>
              <a:defRPr/>
            </a:pPr>
            <a:r>
              <a:rPr kumimoji="1" lang="is-I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1" lang="is-I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Hagkvæmni</a:t>
            </a:r>
            <a:r>
              <a:rPr kumimoji="1" lang="is-I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(hlutfall framleiðslu og fjármagns)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4"/>
              </a:buClr>
              <a:buSzPct val="60000"/>
              <a:buFont typeface="Monotype Sorts" pitchFamily="2" charset="2"/>
              <a:buNone/>
              <a:defRPr/>
            </a:pPr>
            <a:r>
              <a:rPr kumimoji="1" lang="is-IS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mínus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buFont typeface="Monotype Sorts" pitchFamily="2" charset="2"/>
              <a:buChar char="n"/>
              <a:defRPr/>
            </a:pPr>
            <a:r>
              <a:rPr kumimoji="1" lang="is-I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1" lang="is-I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Afskriftir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/>
              </a:buClr>
              <a:buFont typeface="Monotype Sorts" pitchFamily="2" charset="2"/>
              <a:buChar char="n"/>
              <a:defRPr/>
            </a:pPr>
            <a:r>
              <a:rPr kumimoji="1"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" panose="02040503050406030204" pitchFamily="18" charset="0"/>
              </a:rPr>
              <a:t>d</a:t>
            </a:r>
            <a:r>
              <a:rPr kumimoji="1"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er t.d. 4% af K og því 16% af Y ef K/Y = 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endParaRPr kumimoji="1" lang="is-IS" sz="2800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7931224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Einfalt líkan um innri hagvöxt</a:t>
            </a:r>
          </a:p>
        </p:txBody>
      </p:sp>
      <p:sp>
        <p:nvSpPr>
          <p:cNvPr id="2" name="TextBox 1"/>
          <p:cNvSpPr txBox="1"/>
          <p:nvPr/>
        </p:nvSpPr>
        <p:spPr>
          <a:xfrm rot="388254">
            <a:off x="6287793" y="3567193"/>
            <a:ext cx="2520279" cy="1200329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Munið: Afskriftir á Íslandi 2019 voru 15% af VLF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644008" y="4869160"/>
            <a:ext cx="3240360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bldLvl="3" autoUpdateAnimBg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977780"/>
              </p:ext>
            </p:extLst>
          </p:nvPr>
        </p:nvGraphicFramePr>
        <p:xfrm>
          <a:off x="674688" y="2265064"/>
          <a:ext cx="1371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7002" imgH="177723" progId="Equation.3">
                  <p:embed/>
                </p:oleObj>
              </mc:Choice>
              <mc:Fallback>
                <p:oleObj r:id="rId3" imgW="457002" imgH="177723" progId="Equation.3">
                  <p:embed/>
                  <p:pic>
                    <p:nvPicPr>
                      <p:cNvPr id="365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265064"/>
                        <a:ext cx="1371600" cy="5429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850892"/>
              </p:ext>
            </p:extLst>
          </p:nvPr>
        </p:nvGraphicFramePr>
        <p:xfrm>
          <a:off x="674688" y="2874664"/>
          <a:ext cx="14668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94870" imgH="177646" progId="Equation.3">
                  <p:embed/>
                </p:oleObj>
              </mc:Choice>
              <mc:Fallback>
                <p:oleObj r:id="rId5" imgW="494870" imgH="177646" progId="Equation.3">
                  <p:embed/>
                  <p:pic>
                    <p:nvPicPr>
                      <p:cNvPr id="365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874664"/>
                        <a:ext cx="1466850" cy="5365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780246"/>
              </p:ext>
            </p:extLst>
          </p:nvPr>
        </p:nvGraphicFramePr>
        <p:xfrm>
          <a:off x="1282700" y="4017664"/>
          <a:ext cx="11001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68140" imgH="177723" progId="Equation.3">
                  <p:embed/>
                </p:oleObj>
              </mc:Choice>
              <mc:Fallback>
                <p:oleObj r:id="rId7" imgW="368140" imgH="177723" progId="Equation.3">
                  <p:embed/>
                  <p:pic>
                    <p:nvPicPr>
                      <p:cNvPr id="365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017664"/>
                        <a:ext cx="1100138" cy="5365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3983"/>
              </p:ext>
            </p:extLst>
          </p:nvPr>
        </p:nvGraphicFramePr>
        <p:xfrm>
          <a:off x="1279525" y="4627264"/>
          <a:ext cx="41195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83699" imgH="177723" progId="Equation.3">
                  <p:embed/>
                </p:oleObj>
              </mc:Choice>
              <mc:Fallback>
                <p:oleObj r:id="rId9" imgW="1383699" imgH="177723" progId="Equation.3">
                  <p:embed/>
                  <p:pic>
                    <p:nvPicPr>
                      <p:cNvPr id="3655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4627264"/>
                        <a:ext cx="4119563" cy="539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96396"/>
              </p:ext>
            </p:extLst>
          </p:nvPr>
        </p:nvGraphicFramePr>
        <p:xfrm>
          <a:off x="1055688" y="5236864"/>
          <a:ext cx="31003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015559" imgH="177723" progId="Equation.3">
                  <p:embed/>
                </p:oleObj>
              </mc:Choice>
              <mc:Fallback>
                <p:oleObj r:id="rId11" imgW="1015559" imgH="177723" progId="Equation.3">
                  <p:embed/>
                  <p:pic>
                    <p:nvPicPr>
                      <p:cNvPr id="365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236864"/>
                        <a:ext cx="3100387" cy="5508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40014"/>
              </p:ext>
            </p:extLst>
          </p:nvPr>
        </p:nvGraphicFramePr>
        <p:xfrm>
          <a:off x="434975" y="5908377"/>
          <a:ext cx="28956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002865" imgH="215806" progId="Equation.3">
                  <p:embed/>
                </p:oleObj>
              </mc:Choice>
              <mc:Fallback>
                <p:oleObj r:id="rId13" imgW="1002865" imgH="215806" progId="Equation.3">
                  <p:embed/>
                  <p:pic>
                    <p:nvPicPr>
                      <p:cNvPr id="3655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5908377"/>
                        <a:ext cx="2895600" cy="6334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33725"/>
              </p:ext>
            </p:extLst>
          </p:nvPr>
        </p:nvGraphicFramePr>
        <p:xfrm>
          <a:off x="4800600" y="5465464"/>
          <a:ext cx="22098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761669" imgH="393529" progId="Equation.3">
                  <p:embed/>
                </p:oleObj>
              </mc:Choice>
              <mc:Fallback>
                <p:oleObj r:id="rId15" imgW="761669" imgH="393529" progId="Equation.3">
                  <p:embed/>
                  <p:pic>
                    <p:nvPicPr>
                      <p:cNvPr id="3655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465464"/>
                        <a:ext cx="2209800" cy="11318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73145"/>
              </p:ext>
            </p:extLst>
          </p:nvPr>
        </p:nvGraphicFramePr>
        <p:xfrm>
          <a:off x="6215063" y="4333577"/>
          <a:ext cx="1716087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09480" imgH="393480" progId="Equation.3">
                  <p:embed/>
                </p:oleObj>
              </mc:Choice>
              <mc:Fallback>
                <p:oleObj name="Equation" r:id="rId17" imgW="609480" imgH="393480" progId="Equation.3">
                  <p:embed/>
                  <p:pic>
                    <p:nvPicPr>
                      <p:cNvPr id="3655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4333577"/>
                        <a:ext cx="1716087" cy="11064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54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9" name="Text Box 11"/>
          <p:cNvSpPr txBox="1">
            <a:spLocks noChangeArrowheads="1"/>
          </p:cNvSpPr>
          <p:nvPr/>
        </p:nvSpPr>
        <p:spPr bwMode="auto">
          <a:xfrm>
            <a:off x="500063" y="1709439"/>
            <a:ext cx="3028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Tvær</a:t>
            </a:r>
            <a:r>
              <a:rPr kumimoji="1" lang="is-IS" sz="3200" dirty="0">
                <a:latin typeface="+mn-lt"/>
              </a:rPr>
              <a:t> 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forsendur</a:t>
            </a:r>
          </a:p>
        </p:txBody>
      </p:sp>
      <p:sp>
        <p:nvSpPr>
          <p:cNvPr id="365580" name="Text Box 12"/>
          <p:cNvSpPr txBox="1">
            <a:spLocks noChangeArrowheads="1"/>
          </p:cNvSpPr>
          <p:nvPr/>
        </p:nvSpPr>
        <p:spPr bwMode="auto">
          <a:xfrm>
            <a:off x="536575" y="3408064"/>
            <a:ext cx="3863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1" lang="is-IS" sz="3200" dirty="0">
                <a:latin typeface="+mn-lt"/>
              </a:rPr>
              <a:t>Þýðing fyrir hagvöxt</a:t>
            </a:r>
          </a:p>
        </p:txBody>
      </p:sp>
      <p:graphicFrame>
        <p:nvGraphicFramePr>
          <p:cNvPr id="3655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229777"/>
              </p:ext>
            </p:extLst>
          </p:nvPr>
        </p:nvGraphicFramePr>
        <p:xfrm>
          <a:off x="5357813" y="3331864"/>
          <a:ext cx="31115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84200" imgH="393480" progId="Equation.3">
                  <p:embed/>
                </p:oleObj>
              </mc:Choice>
              <mc:Fallback>
                <p:oleObj name="Equation" r:id="rId19" imgW="1384200" imgH="393480" progId="Equation.3">
                  <p:embed/>
                  <p:pic>
                    <p:nvPicPr>
                      <p:cNvPr id="3655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3331864"/>
                        <a:ext cx="3111500" cy="8826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54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82" name="Text Box 14"/>
          <p:cNvSpPr txBox="1">
            <a:spLocks noChangeArrowheads="1"/>
          </p:cNvSpPr>
          <p:nvPr/>
        </p:nvSpPr>
        <p:spPr bwMode="auto">
          <a:xfrm rot="21420000">
            <a:off x="2859088" y="4225627"/>
            <a:ext cx="776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solidFill>
                  <a:srgbClr val="000066"/>
                </a:solidFill>
                <a:latin typeface="+mn-lt"/>
              </a:rPr>
              <a:t>verg</a:t>
            </a:r>
          </a:p>
        </p:txBody>
      </p:sp>
      <p:sp>
        <p:nvSpPr>
          <p:cNvPr id="365583" name="Text Box 15"/>
          <p:cNvSpPr txBox="1">
            <a:spLocks noChangeArrowheads="1"/>
          </p:cNvSpPr>
          <p:nvPr/>
        </p:nvSpPr>
        <p:spPr bwMode="auto">
          <a:xfrm rot="21420000">
            <a:off x="3732213" y="4214514"/>
            <a:ext cx="898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solidFill>
                  <a:srgbClr val="000066"/>
                </a:solidFill>
                <a:latin typeface="+mn-lt"/>
              </a:rPr>
              <a:t>hrein</a:t>
            </a:r>
          </a:p>
        </p:txBody>
      </p:sp>
      <p:sp>
        <p:nvSpPr>
          <p:cNvPr id="365584" name="Text Box 16"/>
          <p:cNvSpPr txBox="1">
            <a:spLocks noChangeArrowheads="1"/>
          </p:cNvSpPr>
          <p:nvPr/>
        </p:nvSpPr>
        <p:spPr bwMode="auto">
          <a:xfrm rot="21420000">
            <a:off x="4611688" y="4227214"/>
            <a:ext cx="1392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solidFill>
                  <a:srgbClr val="000066"/>
                </a:solidFill>
                <a:latin typeface="+mn-lt"/>
              </a:rPr>
              <a:t>afskriftir</a:t>
            </a:r>
          </a:p>
        </p:txBody>
      </p:sp>
      <p:sp>
        <p:nvSpPr>
          <p:cNvPr id="365585" name="Text Box 17"/>
          <p:cNvSpPr txBox="1">
            <a:spLocks noChangeArrowheads="1"/>
          </p:cNvSpPr>
          <p:nvPr/>
        </p:nvSpPr>
        <p:spPr bwMode="auto">
          <a:xfrm rot="21420000">
            <a:off x="2144063" y="2263446"/>
            <a:ext cx="2584105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Fast sparnaðarhlutfall</a:t>
            </a:r>
          </a:p>
        </p:txBody>
      </p:sp>
      <p:sp>
        <p:nvSpPr>
          <p:cNvPr id="365586" name="Text Box 18"/>
          <p:cNvSpPr txBox="1">
            <a:spLocks noChangeArrowheads="1"/>
          </p:cNvSpPr>
          <p:nvPr/>
        </p:nvSpPr>
        <p:spPr bwMode="auto">
          <a:xfrm rot="21420000">
            <a:off x="2279306" y="2836534"/>
            <a:ext cx="3604256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Fast hlutfall fjármagns og tekna</a:t>
            </a:r>
          </a:p>
        </p:txBody>
      </p:sp>
      <p:graphicFrame>
        <p:nvGraphicFramePr>
          <p:cNvPr id="36558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35603"/>
              </p:ext>
            </p:extLst>
          </p:nvPr>
        </p:nvGraphicFramePr>
        <p:xfrm>
          <a:off x="6215063" y="1976139"/>
          <a:ext cx="1144587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06080" imgH="393480" progId="Equation.3">
                  <p:embed/>
                </p:oleObj>
              </mc:Choice>
              <mc:Fallback>
                <p:oleObj name="Equation" r:id="rId21" imgW="406080" imgH="393480" progId="Equation.3">
                  <p:embed/>
                  <p:pic>
                    <p:nvPicPr>
                      <p:cNvPr id="3655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1976139"/>
                        <a:ext cx="1144587" cy="11064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54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457199" y="310894"/>
            <a:ext cx="801211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Einfalt líkan um innri hagvöxt: </a:t>
            </a:r>
            <a:r>
              <a:rPr lang="is-IS" sz="4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harrod</a:t>
            </a: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 and domar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9" grpId="0" autoUpdateAnimBg="0"/>
      <p:bldP spid="36558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661988" y="2498725"/>
          <a:ext cx="148113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9696" imgH="393529" progId="Equation.3">
                  <p:embed/>
                </p:oleObj>
              </mc:Choice>
              <mc:Fallback>
                <p:oleObj r:id="rId3" imgW="469696" imgH="393529" progId="Equation.3">
                  <p:embed/>
                  <p:pic>
                    <p:nvPicPr>
                      <p:cNvPr id="445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2498725"/>
                        <a:ext cx="1481137" cy="1238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652463" y="3856038"/>
          <a:ext cx="148748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393480" progId="Equation.3">
                  <p:embed/>
                </p:oleObj>
              </mc:Choice>
              <mc:Fallback>
                <p:oleObj name="Equation" r:id="rId5" imgW="482400" imgH="393480" progId="Equation.3">
                  <p:embed/>
                  <p:pic>
                    <p:nvPicPr>
                      <p:cNvPr id="445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856038"/>
                        <a:ext cx="1487487" cy="12096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661988" y="5181600"/>
          <a:ext cx="1481137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82391" imgH="393529" progId="Equation.3">
                  <p:embed/>
                </p:oleObj>
              </mc:Choice>
              <mc:Fallback>
                <p:oleObj r:id="rId7" imgW="482391" imgH="393529" progId="Equation.3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181600"/>
                        <a:ext cx="1481137" cy="11922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1" name="Text Box 11"/>
          <p:cNvSpPr txBox="1">
            <a:spLocks noChangeArrowheads="1"/>
          </p:cNvSpPr>
          <p:nvPr/>
        </p:nvSpPr>
        <p:spPr bwMode="auto">
          <a:xfrm rot="21420000">
            <a:off x="2296824" y="2721303"/>
            <a:ext cx="4161717" cy="52322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Sparnaður eykur hagvöxt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 rot="21420000">
            <a:off x="2315365" y="4001745"/>
            <a:ext cx="4275914" cy="52322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Hagkvæmni eykur hagvöxt</a:t>
            </a: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 rot="21420000">
            <a:off x="2304707" y="5319330"/>
            <a:ext cx="4355875" cy="52322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Afskriftir draga úr hagvexti</a:t>
            </a:r>
          </a:p>
        </p:txBody>
      </p:sp>
      <p:sp>
        <p:nvSpPr>
          <p:cNvPr id="12" name="TextBox 11"/>
          <p:cNvSpPr txBox="1"/>
          <p:nvPr/>
        </p:nvSpPr>
        <p:spPr>
          <a:xfrm rot="21420000">
            <a:off x="5821608" y="980737"/>
            <a:ext cx="3039047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5400" i="1" dirty="0">
                <a:latin typeface="Times New Roman" pitchFamily="18" charset="0"/>
                <a:cs typeface="Times New Roman" pitchFamily="18" charset="0"/>
              </a:rPr>
              <a:t>g = sE - </a:t>
            </a:r>
            <a:r>
              <a:rPr lang="is-IS" sz="5400" i="1" dirty="0">
                <a:latin typeface="Symbol" pitchFamily="18" charset="2"/>
                <a:cs typeface="Times New Roman" pitchFamily="18" charset="0"/>
              </a:rPr>
              <a:t>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886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Einfalt líkan um innri hagvöxt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98475" y="1782763"/>
            <a:ext cx="4944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Þrjár setningar um hagvöxt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466725" y="1693688"/>
            <a:ext cx="767715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Takið eftir að …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defRPr/>
            </a:pPr>
            <a:r>
              <a:rPr kumimoji="1" lang="is-I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 = sE - </a:t>
            </a:r>
            <a:r>
              <a:rPr kumimoji="1" lang="is-I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kumimoji="1"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1" lang="is-I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… þýðir að tiltekinn </a:t>
            </a:r>
            <a:r>
              <a:rPr kumimoji="1"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lágmarkssparnað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þarf til að vaxa til að vega á móti afskriftum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Sum lönd eru svo fátæk að þau komast ekki upp á þröskuldinn og eru dæmd til neikvæðs hagvaxtar: </a:t>
            </a: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Fátæktargildra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Er hægt að hjálpa þeim </a:t>
            </a:r>
            <a:b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upp á þröskuldinn? </a:t>
            </a:r>
            <a:r>
              <a:rPr kumimoji="1" lang="is-I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kumimoji="1" lang="is-I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66613" name="Object 21"/>
          <p:cNvGraphicFramePr>
            <a:graphicFrameLocks noChangeAspect="1"/>
          </p:cNvGraphicFramePr>
          <p:nvPr/>
        </p:nvGraphicFramePr>
        <p:xfrm>
          <a:off x="4500563" y="2214563"/>
          <a:ext cx="30718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3225" imgH="203112" progId="Equation.3">
                  <p:embed/>
                </p:oleObj>
              </mc:Choice>
              <mc:Fallback>
                <p:oleObj r:id="rId3" imgW="863225" imgH="203112" progId="Equation.3">
                  <p:embed/>
                  <p:pic>
                    <p:nvPicPr>
                      <p:cNvPr id="36661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214563"/>
                        <a:ext cx="3071812" cy="704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540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3"/>
          <p:cNvSpPr txBox="1">
            <a:spLocks noChangeArrowheads="1"/>
          </p:cNvSpPr>
          <p:nvPr/>
        </p:nvSpPr>
        <p:spPr bwMode="auto">
          <a:xfrm rot="21420000">
            <a:off x="5162810" y="5745763"/>
            <a:ext cx="3560408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Enginn sparnaður þýðir minni en engan hagvöxt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886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Einfalt líkan um innri hagvöxt: stöldrum við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78" y="357174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Hagvöxtur skiptir máli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499176" cy="49625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Lífskjör okkar nú fara eingöngu, skv. skilgreiningu, eftir hagvexti á fyrri tíð</a:t>
            </a:r>
            <a:endParaRPr lang="is-I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1208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"/>
              <a:defRPr/>
            </a:pPr>
            <a:r>
              <a:rPr lang="is-I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Iðnríkin </a:t>
            </a:r>
            <a:r>
              <a:rPr lang="is-I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eru rík þar eð </a:t>
            </a:r>
            <a:r>
              <a:rPr lang="is-I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þau </a:t>
            </a:r>
            <a:r>
              <a:rPr lang="is-I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uxu hratt </a:t>
            </a:r>
            <a:r>
              <a:rPr lang="is-I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yfir löng tímabil</a:t>
            </a:r>
          </a:p>
          <a:p>
            <a:pPr marL="521208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"/>
              <a:defRPr/>
            </a:pPr>
            <a:r>
              <a:rPr lang="is-I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Þróunarlöndin </a:t>
            </a:r>
            <a:r>
              <a:rPr lang="is-I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eru fátæk þar eð þau </a:t>
            </a:r>
            <a:r>
              <a:rPr lang="is-I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uxu ekki nógu hratt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Hvers vegna vaxa sum lönd hraðar en önnur? </a:t>
            </a:r>
          </a:p>
          <a:p>
            <a:pPr marL="521208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"/>
              <a:defRPr/>
            </a:pPr>
            <a:r>
              <a:rPr lang="is-I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Hvers vegna stakk t.d. Taíland Sambíu af á einum mannsaldri?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500" dirty="0">
                <a:latin typeface="Cambria" panose="02040503050406030204" pitchFamily="18" charset="0"/>
                <a:ea typeface="Cambria" panose="02040503050406030204" pitchFamily="18" charset="0"/>
              </a:rPr>
              <a:t>Erfitt að hugsa um nokkuð annað (Robert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Lucas</a:t>
            </a:r>
            <a:r>
              <a:rPr lang="is-IS" sz="25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629816"/>
            <a:ext cx="85689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misvöxtur: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Taíland og sambía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69318"/>
            <a:ext cx="3543300" cy="49720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Taíland og Sambía stóðu framan af í svipuðum sporum og uxu síðan í sundur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Taíland fylgdi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vaxtarvænni hagstjórnarstefnu: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Frjáls viðskipti, </a:t>
            </a:r>
            <a:b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stöðugt verðlag, </a:t>
            </a:r>
            <a:b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einkaframtak, </a:t>
            </a:r>
            <a:b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menntun</a:t>
            </a:r>
            <a:endParaRPr lang="is-IS" sz="2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0282" y="1782763"/>
            <a:ext cx="343235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á mann 1960-2015 </a:t>
            </a:r>
            <a:b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800" dirty="0">
                <a:latin typeface="Cambria" panose="02040503050406030204" pitchFamily="18" charset="0"/>
                <a:ea typeface="Cambria" panose="02040503050406030204" pitchFamily="18" charset="0"/>
              </a:rPr>
              <a:t>(US$ á verðlagi 2010)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0493" y="5271976"/>
            <a:ext cx="235192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Taíland   4,3%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Sambía   0,1%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1,042</a:t>
            </a:r>
            <a:r>
              <a:rPr lang="is-I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 = 9,6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8272727"/>
              </p:ext>
            </p:extLst>
          </p:nvPr>
        </p:nvGraphicFramePr>
        <p:xfrm>
          <a:off x="4178300" y="2564904"/>
          <a:ext cx="3521075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52913" y="1785938"/>
            <a:ext cx="3379787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á mann 1900-2008 </a:t>
            </a:r>
            <a:b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800" dirty="0">
                <a:latin typeface="Cambria" panose="02040503050406030204" pitchFamily="18" charset="0"/>
                <a:ea typeface="Cambria" panose="02040503050406030204" pitchFamily="18" charset="0"/>
              </a:rPr>
              <a:t>(US$ á verðlagi 1990,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ppp</a:t>
            </a:r>
            <a:r>
              <a:rPr lang="is-IS" sz="18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3521075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Argentína og Svíþjóð fylgdust að 1900-1930 og uxu síðan í sundur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Svíþjóð rækti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fríverzlun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lýðræði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, og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jöfnuð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og forðaðist mikla verðbólgu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Argentína gerði ekkert af þessu</a:t>
            </a:r>
            <a:endParaRPr lang="is-IS" sz="2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234" y="5357813"/>
            <a:ext cx="263565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Svíþjóð   2,3%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Argentína   1,3%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1,01</a:t>
            </a:r>
            <a:r>
              <a:rPr lang="is-I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108</a:t>
            </a: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 = 2,9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3995936" y="2564904"/>
          <a:ext cx="38164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51520" y="629816"/>
            <a:ext cx="85689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misvöxtur: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svíþjóð og </a:t>
            </a:r>
            <a:r>
              <a:rPr lang="is-I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argentína</a:t>
            </a:r>
            <a:endParaRPr lang="is-I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46731" y="1785938"/>
            <a:ext cx="337945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á mann 1960-2015 </a:t>
            </a:r>
            <a:b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800" dirty="0">
                <a:latin typeface="Cambria" panose="02040503050406030204" pitchFamily="18" charset="0"/>
                <a:ea typeface="Cambria" panose="02040503050406030204" pitchFamily="18" charset="0"/>
              </a:rPr>
              <a:t>(US$ á verðlagi 2010) 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3521075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Argentína og Spánn stóðu nokkurn veginn jafnfætis 1960 og uxu síðan í sundur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Spánn tók upp fríverzlun og hélt verðbólgu niðri með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ESB-aðild 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og tók upp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lýðræði 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1976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Argentína var óstöðug</a:t>
            </a:r>
            <a:endParaRPr lang="is-IS" sz="2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368051"/>
            <a:ext cx="26352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Spánn   2,6%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Argentína   1,4%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1,012</a:t>
            </a:r>
            <a:r>
              <a:rPr lang="is-I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 = 1,9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300644"/>
              </p:ext>
            </p:extLst>
          </p:nvPr>
        </p:nvGraphicFramePr>
        <p:xfrm>
          <a:off x="4246730" y="2629176"/>
          <a:ext cx="34525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51520" y="629816"/>
            <a:ext cx="85689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misvöxtur: </a:t>
            </a:r>
            <a:br>
              <a:rPr lang="is-I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spánn og argentína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53081" y="1785938"/>
            <a:ext cx="337945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á mann 1960-2015 </a:t>
            </a:r>
            <a:b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800" dirty="0">
                <a:latin typeface="Cambria" panose="02040503050406030204" pitchFamily="18" charset="0"/>
                <a:ea typeface="Cambria" panose="02040503050406030204" pitchFamily="18" charset="0"/>
              </a:rPr>
              <a:t>(US$ á verðlagi 2010) 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3521075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Botsvana og Nígería fylgdust að 1965-1970 og uxu síðan í sundur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</a:rPr>
              <a:t>Botsvana lagði rækt við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</a:rPr>
              <a:t>menntun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</a:rPr>
              <a:t> og stóð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</a:rPr>
              <a:t>gegn spillingu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charset="0"/>
              </a:rPr>
              <a:t>Fjármálaráðherra Nígeríu: „Olían gerði okkur að letingjum“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5357813"/>
            <a:ext cx="25527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Botsvana   5,4%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Nígería   1,2%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1,032</a:t>
            </a:r>
            <a:r>
              <a:rPr lang="is-I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 = 5,7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291402"/>
              </p:ext>
            </p:extLst>
          </p:nvPr>
        </p:nvGraphicFramePr>
        <p:xfrm>
          <a:off x="4150941" y="2569607"/>
          <a:ext cx="35837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51520" y="629816"/>
            <a:ext cx="85689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misvöxtur: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Botsvana og Nígería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42875" y="1643063"/>
            <a:ext cx="7858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Til að greina hreyfingar VLF frá ári til árs, þ. e. </a:t>
            </a: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í bráð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kumimoji="1" lang="is-IS" sz="3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þarf skammtímaþjóðhagfræði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Courier New" pitchFamily="49" charset="0"/>
              <a:buChar char="o"/>
              <a:defRPr/>
            </a:pPr>
            <a:r>
              <a:rPr kumimoji="1"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Ýmist kennd við Keynes eða “</a:t>
            </a:r>
            <a:r>
              <a:rPr kumimoji="1" lang="is-I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nýklassík</a:t>
            </a:r>
            <a:r>
              <a:rPr kumimoji="1"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is-I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Til að greina þróun framleiðslugetunnar </a:t>
            </a: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yfir löng tímabil 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þarf á hinn bóginn </a:t>
            </a:r>
            <a:r>
              <a:rPr kumimoji="1"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hagvaxtarfræði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Courier New" pitchFamily="49" charset="0"/>
              <a:buChar char="o"/>
              <a:defRPr/>
            </a:pPr>
            <a:r>
              <a:rPr kumimoji="1"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Ýmist “nýklassísk” eða kennd við </a:t>
            </a:r>
            <a:br>
              <a:rPr kumimoji="1"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1"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“innri hagvöxt”</a:t>
            </a:r>
          </a:p>
        </p:txBody>
      </p:sp>
      <p:graphicFrame>
        <p:nvGraphicFramePr>
          <p:cNvPr id="220166" name="Object 6"/>
          <p:cNvGraphicFramePr>
            <a:graphicFrameLocks noChangeAspect="1"/>
          </p:cNvGraphicFramePr>
          <p:nvPr/>
        </p:nvGraphicFramePr>
        <p:xfrm>
          <a:off x="7072313" y="4425950"/>
          <a:ext cx="190817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905531" imgH="3438095" progId="">
                  <p:embed/>
                </p:oleObj>
              </mc:Choice>
              <mc:Fallback>
                <p:oleObj name="Photo Editor Photo" r:id="rId3" imgW="2905531" imgH="3438095" progId="">
                  <p:embed/>
                  <p:pic>
                    <p:nvPicPr>
                      <p:cNvPr id="220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4425950"/>
                        <a:ext cx="1908175" cy="2260600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320040"/>
            <a:ext cx="800323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Hagvöxtur í bráð og lengd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3521075" cy="4525963"/>
          </a:xfrm>
        </p:spPr>
        <p:txBody>
          <a:bodyPr/>
          <a:lstStyle/>
          <a:p>
            <a:pPr eaLnBrk="1" hangingPunct="1"/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Máritíus gerði margt vel og óx hratt</a:t>
            </a:r>
          </a:p>
          <a:p>
            <a:pPr eaLnBrk="1" hangingPunct="1"/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Madagaskar stóð í stað allan tímann af ýmsum ástæðum, skoðum þær á eftir</a:t>
            </a:r>
            <a:endParaRPr lang="is-IS" sz="2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3081" y="1785938"/>
            <a:ext cx="337945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á mann 1960-2015 </a:t>
            </a:r>
            <a:b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800" dirty="0">
                <a:latin typeface="Cambria" panose="02040503050406030204" pitchFamily="18" charset="0"/>
                <a:ea typeface="Cambria" panose="02040503050406030204" pitchFamily="18" charset="0"/>
              </a:rPr>
              <a:t>(US$ á verðlagi 2010)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0563" y="5357813"/>
            <a:ext cx="29495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Máritíus   3,5%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Madagaskar   -1,0%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1,045</a:t>
            </a:r>
            <a:r>
              <a:rPr lang="is-I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 = 11,3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70474"/>
              </p:ext>
            </p:extLst>
          </p:nvPr>
        </p:nvGraphicFramePr>
        <p:xfrm>
          <a:off x="4078224" y="2524602"/>
          <a:ext cx="3491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51520" y="629816"/>
            <a:ext cx="85689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misvöxtur: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Máritíus og Madagaskar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809625"/>
            <a:ext cx="83439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638800" y="4191000"/>
            <a:ext cx="140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Máritíus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62400" y="5181600"/>
            <a:ext cx="193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Madagaskar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Saga um tvö lönd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78722"/>
              </p:ext>
            </p:extLst>
          </p:nvPr>
        </p:nvGraphicFramePr>
        <p:xfrm>
          <a:off x="1524000" y="1397000"/>
          <a:ext cx="60960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s-IS" sz="1800" dirty="0"/>
                    </a:p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dirty="0"/>
                    </a:p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dirty="0"/>
                    </a:p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dirty="0"/>
                    </a:p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35257"/>
              </p:ext>
            </p:extLst>
          </p:nvPr>
        </p:nvGraphicFramePr>
        <p:xfrm>
          <a:off x="1524000" y="1397000"/>
          <a:ext cx="60960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Grunnskólasókn stúlkna (% af árgangi, 2014)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Saga um tvö lönd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260810"/>
              </p:ext>
            </p:extLst>
          </p:nvPr>
        </p:nvGraphicFramePr>
        <p:xfrm>
          <a:off x="1524000" y="1397000"/>
          <a:ext cx="60960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Grunnskólasókn stúlkna (% af árgangi, 2014)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Fjárfesting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Saga um tvö lönd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469229"/>
              </p:ext>
            </p:extLst>
          </p:nvPr>
        </p:nvGraphicFramePr>
        <p:xfrm>
          <a:off x="1524000" y="1397000"/>
          <a:ext cx="60960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Grunnskólasókn stúlkna (% af árgangi, 2014)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Fjárfesting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Útflutningur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Saga um tvö lönd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34293"/>
              </p:ext>
            </p:extLst>
          </p:nvPr>
        </p:nvGraphicFramePr>
        <p:xfrm>
          <a:off x="1524000" y="1397000"/>
          <a:ext cx="60960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Grunnskólasókn stúlkna (% af árgangi, 2014)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Fjárfesting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Útflutningur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Iðnvöruútflutningur (% af heildarútflutningi, 1970-2015 í A, 1962-2014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Saga um tvö lönd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31217"/>
              </p:ext>
            </p:extLst>
          </p:nvPr>
        </p:nvGraphicFramePr>
        <p:xfrm>
          <a:off x="1524000" y="1397000"/>
          <a:ext cx="6096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Grunnskólasókn stúlkna (% af árgangi, 2014)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Fjárfesting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Útflutningur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Iðnvöruútflutningur (% af heildarútflutningi, 1970-2015 í A, 1962-2014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Verðbólga (% á ári, 1977-2015 í A, 1961-2015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 sz="1800" noProof="0" dirty="0"/>
                    </a:p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Saga um tvö lönd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64350"/>
              </p:ext>
            </p:extLst>
          </p:nvPr>
        </p:nvGraphicFramePr>
        <p:xfrm>
          <a:off x="1524000" y="1397000"/>
          <a:ext cx="6096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Grunnskólasókn stúlkna (% af árgangi, 2014)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Fjárfesting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Útflutningur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Iðnvöruútflutningur (% af heildarútflutningi, 1970-2015 í A, 1962-2014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Verðbólga (% á ári, 1977-2015 í A, 1961-2015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Vöxtur VLF á mann 1960-2015 (% á ári)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-1,0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Saga um tvö lönd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61138"/>
              </p:ext>
            </p:extLst>
          </p:nvPr>
        </p:nvGraphicFramePr>
        <p:xfrm>
          <a:off x="1524000" y="1397000"/>
          <a:ext cx="6096000" cy="48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Og löndin eru: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endParaRPr kumimoji="1" lang="is-I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Grunnskólasókn stúlkna (% af árgangi, 2014)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Fjárfesting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Útflutningur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Iðnvöruútflutningur (% af heildarútflutningi, 1970-2015 í A, 1962-2014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Verðbólga (% á ári, 1977-2015 í A, 1961-2015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Vöxtur VLF á mann 1960-2015 (% á ári)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-1,0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Saga um tvö lönd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643192" cy="1143000"/>
          </a:xfrm>
        </p:spPr>
        <p:txBody>
          <a:bodyPr>
            <a:noAutofit/>
          </a:bodyPr>
          <a:lstStyle/>
          <a:p>
            <a:r>
              <a:rPr lang="is-I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Ísland: landsframleiðsla á mann og framleiðslugeta 1945-2015</a:t>
            </a:r>
            <a:endParaRPr lang="en-US" sz="44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695566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2440" y="2836937"/>
            <a:ext cx="102624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Stöðnun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20503953">
            <a:off x="2836601" y="3175374"/>
            <a:ext cx="2016125" cy="6413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Mikil verðbólga: Yfir getu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9790872">
            <a:off x="5172743" y="3404811"/>
            <a:ext cx="2016125" cy="6413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Hófleg verðbólga: Undir getu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168349">
            <a:off x="7411822" y="2235633"/>
            <a:ext cx="75693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Hrun!</a:t>
            </a:r>
          </a:p>
        </p:txBody>
      </p:sp>
    </p:spTree>
    <p:extLst>
      <p:ext uri="{BB962C8B-B14F-4D97-AF65-F5344CB8AC3E}">
        <p14:creationId xmlns:p14="http://schemas.microsoft.com/office/powerpoint/2010/main" val="19791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64962"/>
              </p:ext>
            </p:extLst>
          </p:nvPr>
        </p:nvGraphicFramePr>
        <p:xfrm>
          <a:off x="1524000" y="1397000"/>
          <a:ext cx="6096000" cy="48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Og löndin eru: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8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Máritíus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Madagaskar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Grunnskólasókn stúlkna (% af árgangi, 2014)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Fjárfesting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Útflutningur (% af VLF, 1976-2015 í A, 1960-2015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Iðnvöruútflutningur (% af heildarútflutningi, 1970-2015 í A, 1962-2014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Verðbólga (% á ári, 1977-2015 í A, 1961-2015 í B)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Vöxtur VLF á mann 1960-2015 (% á ári)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-1,0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Saga um tvö lönd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3521075" cy="4525963"/>
          </a:xfrm>
        </p:spPr>
        <p:txBody>
          <a:bodyPr/>
          <a:lstStyle/>
          <a:p>
            <a:pPr eaLnBrk="1" hangingPunct="1"/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Máritíus gerði margt vel og óx hratt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Madagaskar stóð í stað allan tímann af ýmsum ástæðum: Lítil rækt við fjárfestingu, viðskipti og menntun</a:t>
            </a:r>
            <a:endParaRPr lang="is-IS" sz="2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3081" y="1785938"/>
            <a:ext cx="337945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á mann 1960-2015 </a:t>
            </a:r>
            <a:b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800" dirty="0">
                <a:latin typeface="Cambria" panose="02040503050406030204" pitchFamily="18" charset="0"/>
                <a:ea typeface="Cambria" panose="02040503050406030204" pitchFamily="18" charset="0"/>
              </a:rPr>
              <a:t>(US$ á verðlagi 2010)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0563" y="5357813"/>
            <a:ext cx="29495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Máritíus   3,5%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Madagaskar   -1,0% á ári</a:t>
            </a:r>
          </a:p>
          <a:p>
            <a:pPr algn="ct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1,045</a:t>
            </a:r>
            <a:r>
              <a:rPr lang="is-I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 = 11,3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078224" y="2524602"/>
          <a:ext cx="3491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51520" y="629816"/>
            <a:ext cx="85689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misvöxtur: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Máritíus og Madagaskar</a:t>
            </a:r>
          </a:p>
        </p:txBody>
      </p:sp>
    </p:spTree>
    <p:extLst>
      <p:ext uri="{BB962C8B-B14F-4D97-AF65-F5344CB8AC3E}">
        <p14:creationId xmlns:p14="http://schemas.microsoft.com/office/powerpoint/2010/main" val="1668060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7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74073"/>
              </p:ext>
            </p:extLst>
          </p:nvPr>
        </p:nvGraphicFramePr>
        <p:xfrm>
          <a:off x="285750" y="1813768"/>
          <a:ext cx="32766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190440" progId="Equation.3">
                  <p:embed/>
                </p:oleObj>
              </mc:Choice>
              <mc:Fallback>
                <p:oleObj name="Equation" r:id="rId3" imgW="799920" imgH="190440" progId="Equation.3">
                  <p:embed/>
                  <p:pic>
                    <p:nvPicPr>
                      <p:cNvPr id="3707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813768"/>
                        <a:ext cx="3276600" cy="7762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30147"/>
              </p:ext>
            </p:extLst>
          </p:nvPr>
        </p:nvGraphicFramePr>
        <p:xfrm>
          <a:off x="3970338" y="353461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1433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353461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7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9240"/>
              </p:ext>
            </p:extLst>
          </p:nvPr>
        </p:nvGraphicFramePr>
        <p:xfrm>
          <a:off x="4214813" y="1802656"/>
          <a:ext cx="3176587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63225" imgH="469696" progId="Equation.3">
                  <p:embed/>
                </p:oleObj>
              </mc:Choice>
              <mc:Fallback>
                <p:oleObj r:id="rId7" imgW="863225" imgH="469696" progId="Equation.3">
                  <p:embed/>
                  <p:pic>
                    <p:nvPicPr>
                      <p:cNvPr id="37070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1802656"/>
                        <a:ext cx="3176587" cy="1709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Line 21"/>
          <p:cNvSpPr>
            <a:spLocks noChangeShapeType="1"/>
          </p:cNvSpPr>
          <p:nvPr/>
        </p:nvSpPr>
        <p:spPr bwMode="auto">
          <a:xfrm flipV="1">
            <a:off x="4953000" y="3718768"/>
            <a:ext cx="0" cy="236220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eaLnBrk="0" hangingPunct="0">
              <a:defRPr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</a:endParaRPr>
          </a:p>
        </p:txBody>
      </p:sp>
      <p:sp>
        <p:nvSpPr>
          <p:cNvPr id="18440" name="Line 22"/>
          <p:cNvSpPr>
            <a:spLocks noChangeShapeType="1"/>
          </p:cNvSpPr>
          <p:nvPr/>
        </p:nvSpPr>
        <p:spPr bwMode="auto">
          <a:xfrm>
            <a:off x="4953000" y="6080968"/>
            <a:ext cx="2438400" cy="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eaLnBrk="0" hangingPunct="0">
              <a:defRPr/>
            </a:pPr>
            <a:endParaRPr lang="is-IS" dirty="0">
              <a:latin typeface="Times New Roman" charset="0"/>
            </a:endParaRPr>
          </a:p>
        </p:txBody>
      </p:sp>
      <p:sp>
        <p:nvSpPr>
          <p:cNvPr id="18441" name="Arc 23"/>
          <p:cNvSpPr>
            <a:spLocks/>
          </p:cNvSpPr>
          <p:nvPr/>
        </p:nvSpPr>
        <p:spPr bwMode="auto">
          <a:xfrm flipH="1">
            <a:off x="4953000" y="4404568"/>
            <a:ext cx="1828800" cy="1676400"/>
          </a:xfrm>
          <a:custGeom>
            <a:avLst/>
            <a:gdLst>
              <a:gd name="T0" fmla="*/ 0 w 21600"/>
              <a:gd name="T1" fmla="*/ 0 h 21600"/>
              <a:gd name="T2" fmla="*/ 1828800 w 21600"/>
              <a:gd name="T3" fmla="*/ 1676400 h 21600"/>
              <a:gd name="T4" fmla="*/ 0 w 21600"/>
              <a:gd name="T5" fmla="*/ 1676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Times New Roman" charset="0"/>
            </a:endParaRPr>
          </a:p>
        </p:txBody>
      </p:sp>
      <p:sp>
        <p:nvSpPr>
          <p:cNvPr id="18442" name="Text Box 24"/>
          <p:cNvSpPr txBox="1">
            <a:spLocks noChangeArrowheads="1"/>
          </p:cNvSpPr>
          <p:nvPr/>
        </p:nvSpPr>
        <p:spPr bwMode="auto">
          <a:xfrm>
            <a:off x="4038600" y="3585418"/>
            <a:ext cx="8239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Y/L</a:t>
            </a:r>
          </a:p>
        </p:txBody>
      </p:sp>
      <p:sp>
        <p:nvSpPr>
          <p:cNvPr id="18443" name="Text Box 25"/>
          <p:cNvSpPr txBox="1">
            <a:spLocks noChangeArrowheads="1"/>
          </p:cNvSpPr>
          <p:nvPr/>
        </p:nvSpPr>
        <p:spPr bwMode="auto">
          <a:xfrm>
            <a:off x="6858000" y="6157168"/>
            <a:ext cx="8255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b="1" dirty="0">
                <a:latin typeface="+mn-lt"/>
              </a:rPr>
              <a:t>K/L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 rot="21420000">
            <a:off x="1000125" y="4239468"/>
            <a:ext cx="2962275" cy="159067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&lt; 1</a:t>
            </a: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þýðir jákvæða en minnkandi markaframleiðni fjármagns</a:t>
            </a:r>
          </a:p>
        </p:txBody>
      </p:sp>
      <p:sp>
        <p:nvSpPr>
          <p:cNvPr id="14349" name="Line 27"/>
          <p:cNvSpPr>
            <a:spLocks noChangeShapeType="1"/>
          </p:cNvSpPr>
          <p:nvPr/>
        </p:nvSpPr>
        <p:spPr bwMode="auto">
          <a:xfrm>
            <a:off x="5029200" y="569996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28"/>
          <p:cNvSpPr>
            <a:spLocks noChangeShapeType="1"/>
          </p:cNvSpPr>
          <p:nvPr/>
        </p:nvSpPr>
        <p:spPr bwMode="auto">
          <a:xfrm flipV="1">
            <a:off x="5308600" y="5103068"/>
            <a:ext cx="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29"/>
          <p:cNvSpPr>
            <a:spLocks noChangeShapeType="1"/>
          </p:cNvSpPr>
          <p:nvPr/>
        </p:nvSpPr>
        <p:spPr bwMode="auto">
          <a:xfrm>
            <a:off x="5473700" y="493796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30"/>
          <p:cNvSpPr>
            <a:spLocks noChangeShapeType="1"/>
          </p:cNvSpPr>
          <p:nvPr/>
        </p:nvSpPr>
        <p:spPr bwMode="auto">
          <a:xfrm flipV="1">
            <a:off x="5753100" y="4722068"/>
            <a:ext cx="0" cy="22860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31"/>
          <p:cNvSpPr>
            <a:spLocks noChangeShapeType="1"/>
          </p:cNvSpPr>
          <p:nvPr/>
        </p:nvSpPr>
        <p:spPr bwMode="auto">
          <a:xfrm>
            <a:off x="5943600" y="460776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32"/>
          <p:cNvSpPr>
            <a:spLocks noChangeShapeType="1"/>
          </p:cNvSpPr>
          <p:nvPr/>
        </p:nvSpPr>
        <p:spPr bwMode="auto">
          <a:xfrm flipV="1">
            <a:off x="6248400" y="4468068"/>
            <a:ext cx="0" cy="1524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0721" name="Text Box 33"/>
          <p:cNvSpPr txBox="1">
            <a:spLocks noChangeArrowheads="1"/>
          </p:cNvSpPr>
          <p:nvPr/>
        </p:nvSpPr>
        <p:spPr bwMode="auto">
          <a:xfrm rot="21420000">
            <a:off x="253888" y="2830224"/>
            <a:ext cx="3659528" cy="43088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s-IS" sz="2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Cobb-Douglas framleiðslufall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85750" y="44624"/>
            <a:ext cx="853472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Framleiðslufallið: 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beint eða bogið?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Text Box 3"/>
          <p:cNvSpPr txBox="1">
            <a:spLocks noChangeArrowheads="1"/>
          </p:cNvSpPr>
          <p:nvPr/>
        </p:nvSpPr>
        <p:spPr bwMode="auto">
          <a:xfrm rot="21420000">
            <a:off x="815592" y="4832520"/>
            <a:ext cx="2341355" cy="12003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Hagkvæmni fer eftir fjármagni á mann</a:t>
            </a:r>
          </a:p>
        </p:txBody>
      </p:sp>
      <p:graphicFrame>
        <p:nvGraphicFramePr>
          <p:cNvPr id="153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568692"/>
              </p:ext>
            </p:extLst>
          </p:nvPr>
        </p:nvGraphicFramePr>
        <p:xfrm>
          <a:off x="285750" y="1800266"/>
          <a:ext cx="32766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190440" progId="Equation.3">
                  <p:embed/>
                </p:oleObj>
              </mc:Choice>
              <mc:Fallback>
                <p:oleObj name="Equation" r:id="rId3" imgW="799920" imgH="190440" progId="Equation.3">
                  <p:embed/>
                  <p:pic>
                    <p:nvPicPr>
                      <p:cNvPr id="153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800266"/>
                        <a:ext cx="3276600" cy="7762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8914"/>
              </p:ext>
            </p:extLst>
          </p:nvPr>
        </p:nvGraphicFramePr>
        <p:xfrm>
          <a:off x="4219575" y="1790741"/>
          <a:ext cx="3176588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63225" imgH="469696" progId="Equation.3">
                  <p:embed/>
                </p:oleObj>
              </mc:Choice>
              <mc:Fallback>
                <p:oleObj r:id="rId5" imgW="863225" imgH="469696" progId="Equation.3">
                  <p:embed/>
                  <p:pic>
                    <p:nvPicPr>
                      <p:cNvPr id="1536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1790741"/>
                        <a:ext cx="3176588" cy="1709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411478"/>
              </p:ext>
            </p:extLst>
          </p:nvPr>
        </p:nvGraphicFramePr>
        <p:xfrm>
          <a:off x="304800" y="2790866"/>
          <a:ext cx="29718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761669" imgH="469696" progId="Equation.3">
                  <p:embed/>
                </p:oleObj>
              </mc:Choice>
              <mc:Fallback>
                <p:oleObj r:id="rId7" imgW="761669" imgH="469696" progId="Equation.3">
                  <p:embed/>
                  <p:pic>
                    <p:nvPicPr>
                      <p:cNvPr id="3717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90866"/>
                        <a:ext cx="2971800" cy="18208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623933"/>
              </p:ext>
            </p:extLst>
          </p:nvPr>
        </p:nvGraphicFramePr>
        <p:xfrm>
          <a:off x="3581400" y="4391066"/>
          <a:ext cx="228600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393480" progId="Equation.3">
                  <p:embed/>
                </p:oleObj>
              </mc:Choice>
              <mc:Fallback>
                <p:oleObj name="Equation" r:id="rId9" imgW="596880" imgH="393480" progId="Equation.3">
                  <p:embed/>
                  <p:pic>
                    <p:nvPicPr>
                      <p:cNvPr id="371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91066"/>
                        <a:ext cx="2286000" cy="14906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03794"/>
              </p:ext>
            </p:extLst>
          </p:nvPr>
        </p:nvGraphicFramePr>
        <p:xfrm>
          <a:off x="6640513" y="4806991"/>
          <a:ext cx="18684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164880" progId="Equation.3">
                  <p:embed/>
                </p:oleObj>
              </mc:Choice>
              <mc:Fallback>
                <p:oleObj name="Equation" r:id="rId11" imgW="507960" imgH="164880" progId="Equation.3">
                  <p:embed/>
                  <p:pic>
                    <p:nvPicPr>
                      <p:cNvPr id="3717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4806991"/>
                        <a:ext cx="1868487" cy="6000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AutoShape 28"/>
          <p:cNvSpPr>
            <a:spLocks noChangeArrowheads="1"/>
          </p:cNvSpPr>
          <p:nvPr/>
        </p:nvSpPr>
        <p:spPr bwMode="auto">
          <a:xfrm>
            <a:off x="6008688" y="5054641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5750" y="44624"/>
            <a:ext cx="853472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Framleiðslufallið: 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beint eða bogið?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588815"/>
              </p:ext>
            </p:extLst>
          </p:nvPr>
        </p:nvGraphicFramePr>
        <p:xfrm>
          <a:off x="285750" y="1807073"/>
          <a:ext cx="32766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190440" progId="Equation.3">
                  <p:embed/>
                </p:oleObj>
              </mc:Choice>
              <mc:Fallback>
                <p:oleObj name="Equation" r:id="rId3" imgW="799920" imgH="190440" progId="Equation.3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807073"/>
                        <a:ext cx="3276600" cy="7762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95479"/>
              </p:ext>
            </p:extLst>
          </p:nvPr>
        </p:nvGraphicFramePr>
        <p:xfrm>
          <a:off x="4214813" y="1797548"/>
          <a:ext cx="3176587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63225" imgH="469696" progId="Equation.3">
                  <p:embed/>
                </p:oleObj>
              </mc:Choice>
              <mc:Fallback>
                <p:oleObj r:id="rId5" imgW="863225" imgH="469696" progId="Equation.3">
                  <p:embed/>
                  <p:pic>
                    <p:nvPicPr>
                      <p:cNvPr id="1638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1797548"/>
                        <a:ext cx="3176587" cy="1709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982594"/>
              </p:ext>
            </p:extLst>
          </p:nvPr>
        </p:nvGraphicFramePr>
        <p:xfrm>
          <a:off x="304800" y="2797673"/>
          <a:ext cx="29718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761669" imgH="469696" progId="Equation.3">
                  <p:embed/>
                </p:oleObj>
              </mc:Choice>
              <mc:Fallback>
                <p:oleObj r:id="rId7" imgW="761669" imgH="469696" progId="Equation.3">
                  <p:embed/>
                  <p:pic>
                    <p:nvPicPr>
                      <p:cNvPr id="1638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97673"/>
                        <a:ext cx="2971800" cy="18208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85959"/>
              </p:ext>
            </p:extLst>
          </p:nvPr>
        </p:nvGraphicFramePr>
        <p:xfrm>
          <a:off x="3581400" y="4397873"/>
          <a:ext cx="228600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393480" progId="Equation.3">
                  <p:embed/>
                </p:oleObj>
              </mc:Choice>
              <mc:Fallback>
                <p:oleObj name="Equation" r:id="rId9" imgW="596880" imgH="393480" progId="Equation.3">
                  <p:embed/>
                  <p:pic>
                    <p:nvPicPr>
                      <p:cNvPr id="1639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97873"/>
                        <a:ext cx="2286000" cy="14906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27362"/>
              </p:ext>
            </p:extLst>
          </p:nvPr>
        </p:nvGraphicFramePr>
        <p:xfrm>
          <a:off x="6640513" y="4813798"/>
          <a:ext cx="18684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164880" progId="Equation.3">
                  <p:embed/>
                </p:oleObj>
              </mc:Choice>
              <mc:Fallback>
                <p:oleObj name="Equation" r:id="rId11" imgW="507960" imgH="164880" progId="Equation.3">
                  <p:embed/>
                  <p:pic>
                    <p:nvPicPr>
                      <p:cNvPr id="1639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4813798"/>
                        <a:ext cx="1868487" cy="6000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Line 11"/>
          <p:cNvSpPr>
            <a:spLocks noChangeShapeType="1"/>
          </p:cNvSpPr>
          <p:nvPr/>
        </p:nvSpPr>
        <p:spPr bwMode="auto">
          <a:xfrm flipV="1">
            <a:off x="1219200" y="4767761"/>
            <a:ext cx="0" cy="160020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is-IS" dirty="0">
              <a:latin typeface="Times New Roman" charset="0"/>
            </a:endParaRP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1219200" y="6367961"/>
            <a:ext cx="1752600" cy="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is-IS" dirty="0">
              <a:latin typeface="Times New Roman" charset="0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1230313" y="5137648"/>
            <a:ext cx="1143000" cy="121920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762000" y="4682036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+mn-lt"/>
              </a:rPr>
              <a:t>Y</a:t>
            </a:r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2384425" y="6361509"/>
            <a:ext cx="40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+mn-lt"/>
              </a:rPr>
              <a:t>K</a:t>
            </a:r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1600200" y="5986961"/>
            <a:ext cx="533400" cy="0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is-IS" dirty="0">
              <a:latin typeface="Times New Roman" charset="0"/>
            </a:endParaRPr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 flipV="1">
            <a:off x="2133600" y="5377361"/>
            <a:ext cx="0" cy="609600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is-IS" dirty="0">
              <a:latin typeface="Times New Roman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752600" y="5891711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1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071688" y="5353548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E</a:t>
            </a: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6008688" y="506144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5750" y="44624"/>
            <a:ext cx="853472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Framleiðslufallið: 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beint eða bogið?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 rot="21420000">
            <a:off x="3392616" y="5848959"/>
            <a:ext cx="4392356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Framleiðslufallið er </a:t>
            </a:r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bein lína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Föst markaframleiðni fjármagns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 rot="21420000">
            <a:off x="3265263" y="1990695"/>
            <a:ext cx="4561313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Framleiðslufall, þar sem H = mannauður</a:t>
            </a: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 rot="21420000">
            <a:off x="2570970" y="2766496"/>
            <a:ext cx="5273816" cy="3693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 er kostað með skatti á fjármagn, t = skatthlutfallið</a:t>
            </a: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 rot="21420000">
            <a:off x="4200737" y="3592482"/>
            <a:ext cx="3095143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Fastur afrakstur fjármagns</a:t>
            </a:r>
          </a:p>
        </p:txBody>
      </p:sp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503238" y="2774950"/>
          <a:ext cx="16065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177480" progId="Equation.3">
                  <p:embed/>
                </p:oleObj>
              </mc:Choice>
              <mc:Fallback>
                <p:oleObj name="Equation" r:id="rId3" imgW="495000" imgH="177480" progId="Equation.3">
                  <p:embed/>
                  <p:pic>
                    <p:nvPicPr>
                      <p:cNvPr id="3737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774950"/>
                        <a:ext cx="1606550" cy="588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501650" y="3470275"/>
          <a:ext cx="31924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228600" progId="Equation.3">
                  <p:embed/>
                </p:oleObj>
              </mc:Choice>
              <mc:Fallback>
                <p:oleObj name="Equation" r:id="rId5" imgW="939600" imgH="228600" progId="Equation.3">
                  <p:embed/>
                  <p:pic>
                    <p:nvPicPr>
                      <p:cNvPr id="3737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470275"/>
                        <a:ext cx="3192463" cy="7747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511175" y="4343400"/>
          <a:ext cx="165576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228600" progId="Equation.3">
                  <p:embed/>
                </p:oleObj>
              </mc:Choice>
              <mc:Fallback>
                <p:oleObj name="Equation" r:id="rId7" imgW="469800" imgH="228600" progId="Equation.3">
                  <p:embed/>
                  <p:pic>
                    <p:nvPicPr>
                      <p:cNvPr id="3737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343400"/>
                        <a:ext cx="1655763" cy="8112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522288" y="5314950"/>
          <a:ext cx="24590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9160" imgH="241200" progId="Equation.3">
                  <p:embed/>
                </p:oleObj>
              </mc:Choice>
              <mc:Fallback>
                <p:oleObj name="Equation" r:id="rId9" imgW="749160" imgH="241200" progId="Equation.3">
                  <p:embed/>
                  <p:pic>
                    <p:nvPicPr>
                      <p:cNvPr id="3737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5314950"/>
                        <a:ext cx="2459037" cy="7810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54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78" name="Text Box 18"/>
          <p:cNvSpPr txBox="1">
            <a:spLocks noChangeArrowheads="1"/>
          </p:cNvSpPr>
          <p:nvPr/>
        </p:nvSpPr>
        <p:spPr bwMode="auto">
          <a:xfrm rot="21420000">
            <a:off x="4715635" y="4991340"/>
            <a:ext cx="3219709" cy="1384995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Skattar til að fjármagna menntun örva hagvöxt!</a:t>
            </a:r>
          </a:p>
        </p:txBody>
      </p:sp>
      <p:sp>
        <p:nvSpPr>
          <p:cNvPr id="373779" name="Text Box 19"/>
          <p:cNvSpPr txBox="1">
            <a:spLocks noChangeArrowheads="1"/>
          </p:cNvSpPr>
          <p:nvPr/>
        </p:nvSpPr>
        <p:spPr bwMode="auto">
          <a:xfrm rot="21420000">
            <a:off x="2732074" y="4486245"/>
            <a:ext cx="3805209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Hagkvæmni ræðst af skattheimtu</a:t>
            </a:r>
          </a:p>
        </p:txBody>
      </p:sp>
      <p:graphicFrame>
        <p:nvGraphicFramePr>
          <p:cNvPr id="17414" name="Object 20"/>
          <p:cNvGraphicFramePr>
            <a:graphicFrameLocks noChangeAspect="1"/>
          </p:cNvGraphicFramePr>
          <p:nvPr/>
        </p:nvGraphicFramePr>
        <p:xfrm>
          <a:off x="500063" y="1836738"/>
          <a:ext cx="2362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647419" imgH="215806" progId="Equation.3">
                  <p:embed/>
                </p:oleObj>
              </mc:Choice>
              <mc:Fallback>
                <p:oleObj r:id="rId11" imgW="647419" imgH="215806" progId="Equation.3">
                  <p:embed/>
                  <p:pic>
                    <p:nvPicPr>
                      <p:cNvPr id="1741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836738"/>
                        <a:ext cx="2362200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Dæmi um innri hagvöxt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468313" y="1268760"/>
            <a:ext cx="319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1"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Fjórar forsendur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 rot="21420000">
            <a:off x="2032118" y="2039907"/>
            <a:ext cx="1534394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Full atvinna</a:t>
            </a:r>
          </a:p>
        </p:txBody>
      </p:sp>
      <p:graphicFrame>
        <p:nvGraphicFramePr>
          <p:cNvPr id="367621" name="Object 5"/>
          <p:cNvGraphicFramePr>
            <a:graphicFrameLocks noChangeAspect="1"/>
          </p:cNvGraphicFramePr>
          <p:nvPr/>
        </p:nvGraphicFramePr>
        <p:xfrm>
          <a:off x="566738" y="3409950"/>
          <a:ext cx="28956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39800" imgH="228600" progId="Equation.3">
                  <p:embed/>
                </p:oleObj>
              </mc:Choice>
              <mc:Fallback>
                <p:oleObj r:id="rId3" imgW="939800" imgH="228600" progId="Equation.3">
                  <p:embed/>
                  <p:pic>
                    <p:nvPicPr>
                      <p:cNvPr id="3676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3409950"/>
                        <a:ext cx="2895600" cy="7016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2" name="Object 6"/>
          <p:cNvGraphicFramePr>
            <a:graphicFrameLocks noChangeAspect="1"/>
          </p:cNvGraphicFramePr>
          <p:nvPr/>
        </p:nvGraphicFramePr>
        <p:xfrm>
          <a:off x="566738" y="2609850"/>
          <a:ext cx="1752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71252" imgH="241195" progId="Equation.3">
                  <p:embed/>
                </p:oleObj>
              </mc:Choice>
              <mc:Fallback>
                <p:oleObj r:id="rId5" imgW="571252" imgH="241195" progId="Equation.3">
                  <p:embed/>
                  <p:pic>
                    <p:nvPicPr>
                      <p:cNvPr id="3676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609850"/>
                        <a:ext cx="17526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3" name="Object 7"/>
          <p:cNvGraphicFramePr>
            <a:graphicFrameLocks noChangeAspect="1"/>
          </p:cNvGraphicFramePr>
          <p:nvPr/>
        </p:nvGraphicFramePr>
        <p:xfrm>
          <a:off x="566738" y="1981200"/>
          <a:ext cx="1371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69696" imgH="190417" progId="Equation.3">
                  <p:embed/>
                </p:oleObj>
              </mc:Choice>
              <mc:Fallback>
                <p:oleObj r:id="rId7" imgW="469696" imgH="190417" progId="Equation.3">
                  <p:embed/>
                  <p:pic>
                    <p:nvPicPr>
                      <p:cNvPr id="3676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981200"/>
                        <a:ext cx="1371600" cy="5603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4" name="Object 8"/>
          <p:cNvGraphicFramePr>
            <a:graphicFrameLocks noChangeAspect="1"/>
          </p:cNvGraphicFramePr>
          <p:nvPr/>
        </p:nvGraphicFramePr>
        <p:xfrm>
          <a:off x="566738" y="4191000"/>
          <a:ext cx="43434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83699" imgH="177723" progId="Equation.3">
                  <p:embed/>
                </p:oleObj>
              </mc:Choice>
              <mc:Fallback>
                <p:oleObj r:id="rId9" imgW="1383699" imgH="177723" progId="Equation.3">
                  <p:embed/>
                  <p:pic>
                    <p:nvPicPr>
                      <p:cNvPr id="3676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191000"/>
                        <a:ext cx="4343400" cy="568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5" name="Text Box 9"/>
          <p:cNvSpPr txBox="1">
            <a:spLocks noChangeArrowheads="1"/>
          </p:cNvSpPr>
          <p:nvPr/>
        </p:nvSpPr>
        <p:spPr bwMode="auto">
          <a:xfrm rot="21420000">
            <a:off x="2463582" y="2708245"/>
            <a:ext cx="3103607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Fastur vöxtur fólksfjöldans</a:t>
            </a:r>
          </a:p>
        </p:txBody>
      </p:sp>
      <p:sp>
        <p:nvSpPr>
          <p:cNvPr id="367626" name="Text Box 10"/>
          <p:cNvSpPr txBox="1">
            <a:spLocks noChangeArrowheads="1"/>
          </p:cNvSpPr>
          <p:nvPr/>
        </p:nvSpPr>
        <p:spPr bwMode="auto">
          <a:xfrm rot="21420000">
            <a:off x="3559473" y="3540095"/>
            <a:ext cx="2936958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Föst stærðarhagkvæmni</a:t>
            </a:r>
          </a:p>
        </p:txBody>
      </p:sp>
      <p:graphicFrame>
        <p:nvGraphicFramePr>
          <p:cNvPr id="367628" name="Object 12"/>
          <p:cNvGraphicFramePr>
            <a:graphicFrameLocks noChangeAspect="1"/>
          </p:cNvGraphicFramePr>
          <p:nvPr/>
        </p:nvGraphicFramePr>
        <p:xfrm>
          <a:off x="566738" y="4857750"/>
          <a:ext cx="7239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501900" imgH="431800" progId="Equation.3">
                  <p:embed/>
                </p:oleObj>
              </mc:Choice>
              <mc:Fallback>
                <p:oleObj r:id="rId11" imgW="2501900" imgH="431800" progId="Equation.3">
                  <p:embed/>
                  <p:pic>
                    <p:nvPicPr>
                      <p:cNvPr id="3676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857750"/>
                        <a:ext cx="7239000" cy="1238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9" name="Text Box 13"/>
          <p:cNvSpPr txBox="1">
            <a:spLocks noChangeArrowheads="1"/>
          </p:cNvSpPr>
          <p:nvPr/>
        </p:nvSpPr>
        <p:spPr bwMode="auto">
          <a:xfrm rot="21420000">
            <a:off x="5131511" y="4221132"/>
            <a:ext cx="3401957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Sparnaður er jafn fjárfestingu</a:t>
            </a:r>
          </a:p>
        </p:txBody>
      </p:sp>
      <p:graphicFrame>
        <p:nvGraphicFramePr>
          <p:cNvPr id="367630" name="Object 14"/>
          <p:cNvGraphicFramePr>
            <a:graphicFrameLocks noChangeAspect="1"/>
          </p:cNvGraphicFramePr>
          <p:nvPr/>
        </p:nvGraphicFramePr>
        <p:xfrm>
          <a:off x="6324600" y="428625"/>
          <a:ext cx="16970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" imgH="164880" progId="Equation.3">
                  <p:embed/>
                </p:oleObj>
              </mc:Choice>
              <mc:Fallback>
                <p:oleObj name="Equation" r:id="rId13" imgW="368280" imgH="164880" progId="Equation.3">
                  <p:embed/>
                  <p:pic>
                    <p:nvPicPr>
                      <p:cNvPr id="3676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28625"/>
                        <a:ext cx="1697038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54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31" name="Object 15"/>
          <p:cNvGraphicFramePr>
            <a:graphicFrameLocks noChangeAspect="1"/>
          </p:cNvGraphicFramePr>
          <p:nvPr/>
        </p:nvGraphicFramePr>
        <p:xfrm>
          <a:off x="6143625" y="2781300"/>
          <a:ext cx="1831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96880" imgH="203040" progId="Equation.3">
                  <p:embed/>
                </p:oleObj>
              </mc:Choice>
              <mc:Fallback>
                <p:oleObj name="Equation" r:id="rId15" imgW="596880" imgH="203040" progId="Equation.3">
                  <p:embed/>
                  <p:pic>
                    <p:nvPicPr>
                      <p:cNvPr id="3676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2781300"/>
                        <a:ext cx="1831975" cy="6143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32" name="Text Box 16"/>
          <p:cNvSpPr txBox="1">
            <a:spLocks noChangeArrowheads="1"/>
          </p:cNvSpPr>
          <p:nvPr/>
        </p:nvSpPr>
        <p:spPr bwMode="auto">
          <a:xfrm rot="21420000">
            <a:off x="5720937" y="1346442"/>
            <a:ext cx="2955979" cy="110799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vex jafnhratt og mannfjöldinn svo VLF á mann stendur í stað!</a:t>
            </a:r>
          </a:p>
        </p:txBody>
      </p:sp>
      <p:sp>
        <p:nvSpPr>
          <p:cNvPr id="22545" name="AutoShape 17"/>
          <p:cNvSpPr>
            <a:spLocks/>
          </p:cNvSpPr>
          <p:nvPr/>
        </p:nvSpPr>
        <p:spPr bwMode="auto">
          <a:xfrm rot="-5400000">
            <a:off x="4110038" y="53721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Times New Roman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994150" y="6096000"/>
            <a:ext cx="18101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 = sE - </a:t>
            </a:r>
            <a:r>
              <a:rPr lang="en-US" sz="3200" b="1" dirty="0">
                <a:solidFill>
                  <a:srgbClr val="002060"/>
                </a:solidFill>
                <a:latin typeface="Symbol" panose="05050102010706020507" pitchFamily="18" charset="2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Líkan solows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447675" y="1425575"/>
            <a:ext cx="32526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1"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Ein forsenda enn:</a:t>
            </a:r>
          </a:p>
          <a:p>
            <a:pPr eaLnBrk="0" hangingPunct="0">
              <a:defRPr/>
            </a:pPr>
            <a:r>
              <a:rPr kumimoji="1"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Tækniframfarir</a:t>
            </a:r>
          </a:p>
        </p:txBody>
      </p:sp>
      <p:graphicFrame>
        <p:nvGraphicFramePr>
          <p:cNvPr id="368645" name="Object 5"/>
          <p:cNvGraphicFramePr>
            <a:graphicFrameLocks noChangeAspect="1"/>
          </p:cNvGraphicFramePr>
          <p:nvPr/>
        </p:nvGraphicFramePr>
        <p:xfrm>
          <a:off x="546100" y="3409950"/>
          <a:ext cx="28956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39800" imgH="228600" progId="Equation.3">
                  <p:embed/>
                </p:oleObj>
              </mc:Choice>
              <mc:Fallback>
                <p:oleObj r:id="rId3" imgW="939800" imgH="228600" progId="Equation.3">
                  <p:embed/>
                  <p:pic>
                    <p:nvPicPr>
                      <p:cNvPr id="3686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409950"/>
                        <a:ext cx="2895600" cy="7016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6" name="Object 6"/>
          <p:cNvGraphicFramePr>
            <a:graphicFrameLocks noChangeAspect="1"/>
          </p:cNvGraphicFramePr>
          <p:nvPr/>
        </p:nvGraphicFramePr>
        <p:xfrm>
          <a:off x="552450" y="2609850"/>
          <a:ext cx="18303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41200" progId="Equation.3">
                  <p:embed/>
                </p:oleObj>
              </mc:Choice>
              <mc:Fallback>
                <p:oleObj name="Equation" r:id="rId5" imgW="596880" imgH="241200" progId="Equation.3">
                  <p:embed/>
                  <p:pic>
                    <p:nvPicPr>
                      <p:cNvPr id="3686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609850"/>
                        <a:ext cx="1830388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9" name="Text Box 9"/>
          <p:cNvSpPr txBox="1">
            <a:spLocks noChangeArrowheads="1"/>
          </p:cNvSpPr>
          <p:nvPr/>
        </p:nvSpPr>
        <p:spPr bwMode="auto">
          <a:xfrm rot="21420000">
            <a:off x="2599420" y="2714595"/>
            <a:ext cx="2964273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Fastur vöxtur tækninnar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 rot="21420000">
            <a:off x="3745456" y="3540095"/>
            <a:ext cx="2828147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Föst stærðarhagkvæmni</a:t>
            </a:r>
          </a:p>
        </p:txBody>
      </p:sp>
      <p:graphicFrame>
        <p:nvGraphicFramePr>
          <p:cNvPr id="368651" name="Object 11"/>
          <p:cNvGraphicFramePr>
            <a:graphicFrameLocks noChangeAspect="1"/>
          </p:cNvGraphicFramePr>
          <p:nvPr/>
        </p:nvGraphicFramePr>
        <p:xfrm>
          <a:off x="55563" y="4191000"/>
          <a:ext cx="900271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11480" imgH="431640" progId="Equation.3">
                  <p:embed/>
                </p:oleObj>
              </mc:Choice>
              <mc:Fallback>
                <p:oleObj name="Equation" r:id="rId7" imgW="3111480" imgH="431640" progId="Equation.3">
                  <p:embed/>
                  <p:pic>
                    <p:nvPicPr>
                      <p:cNvPr id="3686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4191000"/>
                        <a:ext cx="9002712" cy="1238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590550" y="5638800"/>
          <a:ext cx="2176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177480" progId="Equation.3">
                  <p:embed/>
                </p:oleObj>
              </mc:Choice>
              <mc:Fallback>
                <p:oleObj name="Equation" r:id="rId9" imgW="583920" imgH="177480" progId="Equation.3">
                  <p:embed/>
                  <p:pic>
                    <p:nvPicPr>
                      <p:cNvPr id="3686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5638800"/>
                        <a:ext cx="2176463" cy="6492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54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55" name="Text Box 15"/>
          <p:cNvSpPr txBox="1">
            <a:spLocks noChangeArrowheads="1"/>
          </p:cNvSpPr>
          <p:nvPr/>
        </p:nvSpPr>
        <p:spPr bwMode="auto">
          <a:xfrm rot="21420000">
            <a:off x="4998615" y="760931"/>
            <a:ext cx="3924586" cy="156966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vex jafnhratt og mannfjöldinn að viðbættum tækniframförum svo VLF á mann vex á hraðanum </a:t>
            </a:r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</a:p>
        </p:txBody>
      </p:sp>
      <p:sp>
        <p:nvSpPr>
          <p:cNvPr id="23564" name="AutoShape 16"/>
          <p:cNvSpPr>
            <a:spLocks/>
          </p:cNvSpPr>
          <p:nvPr/>
        </p:nvSpPr>
        <p:spPr bwMode="auto">
          <a:xfrm rot="-5400000">
            <a:off x="4457700" y="46863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565" name="Text Box 17"/>
          <p:cNvSpPr txBox="1">
            <a:spLocks noChangeArrowheads="1"/>
          </p:cNvSpPr>
          <p:nvPr/>
        </p:nvSpPr>
        <p:spPr bwMode="auto">
          <a:xfrm>
            <a:off x="4343400" y="5410200"/>
            <a:ext cx="397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 rot="21420000">
            <a:off x="3989425" y="5884314"/>
            <a:ext cx="4587236" cy="76944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Hagvöxtur ræðst eingöngu af tækniframförum og er því ytri stærð!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2157" y="306112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Líkan solows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989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Innri og ytri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" y="1609725"/>
            <a:ext cx="7599759" cy="4962525"/>
          </a:xfr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500" dirty="0">
                <a:latin typeface="Cambria" panose="02040503050406030204" pitchFamily="18" charset="0"/>
                <a:ea typeface="Cambria" panose="02040503050406030204" pitchFamily="18" charset="0"/>
              </a:rPr>
              <a:t>Nýklassíska kenningin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Font typeface="Wingdings 2"/>
              <a:buChar char=""/>
              <a:defRPr/>
            </a:pPr>
            <a:r>
              <a:rPr kumimoji="1"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þar sem hagvöxtur til lengdar fer eingöngu eftir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tækni</a:t>
            </a:r>
            <a:r>
              <a:rPr kumimoji="1"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varpar ekki skýru ljósi á mikinn hagvöxt margra Asíulanda síðan 1965</a:t>
            </a:r>
            <a:r>
              <a:rPr kumimoji="1" lang="is-I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500" dirty="0">
                <a:latin typeface="Cambria" panose="02040503050406030204" pitchFamily="18" charset="0"/>
                <a:ea typeface="Cambria" panose="02040503050406030204" pitchFamily="18" charset="0"/>
              </a:rPr>
              <a:t>Nýja kenningin um innri hagvöxt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Font typeface="Wingdings 2"/>
              <a:buChar char=""/>
              <a:defRPr/>
            </a:pPr>
            <a:r>
              <a:rPr kumimoji="1"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þar sem hagvöxtur fer eftir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sparnaði</a:t>
            </a:r>
            <a:r>
              <a:rPr kumimoji="1"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hagkvæmni</a:t>
            </a:r>
            <a:r>
              <a:rPr kumimoji="1"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og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afskriftum</a:t>
            </a:r>
            <a:r>
              <a:rPr kumimoji="1"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virðist bregða betri birtu á reynslu Asíulandanna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Font typeface="Wingdings 2"/>
              <a:buChar char=""/>
              <a:defRPr/>
            </a:pPr>
            <a:r>
              <a:rPr kumimoji="1"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Raunar er kenningin um innri vöxt ekki </a:t>
            </a:r>
            <a:r>
              <a:rPr kumimoji="1" lang="is-IS" sz="2800" dirty="0" err="1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ný</a:t>
            </a:r>
            <a:endParaRPr kumimoji="1" lang="is-IS" sz="2800" dirty="0">
              <a:solidFill>
                <a:schemeClr val="tx1">
                  <a:tint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1075" lvl="2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Font typeface="Wingdings 2"/>
              <a:buChar char=""/>
              <a:defRPr/>
            </a:pPr>
            <a:r>
              <a:rPr kumimoji="1" lang="is-IS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Adam Smith </a:t>
            </a:r>
            <a:r>
              <a:rPr kumimoji="1" lang="is-IS" sz="25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vissi þetta (1776)</a:t>
            </a:r>
            <a:r>
              <a:rPr kumimoji="1" lang="en-US" sz="25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32656"/>
            <a:ext cx="7686700" cy="998984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Sparnaður og fjárfesting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609725"/>
            <a:ext cx="7715250" cy="4962525"/>
          </a:xfrm>
          <a:prstGeom prst="rect">
            <a:avLst/>
          </a:prstGeom>
        </p:spPr>
        <p:txBody>
          <a:bodyPr/>
          <a:lstStyle/>
          <a:p>
            <a:pPr marL="0" lvl="1" indent="-285750" eaLnBrk="0" hangingPunct="0">
              <a:spcBef>
                <a:spcPts val="0"/>
              </a:spcBef>
              <a:buClr>
                <a:schemeClr val="folHlink"/>
              </a:buClr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Rímar vel við </a:t>
            </a: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reynslurök 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víðs vegar að</a:t>
            </a:r>
          </a:p>
          <a:p>
            <a:pPr marL="457200" lvl="3" indent="-228600" eaLnBrk="0" hangingPunct="0">
              <a:spcBef>
                <a:spcPts val="0"/>
              </a:spcBef>
              <a:buClr>
                <a:schemeClr val="folHlink"/>
              </a:buClr>
              <a:buSzPct val="100000"/>
              <a:buFont typeface="Wingdings" pitchFamily="2" charset="2"/>
              <a:buChar char="q"/>
              <a:defRPr/>
            </a:pP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Mikill sparnaður í Asíu (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30-40%</a:t>
            </a: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 tekjum) hefur haldizt í hendur við mikinn hagvöxt</a:t>
            </a:r>
          </a:p>
          <a:p>
            <a:pPr marL="457200" lvl="3" indent="-228600" eaLnBrk="0" hangingPunct="0">
              <a:spcBef>
                <a:spcPts val="0"/>
              </a:spcBef>
              <a:buClr>
                <a:schemeClr val="folHlink"/>
              </a:buClr>
              <a:buSzPct val="100000"/>
              <a:buFont typeface="Wingdings" pitchFamily="2" charset="2"/>
              <a:buChar char="q"/>
              <a:defRPr/>
            </a:pP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Lítill sparnaður í mörgum Afríkulöndum (um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10% </a:t>
            </a: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 tekjum) hefur haldizt í hendur við lítinn sem engan hagvöxt</a:t>
            </a:r>
          </a:p>
          <a:p>
            <a:pPr marL="457200" lvl="3" indent="-228600" eaLnBrk="0" hangingPunct="0">
              <a:spcBef>
                <a:spcPts val="0"/>
              </a:spcBef>
              <a:buClr>
                <a:schemeClr val="folHlink"/>
              </a:buClr>
              <a:buSzPct val="100000"/>
              <a:buFont typeface="Wingdings" pitchFamily="2" charset="2"/>
              <a:buChar char="q"/>
              <a:defRPr/>
            </a:pP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OECD-lönd: Sparnaður um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20%</a:t>
            </a: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 tekjum</a:t>
            </a:r>
          </a:p>
          <a:p>
            <a:pPr marL="0" lvl="1" indent="-285750" eaLnBrk="0" hangingPunct="0">
              <a:spcBef>
                <a:spcPts val="0"/>
              </a:spcBef>
              <a:buClr>
                <a:schemeClr val="folHlink"/>
              </a:buClr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Ályktun um </a:t>
            </a: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hagstjórn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3" indent="-228600" eaLnBrk="0" hangingPunct="0">
              <a:spcBef>
                <a:spcPts val="0"/>
              </a:spcBef>
              <a:buClr>
                <a:schemeClr val="folHlink"/>
              </a:buClr>
              <a:buSzPct val="100000"/>
              <a:buFont typeface="Wingdings" pitchFamily="2" charset="2"/>
              <a:buChar char="q"/>
              <a:defRPr/>
            </a:pP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Stöðugleiki </a:t>
            </a: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með lítilli verðbólgu og jákvæðum raunvöxtum</a:t>
            </a: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örvar </a:t>
            </a: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sparnað og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hagvöxt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1182688" y="5867400"/>
            <a:ext cx="533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193800" y="20574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8469" name="Freeform 5"/>
          <p:cNvSpPr>
            <a:spLocks/>
          </p:cNvSpPr>
          <p:nvPr/>
        </p:nvSpPr>
        <p:spPr bwMode="auto">
          <a:xfrm>
            <a:off x="1182688" y="3276600"/>
            <a:ext cx="4267200" cy="2514600"/>
          </a:xfrm>
          <a:custGeom>
            <a:avLst/>
            <a:gdLst>
              <a:gd name="T0" fmla="*/ 0 w 2688"/>
              <a:gd name="T1" fmla="*/ 1776 h 1776"/>
              <a:gd name="T2" fmla="*/ 1200 w 2688"/>
              <a:gd name="T3" fmla="*/ 1440 h 1776"/>
              <a:gd name="T4" fmla="*/ 2688 w 2688"/>
              <a:gd name="T5" fmla="*/ 0 h 1776"/>
              <a:gd name="T6" fmla="*/ 0 60000 65536"/>
              <a:gd name="T7" fmla="*/ 0 60000 65536"/>
              <a:gd name="T8" fmla="*/ 0 60000 65536"/>
              <a:gd name="T9" fmla="*/ 0 w 2688"/>
              <a:gd name="T10" fmla="*/ 0 h 1776"/>
              <a:gd name="T11" fmla="*/ 2688 w 2688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8" h="1776">
                <a:moveTo>
                  <a:pt x="0" y="1776"/>
                </a:moveTo>
                <a:cubicBezTo>
                  <a:pt x="376" y="1756"/>
                  <a:pt x="752" y="1736"/>
                  <a:pt x="1200" y="1440"/>
                </a:cubicBezTo>
                <a:cubicBezTo>
                  <a:pt x="1648" y="1144"/>
                  <a:pt x="2168" y="572"/>
                  <a:pt x="2688" y="0"/>
                </a:cubicBez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5526088" y="5943600"/>
            <a:ext cx="79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Tími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 rot="16200000">
            <a:off x="-939116" y="3457724"/>
            <a:ext cx="3483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Landsframleiðsla á mann</a:t>
            </a:r>
          </a:p>
        </p:txBody>
      </p:sp>
      <p:sp>
        <p:nvSpPr>
          <p:cNvPr id="318475" name="Text Box 11"/>
          <p:cNvSpPr txBox="1">
            <a:spLocks noChangeArrowheads="1"/>
          </p:cNvSpPr>
          <p:nvPr/>
        </p:nvSpPr>
        <p:spPr bwMode="auto">
          <a:xfrm>
            <a:off x="1236663" y="1371600"/>
            <a:ext cx="43561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Vestur-Þýzkaland : Austur-Þýzkaland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Austurríki : Tékkóslóvakía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Finnland : Eistland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Taívan : Kína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Suður-Kórea : Norður-Kórea</a:t>
            </a:r>
          </a:p>
        </p:txBody>
      </p:sp>
      <p:sp>
        <p:nvSpPr>
          <p:cNvPr id="318477" name="Freeform 13"/>
          <p:cNvSpPr>
            <a:spLocks/>
          </p:cNvSpPr>
          <p:nvPr/>
        </p:nvSpPr>
        <p:spPr bwMode="auto">
          <a:xfrm>
            <a:off x="1182688" y="4724400"/>
            <a:ext cx="4191000" cy="1066800"/>
          </a:xfrm>
          <a:custGeom>
            <a:avLst/>
            <a:gdLst>
              <a:gd name="T0" fmla="*/ 0 w 2688"/>
              <a:gd name="T1" fmla="*/ 1776 h 1776"/>
              <a:gd name="T2" fmla="*/ 1200 w 2688"/>
              <a:gd name="T3" fmla="*/ 1440 h 1776"/>
              <a:gd name="T4" fmla="*/ 2688 w 2688"/>
              <a:gd name="T5" fmla="*/ 0 h 1776"/>
              <a:gd name="T6" fmla="*/ 0 60000 65536"/>
              <a:gd name="T7" fmla="*/ 0 60000 65536"/>
              <a:gd name="T8" fmla="*/ 0 60000 65536"/>
              <a:gd name="T9" fmla="*/ 0 w 2688"/>
              <a:gd name="T10" fmla="*/ 0 h 1776"/>
              <a:gd name="T11" fmla="*/ 2688 w 2688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8" h="1776">
                <a:moveTo>
                  <a:pt x="0" y="1776"/>
                </a:moveTo>
                <a:cubicBezTo>
                  <a:pt x="376" y="1756"/>
                  <a:pt x="752" y="1736"/>
                  <a:pt x="1200" y="1440"/>
                </a:cubicBezTo>
                <a:cubicBezTo>
                  <a:pt x="1648" y="1144"/>
                  <a:pt x="2168" y="572"/>
                  <a:pt x="2688" y="0"/>
                </a:cubicBezTo>
              </a:path>
            </a:pathLst>
          </a:custGeom>
          <a:noFill/>
          <a:ln w="50800">
            <a:solidFill>
              <a:schemeClr val="accent4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5456238" y="3048000"/>
            <a:ext cx="148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Ör vöxtur</a:t>
            </a:r>
          </a:p>
        </p:txBody>
      </p:sp>
      <p:sp>
        <p:nvSpPr>
          <p:cNvPr id="318483" name="Text Box 19"/>
          <p:cNvSpPr txBox="1">
            <a:spLocks noChangeArrowheads="1"/>
          </p:cNvSpPr>
          <p:nvPr/>
        </p:nvSpPr>
        <p:spPr bwMode="auto">
          <a:xfrm>
            <a:off x="5456238" y="4495800"/>
            <a:ext cx="207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Hægur vöxtur</a:t>
            </a:r>
          </a:p>
        </p:txBody>
      </p:sp>
      <p:sp>
        <p:nvSpPr>
          <p:cNvPr id="318488" name="Text Box 24"/>
          <p:cNvSpPr txBox="1">
            <a:spLocks noChangeArrowheads="1"/>
          </p:cNvSpPr>
          <p:nvPr/>
        </p:nvSpPr>
        <p:spPr bwMode="auto">
          <a:xfrm>
            <a:off x="1238250" y="2971800"/>
            <a:ext cx="26511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Írland : Grikkland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Spánn : Argentína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Botsvana : Nígería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Singapúr : Malasía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Máritíus : Madagaskar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Kenía : Tansanía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Taíland : Búrma</a:t>
            </a:r>
          </a:p>
          <a:p>
            <a:pPr eaLnBrk="0" hangingPunct="0">
              <a:defRPr/>
            </a:pPr>
            <a:r>
              <a:rPr lang="is-I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Túnis : Marokkó</a:t>
            </a:r>
          </a:p>
        </p:txBody>
      </p:sp>
      <p:sp>
        <p:nvSpPr>
          <p:cNvPr id="318492" name="AutoShape 28"/>
          <p:cNvSpPr>
            <a:spLocks/>
          </p:cNvSpPr>
          <p:nvPr/>
        </p:nvSpPr>
        <p:spPr bwMode="auto">
          <a:xfrm>
            <a:off x="5487988" y="1447800"/>
            <a:ext cx="152400" cy="1447800"/>
          </a:xfrm>
          <a:prstGeom prst="rightBrace">
            <a:avLst>
              <a:gd name="adj1" fmla="val 79167"/>
              <a:gd name="adj2" fmla="val 50000"/>
            </a:avLst>
          </a:prstGeom>
          <a:noFill/>
          <a:ln w="254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8493" name="Text Box 29"/>
          <p:cNvSpPr txBox="1">
            <a:spLocks noChangeArrowheads="1"/>
          </p:cNvSpPr>
          <p:nvPr/>
        </p:nvSpPr>
        <p:spPr bwMode="auto">
          <a:xfrm>
            <a:off x="5624513" y="1927225"/>
            <a:ext cx="1941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Hagskipulag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8495" name="Text Box 31"/>
          <p:cNvSpPr txBox="1">
            <a:spLocks noChangeArrowheads="1"/>
          </p:cNvSpPr>
          <p:nvPr/>
        </p:nvSpPr>
        <p:spPr bwMode="auto">
          <a:xfrm>
            <a:off x="4030663" y="4027488"/>
            <a:ext cx="1721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Hagstjórn?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8497" name="AutoShape 33"/>
          <p:cNvSpPr>
            <a:spLocks/>
          </p:cNvSpPr>
          <p:nvPr/>
        </p:nvSpPr>
        <p:spPr bwMode="auto">
          <a:xfrm>
            <a:off x="3849688" y="3146425"/>
            <a:ext cx="152400" cy="2263775"/>
          </a:xfrm>
          <a:prstGeom prst="rightBrace">
            <a:avLst>
              <a:gd name="adj1" fmla="val 123785"/>
              <a:gd name="adj2" fmla="val 50000"/>
            </a:avLst>
          </a:prstGeom>
          <a:noFill/>
          <a:ln w="254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is-I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320040"/>
            <a:ext cx="7571184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Að vaxa sundur eða saman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5" grpId="0" autoUpdateAnimBg="0"/>
      <p:bldP spid="318482" grpId="0" autoUpdateAnimBg="0"/>
      <p:bldP spid="318483" grpId="0" autoUpdateAnimBg="0"/>
      <p:bldP spid="318488" grpId="0" autoUpdateAnimBg="0"/>
      <p:bldP spid="318492" grpId="0" animBg="1"/>
      <p:bldP spid="318493" grpId="0" autoUpdateAnimBg="0"/>
      <p:bldP spid="318495" grpId="0" autoUpdateAnimBg="0"/>
      <p:bldP spid="318497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5" cy="49006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Aukning fjárfestingar um 10% af VLF frá landi til lands til langs tíma litið helzt í hendur við aukningu tekna á mann um 68%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Fyrirvarar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Magn og gæði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Orsök og afleiðing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Gögn Alþjóðabankans (</a:t>
            </a:r>
            <a:r>
              <a:rPr lang="is-IS" i="1" dirty="0">
                <a:latin typeface="Cambria" panose="02040503050406030204" pitchFamily="18" charset="0"/>
                <a:ea typeface="Cambria" panose="02040503050406030204" pitchFamily="18" charset="0"/>
              </a:rPr>
              <a:t>World Development Indicators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) fyrir 171 land og 57 ár, 1960-2017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200" y="341784"/>
            <a:ext cx="77152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Fjárfesting og hagvöxtur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0991931"/>
              </p:ext>
            </p:extLst>
          </p:nvPr>
        </p:nvGraphicFramePr>
        <p:xfrm>
          <a:off x="4568711" y="1571660"/>
          <a:ext cx="352107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16911" y="6097622"/>
            <a:ext cx="313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Fjárfesting 1960-2017 (% af VLF)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767107" y="36653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2017 (PPP)</a:t>
            </a:r>
          </a:p>
        </p:txBody>
      </p:sp>
      <p:sp>
        <p:nvSpPr>
          <p:cNvPr id="12" name="TextBox 11"/>
          <p:cNvSpPr txBox="1"/>
          <p:nvPr/>
        </p:nvSpPr>
        <p:spPr>
          <a:xfrm rot="21059220">
            <a:off x="7088965" y="2194554"/>
            <a:ext cx="118290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0,38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59934" y="5059784"/>
            <a:ext cx="792088" cy="57551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6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1027"/>
          <p:cNvSpPr>
            <a:spLocks noChangeArrowheads="1"/>
          </p:cNvSpPr>
          <p:nvPr/>
        </p:nvSpPr>
        <p:spPr bwMode="auto">
          <a:xfrm>
            <a:off x="419100" y="1685925"/>
            <a:ext cx="75485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285750" eaLnBrk="0" hangingPunct="0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q"/>
              <a:defRPr/>
            </a:pP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Áhrif afskrifta á hagvöxt eru náskyld áhrifum sparnaðar og fjárfestingar á hagvöxt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q"/>
              <a:defRPr/>
            </a:pP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Óarðbær fjárfesting frá fyrri tíð rýrir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gæði fjármagns</a:t>
            </a: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 svo það gengur hraðar úr sér en ella og þörfin fyrir endurnýjunarfjárfestingu til að bæta fyrir slit og úreldingu eykst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q"/>
              <a:defRPr/>
            </a:pP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Því meira af þjóðarsparnaði sem verja þarf til endurnýjunarfjárfestingar, þeim mun minna er aflögu til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nýrrar fjárfestingar </a:t>
            </a: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í vélum og tækjum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20040"/>
            <a:ext cx="76867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afskriftir</a:t>
            </a:r>
          </a:p>
        </p:txBody>
      </p:sp>
      <p:graphicFrame>
        <p:nvGraphicFramePr>
          <p:cNvPr id="4454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085968"/>
              </p:ext>
            </p:extLst>
          </p:nvPr>
        </p:nvGraphicFramePr>
        <p:xfrm>
          <a:off x="7812360" y="5750928"/>
          <a:ext cx="1197865" cy="96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82391" imgH="393529" progId="Equation.3">
                  <p:embed/>
                </p:oleObj>
              </mc:Choice>
              <mc:Fallback>
                <p:oleObj r:id="rId3" imgW="482391" imgH="393529" progId="Equation.3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750928"/>
                        <a:ext cx="1197865" cy="96419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24000"/>
            <a:ext cx="7572375" cy="497681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Einkavæðing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um heiminn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Tæki til að bæta fjárfestingu með því að fela fjárfestingarákvarðanir í hendur einkafyrirtækja sem hafa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arðsemi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að leiðarljósi frekar en stjórnmál</a:t>
            </a:r>
          </a:p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Traustir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bankar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Tæki til að beina sparnaði heimila að arðbærum fjárfestingarkostum</a:t>
            </a:r>
          </a:p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Hvort tveggja eflir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hágæðafjárfestingu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, hagkvæmni og hagvöxt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320040"/>
            <a:ext cx="76867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fjárfesting: Magn og gæði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900988" cy="4846638"/>
          </a:xfrm>
        </p:spPr>
        <p:txBody>
          <a:bodyPr>
            <a:noAutofit/>
          </a:bodyPr>
          <a:lstStyle/>
          <a:p>
            <a:pPr marL="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Font typeface="Wingdings 2"/>
              <a:buNone/>
              <a:defRPr/>
            </a:pPr>
            <a:r>
              <a:rPr kumimoji="1" lang="is-I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Rímar einnig vel við reynslurök</a:t>
            </a:r>
          </a:p>
          <a:p>
            <a:pPr marL="246888" lvl="3" eaLnBrk="1" fontAlgn="auto" hangingPunct="1"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Char char="q"/>
              <a:defRPr/>
            </a:pPr>
            <a:r>
              <a:rPr kumimoji="1"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Tækniframfarir efla hagvöxt með því að gera mönnum kleift að </a:t>
            </a:r>
            <a:r>
              <a:rPr kumimoji="1" lang="is-I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ná meiri afurðum úr gefnum aðföngum</a:t>
            </a:r>
          </a:p>
          <a:p>
            <a:pPr marL="246888" lvl="3" eaLnBrk="1" fontAlgn="auto" hangingPunct="1"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Char char="q"/>
              <a:defRPr/>
            </a:pPr>
            <a:r>
              <a:rPr kumimoji="1"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Þetta er aðalsmerki aukinnar </a:t>
            </a:r>
            <a:r>
              <a:rPr kumimoji="1" lang="is-I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hagkvæmni</a:t>
            </a:r>
            <a:r>
              <a:rPr kumimoji="1" lang="is-IS" sz="2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1" lang="is-IS" sz="2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46888" lvl="3" eaLnBrk="1" fontAlgn="auto" hangingPunct="1"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Char char="q"/>
              <a:defRPr/>
            </a:pPr>
            <a:r>
              <a:rPr kumimoji="1"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Þannig fer e.t.v. bezt á að skoða tækniframfarir sem eina tegund aukinnar hagkvæmni </a:t>
            </a:r>
          </a:p>
          <a:p>
            <a:pPr marL="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Font typeface="Wingdings 2"/>
              <a:buNone/>
              <a:defRPr/>
            </a:pPr>
            <a:r>
              <a:rPr kumimoji="1" lang="is-I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Ályktun um </a:t>
            </a: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hagstjórn</a:t>
            </a:r>
          </a:p>
          <a:p>
            <a:pPr marL="237744" lvl="2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itchFamily="2" charset="2"/>
              <a:buChar char="q"/>
              <a:defRPr/>
            </a:pPr>
            <a:r>
              <a:rPr kumimoji="1"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Allt sem eykur hagkvæmni – hvað sem er! – </a:t>
            </a:r>
            <a:br>
              <a:rPr kumimoji="1" lang="is-I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1" lang="is-I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eykur einnig hagvöxt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320040"/>
            <a:ext cx="76867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hagkvæmni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Góðar fréttir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829550" cy="4962525"/>
          </a:xfrm>
        </p:spPr>
        <p:txBody>
          <a:bodyPr>
            <a:noAutofit/>
          </a:bodyPr>
          <a:lstStyle/>
          <a:p>
            <a:pPr marL="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kumimoji="1" lang="is-I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Ef hagvöxtur færi eingöngu eftir tækniframförum væri lítið hægt að gera til að örva hann</a:t>
            </a:r>
          </a:p>
          <a:p>
            <a:pPr marL="484632" lvl="3" indent="-285750" eaLnBrk="1" fontAlgn="auto" hangingPunct="1"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kumimoji="1"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annað en að efla og styrkja R&amp;Þ o.þ.h. </a:t>
            </a:r>
          </a:p>
          <a:p>
            <a:pPr marL="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kumimoji="1" lang="is-I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Ef hagvöxtur ræðst af sparnaði og hagkvæmni geta almannavaldið og einkageirinn gert margt til að örva vöxtinn</a:t>
            </a:r>
          </a:p>
          <a:p>
            <a:pPr marL="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Allt sem eykur hagkvæmni örvar einnig hagvöxt</a:t>
            </a:r>
            <a:endParaRPr kumimoji="1"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850643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Hagkvæmni og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7239000" cy="484663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Framleiðsla fer eftir magni og gæðum aðfanganna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Magn aðfanganna </a:t>
            </a:r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er hægt að auka með upphleðslu, ekki sízt upphleðslu fjármagns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Gæði aðfanganna </a:t>
            </a:r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– framleiðni! – er hægt að auka með </a:t>
            </a:r>
            <a:r>
              <a:rPr lang="is-I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aukinni hagkvæmni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Menntun og heilbrigði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Frívæðing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Stöðugt verðlag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Innviðir, kerfi, stofnanir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is-I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20000">
            <a:off x="4941723" y="5972402"/>
            <a:ext cx="350017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Skoðum málið lið fyrir lið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281076" y="4797152"/>
            <a:ext cx="290924" cy="1080120"/>
          </a:xfrm>
          <a:prstGeom prst="rightBrace">
            <a:avLst>
              <a:gd name="adj1" fmla="val 0"/>
              <a:gd name="adj2" fmla="val 48055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scene3d>
              <a:camera prst="isometricLeftDown"/>
              <a:lightRig rig="threePt" dir="t"/>
            </a:scene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 rot="21420000">
            <a:off x="4773991" y="5016234"/>
            <a:ext cx="151515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Hagstjórn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4204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Menntun og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00809"/>
            <a:ext cx="3672408" cy="452596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Menntun eykur vinnuframleiðni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og þá um leið hagkvæmni og hagvöxt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Frá ófaglærðu til faglærðs vinnuafls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Gögn Alþjóðabankans fyrir 180 lönd, </a:t>
            </a:r>
            <a:b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1960-2017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490803"/>
              </p:ext>
            </p:extLst>
          </p:nvPr>
        </p:nvGraphicFramePr>
        <p:xfrm>
          <a:off x="4643438" y="1700213"/>
          <a:ext cx="352107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32040" y="6093296"/>
            <a:ext cx="313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Framhaldsskólasókn 1960-2017 </a:t>
            </a:r>
            <a:b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(% af árgangi)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67107" y="36653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Lógariþmi</a:t>
            </a: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 VÞT á mann 2017 (PPP)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059220">
            <a:off x="7370162" y="2943282"/>
            <a:ext cx="118977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0,76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4204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Menntun og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00809"/>
            <a:ext cx="3888432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is-IS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Túlkun aðfallslínunnar:</a:t>
            </a:r>
          </a:p>
          <a:p>
            <a:pPr eaLnBrk="1" hangingPunct="1"/>
            <a:r>
              <a:rPr lang="is-IS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Aukning framhaldsskólasóknar um 10% af hverjum árgangi frá landi til lands til langs tíma litið helzt í hendur við aukningu tekna á mann um 29%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2928422"/>
              </p:ext>
            </p:extLst>
          </p:nvPr>
        </p:nvGraphicFramePr>
        <p:xfrm>
          <a:off x="4643438" y="1700213"/>
          <a:ext cx="352107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2767105" y="36653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Lógariþmi</a:t>
            </a: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 VÞT á mann 2017 (PPP)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093296"/>
            <a:ext cx="313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Framhaldsskólasókn 1960-2017 </a:t>
            </a:r>
            <a:b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(% af árgangi)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59220">
            <a:off x="7370162" y="2943282"/>
            <a:ext cx="118977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0,76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00192" y="5229200"/>
            <a:ext cx="792088" cy="57551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75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4204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Frjósemi og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43075"/>
            <a:ext cx="3521075" cy="47577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Önnur leið til að bæta menntun barnanna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Eignast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færri börn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til að auka „gæði“ þeirra að meðaltali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181 land, 1960-2017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52555"/>
              </p:ext>
            </p:extLst>
          </p:nvPr>
        </p:nvGraphicFramePr>
        <p:xfrm>
          <a:off x="4583050" y="1743075"/>
          <a:ext cx="351948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21059220">
            <a:off x="7264455" y="2951613"/>
            <a:ext cx="129614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-0,78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67105" y="36653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Lógariþmi</a:t>
            </a: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 VÞT á mann 2017 (PPP)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3062" y="6093296"/>
            <a:ext cx="313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Fjöldi barna á hverja konu </a:t>
            </a:r>
            <a:b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1960-2017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4204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Heilsufar og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85938"/>
            <a:ext cx="4042792" cy="45259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Góð lýðheilsa eins og hún birtist í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langlífi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eykur vinnuframleiðni, hagkvæmni og hagvöxt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Hans </a:t>
            </a:r>
            <a:r>
              <a:rPr lang="sv-SE" dirty="0">
                <a:latin typeface="Cambria" panose="02040503050406030204" pitchFamily="18" charset="0"/>
                <a:ea typeface="Cambria" panose="02040503050406030204" pitchFamily="18" charset="0"/>
              </a:rPr>
              <a:t>Rosling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: Litlar fjölskyldur, langar ævir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156 lönd, 1960-2017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Sjá </a:t>
            </a:r>
            <a:r>
              <a:rPr lang="sv-SE" dirty="0">
                <a:latin typeface="Cambria" panose="02040503050406030204" pitchFamily="18" charset="0"/>
                <a:ea typeface="Cambria" panose="02040503050406030204" pitchFamily="18" charset="0"/>
              </a:rPr>
              <a:t>Rosling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á YouTube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5394149"/>
              </p:ext>
            </p:extLst>
          </p:nvPr>
        </p:nvGraphicFramePr>
        <p:xfrm>
          <a:off x="4643438" y="1628775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2856251" y="3722478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Lógariþmi</a:t>
            </a: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 VÞT á mann 2017 (PPP)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6093296"/>
            <a:ext cx="313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Ævilíkur nýfæddra barna </a:t>
            </a:r>
            <a:b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1960-2017 (ár)</a:t>
            </a:r>
          </a:p>
        </p:txBody>
      </p:sp>
      <p:sp>
        <p:nvSpPr>
          <p:cNvPr id="12" name="TextBox 11"/>
          <p:cNvSpPr txBox="1"/>
          <p:nvPr/>
        </p:nvSpPr>
        <p:spPr>
          <a:xfrm rot="21059220">
            <a:off x="5392798" y="2238515"/>
            <a:ext cx="120698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0,84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/>
          <p:cNvSpPr>
            <a:spLocks noChangeShapeType="1"/>
          </p:cNvSpPr>
          <p:nvPr/>
        </p:nvSpPr>
        <p:spPr bwMode="auto">
          <a:xfrm>
            <a:off x="1192213" y="5867400"/>
            <a:ext cx="533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 flipV="1">
            <a:off x="1203325" y="20574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2805" name="Freeform 5"/>
          <p:cNvSpPr>
            <a:spLocks/>
          </p:cNvSpPr>
          <p:nvPr/>
        </p:nvSpPr>
        <p:spPr bwMode="auto">
          <a:xfrm>
            <a:off x="1192213" y="2286000"/>
            <a:ext cx="4267200" cy="3505200"/>
          </a:xfrm>
          <a:custGeom>
            <a:avLst/>
            <a:gdLst>
              <a:gd name="T0" fmla="*/ 0 w 2688"/>
              <a:gd name="T1" fmla="*/ 1776 h 1776"/>
              <a:gd name="T2" fmla="*/ 1200 w 2688"/>
              <a:gd name="T3" fmla="*/ 1440 h 1776"/>
              <a:gd name="T4" fmla="*/ 2688 w 2688"/>
              <a:gd name="T5" fmla="*/ 0 h 1776"/>
              <a:gd name="T6" fmla="*/ 0 60000 65536"/>
              <a:gd name="T7" fmla="*/ 0 60000 65536"/>
              <a:gd name="T8" fmla="*/ 0 60000 65536"/>
              <a:gd name="T9" fmla="*/ 0 w 2688"/>
              <a:gd name="T10" fmla="*/ 0 h 1776"/>
              <a:gd name="T11" fmla="*/ 2688 w 2688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8" h="1776">
                <a:moveTo>
                  <a:pt x="0" y="1776"/>
                </a:moveTo>
                <a:cubicBezTo>
                  <a:pt x="376" y="1756"/>
                  <a:pt x="752" y="1736"/>
                  <a:pt x="1200" y="1440"/>
                </a:cubicBezTo>
                <a:cubicBezTo>
                  <a:pt x="1648" y="1144"/>
                  <a:pt x="2168" y="572"/>
                  <a:pt x="2688" y="0"/>
                </a:cubicBezTo>
              </a:path>
            </a:pathLst>
          </a:cu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5821363" y="5976938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Ár</a:t>
            </a:r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 rot="16200000">
            <a:off x="-932767" y="3336280"/>
            <a:ext cx="3483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Landsframleiðsla á mann</a:t>
            </a:r>
          </a:p>
        </p:txBody>
      </p:sp>
      <p:sp>
        <p:nvSpPr>
          <p:cNvPr id="332808" name="Freeform 8"/>
          <p:cNvSpPr>
            <a:spLocks/>
          </p:cNvSpPr>
          <p:nvPr/>
        </p:nvSpPr>
        <p:spPr bwMode="auto">
          <a:xfrm>
            <a:off x="1192213" y="5257800"/>
            <a:ext cx="4191000" cy="533400"/>
          </a:xfrm>
          <a:custGeom>
            <a:avLst/>
            <a:gdLst>
              <a:gd name="T0" fmla="*/ 0 w 2688"/>
              <a:gd name="T1" fmla="*/ 1776 h 1776"/>
              <a:gd name="T2" fmla="*/ 1200 w 2688"/>
              <a:gd name="T3" fmla="*/ 1440 h 1776"/>
              <a:gd name="T4" fmla="*/ 2688 w 2688"/>
              <a:gd name="T5" fmla="*/ 0 h 1776"/>
              <a:gd name="T6" fmla="*/ 0 60000 65536"/>
              <a:gd name="T7" fmla="*/ 0 60000 65536"/>
              <a:gd name="T8" fmla="*/ 0 60000 65536"/>
              <a:gd name="T9" fmla="*/ 0 w 2688"/>
              <a:gd name="T10" fmla="*/ 0 h 1776"/>
              <a:gd name="T11" fmla="*/ 2688 w 2688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8" h="1776">
                <a:moveTo>
                  <a:pt x="0" y="1776"/>
                </a:moveTo>
                <a:cubicBezTo>
                  <a:pt x="376" y="1756"/>
                  <a:pt x="752" y="1736"/>
                  <a:pt x="1200" y="1440"/>
                </a:cubicBezTo>
                <a:cubicBezTo>
                  <a:pt x="1648" y="1144"/>
                  <a:pt x="2168" y="572"/>
                  <a:pt x="2688" y="0"/>
                </a:cubicBezTo>
              </a:path>
            </a:pathLst>
          </a:custGeom>
          <a:noFill/>
          <a:ln w="50800">
            <a:solidFill>
              <a:schemeClr val="accent4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5465763" y="1981200"/>
            <a:ext cx="233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Land B: 2% á ári</a:t>
            </a:r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5426075" y="4995863"/>
            <a:ext cx="2646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Land A: 0,4% á ári</a:t>
            </a: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1344613" y="2262188"/>
            <a:ext cx="21162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Hagskipulag</a:t>
            </a:r>
            <a:endParaRPr lang="is-I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0" hangingPunct="0"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Hagkvæmni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is-I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Hagstjórn?</a:t>
            </a:r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 flipV="1">
            <a:off x="4926013" y="3048000"/>
            <a:ext cx="0" cy="2286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2813" name="Text Box 13"/>
          <p:cNvSpPr txBox="1">
            <a:spLocks noChangeArrowheads="1"/>
          </p:cNvSpPr>
          <p:nvPr/>
        </p:nvSpPr>
        <p:spPr bwMode="auto">
          <a:xfrm>
            <a:off x="5078413" y="3505200"/>
            <a:ext cx="297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Þrefaldur munur eftir 60 ár</a:t>
            </a:r>
          </a:p>
        </p:txBody>
      </p:sp>
      <p:sp>
        <p:nvSpPr>
          <p:cNvPr id="332814" name="Text Box 14"/>
          <p:cNvSpPr txBox="1">
            <a:spLocks noChangeArrowheads="1"/>
          </p:cNvSpPr>
          <p:nvPr/>
        </p:nvSpPr>
        <p:spPr bwMode="auto">
          <a:xfrm>
            <a:off x="1100138" y="5976938"/>
            <a:ext cx="35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32815" name="Text Box 15"/>
          <p:cNvSpPr txBox="1">
            <a:spLocks noChangeArrowheads="1"/>
          </p:cNvSpPr>
          <p:nvPr/>
        </p:nvSpPr>
        <p:spPr bwMode="auto">
          <a:xfrm>
            <a:off x="4670425" y="5975350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332817" name="Text Box 17"/>
          <p:cNvSpPr txBox="1">
            <a:spLocks noChangeArrowheads="1"/>
          </p:cNvSpPr>
          <p:nvPr/>
        </p:nvSpPr>
        <p:spPr bwMode="auto">
          <a:xfrm rot="21420000">
            <a:off x="2051903" y="3907891"/>
            <a:ext cx="1944060" cy="14465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s-I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Kína </a:t>
            </a:r>
            <a:r>
              <a:rPr lang="is-IS" sz="22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is-I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Evrópa </a:t>
            </a:r>
          </a:p>
          <a:p>
            <a:pPr algn="ctr" eaLnBrk="0" hangingPunct="0">
              <a:defRPr/>
            </a:pPr>
            <a:r>
              <a:rPr lang="is-I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1400 </a:t>
            </a:r>
            <a:r>
              <a:rPr lang="is-IS" sz="22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is-I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1:1</a:t>
            </a:r>
          </a:p>
          <a:p>
            <a:pPr algn="ctr" eaLnBrk="0" hangingPunct="0">
              <a:defRPr/>
            </a:pPr>
            <a:r>
              <a:rPr lang="is-I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1989 </a:t>
            </a:r>
            <a:r>
              <a:rPr lang="is-IS" sz="22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is-I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1:20</a:t>
            </a:r>
          </a:p>
          <a:p>
            <a:pPr algn="ctr" eaLnBrk="0" hangingPunct="0">
              <a:defRPr/>
            </a:pPr>
            <a:r>
              <a:rPr lang="is-I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2016 </a:t>
            </a:r>
            <a:r>
              <a:rPr lang="is-IS" sz="22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is-I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1:2,5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4832" y="2395142"/>
            <a:ext cx="164339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Bandaríkin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0175" y="5414973"/>
            <a:ext cx="151676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Argentína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320040"/>
            <a:ext cx="7571184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Að vaxa sundur eða saman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00C62-471C-4ED8-9DF8-7BB7DC62A1D1}"/>
              </a:ext>
            </a:extLst>
          </p:cNvPr>
          <p:cNvSpPr txBox="1"/>
          <p:nvPr/>
        </p:nvSpPr>
        <p:spPr>
          <a:xfrm rot="21209584">
            <a:off x="6356883" y="1289686"/>
            <a:ext cx="23903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Sjá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Krítartöfluna</a:t>
            </a: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2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2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28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2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2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2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2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5" grpId="0" animBg="1"/>
      <p:bldP spid="332808" grpId="0" animBg="1"/>
      <p:bldP spid="332809" grpId="0" autoUpdateAnimBg="0"/>
      <p:bldP spid="332810" grpId="0" autoUpdateAnimBg="0"/>
      <p:bldP spid="332811" grpId="0" build="p" autoUpdateAnimBg="0"/>
      <p:bldP spid="332812" grpId="0" animBg="1"/>
      <p:bldP spid="332813" grpId="0" autoUpdateAnimBg="0"/>
      <p:bldP spid="332817" grpId="0" build="p" animBg="1" autoUpdateAnimBg="0"/>
      <p:bldP spid="2" grpId="0" animBg="1"/>
      <p:bldP spid="1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BCED-4D36-451C-BF4C-4E52F286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is-I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hlutdeild í heimsrframleiðslu 1990-2017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F559BF-D63B-4506-9897-68AE7ED94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93085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762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Rætur hagvaxtar: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Fjárfesting og menntun</a:t>
            </a:r>
          </a:p>
        </p:txBody>
      </p:sp>
      <p:graphicFrame>
        <p:nvGraphicFramePr>
          <p:cNvPr id="12" name="SmartArt Placeholder 11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2778577"/>
              </p:ext>
            </p:extLst>
          </p:nvPr>
        </p:nvGraphicFramePr>
        <p:xfrm>
          <a:off x="685800" y="1981200"/>
          <a:ext cx="7100910" cy="366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847975" y="3509963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305425" y="3509963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928688" y="5910263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357313" y="5916613"/>
            <a:ext cx="2538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1800">
                <a:latin typeface="Cambria" panose="02040503050406030204" pitchFamily="18" charset="0"/>
                <a:ea typeface="Cambria" panose="02040503050406030204" pitchFamily="18" charset="0"/>
              </a:rPr>
              <a:t>auðkennir jákvæð áhrif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martArt Placeholder 11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470547424"/>
              </p:ext>
            </p:extLst>
          </p:nvPr>
        </p:nvGraphicFramePr>
        <p:xfrm>
          <a:off x="685800" y="1981200"/>
          <a:ext cx="7100910" cy="366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847975" y="3509963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305425" y="3509963"/>
            <a:ext cx="304800" cy="30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143250" y="1873250"/>
            <a:ext cx="2357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Adam Smith vissi þetta, og meira, einnig Arthur Lewis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6143625" y="3214688"/>
          <a:ext cx="2500313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2219635" imgH="3048426" progId="">
                  <p:embed/>
                </p:oleObj>
              </mc:Choice>
              <mc:Fallback>
                <p:oleObj name="Photo Editor Photo" r:id="rId8" imgW="2219635" imgH="3048426" progId="">
                  <p:embed/>
                  <p:pic>
                    <p:nvPicPr>
                      <p:cNvPr id="549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214688"/>
                        <a:ext cx="2500313" cy="3433762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16632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Rætur hagvaxtar: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Fjárfesting og menntun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ACD5D1977BB41A31F184DBDE400AD" ma:contentTypeVersion="8" ma:contentTypeDescription="Create a new document." ma:contentTypeScope="" ma:versionID="c2c79cefe11e5a3ae110765b6d8bb642">
  <xsd:schema xmlns:xsd="http://www.w3.org/2001/XMLSchema" xmlns:xs="http://www.w3.org/2001/XMLSchema" xmlns:p="http://schemas.microsoft.com/office/2006/metadata/properties" xmlns:ns3="0fc118d9-ad1b-4cbf-b6c2-52dec790812e" targetNamespace="http://schemas.microsoft.com/office/2006/metadata/properties" ma:root="true" ma:fieldsID="1063db7fd87986de3082a5e00cac9675" ns3:_="">
    <xsd:import namespace="0fc118d9-ad1b-4cbf-b6c2-52dec79081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118d9-ad1b-4cbf-b6c2-52dec790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2C4CF-E225-444E-ADA3-AB205ADEC3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2BD777-F68C-4C80-B78F-33A5A03EA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118d9-ad1b-4cbf-b6c2-52dec7908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8B65D5-465F-4102-B118-808EA2F79C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15263</TotalTime>
  <Words>2692</Words>
  <Application>Microsoft Office PowerPoint</Application>
  <PresentationFormat>On-screen Show (4:3)</PresentationFormat>
  <Paragraphs>575</Paragraphs>
  <Slides>59</Slides>
  <Notes>57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Arial</vt:lpstr>
      <vt:lpstr>Bernard MT Condensed</vt:lpstr>
      <vt:lpstr>Cambria</vt:lpstr>
      <vt:lpstr>Courier New</vt:lpstr>
      <vt:lpstr>Monotype Sorts</vt:lpstr>
      <vt:lpstr>Symbol</vt:lpstr>
      <vt:lpstr>Times New Roman</vt:lpstr>
      <vt:lpstr>Trebuchet MS</vt:lpstr>
      <vt:lpstr>Wingdings</vt:lpstr>
      <vt:lpstr>Wingdings 2</vt:lpstr>
      <vt:lpstr>Opulent</vt:lpstr>
      <vt:lpstr>Photo Editor Photo</vt:lpstr>
      <vt:lpstr>Equation.3</vt:lpstr>
      <vt:lpstr>Equation</vt:lpstr>
      <vt:lpstr>Hagvöxtur um heiminn </vt:lpstr>
      <vt:lpstr>PowerPoint Presentation</vt:lpstr>
      <vt:lpstr>PowerPoint Presentation</vt:lpstr>
      <vt:lpstr>Ísland: landsframleiðsla á mann og framleiðslugeta 1945-2015</vt:lpstr>
      <vt:lpstr>PowerPoint Presentation</vt:lpstr>
      <vt:lpstr>PowerPoint Presentation</vt:lpstr>
      <vt:lpstr>hlutdeild í heimsrframleiðslu 1990-2017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Hagvöxtur skiptir máli</vt:lpstr>
      <vt:lpstr>misvöxtur:  Taíland og sambía</vt:lpstr>
      <vt:lpstr>misvöxtur:  svíþjóð og argentína</vt:lpstr>
      <vt:lpstr>misvöxtur:  spánn og argentína</vt:lpstr>
      <vt:lpstr>misvöxtur:  Botsvana og Nígería</vt:lpstr>
      <vt:lpstr>misvöxtur:  Máritíus og Madagaskar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misvöxtur:  Máritíus og Madagaskar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Innri og ytri hagvöxtur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Góðar fréttir</vt:lpstr>
      <vt:lpstr>Hagkvæmni og hagvöxtur</vt:lpstr>
      <vt:lpstr>Menntun og hagvöxtur</vt:lpstr>
      <vt:lpstr>Menntun og hagvöxtur</vt:lpstr>
      <vt:lpstr>Frjósemi og hagvöxtur</vt:lpstr>
      <vt:lpstr>Heilsufar og hagvöxtur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Economic Growth</dc:title>
  <dc:creator>Dagfinnur Sveinbjörnsson</dc:creator>
  <cp:lastModifiedBy>Þorvaldur Gylfason - HI</cp:lastModifiedBy>
  <cp:revision>535</cp:revision>
  <cp:lastPrinted>2018-09-19T13:59:14Z</cp:lastPrinted>
  <dcterms:created xsi:type="dcterms:W3CDTF">1999-04-04T11:30:47Z</dcterms:created>
  <dcterms:modified xsi:type="dcterms:W3CDTF">2023-08-03T17:28:24Z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0x010100D58ACD5D1977BB41A31F184DBDE400AD</vt:lpwstr>
  </property>
</Properties>
</file>