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4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6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19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0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3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4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5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6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7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28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29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0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1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3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4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5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6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37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38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39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0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A6D74-6346-41C6-98EF-71B9C4BD03C6}" v="28" dt="2020-03-03T21:23:26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B14A6D74-6346-41C6-98EF-71B9C4BD03C6}"/>
    <pc:docChg chg="modSld">
      <pc:chgData name="Þorvaldur Gylfason" userId="d2d5e679-93b2-45aa-8dcd-f9f23119a28e" providerId="ADAL" clId="{B14A6D74-6346-41C6-98EF-71B9C4BD03C6}" dt="2020-03-03T21:23:26.900" v="191" actId="20577"/>
      <pc:docMkLst>
        <pc:docMk/>
      </pc:docMkLst>
      <pc:sldChg chg="modSp">
        <pc:chgData name="Þorvaldur Gylfason" userId="d2d5e679-93b2-45aa-8dcd-f9f23119a28e" providerId="ADAL" clId="{B14A6D74-6346-41C6-98EF-71B9C4BD03C6}" dt="2020-03-03T21:21:56.343" v="163" actId="20577"/>
        <pc:sldMkLst>
          <pc:docMk/>
          <pc:sldMk cId="0" sldId="279"/>
        </pc:sldMkLst>
        <pc:spChg chg="mod">
          <ac:chgData name="Þorvaldur Gylfason" userId="d2d5e679-93b2-45aa-8dcd-f9f23119a28e" providerId="ADAL" clId="{B14A6D74-6346-41C6-98EF-71B9C4BD03C6}" dt="2020-03-03T21:21:56.343" v="163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">
        <pc:chgData name="Þorvaldur Gylfason" userId="d2d5e679-93b2-45aa-8dcd-f9f23119a28e" providerId="ADAL" clId="{B14A6D74-6346-41C6-98EF-71B9C4BD03C6}" dt="2020-03-03T21:23:26.900" v="191" actId="20577"/>
        <pc:sldMkLst>
          <pc:docMk/>
          <pc:sldMk cId="0" sldId="280"/>
        </pc:sldMkLst>
        <pc:spChg chg="mod">
          <ac:chgData name="Þorvaldur Gylfason" userId="d2d5e679-93b2-45aa-8dcd-f9f23119a28e" providerId="ADAL" clId="{B14A6D74-6346-41C6-98EF-71B9C4BD03C6}" dt="2020-03-03T21:23:26.900" v="191" actId="20577"/>
          <ac:spMkLst>
            <pc:docMk/>
            <pc:sldMk cId="0" sldId="28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package" Target="../embeddings/Microsoft_Excel_Worksheet25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package" Target="../embeddings/Microsoft_Excel_Worksheet27.xlsx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package" Target="../embeddings/Microsoft_Excel_Worksheet28.xlsx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package" Target="../embeddings/Microsoft_Excel_Worksheet29.xlsx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package" Target="../embeddings/Microsoft_Excel_Worksheet30.xlsx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package" Target="../embeddings/Microsoft_Excel_Worksheet31.xlsx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package" Target="../embeddings/Microsoft_Excel_Worksheet32.xlsx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package" Target="../embeddings/Microsoft_Excel_Worksheet33.xlsx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package" Target="../embeddings/Microsoft_Excel_Worksheet34.xlsx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package" Target="../embeddings/Microsoft_Excel_Worksheet36.xlsx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package" Target="../embeddings/Microsoft_Excel_Worksheet37.xlsx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8.xlsx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package" Target="../embeddings/Microsoft_Excel_Worksheet39.xlsx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package" Target="../embeddings/Microsoft_Excel_Worksheet40.xlsx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package" Target="../embeddings/Microsoft_Excel_Worksheet41.xlsx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package" Target="../embeddings/Microsoft_Excel_Worksheet42.xlsx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package" Target="../embeddings/Microsoft_Excel_Worksheet43.xlsx"/><Relationship Id="rId1" Type="http://schemas.openxmlformats.org/officeDocument/2006/relationships/themeOverride" Target="../theme/themeOverride4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0873-4873-88AD-E1FD79DE805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0873-4873-88AD-E1FD79DE805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0873-4873-88AD-E1FD79DE805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873-4873-88AD-E1FD79DE805F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0873-4873-88AD-E1FD79DE805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73-4873-88AD-E1FD79DE805F}"/>
                </c:ext>
              </c:extLst>
            </c:dLbl>
            <c:dLbl>
              <c:idx val="1"/>
              <c:layout>
                <c:manualLayout>
                  <c:x val="0.26991312917852134"/>
                  <c:y val="-0.18781154286861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73-4873-88AD-E1FD79DE805F}"/>
                </c:ext>
              </c:extLst>
            </c:dLbl>
            <c:dLbl>
              <c:idx val="2"/>
              <c:layout>
                <c:manualLayout>
                  <c:x val="6.3871588175948762E-2"/>
                  <c:y val="2.4289565623718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73-4873-88AD-E1FD79DE805F}"/>
                </c:ext>
              </c:extLst>
            </c:dLbl>
            <c:dLbl>
              <c:idx val="3"/>
              <c:layout>
                <c:manualLayout>
                  <c:x val="0.13126818588293707"/>
                  <c:y val="0.13996691206195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73-4873-88AD-E1FD79DE805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73-4873-88AD-E1FD79DE8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73-4873-88AD-E1FD79DE8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706E-4"/>
          <c:w val="1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0492-4A9D-9DED-82BA0E3B71D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0492-4A9D-9DED-82BA0E3B71D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0492-4A9D-9DED-82BA0E3B71D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492-4A9D-9DED-82BA0E3B71D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0492-4A9D-9DED-82BA0E3B71D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92-4A9D-9DED-82BA0E3B71D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92-4A9D-9DED-82BA0E3B71D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92-4A9D-9DED-82BA0E3B71D7}"/>
                </c:ext>
              </c:extLst>
            </c:dLbl>
            <c:dLbl>
              <c:idx val="3"/>
              <c:layout>
                <c:manualLayout>
                  <c:x val="0.11105472050439141"/>
                  <c:y val="0.1202734033245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92-4A9D-9DED-82BA0E3B71D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92-4A9D-9DED-82BA0E3B7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29</c:v>
                </c:pt>
                <c:pt idx="2">
                  <c:v>13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92-4A9D-9DED-82BA0E3B7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8A69-44B8-9092-DA88685668D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8A69-44B8-9092-DA88685668D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8A69-44B8-9092-DA88685668D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A69-44B8-9092-DA88685668D3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8A69-44B8-9092-DA88685668D3}"/>
              </c:ext>
            </c:extLst>
          </c:dPt>
          <c:dLbls>
            <c:dLbl>
              <c:idx val="0"/>
              <c:layout>
                <c:manualLayout>
                  <c:x val="-0.11820282158147734"/>
                  <c:y val="0.15704821619519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69-44B8-9092-DA88685668D3}"/>
                </c:ext>
              </c:extLst>
            </c:dLbl>
            <c:dLbl>
              <c:idx val="1"/>
              <c:layout>
                <c:manualLayout>
                  <c:x val="-0.19001469721604908"/>
                  <c:y val="-0.14563721201516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69-44B8-9092-DA88685668D3}"/>
                </c:ext>
              </c:extLst>
            </c:dLbl>
            <c:dLbl>
              <c:idx val="2"/>
              <c:layout>
                <c:manualLayout>
                  <c:x val="9.2558664612369848E-2"/>
                  <c:y val="-0.18866700690191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69-44B8-9092-DA88685668D3}"/>
                </c:ext>
              </c:extLst>
            </c:dLbl>
            <c:dLbl>
              <c:idx val="3"/>
              <c:layout>
                <c:manualLayout>
                  <c:x val="0.17362424827644971"/>
                  <c:y val="1.639034703995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69-44B8-9092-DA88685668D3}"/>
                </c:ext>
              </c:extLst>
            </c:dLbl>
            <c:dLbl>
              <c:idx val="4"/>
              <c:layout>
                <c:manualLayout>
                  <c:x val="8.7960921025539096E-2"/>
                  <c:y val="0.105395158938466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69-44B8-9092-DA88685668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69-44B8-9092-DA8868566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B58B-41E3-A4C2-07809EAE02C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58B-41E3-A4C2-07809EAE02C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B58B-41E3-A4C2-07809EAE02C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58B-41E3-A4C2-07809EAE02C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58B-41E3-A4C2-07809EAE02CE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25</c:v>
                </c:pt>
                <c:pt idx="2">
                  <c:v>32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8B-41E3-A4C2-07809EAE0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BDA1-4915-9FFC-40426420591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DA1-4915-9FFC-40426420591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BDA1-4915-9FFC-40426420591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DA1-4915-9FFC-40426420591C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DA1-4915-9FFC-40426420591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A1-4915-9FFC-40426420591C}"/>
                </c:ext>
              </c:extLst>
            </c:dLbl>
            <c:dLbl>
              <c:idx val="1"/>
              <c:layout>
                <c:manualLayout>
                  <c:x val="-3.640308712538072E-2"/>
                  <c:y val="1.2345679012345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A1-4915-9FFC-40426420591C}"/>
                </c:ext>
              </c:extLst>
            </c:dLbl>
            <c:dLbl>
              <c:idx val="2"/>
              <c:layout>
                <c:manualLayout>
                  <c:x val="-0.11661665826487649"/>
                  <c:y val="0.121000291630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A1-4915-9FFC-40426420591C}"/>
                </c:ext>
              </c:extLst>
            </c:dLbl>
            <c:dLbl>
              <c:idx val="3"/>
              <c:layout>
                <c:manualLayout>
                  <c:x val="-0.143146056247027"/>
                  <c:y val="-8.300767959560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A1-4915-9FFC-40426420591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A1-4915-9FFC-404264205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A1-4915-9FFC-404264205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64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5C4E-457D-8F76-382BB396D90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5C4E-457D-8F76-382BB396D90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5C4E-457D-8F76-382BB396D90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C4E-457D-8F76-382BB396D906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5C4E-457D-8F76-382BB396D906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22</c:v>
                </c:pt>
                <c:pt idx="3">
                  <c:v>31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4E-457D-8F76-382BB396D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0.99763310920670456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4EEE-44BB-91B7-98641910DE1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4EEE-44BB-91B7-98641910DE1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4EEE-44BB-91B7-98641910DE1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EEE-44BB-91B7-98641910DE16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4EEE-44BB-91B7-98641910DE1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EE-44BB-91B7-98641910DE1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EE-44BB-91B7-98641910DE1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EE-44BB-91B7-98641910DE16}"/>
                </c:ext>
              </c:extLst>
            </c:dLbl>
            <c:dLbl>
              <c:idx val="3"/>
              <c:layout>
                <c:manualLayout>
                  <c:x val="-9.6758518350219799E-2"/>
                  <c:y val="0.121293379994167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EE-44BB-91B7-98641910DE1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EE-44BB-91B7-98641910D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EE-44BB-91B7-98641910D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706E-4"/>
          <c:w val="0.99763310920670456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F1F-4EF3-92DE-12DFE40BE54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1F1F-4EF3-92DE-12DFE40BE54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1F1F-4EF3-92DE-12DFE40BE54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F1F-4EF3-92DE-12DFE40BE54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1F1F-4EF3-92DE-12DFE40BE54B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11</c:v>
                </c:pt>
                <c:pt idx="3">
                  <c:v>28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F-4EF3-92DE-12DFE40BE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7.7160493827160641E-4"/>
          <c:w val="0.98320569712374761"/>
          <c:h val="0.9953703703703703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62AA-4193-8C4D-DE2D64F1665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2AA-4193-8C4D-DE2D64F1665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62AA-4193-8C4D-DE2D64F1665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2AA-4193-8C4D-DE2D64F1665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62AA-4193-8C4D-DE2D64F1665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AA-4193-8C4D-DE2D64F1665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AA-4193-8C4D-DE2D64F16650}"/>
                </c:ext>
              </c:extLst>
            </c:dLbl>
            <c:dLbl>
              <c:idx val="2"/>
              <c:layout>
                <c:manualLayout>
                  <c:x val="8.0461222779974861E-2"/>
                  <c:y val="7.20338777097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AA-4193-8C4D-DE2D64F1665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AA-4193-8C4D-DE2D64F166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AA-4193-8C4D-DE2D64F16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AA-4193-8C4D-DE2D64F16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6AC2-4B05-BB0F-8AF5BA13205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AC2-4B05-BB0F-8AF5BA13205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6AC2-4B05-BB0F-8AF5BA13205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AC2-4B05-BB0F-8AF5BA13205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6AC2-4B05-BB0F-8AF5BA132052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C2-4B05-BB0F-8AF5BA132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731D-4A4A-ABAC-2F77365BF87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731D-4A4A-ABAC-2F77365BF87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731D-4A4A-ABAC-2F77365BF87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31D-4A4A-ABAC-2F77365BF871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731D-4A4A-ABAC-2F77365BF87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D-4A4A-ABAC-2F77365BF871}"/>
                </c:ext>
              </c:extLst>
            </c:dLbl>
            <c:dLbl>
              <c:idx val="1"/>
              <c:layout>
                <c:manualLayout>
                  <c:x val="0.11348721626207905"/>
                  <c:y val="-0.17201637989695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D-4A4A-ABAC-2F77365BF871}"/>
                </c:ext>
              </c:extLst>
            </c:dLbl>
            <c:dLbl>
              <c:idx val="2"/>
              <c:layout>
                <c:manualLayout>
                  <c:x val="0.15511541219655944"/>
                  <c:y val="-0.11739452707300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1D-4A4A-ABAC-2F77365BF87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D-4A4A-ABAC-2F77365BF871}"/>
                </c:ext>
              </c:extLst>
            </c:dLbl>
            <c:dLbl>
              <c:idx val="4"/>
              <c:layout>
                <c:manualLayout>
                  <c:x val="0.20697599454712007"/>
                  <c:y val="0.18687542529406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1D-4A4A-ABAC-2F77365BF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1D-4A4A-ABAC-2F77365BF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041940316522636"/>
          <c:h val="0.9930555555555556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6004-4F01-A047-985F3895B39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004-4F01-A047-985F3895B39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6004-4F01-A047-985F3895B39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004-4F01-A047-985F3895B399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6004-4F01-A047-985F3895B39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4-4F01-A047-985F3895B39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04-4F01-A047-985F3895B3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04-4F01-A047-985F3895B399}"/>
                </c:ext>
              </c:extLst>
            </c:dLbl>
            <c:dLbl>
              <c:idx val="3"/>
              <c:layout>
                <c:manualLayout>
                  <c:x val="0.15678791278231807"/>
                  <c:y val="0.13703776611256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04-4F01-A047-985F3895B39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04-4F01-A047-985F3895B3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18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04-4F01-A047-985F3895B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4C3E-4D9E-9608-0D1E041BCAF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4C3E-4D9E-9608-0D1E041BCAF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4C3E-4D9E-9608-0D1E041BCAF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C3E-4D9E-9608-0D1E041BCAFF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4C3E-4D9E-9608-0D1E041BCAF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3E-4D9E-9608-0D1E041BCAF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3E-4D9E-9608-0D1E041BCAF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3E-4D9E-9608-0D1E041BCAF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3E-4D9E-9608-0D1E041BCAFF}"/>
                </c:ext>
              </c:extLst>
            </c:dLbl>
            <c:dLbl>
              <c:idx val="4"/>
              <c:layout>
                <c:manualLayout>
                  <c:x val="5.1881314655325431E-2"/>
                  <c:y val="8.502333041703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3E-4D9E-9608-0D1E041BCA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13</c:v>
                </c:pt>
                <c:pt idx="2">
                  <c:v>10</c:v>
                </c:pt>
                <c:pt idx="3">
                  <c:v>18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3E-4D9E-9608-0D1E041BC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FDC8-4A6C-88F5-11A2067DDF7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DC8-4A6C-88F5-11A2067DDF7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FDC8-4A6C-88F5-11A2067DDF7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FDC8-4A6C-88F5-11A2067DDF73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FDC8-4A6C-88F5-11A2067DDF7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C8-4A6C-88F5-11A2067DDF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C8-4A6C-88F5-11A2067DDF73}"/>
                </c:ext>
              </c:extLst>
            </c:dLbl>
            <c:dLbl>
              <c:idx val="2"/>
              <c:layout>
                <c:manualLayout>
                  <c:x val="0.13367054095695186"/>
                  <c:y val="6.376300184699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C8-4A6C-88F5-11A2067DDF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C8-4A6C-88F5-11A2067DDF73}"/>
                </c:ext>
              </c:extLst>
            </c:dLbl>
            <c:dLbl>
              <c:idx val="4"/>
              <c:layout>
                <c:manualLayout>
                  <c:x val="0.1249993254900847"/>
                  <c:y val="0.13627029260231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C8-4A6C-88F5-11A2067DD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C8-4A6C-88F5-11A2067DD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706E-4"/>
          <c:w val="1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B0E8-4CE7-897C-6E069553F5D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0E8-4CE7-897C-6E069553F5D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B0E8-4CE7-897C-6E069553F5D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0E8-4CE7-897C-6E069553F5DA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0E8-4CE7-897C-6E069553F5DA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</c:v>
                </c:pt>
                <c:pt idx="1">
                  <c:v>0</c:v>
                </c:pt>
                <c:pt idx="2">
                  <c:v>13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E8-4CE7-897C-6E069553F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8668-4530-B67D-63C9ACF22F1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8668-4530-B67D-63C9ACF22F1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8668-4530-B67D-63C9ACF22F1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668-4530-B67D-63C9ACF22F19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8668-4530-B67D-63C9ACF22F19}"/>
              </c:ext>
            </c:extLst>
          </c:dPt>
          <c:dLbls>
            <c:dLbl>
              <c:idx val="0"/>
              <c:layout>
                <c:manualLayout>
                  <c:x val="-0.21201195657576213"/>
                  <c:y val="0.12157650432584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68-4530-B67D-63C9ACF22F19}"/>
                </c:ext>
              </c:extLst>
            </c:dLbl>
            <c:dLbl>
              <c:idx val="1"/>
              <c:layout>
                <c:manualLayout>
                  <c:x val="0.10792584650994369"/>
                  <c:y val="-0.23403494702051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68-4530-B67D-63C9ACF22F19}"/>
                </c:ext>
              </c:extLst>
            </c:dLbl>
            <c:dLbl>
              <c:idx val="2"/>
              <c:layout>
                <c:manualLayout>
                  <c:x val="0.11202942283251566"/>
                  <c:y val="6.684942160007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68-4530-B67D-63C9ACF22F19}"/>
                </c:ext>
              </c:extLst>
            </c:dLbl>
            <c:dLbl>
              <c:idx val="3"/>
              <c:layout>
                <c:manualLayout>
                  <c:x val="7.897786897467389E-2"/>
                  <c:y val="8.7868426168951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68-4530-B67D-63C9ACF22F19}"/>
                </c:ext>
              </c:extLst>
            </c:dLbl>
            <c:dLbl>
              <c:idx val="4"/>
              <c:layout>
                <c:manualLayout>
                  <c:x val="7.7140361963320872E-2"/>
                  <c:y val="0.104650043744532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68-4530-B67D-63C9ACF22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68-4530-B67D-63C9ACF22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7A5F-458A-94C9-D93EC6DFEA9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7A5F-458A-94C9-D93EC6DFEA9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7A5F-458A-94C9-D93EC6DFEA9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A5F-458A-94C9-D93EC6DFEA9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7A5F-458A-94C9-D93EC6DFEA97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25</c:v>
                </c:pt>
                <c:pt idx="2">
                  <c:v>31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5F-458A-94C9-D93EC6DFE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763310920670456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C650-4FD4-9B0C-E0450F28DA8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C650-4FD4-9B0C-E0450F28DA8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C650-4FD4-9B0C-E0450F28DA8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650-4FD4-9B0C-E0450F28DA89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C650-4FD4-9B0C-E0450F28DA8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50-4FD4-9B0C-E0450F28DA89}"/>
                </c:ext>
              </c:extLst>
            </c:dLbl>
            <c:dLbl>
              <c:idx val="1"/>
              <c:layout>
                <c:manualLayout>
                  <c:x val="-3.9649822852395995E-2"/>
                  <c:y val="8.437955672207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50-4FD4-9B0C-E0450F28DA89}"/>
                </c:ext>
              </c:extLst>
            </c:dLbl>
            <c:dLbl>
              <c:idx val="2"/>
              <c:layout>
                <c:manualLayout>
                  <c:x val="-0.20289968262533481"/>
                  <c:y val="0.14714907164382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50-4FD4-9B0C-E0450F28DA89}"/>
                </c:ext>
              </c:extLst>
            </c:dLbl>
            <c:dLbl>
              <c:idx val="3"/>
              <c:layout>
                <c:manualLayout>
                  <c:x val="-0.17639982107737004"/>
                  <c:y val="-0.25011324973267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50-4FD4-9B0C-E0450F28DA8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50-4FD4-9B0C-E0450F28D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50-4FD4-9B0C-E0450F28D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763310920670456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163-41D0-959B-EBBDD9BA372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2163-41D0-959B-EBBDD9BA372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163-41D0-959B-EBBDD9BA372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163-41D0-959B-EBBDD9BA372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2163-41D0-959B-EBBDD9BA372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63-41D0-959B-EBBDD9BA372B}"/>
                </c:ext>
              </c:extLst>
            </c:dLbl>
            <c:dLbl>
              <c:idx val="1"/>
              <c:layout>
                <c:manualLayout>
                  <c:x val="-7.5718353059789911E-2"/>
                  <c:y val="9.981165548750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63-41D0-959B-EBBDD9BA372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63-41D0-959B-EBBDD9BA372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63-41D0-959B-EBBDD9BA372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63-41D0-959B-EBBDD9BA3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13</c:v>
                </c:pt>
                <c:pt idx="3">
                  <c:v>28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63-41D0-959B-EBBDD9BA3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69A-4F8A-9496-758AC463091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169A-4F8A-9496-758AC463091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169A-4F8A-9496-758AC463091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69A-4F8A-9496-758AC4630914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169A-4F8A-9496-758AC4630914}"/>
              </c:ext>
            </c:extLst>
          </c:dPt>
          <c:dLbls>
            <c:dLbl>
              <c:idx val="0"/>
              <c:layout>
                <c:manualLayout>
                  <c:x val="-8.3816164097612361E-2"/>
                  <c:y val="0.10277486147564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9A-4F8A-9496-758AC4630914}"/>
                </c:ext>
              </c:extLst>
            </c:dLbl>
            <c:dLbl>
              <c:idx val="1"/>
              <c:layout>
                <c:manualLayout>
                  <c:x val="-0.12078896359776475"/>
                  <c:y val="5.034290852532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A-4F8A-9496-758AC463091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9A-4F8A-9496-758AC4630914}"/>
                </c:ext>
              </c:extLst>
            </c:dLbl>
            <c:dLbl>
              <c:idx val="3"/>
              <c:layout>
                <c:manualLayout>
                  <c:x val="0.19314641125224541"/>
                  <c:y val="0.12177627102167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A-4F8A-9496-758AC4630914}"/>
                </c:ext>
              </c:extLst>
            </c:dLbl>
            <c:dLbl>
              <c:idx val="4"/>
              <c:layout>
                <c:manualLayout>
                  <c:x val="9.3420333278899301E-2"/>
                  <c:y val="0.12082725770389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9A-4F8A-9496-758AC46309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9A-4F8A-9496-758AC4630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706E-4"/>
          <c:w val="1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EEA-4C06-9594-D7CBD7A9BEB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AEEA-4C06-9594-D7CBD7A9BEB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AEEA-4C06-9594-D7CBD7A9BEB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EEA-4C06-9594-D7CBD7A9BEBF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AEEA-4C06-9594-D7CBD7A9BEBF}"/>
              </c:ext>
            </c:extLst>
          </c:dPt>
          <c:dLbls>
            <c:dLbl>
              <c:idx val="0"/>
              <c:layout>
                <c:manualLayout>
                  <c:x val="-6.9388752014654609E-2"/>
                  <c:y val="0.10277486147564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EA-4C06-9594-D7CBD7A9BEB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EA-4C06-9594-D7CBD7A9BEB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EA-4C06-9594-D7CBD7A9BEB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EA-4C06-9594-D7CBD7A9BEB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A-4C06-9594-D7CBD7A9B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16</c:v>
                </c:pt>
                <c:pt idx="2">
                  <c:v>48</c:v>
                </c:pt>
                <c:pt idx="3">
                  <c:v>14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EA-4C06-9594-D7CBD7A9B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393-46FD-A951-654A2861F8A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2393-46FD-A951-654A2861F8A0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393-46FD-A951-654A2861F8A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93-46FD-A951-654A2861F8A0}"/>
                </c:ext>
              </c:extLst>
            </c:dLbl>
            <c:dLbl>
              <c:idx val="1"/>
              <c:layout>
                <c:manualLayout>
                  <c:x val="0.13408973111904746"/>
                  <c:y val="-0.144206765820939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93-46FD-A951-654A2861F8A0}"/>
                </c:ext>
              </c:extLst>
            </c:dLbl>
            <c:dLbl>
              <c:idx val="2"/>
              <c:layout>
                <c:manualLayout>
                  <c:x val="0.23403136826111343"/>
                  <c:y val="0.138761543695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93-46FD-A951-654A2861F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Hlynnt</c:v>
                </c:pt>
                <c:pt idx="1">
                  <c:v>Hlutlaus</c:v>
                </c:pt>
                <c:pt idx="2">
                  <c:v>Andvíg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93-46FD-A951-654A2861F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74E-4"/>
          <c:w val="1"/>
          <c:h val="0.999228395061727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7648-435F-8DA2-110226FF868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7648-435F-8DA2-110226FF868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7648-435F-8DA2-110226FF868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648-435F-8DA2-110226FF8684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7648-435F-8DA2-110226FF868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48-435F-8DA2-110226FF8684}"/>
                </c:ext>
              </c:extLst>
            </c:dLbl>
            <c:dLbl>
              <c:idx val="1"/>
              <c:layout>
                <c:manualLayout>
                  <c:x val="0.16236774280581925"/>
                  <c:y val="0.14500243025177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48-435F-8DA2-110226FF868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48-435F-8DA2-110226FF8684}"/>
                </c:ext>
              </c:extLst>
            </c:dLbl>
            <c:dLbl>
              <c:idx val="3"/>
              <c:layout>
                <c:manualLayout>
                  <c:x val="4.4976037147746249E-2"/>
                  <c:y val="1.6667395742198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48-435F-8DA2-110226FF868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48-435F-8DA2-110226FF86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48-435F-8DA2-110226FF8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706E-4"/>
          <c:w val="1"/>
          <c:h val="0.9992283950617275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0D0F-4335-8DDF-ED182A677E8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0D0F-4335-8DDF-ED182A677E81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0D0F-4335-8DDF-ED182A677E81}"/>
              </c:ext>
            </c:extLst>
          </c:dPt>
          <c:cat>
            <c:strRef>
              <c:f>Sheet1!$A$2:$A$4</c:f>
              <c:strCache>
                <c:ptCount val="3"/>
                <c:pt idx="0">
                  <c:v>Hlynnt</c:v>
                </c:pt>
                <c:pt idx="1">
                  <c:v>Hlutlaus</c:v>
                </c:pt>
                <c:pt idx="2">
                  <c:v>Andvíg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</c:v>
                </c:pt>
                <c:pt idx="1">
                  <c:v>11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0F-4335-8DDF-ED182A677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9A6A-442C-B22C-F8BAE644109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A6A-442C-B22C-F8BAE644109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9A6A-442C-B22C-F8BAE644109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A6A-442C-B22C-F8BAE644109D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9A6A-442C-B22C-F8BAE644109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6A-442C-B22C-F8BAE644109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6A-442C-B22C-F8BAE644109D}"/>
                </c:ext>
              </c:extLst>
            </c:dLbl>
            <c:dLbl>
              <c:idx val="2"/>
              <c:layout>
                <c:manualLayout>
                  <c:x val="6.5267567433241372E-2"/>
                  <c:y val="3.361184018664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6A-442C-B22C-F8BAE644109D}"/>
                </c:ext>
              </c:extLst>
            </c:dLbl>
            <c:dLbl>
              <c:idx val="3"/>
              <c:layout>
                <c:manualLayout>
                  <c:x val="2.87940472724949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6A-442C-B22C-F8BAE644109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6A-442C-B22C-F8BAE6441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6A-442C-B22C-F8BAE6441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98BD-4255-A96C-DB2A8D8BC4F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8BD-4255-A96C-DB2A8D8BC4F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98BD-4255-A96C-DB2A8D8BC4F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8BD-4255-A96C-DB2A8D8BC4F6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98BD-4255-A96C-DB2A8D8BC4F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BD-4255-A96C-DB2A8D8BC4F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BD-4255-A96C-DB2A8D8BC4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BD-4255-A96C-DB2A8D8BC4F6}"/>
                </c:ext>
              </c:extLst>
            </c:dLbl>
            <c:dLbl>
              <c:idx val="3"/>
              <c:layout>
                <c:manualLayout>
                  <c:x val="0.10814481372876186"/>
                  <c:y val="0.11728395061728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BD-4255-A96C-DB2A8D8BC4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BD-4255-A96C-DB2A8D8BC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</c:v>
                </c:pt>
                <c:pt idx="1">
                  <c:v>31</c:v>
                </c:pt>
                <c:pt idx="2">
                  <c:v>22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BD-4255-A96C-DB2A8D8BC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551C-4186-AD29-E4728D1476C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551C-4186-AD29-E4728D1476C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551C-4186-AD29-E4728D1476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51C-4186-AD29-E4728D1476C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551C-4186-AD29-E4728D1476C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1C-4186-AD29-E4728D1476C7}"/>
                </c:ext>
              </c:extLst>
            </c:dLbl>
            <c:dLbl>
              <c:idx val="1"/>
              <c:layout>
                <c:manualLayout>
                  <c:x val="0.16484198717721182"/>
                  <c:y val="-0.14489525614853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1C-4186-AD29-E4728D1476C7}"/>
                </c:ext>
              </c:extLst>
            </c:dLbl>
            <c:dLbl>
              <c:idx val="2"/>
              <c:layout>
                <c:manualLayout>
                  <c:x val="0.16429811918235224"/>
                  <c:y val="0.12445465150189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1C-4186-AD29-E4728D1476C7}"/>
                </c:ext>
              </c:extLst>
            </c:dLbl>
            <c:dLbl>
              <c:idx val="3"/>
              <c:layout>
                <c:manualLayout>
                  <c:x val="8.1818194727462504E-2"/>
                  <c:y val="0.12550063186546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1C-4186-AD29-E4728D1476C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1C-4186-AD29-E4728D1476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1C-4186-AD29-E4728D147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5D1-4814-9D1C-25CC2084374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15D1-4814-9D1C-25CC2084374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15D1-4814-9D1C-25CC2084374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5D1-4814-9D1C-25CC20843743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15D1-4814-9D1C-25CC2084374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D1-4814-9D1C-25CC2084374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D1-4814-9D1C-25CC2084374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D1-4814-9D1C-25CC20843743}"/>
                </c:ext>
              </c:extLst>
            </c:dLbl>
            <c:dLbl>
              <c:idx val="3"/>
              <c:layout>
                <c:manualLayout>
                  <c:x val="0.11788672493485659"/>
                  <c:y val="0.12241421211237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D1-4814-9D1C-25CC2084374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D1-4814-9D1C-25CC20843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30</c:v>
                </c:pt>
                <c:pt idx="2">
                  <c:v>17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D1-4814-9D1C-25CC20843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9D13-4F86-A160-6BC6C0FE99C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D13-4F86-A160-6BC6C0FE99C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9D13-4F86-A160-6BC6C0FE99C2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D13-4F86-A160-6BC6C0FE99C2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9D13-4F86-A160-6BC6C0FE99C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13-4F86-A160-6BC6C0FE99C2}"/>
                </c:ext>
              </c:extLst>
            </c:dLbl>
            <c:dLbl>
              <c:idx val="1"/>
              <c:layout>
                <c:manualLayout>
                  <c:x val="0.13423258521900275"/>
                  <c:y val="6.648464080878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13-4F86-A160-6BC6C0FE99C2}"/>
                </c:ext>
              </c:extLst>
            </c:dLbl>
            <c:dLbl>
              <c:idx val="2"/>
              <c:layout>
                <c:manualLayout>
                  <c:x val="0.14003053044879771"/>
                  <c:y val="0.15432511908233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13-4F86-A160-6BC6C0FE99C2}"/>
                </c:ext>
              </c:extLst>
            </c:dLbl>
            <c:dLbl>
              <c:idx val="3"/>
              <c:layout>
                <c:manualLayout>
                  <c:x val="4.1369184127006714E-2"/>
                  <c:y val="6.9602410809759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13-4F86-A160-6BC6C0FE99C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13-4F86-A160-6BC6C0FE9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13-4F86-A160-6BC6C0FE9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64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83C8-4141-82F5-852E56C109E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83C8-4141-82F5-852E56C109E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83C8-4141-82F5-852E56C109E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83C8-4141-82F5-852E56C109E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83C8-4141-82F5-852E56C109E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C8-4141-82F5-852E56C109E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C8-4141-82F5-852E56C109E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C8-4141-82F5-852E56C109E0}"/>
                </c:ext>
              </c:extLst>
            </c:dLbl>
            <c:dLbl>
              <c:idx val="3"/>
              <c:layout>
                <c:manualLayout>
                  <c:x val="8.9075069403520227E-3"/>
                  <c:y val="3.256537377272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C8-4141-82F5-852E56C109E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C8-4141-82F5-852E56C109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</c:v>
                </c:pt>
                <c:pt idx="1">
                  <c:v>18</c:v>
                </c:pt>
                <c:pt idx="2">
                  <c:v>12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C8-4141-82F5-852E56C10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9C9E-4281-88B2-EDAED33483E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C9E-4281-88B2-EDAED33483E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9C9E-4281-88B2-EDAED33483E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C9E-4281-88B2-EDAED33483ED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9C9E-4281-88B2-EDAED33483ED}"/>
              </c:ext>
            </c:extLst>
          </c:dPt>
          <c:dLbls>
            <c:dLbl>
              <c:idx val="0"/>
              <c:layout>
                <c:manualLayout>
                  <c:x val="-3.7711210354792156E-2"/>
                  <c:y val="8.3913677456984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9E-4281-88B2-EDAED33483ED}"/>
                </c:ext>
              </c:extLst>
            </c:dLbl>
            <c:dLbl>
              <c:idx val="1"/>
              <c:layout>
                <c:manualLayout>
                  <c:x val="-0.18259594016032099"/>
                  <c:y val="0.11969476037717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9E-4281-88B2-EDAED33483ED}"/>
                </c:ext>
              </c:extLst>
            </c:dLbl>
            <c:dLbl>
              <c:idx val="2"/>
              <c:layout>
                <c:manualLayout>
                  <c:x val="-9.5324865275519657E-2"/>
                  <c:y val="-9.778895693593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9E-4281-88B2-EDAED33483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9E-4281-88B2-EDAED33483ED}"/>
                </c:ext>
              </c:extLst>
            </c:dLbl>
            <c:dLbl>
              <c:idx val="4"/>
              <c:layout>
                <c:manualLayout>
                  <c:x val="0.18533487642268345"/>
                  <c:y val="0.18762054048799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9E-4281-88B2-EDAED33483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9E-4281-88B2-EDAED3348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068530207394051E-3"/>
          <c:y val="9.2592592592592813E-3"/>
          <c:w val="0.99639314697925985"/>
          <c:h val="0.990740740740740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331-42DA-817C-23B77D2B735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D331-42DA-817C-23B77D2B735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331-42DA-817C-23B77D2B735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331-42DA-817C-23B77D2B735C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D331-42DA-817C-23B77D2B735C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18</c:v>
                </c:pt>
                <c:pt idx="2">
                  <c:v>23</c:v>
                </c:pt>
                <c:pt idx="3">
                  <c:v>14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31-42DA-817C-23B77D2B7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4A16-4AFE-B5C5-3D9D0F87C57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4A16-4AFE-B5C5-3D9D0F87C57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4A16-4AFE-B5C5-3D9D0F87C57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A16-4AFE-B5C5-3D9D0F87C57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4A16-4AFE-B5C5-3D9D0F87C57B}"/>
              </c:ext>
            </c:extLst>
          </c:dPt>
          <c:dLbls>
            <c:dLbl>
              <c:idx val="0"/>
              <c:layout>
                <c:manualLayout>
                  <c:x val="-0.16997678265870508"/>
                  <c:y val="0.12315762613006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16-4AFE-B5C5-3D9D0F87C57B}"/>
                </c:ext>
              </c:extLst>
            </c:dLbl>
            <c:dLbl>
              <c:idx val="1"/>
              <c:layout>
                <c:manualLayout>
                  <c:x val="9.2864821112870657E-2"/>
                  <c:y val="-0.23804972295129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16-4AFE-B5C5-3D9D0F87C57B}"/>
                </c:ext>
              </c:extLst>
            </c:dLbl>
            <c:dLbl>
              <c:idx val="2"/>
              <c:layout>
                <c:manualLayout>
                  <c:x val="0.17503802105890956"/>
                  <c:y val="7.9350393700787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16-4AFE-B5C5-3D9D0F87C57B}"/>
                </c:ext>
              </c:extLst>
            </c:dLbl>
            <c:dLbl>
              <c:idx val="3"/>
              <c:layout>
                <c:manualLayout>
                  <c:x val="6.3114531783617214E-2"/>
                  <c:y val="3.482089044425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16-4AFE-B5C5-3D9D0F87C57B}"/>
                </c:ext>
              </c:extLst>
            </c:dLbl>
            <c:dLbl>
              <c:idx val="4"/>
              <c:layout>
                <c:manualLayout>
                  <c:x val="3.8249682270329398E-2"/>
                  <c:y val="1.60124428890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16-4AFE-B5C5-3D9D0F87C5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16-4AFE-B5C5-3D9D0F87C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D265-47BC-89A6-A90DBED2AB2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D265-47BC-89A6-A90DBED2AB2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D265-47BC-89A6-A90DBED2AB2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265-47BC-89A6-A90DBED2AB29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D265-47BC-89A6-A90DBED2AB2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65-47BC-89A6-A90DBED2AB2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65-47BC-89A6-A90DBED2AB29}"/>
                </c:ext>
              </c:extLst>
            </c:dLbl>
            <c:dLbl>
              <c:idx val="2"/>
              <c:layout>
                <c:manualLayout>
                  <c:x val="0.12146460952976008"/>
                  <c:y val="0.13580246913580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65-47BC-89A6-A90DBED2AB29}"/>
                </c:ext>
              </c:extLst>
            </c:dLbl>
            <c:dLbl>
              <c:idx val="3"/>
              <c:layout>
                <c:manualLayout>
                  <c:x val="7.3830861313661331E-2"/>
                  <c:y val="3.5185914260717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5-47BC-89A6-A90DBED2AB2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65-47BC-89A6-A90DBED2AB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18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65-47BC-89A6-A90DBED2A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902984173867416E-3"/>
          <c:y val="0"/>
          <c:w val="0.99160284856187464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1E2-46E0-9283-68F7CE00E60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21E2-46E0-9283-68F7CE00E60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1E2-46E0-9283-68F7CE00E60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1E2-46E0-9283-68F7CE00E60C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21E2-46E0-9283-68F7CE00E60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E2-46E0-9283-68F7CE00E60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E2-46E0-9283-68F7CE00E60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E2-46E0-9283-68F7CE00E60C}"/>
                </c:ext>
              </c:extLst>
            </c:dLbl>
            <c:dLbl>
              <c:idx val="3"/>
              <c:layout>
                <c:manualLayout>
                  <c:x val="9.011736472526153E-3"/>
                  <c:y val="1.2345679012345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E2-46E0-9283-68F7CE00E60C}"/>
                </c:ext>
              </c:extLst>
            </c:dLbl>
            <c:dLbl>
              <c:idx val="4"/>
              <c:layout>
                <c:manualLayout>
                  <c:x val="4.9070241332547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E2-46E0-9283-68F7CE00E6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E2-46E0-9283-68F7CE00E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FF21-4FCC-8C7B-419C56BE1A4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F21-4FCC-8C7B-419C56BE1A4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FF21-4FCC-8C7B-419C56BE1A4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FF21-4FCC-8C7B-419C56BE1A4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FF21-4FCC-8C7B-419C56BE1A4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21-4FCC-8C7B-419C56BE1A40}"/>
                </c:ext>
              </c:extLst>
            </c:dLbl>
            <c:dLbl>
              <c:idx val="1"/>
              <c:layout>
                <c:manualLayout>
                  <c:x val="0.1146911099593165"/>
                  <c:y val="7.5570380091377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21-4FCC-8C7B-419C56BE1A40}"/>
                </c:ext>
              </c:extLst>
            </c:dLbl>
            <c:dLbl>
              <c:idx val="2"/>
              <c:layout>
                <c:manualLayout>
                  <c:x val="0.14083284224278098"/>
                  <c:y val="0.13804486244774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21-4FCC-8C7B-419C56BE1A40}"/>
                </c:ext>
              </c:extLst>
            </c:dLbl>
            <c:dLbl>
              <c:idx val="3"/>
              <c:layout>
                <c:manualLayout>
                  <c:x val="3.4259704379057884E-2"/>
                  <c:y val="4.7166716391857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21-4FCC-8C7B-419C56BE1A40}"/>
                </c:ext>
              </c:extLst>
            </c:dLbl>
            <c:dLbl>
              <c:idx val="4"/>
              <c:layout>
                <c:manualLayout>
                  <c:x val="-4.1286227379472337E-2"/>
                  <c:y val="0.11791679097964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21-4FCC-8C7B-419C56BE1A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21-4FCC-8C7B-419C56BE1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313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79F-4187-B7BA-374F9C68A2D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279F-4187-B7BA-374F9C68A2D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79F-4187-B7BA-374F9C68A2D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79F-4187-B7BA-374F9C68A2D6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279F-4187-B7BA-374F9C68A2D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9F-4187-B7BA-374F9C68A2D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9F-4187-B7BA-374F9C68A2D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9F-4187-B7BA-374F9C68A2D6}"/>
                </c:ext>
              </c:extLst>
            </c:dLbl>
            <c:dLbl>
              <c:idx val="3"/>
              <c:layout>
                <c:manualLayout>
                  <c:x val="3.4259707617702036E-2"/>
                  <c:y val="3.482113346942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9F-4187-B7BA-374F9C68A2D6}"/>
                </c:ext>
              </c:extLst>
            </c:dLbl>
            <c:dLbl>
              <c:idx val="4"/>
              <c:layout>
                <c:manualLayout>
                  <c:x val="2.7243952486101584E-2"/>
                  <c:y val="1.2345679012345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9F-4187-B7BA-374F9C68A2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</c:v>
                </c:pt>
                <c:pt idx="1">
                  <c:v>12</c:v>
                </c:pt>
                <c:pt idx="2">
                  <c:v>15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9F-4187-B7BA-374F9C68A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5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FD42-4710-BE42-2EA84874240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D42-4710-BE42-2EA84874240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FD42-4710-BE42-2EA84874240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FD42-4710-BE42-2EA848742400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FD42-4710-BE42-2EA84874240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42-4710-BE42-2EA848742400}"/>
                </c:ext>
              </c:extLst>
            </c:dLbl>
            <c:dLbl>
              <c:idx val="1"/>
              <c:layout>
                <c:manualLayout>
                  <c:x val="0.15494387367494322"/>
                  <c:y val="-8.369228152036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42-4710-BE42-2EA848742400}"/>
                </c:ext>
              </c:extLst>
            </c:dLbl>
            <c:dLbl>
              <c:idx val="2"/>
              <c:layout>
                <c:manualLayout>
                  <c:x val="0.16354210006887104"/>
                  <c:y val="0.159649557694177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42-4710-BE42-2EA848742400}"/>
                </c:ext>
              </c:extLst>
            </c:dLbl>
            <c:dLbl>
              <c:idx val="3"/>
              <c:layout>
                <c:manualLayout>
                  <c:x val="3.4259704379057884E-2"/>
                  <c:y val="4.7166716391857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42-4710-BE42-2EA848742400}"/>
                </c:ext>
              </c:extLst>
            </c:dLbl>
            <c:dLbl>
              <c:idx val="4"/>
              <c:layout>
                <c:manualLayout>
                  <c:x val="2.2067692395078206E-2"/>
                  <c:y val="1.60124428890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42-4710-BE42-2EA848742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42-4710-BE42-2EA848742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64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66C2-4BD7-A0DE-C7F4D02E199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66C2-4BD7-A0DE-C7F4D02E199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66C2-4BD7-A0DE-C7F4D02E199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6C2-4BD7-A0DE-C7F4D02E199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66C2-4BD7-A0DE-C7F4D02E199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C2-4BD7-A0DE-C7F4D02E199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C2-4BD7-A0DE-C7F4D02E199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C2-4BD7-A0DE-C7F4D02E199E}"/>
                </c:ext>
              </c:extLst>
            </c:dLbl>
            <c:dLbl>
              <c:idx val="3"/>
              <c:layout>
                <c:manualLayout>
                  <c:x val="3.4259423613527143E-2"/>
                  <c:y val="4.71668124817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C2-4BD7-A0DE-C7F4D02E199E}"/>
                </c:ext>
              </c:extLst>
            </c:dLbl>
            <c:dLbl>
              <c:idx val="4"/>
              <c:layout>
                <c:manualLayout>
                  <c:x val="2.9281114432382165E-2"/>
                  <c:y val="1.6012442889083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C2-4BD7-A0DE-C7F4D02E1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68</c:v>
                </c:pt>
                <c:pt idx="1">
                  <c:v>10</c:v>
                </c:pt>
                <c:pt idx="2">
                  <c:v>15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C2-4BD7-A0DE-C7F4D02E1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0738-4A6B-92F9-2D8CCD1C0FF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0738-4A6B-92F9-2D8CCD1C0FF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0738-4A6B-92F9-2D8CCD1C0FF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0738-4A6B-92F9-2D8CCD1C0FF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0738-4A6B-92F9-2D8CCD1C0FFB}"/>
              </c:ext>
            </c:extLst>
          </c:dPt>
          <c:dLbls>
            <c:dLbl>
              <c:idx val="0"/>
              <c:layout>
                <c:manualLayout>
                  <c:x val="-0.19082382511022913"/>
                  <c:y val="0.17809541168465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38-4A6B-92F9-2D8CCD1C0FF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38-4A6B-92F9-2D8CCD1C0FFB}"/>
                </c:ext>
              </c:extLst>
            </c:dLbl>
            <c:dLbl>
              <c:idx val="2"/>
              <c:layout>
                <c:manualLayout>
                  <c:x val="0.15493109348707465"/>
                  <c:y val="0.12177627102167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38-4A6B-92F9-2D8CCD1C0FFB}"/>
                </c:ext>
              </c:extLst>
            </c:dLbl>
            <c:dLbl>
              <c:idx val="3"/>
              <c:layout>
                <c:manualLayout>
                  <c:x val="6.702186122135996E-2"/>
                  <c:y val="3.361184018664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38-4A6B-92F9-2D8CCD1C0FFB}"/>
                </c:ext>
              </c:extLst>
            </c:dLbl>
            <c:dLbl>
              <c:idx val="4"/>
              <c:layout>
                <c:manualLayout>
                  <c:x val="2.8990294157324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38-4A6B-92F9-2D8CCD1C0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38-4A6B-92F9-2D8CCD1C0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88165546033525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CEFC-45C6-8A4D-324DA6A1DD0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CEFC-45C6-8A4D-324DA6A1DD0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CEFC-45C6-8A4D-324DA6A1DD0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EFC-45C6-8A4D-324DA6A1DD0D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CEFC-45C6-8A4D-324DA6A1DD0D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FC-45C6-8A4D-324DA6A1DD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FC-45C6-8A4D-324DA6A1DD0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FC-45C6-8A4D-324DA6A1DD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FC-45C6-8A4D-324DA6A1DD0D}"/>
                </c:ext>
              </c:extLst>
            </c:dLbl>
            <c:dLbl>
              <c:idx val="4"/>
              <c:layout>
                <c:manualLayout>
                  <c:x val="8.3093089468415191E-2"/>
                  <c:y val="0.11851924759405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FC-45C6-8A4D-324DA6A1DD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31</c:v>
                </c:pt>
                <c:pt idx="2">
                  <c:v>16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FC-45C6-8A4D-324DA6A1D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71514381261363E-3"/>
          <c:y val="0"/>
          <c:w val="0.99160284856187464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C790-4F43-9AC4-54DCD1B30F7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C790-4F43-9AC4-54DCD1B30F7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C790-4F43-9AC4-54DCD1B30F7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C790-4F43-9AC4-54DCD1B30F74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C790-4F43-9AC4-54DCD1B30F7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90-4F43-9AC4-54DCD1B30F74}"/>
                </c:ext>
              </c:extLst>
            </c:dLbl>
            <c:dLbl>
              <c:idx val="1"/>
              <c:layout>
                <c:manualLayout>
                  <c:x val="0.19197659805599143"/>
                  <c:y val="-1.004811898512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90-4F43-9AC4-54DCD1B30F7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90-4F43-9AC4-54DCD1B30F74}"/>
                </c:ext>
              </c:extLst>
            </c:dLbl>
            <c:dLbl>
              <c:idx val="3"/>
              <c:layout>
                <c:manualLayout>
                  <c:x val="8.7764674140709986E-2"/>
                  <c:y val="0.12204943132108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90-4F43-9AC4-54DCD1B30F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90-4F43-9AC4-54DCD1B30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7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90-4F43-9AC4-54DCD1B30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834453966473265E-3"/>
          <c:y val="0"/>
          <c:w val="0.99402625618596552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BBFA-4279-9C06-2884D79FB8D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BBFA-4279-9C06-2884D79FB8D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BBFA-4279-9C06-2884D79FB8D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BBFA-4279-9C06-2884D79FB8DC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BFA-4279-9C06-2884D79FB8DC}"/>
              </c:ext>
            </c:extLst>
          </c:dPt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37</c:v>
                </c:pt>
                <c:pt idx="2">
                  <c:v>14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FA-4279-9C06-2884D79FB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7160493827160641E-4"/>
          <c:w val="1"/>
          <c:h val="0.999228395061727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9233-42CD-AE78-D9FCB6551B9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233-42CD-AE78-D9FCB6551B9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9233-42CD-AE78-D9FCB6551B9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233-42CD-AE78-D9FCB6551B94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9233-42CD-AE78-D9FCB6551B9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33-42CD-AE78-D9FCB6551B94}"/>
                </c:ext>
              </c:extLst>
            </c:dLbl>
            <c:dLbl>
              <c:idx val="1"/>
              <c:layout>
                <c:manualLayout>
                  <c:x val="0.13007930816583024"/>
                  <c:y val="-0.21551642850199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33-42CD-AE78-D9FCB6551B94}"/>
                </c:ext>
              </c:extLst>
            </c:dLbl>
            <c:dLbl>
              <c:idx val="2"/>
              <c:layout>
                <c:manualLayout>
                  <c:x val="0.11448293489914287"/>
                  <c:y val="1.675707203266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33-42CD-AE78-D9FCB6551B94}"/>
                </c:ext>
              </c:extLst>
            </c:dLbl>
            <c:dLbl>
              <c:idx val="3"/>
              <c:layout>
                <c:manualLayout>
                  <c:x val="0.12908870160391342"/>
                  <c:y val="0.13879192184310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33-42CD-AE78-D9FCB6551B9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33-42CD-AE78-D9FCB6551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Mjög hlynnt</c:v>
                </c:pt>
                <c:pt idx="1">
                  <c:v>Frekar hlynnt</c:v>
                </c:pt>
                <c:pt idx="2">
                  <c:v>Hlutlaus</c:v>
                </c:pt>
                <c:pt idx="3">
                  <c:v>Frekar andvíg</c:v>
                </c:pt>
                <c:pt idx="4">
                  <c:v>Mjög andvíg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33-42CD-AE78-D9FCB6551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s-I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0.64737</cdr:x>
      <cdr:y>0.3668</cdr:y>
    </cdr:from>
    <cdr:to>
      <cdr:x>0.90706</cdr:x>
      <cdr:y>0.58902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1501651"/>
          <a:ext cx="924346" cy="909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0.61645</cdr:x>
      <cdr:y>0.36494</cdr:y>
    </cdr:from>
    <cdr:to>
      <cdr:x>0.87614</cdr:x>
      <cdr:y>0.58716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0584" y="150165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45</a:t>
          </a:r>
        </a:p>
      </cdr:txBody>
    </cdr:sp>
  </cdr:relSizeAnchor>
  <cdr:relSizeAnchor xmlns:cdr="http://schemas.openxmlformats.org/drawingml/2006/chartDrawing">
    <cdr:from>
      <cdr:x>0.22789</cdr:x>
      <cdr:y>0.57494</cdr:y>
    </cdr:from>
    <cdr:to>
      <cdr:x>0.48758</cdr:x>
      <cdr:y>0.79716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2432" y="23657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</a:t>
          </a:r>
        </a:p>
      </cdr:txBody>
    </cdr:sp>
  </cdr:relSizeAnchor>
  <cdr:relSizeAnchor xmlns:cdr="http://schemas.openxmlformats.org/drawingml/2006/chartDrawing">
    <cdr:from>
      <cdr:x>0.06429</cdr:x>
      <cdr:y>0.27744</cdr:y>
    </cdr:from>
    <cdr:to>
      <cdr:x>0.32398</cdr:x>
      <cdr:y>0.49966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368" y="114161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  <cdr:relSizeAnchor xmlns:cdr="http://schemas.openxmlformats.org/drawingml/2006/chartDrawing">
    <cdr:from>
      <cdr:x>0.3506</cdr:x>
      <cdr:y>0.01494</cdr:y>
    </cdr:from>
    <cdr:to>
      <cdr:x>0.61029</cdr:x>
      <cdr:y>0.23716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34480" y="6149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0.5551</cdr:x>
      <cdr:y>0.18994</cdr:y>
    </cdr:from>
    <cdr:to>
      <cdr:x>0.81479</cdr:x>
      <cdr:y>0.41216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4560" y="78157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</a:t>
          </a:r>
        </a:p>
      </cdr:txBody>
    </cdr:sp>
  </cdr:relSizeAnchor>
  <cdr:relSizeAnchor xmlns:cdr="http://schemas.openxmlformats.org/drawingml/2006/chartDrawing">
    <cdr:from>
      <cdr:x>0.61645</cdr:x>
      <cdr:y>0.50494</cdr:y>
    </cdr:from>
    <cdr:to>
      <cdr:x>0.87614</cdr:x>
      <cdr:y>0.72716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70584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</a:t>
          </a:r>
        </a:p>
      </cdr:txBody>
    </cdr:sp>
  </cdr:relSizeAnchor>
  <cdr:relSizeAnchor xmlns:cdr="http://schemas.openxmlformats.org/drawingml/2006/chartDrawing">
    <cdr:from>
      <cdr:x>0.18699</cdr:x>
      <cdr:y>0.53994</cdr:y>
    </cdr:from>
    <cdr:to>
      <cdr:x>0.44668</cdr:x>
      <cdr:y>0.76216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8416" y="222173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</a:t>
          </a:r>
        </a:p>
      </cdr:txBody>
    </cdr:sp>
  </cdr:relSizeAnchor>
  <cdr:relSizeAnchor xmlns:cdr="http://schemas.openxmlformats.org/drawingml/2006/chartDrawing">
    <cdr:from>
      <cdr:x>0.08474</cdr:x>
      <cdr:y>0.20744</cdr:y>
    </cdr:from>
    <cdr:to>
      <cdr:x>0.34443</cdr:x>
      <cdr:y>0.42966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8376" y="85357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  <cdr:relSizeAnchor xmlns:cdr="http://schemas.openxmlformats.org/drawingml/2006/chartDrawing">
    <cdr:from>
      <cdr:x>0.24834</cdr:x>
      <cdr:y>0.10244</cdr:y>
    </cdr:from>
    <cdr:to>
      <cdr:x>0.50803</cdr:x>
      <cdr:y>0.32466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4440" y="42153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0.13226</cdr:x>
      <cdr:y>0.39994</cdr:y>
    </cdr:from>
    <cdr:to>
      <cdr:x>0.39195</cdr:x>
      <cdr:y>0.62216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5708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0.14609</cdr:x>
      <cdr:y>0.27744</cdr:y>
    </cdr:from>
    <cdr:to>
      <cdr:x>0.40578</cdr:x>
      <cdr:y>0.49966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400" y="114161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34</a:t>
          </a:r>
        </a:p>
      </cdr:txBody>
    </cdr:sp>
  </cdr:relSizeAnchor>
  <cdr:relSizeAnchor xmlns:cdr="http://schemas.openxmlformats.org/drawingml/2006/chartDrawing">
    <cdr:from>
      <cdr:x>0.67781</cdr:x>
      <cdr:y>0.36494</cdr:y>
    </cdr:from>
    <cdr:to>
      <cdr:x>0.9375</cdr:x>
      <cdr:y>0.58716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86608" y="150165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</a:t>
          </a:r>
        </a:p>
      </cdr:txBody>
    </cdr:sp>
  </cdr:relSizeAnchor>
  <cdr:relSizeAnchor xmlns:cdr="http://schemas.openxmlformats.org/drawingml/2006/chartDrawing">
    <cdr:from>
      <cdr:x>0.4733</cdr:x>
      <cdr:y>0</cdr:y>
    </cdr:from>
    <cdr:to>
      <cdr:x>0.73299</cdr:x>
      <cdr:y>0.20744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66528" y="-10517"/>
          <a:ext cx="914388" cy="853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</a:p>
      </cdr:txBody>
    </cdr:sp>
  </cdr:relSizeAnchor>
  <cdr:relSizeAnchor xmlns:cdr="http://schemas.openxmlformats.org/drawingml/2006/chartDrawing">
    <cdr:from>
      <cdr:x>0.61645</cdr:x>
      <cdr:y>0.11994</cdr:y>
    </cdr:from>
    <cdr:to>
      <cdr:x>0.87614</cdr:x>
      <cdr:y>0.34216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170584" y="49353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</a:p>
      </cdr:txBody>
    </cdr:sp>
  </cdr:relSizeAnchor>
  <cdr:relSizeAnchor xmlns:cdr="http://schemas.openxmlformats.org/drawingml/2006/chartDrawing">
    <cdr:from>
      <cdr:x>0.37105</cdr:x>
      <cdr:y>0.59244</cdr:y>
    </cdr:from>
    <cdr:to>
      <cdr:x>0.63074</cdr:x>
      <cdr:y>0.81466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06488" y="24377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0.33677</cdr:x>
      <cdr:y>0.55744</cdr:y>
    </cdr:from>
    <cdr:to>
      <cdr:x>0.59646</cdr:x>
      <cdr:y>0.77966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5788" y="229373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0.63691</cdr:x>
      <cdr:y>0.45244</cdr:y>
    </cdr:from>
    <cdr:to>
      <cdr:x>0.8966</cdr:x>
      <cdr:y>0.67466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2592" y="186169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</a:p>
      </cdr:txBody>
    </cdr:sp>
  </cdr:relSizeAnchor>
  <cdr:relSizeAnchor xmlns:cdr="http://schemas.openxmlformats.org/drawingml/2006/chartDrawing">
    <cdr:from>
      <cdr:x>0.596</cdr:x>
      <cdr:y>0.15494</cdr:y>
    </cdr:from>
    <cdr:to>
      <cdr:x>0.85569</cdr:x>
      <cdr:y>0.37716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98576" y="6375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  <cdr:relSizeAnchor xmlns:cdr="http://schemas.openxmlformats.org/drawingml/2006/chartDrawing">
    <cdr:from>
      <cdr:x>0.5551</cdr:x>
      <cdr:y>0</cdr:y>
    </cdr:from>
    <cdr:to>
      <cdr:x>0.81479</cdr:x>
      <cdr:y>0.22222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54560" y="-8252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cdr:txBody>
    </cdr:sp>
  </cdr:relSizeAnchor>
  <cdr:relSizeAnchor xmlns:cdr="http://schemas.openxmlformats.org/drawingml/2006/chartDrawing">
    <cdr:from>
      <cdr:x>0.41195</cdr:x>
      <cdr:y>0</cdr:y>
    </cdr:from>
    <cdr:to>
      <cdr:x>0.67164</cdr:x>
      <cdr:y>0.22222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450504" y="-1051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cdr:txBody>
    </cdr:sp>
  </cdr:relSizeAnchor>
  <cdr:relSizeAnchor xmlns:cdr="http://schemas.openxmlformats.org/drawingml/2006/chartDrawing">
    <cdr:from>
      <cdr:x>0.12564</cdr:x>
      <cdr:y>0.39994</cdr:y>
    </cdr:from>
    <cdr:to>
      <cdr:x>0.38533</cdr:x>
      <cdr:y>0.62216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2392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0.41857</cdr:x>
      <cdr:y>0.52244</cdr:y>
    </cdr:from>
    <cdr:to>
      <cdr:x>0.67826</cdr:x>
      <cdr:y>0.74466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3820" y="21497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</a:t>
          </a:r>
        </a:p>
      </cdr:txBody>
    </cdr:sp>
  </cdr:relSizeAnchor>
  <cdr:relSizeAnchor xmlns:cdr="http://schemas.openxmlformats.org/drawingml/2006/chartDrawing">
    <cdr:from>
      <cdr:x>0.33677</cdr:x>
      <cdr:y>0.08494</cdr:y>
    </cdr:from>
    <cdr:to>
      <cdr:x>0.59646</cdr:x>
      <cdr:y>0.30716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85788" y="3495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0.5142</cdr:x>
      <cdr:y>0.52244</cdr:y>
    </cdr:from>
    <cdr:to>
      <cdr:x>0.77389</cdr:x>
      <cdr:y>0.74466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0544" y="21497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72</a:t>
          </a:r>
        </a:p>
      </cdr:txBody>
    </cdr:sp>
  </cdr:relSizeAnchor>
  <cdr:relSizeAnchor xmlns:cdr="http://schemas.openxmlformats.org/drawingml/2006/chartDrawing">
    <cdr:from>
      <cdr:x>0.20744</cdr:x>
      <cdr:y>0.13744</cdr:y>
    </cdr:from>
    <cdr:to>
      <cdr:x>0.46713</cdr:x>
      <cdr:y>0.35966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0424" y="5655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</a:t>
          </a:r>
        </a:p>
      </cdr:txBody>
    </cdr:sp>
  </cdr:relSizeAnchor>
  <cdr:relSizeAnchor xmlns:cdr="http://schemas.openxmlformats.org/drawingml/2006/chartDrawing">
    <cdr:from>
      <cdr:x>0.04384</cdr:x>
      <cdr:y>0.32994</cdr:y>
    </cdr:from>
    <cdr:to>
      <cdr:x>0.30353</cdr:x>
      <cdr:y>0.55216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4360" y="135763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0.64353</cdr:x>
      <cdr:y>0.41744</cdr:y>
    </cdr:from>
    <cdr:to>
      <cdr:x>0.90322</cdr:x>
      <cdr:y>0.63966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5908" y="171767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0.63691</cdr:x>
      <cdr:y>0.41744</cdr:y>
    </cdr:from>
    <cdr:to>
      <cdr:x>0.8966</cdr:x>
      <cdr:y>0.63966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2592" y="171767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</a:t>
          </a:r>
        </a:p>
      </cdr:txBody>
    </cdr:sp>
  </cdr:relSizeAnchor>
  <cdr:relSizeAnchor xmlns:cdr="http://schemas.openxmlformats.org/drawingml/2006/chartDrawing">
    <cdr:from>
      <cdr:x>0.16654</cdr:x>
      <cdr:y>0.59244</cdr:y>
    </cdr:from>
    <cdr:to>
      <cdr:x>0.42623</cdr:x>
      <cdr:y>0.81466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6408" y="24377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  <cdr:relSizeAnchor xmlns:cdr="http://schemas.openxmlformats.org/drawingml/2006/chartDrawing">
    <cdr:from>
      <cdr:x>0.02339</cdr:x>
      <cdr:y>0.41744</cdr:y>
    </cdr:from>
    <cdr:to>
      <cdr:x>0.3097</cdr:x>
      <cdr:y>0.63966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2352" y="1717675"/>
          <a:ext cx="1008119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  <cdr:relSizeAnchor xmlns:cdr="http://schemas.openxmlformats.org/drawingml/2006/chartDrawing">
    <cdr:from>
      <cdr:x>0.10519</cdr:x>
      <cdr:y>0.17244</cdr:y>
    </cdr:from>
    <cdr:to>
      <cdr:x>0.36488</cdr:x>
      <cdr:y>0.39466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0384" y="7095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0.61645</cdr:x>
      <cdr:y>0.25994</cdr:y>
    </cdr:from>
    <cdr:to>
      <cdr:x>0.87614</cdr:x>
      <cdr:y>0.48216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0584" y="106960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</a:t>
          </a:r>
        </a:p>
      </cdr:txBody>
    </cdr:sp>
  </cdr:relSizeAnchor>
  <cdr:relSizeAnchor xmlns:cdr="http://schemas.openxmlformats.org/drawingml/2006/chartDrawing">
    <cdr:from>
      <cdr:x>0.41195</cdr:x>
      <cdr:y>0.57494</cdr:y>
    </cdr:from>
    <cdr:to>
      <cdr:x>0.67164</cdr:x>
      <cdr:y>0.79716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50504" y="23657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35</a:t>
          </a:r>
        </a:p>
      </cdr:txBody>
    </cdr:sp>
  </cdr:relSizeAnchor>
  <cdr:relSizeAnchor xmlns:cdr="http://schemas.openxmlformats.org/drawingml/2006/chartDrawing">
    <cdr:from>
      <cdr:x>0.33015</cdr:x>
      <cdr:y>0.08494</cdr:y>
    </cdr:from>
    <cdr:to>
      <cdr:x>0.58984</cdr:x>
      <cdr:y>0.30716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62472" y="3495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</a:t>
          </a:r>
        </a:p>
      </cdr:txBody>
    </cdr:sp>
  </cdr:relSizeAnchor>
  <cdr:relSizeAnchor xmlns:cdr="http://schemas.openxmlformats.org/drawingml/2006/chartDrawing">
    <cdr:from>
      <cdr:x>0.06429</cdr:x>
      <cdr:y>0.39994</cdr:y>
    </cdr:from>
    <cdr:to>
      <cdr:x>0.32398</cdr:x>
      <cdr:y>0.62216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6368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0.52082</cdr:x>
      <cdr:y>0.48744</cdr:y>
    </cdr:from>
    <cdr:to>
      <cdr:x>0.78051</cdr:x>
      <cdr:y>0.70966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3860" y="200570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0.5142</cdr:x>
      <cdr:y>0.50494</cdr:y>
    </cdr:from>
    <cdr:to>
      <cdr:x>0.77389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0544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76</a:t>
          </a:r>
        </a:p>
      </cdr:txBody>
    </cdr:sp>
  </cdr:relSizeAnchor>
  <cdr:relSizeAnchor xmlns:cdr="http://schemas.openxmlformats.org/drawingml/2006/chartDrawing">
    <cdr:from>
      <cdr:x>0.2688</cdr:x>
      <cdr:y>0.11994</cdr:y>
    </cdr:from>
    <cdr:to>
      <cdr:x>0.52849</cdr:x>
      <cdr:y>0.34216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46448" y="49353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  <cdr:relSizeAnchor xmlns:cdr="http://schemas.openxmlformats.org/drawingml/2006/chartDrawing">
    <cdr:from>
      <cdr:x>0.06429</cdr:x>
      <cdr:y>0.24244</cdr:y>
    </cdr:from>
    <cdr:to>
      <cdr:x>0.32398</cdr:x>
      <cdr:y>0.46466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368" y="99759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0.61645</cdr:x>
      <cdr:y>0.52244</cdr:y>
    </cdr:from>
    <cdr:to>
      <cdr:x>0.87614</cdr:x>
      <cdr:y>0.74466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0584" y="21497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</a:t>
          </a:r>
        </a:p>
      </cdr:txBody>
    </cdr:sp>
  </cdr:relSizeAnchor>
  <cdr:relSizeAnchor xmlns:cdr="http://schemas.openxmlformats.org/drawingml/2006/chartDrawing">
    <cdr:from>
      <cdr:x>0.18699</cdr:x>
      <cdr:y>0.53994</cdr:y>
    </cdr:from>
    <cdr:to>
      <cdr:x>0.44668</cdr:x>
      <cdr:y>0.76216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8416" y="222173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</a:t>
          </a:r>
        </a:p>
      </cdr:txBody>
    </cdr:sp>
  </cdr:relSizeAnchor>
  <cdr:relSizeAnchor xmlns:cdr="http://schemas.openxmlformats.org/drawingml/2006/chartDrawing">
    <cdr:from>
      <cdr:x>0.57555</cdr:x>
      <cdr:y>0.20744</cdr:y>
    </cdr:from>
    <cdr:to>
      <cdr:x>0.83524</cdr:x>
      <cdr:y>0.42966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26568" y="85357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</a:t>
          </a:r>
        </a:p>
      </cdr:txBody>
    </cdr:sp>
  </cdr:relSizeAnchor>
  <cdr:relSizeAnchor xmlns:cdr="http://schemas.openxmlformats.org/drawingml/2006/chartDrawing">
    <cdr:from>
      <cdr:x>0.24834</cdr:x>
      <cdr:y>0.10244</cdr:y>
    </cdr:from>
    <cdr:to>
      <cdr:x>0.50803</cdr:x>
      <cdr:y>0.32466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4440" y="42153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  <cdr:relSizeAnchor xmlns:cdr="http://schemas.openxmlformats.org/drawingml/2006/chartDrawing">
    <cdr:from>
      <cdr:x>0.08474</cdr:x>
      <cdr:y>0.22494</cdr:y>
    </cdr:from>
    <cdr:to>
      <cdr:x>0.34443</cdr:x>
      <cdr:y>0.44716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8376" y="92558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0.09136</cdr:x>
      <cdr:y>0.36494</cdr:y>
    </cdr:from>
    <cdr:to>
      <cdr:x>0.35105</cdr:x>
      <cdr:y>0.58716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692" y="150165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0.12564</cdr:x>
      <cdr:y>0.39994</cdr:y>
    </cdr:from>
    <cdr:to>
      <cdr:x>0.38533</cdr:x>
      <cdr:y>0.62216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392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52</a:t>
          </a:r>
        </a:p>
      </cdr:txBody>
    </cdr:sp>
  </cdr:relSizeAnchor>
  <cdr:relSizeAnchor xmlns:cdr="http://schemas.openxmlformats.org/drawingml/2006/chartDrawing">
    <cdr:from>
      <cdr:x>0.63691</cdr:x>
      <cdr:y>0.48744</cdr:y>
    </cdr:from>
    <cdr:to>
      <cdr:x>0.8966</cdr:x>
      <cdr:y>0.70966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42592" y="200570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</a:t>
          </a:r>
        </a:p>
      </cdr:txBody>
    </cdr:sp>
  </cdr:relSizeAnchor>
  <cdr:relSizeAnchor xmlns:cdr="http://schemas.openxmlformats.org/drawingml/2006/chartDrawing">
    <cdr:from>
      <cdr:x>0.4324</cdr:x>
      <cdr:y>0</cdr:y>
    </cdr:from>
    <cdr:to>
      <cdr:x>0.69209</cdr:x>
      <cdr:y>0.22222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22512" y="-1051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cdr:txBody>
    </cdr:sp>
  </cdr:relSizeAnchor>
  <cdr:relSizeAnchor xmlns:cdr="http://schemas.openxmlformats.org/drawingml/2006/chartDrawing">
    <cdr:from>
      <cdr:x>0.61645</cdr:x>
      <cdr:y>0.17244</cdr:y>
    </cdr:from>
    <cdr:to>
      <cdr:x>0.87614</cdr:x>
      <cdr:y>0.39466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170584" y="7095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0.31632</cdr:x>
      <cdr:y>0.60994</cdr:y>
    </cdr:from>
    <cdr:to>
      <cdr:x>0.57601</cdr:x>
      <cdr:y>0.83216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3780" y="25097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0.3915</cdr:x>
      <cdr:y>0.62744</cdr:y>
    </cdr:from>
    <cdr:to>
      <cdr:x>0.65119</cdr:x>
      <cdr:y>0.84966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8496" y="258177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48</a:t>
          </a:r>
        </a:p>
      </cdr:txBody>
    </cdr:sp>
  </cdr:relSizeAnchor>
  <cdr:relSizeAnchor xmlns:cdr="http://schemas.openxmlformats.org/drawingml/2006/chartDrawing">
    <cdr:from>
      <cdr:x>0.61645</cdr:x>
      <cdr:y>0.22494</cdr:y>
    </cdr:from>
    <cdr:to>
      <cdr:x>0.87614</cdr:x>
      <cdr:y>0.44716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70584" y="92558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</a:t>
          </a:r>
        </a:p>
      </cdr:txBody>
    </cdr:sp>
  </cdr:relSizeAnchor>
  <cdr:relSizeAnchor xmlns:cdr="http://schemas.openxmlformats.org/drawingml/2006/chartDrawing">
    <cdr:from>
      <cdr:x>0.06429</cdr:x>
      <cdr:y>0.34744</cdr:y>
    </cdr:from>
    <cdr:to>
      <cdr:x>0.32398</cdr:x>
      <cdr:y>0.56966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6368" y="142964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</a:p>
      </cdr:txBody>
    </cdr:sp>
  </cdr:relSizeAnchor>
  <cdr:relSizeAnchor xmlns:cdr="http://schemas.openxmlformats.org/drawingml/2006/chartDrawing">
    <cdr:from>
      <cdr:x>0.20744</cdr:x>
      <cdr:y>0.13744</cdr:y>
    </cdr:from>
    <cdr:to>
      <cdr:x>0.46713</cdr:x>
      <cdr:y>0.35966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0424" y="5655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0.60263</cdr:x>
      <cdr:y>0.45244</cdr:y>
    </cdr:from>
    <cdr:to>
      <cdr:x>0.86232</cdr:x>
      <cdr:y>0.67466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21892" y="186169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0.60263</cdr:x>
      <cdr:y>0.45244</cdr:y>
    </cdr:from>
    <cdr:to>
      <cdr:x>0.86232</cdr:x>
      <cdr:y>0.67466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21892" y="186169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57</a:t>
          </a:r>
        </a:p>
      </cdr:txBody>
    </cdr:sp>
  </cdr:relSizeAnchor>
  <cdr:relSizeAnchor xmlns:cdr="http://schemas.openxmlformats.org/drawingml/2006/chartDrawing">
    <cdr:from>
      <cdr:x>0.14609</cdr:x>
      <cdr:y>0.22494</cdr:y>
    </cdr:from>
    <cdr:to>
      <cdr:x>0.40578</cdr:x>
      <cdr:y>0.44716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4400" y="92558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</a:t>
          </a:r>
        </a:p>
      </cdr:txBody>
    </cdr:sp>
  </cdr:relSizeAnchor>
  <cdr:relSizeAnchor xmlns:cdr="http://schemas.openxmlformats.org/drawingml/2006/chartDrawing">
    <cdr:from>
      <cdr:x>0.10519</cdr:x>
      <cdr:y>0.59244</cdr:y>
    </cdr:from>
    <cdr:to>
      <cdr:x>0.36488</cdr:x>
      <cdr:y>0.81466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0384" y="24377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0.19361</cdr:x>
      <cdr:y>0.43494</cdr:y>
    </cdr:from>
    <cdr:to>
      <cdr:x>0.4533</cdr:x>
      <cdr:y>0.65716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1732" y="178968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  <cdr:relSizeAnchor xmlns:cdr="http://schemas.openxmlformats.org/drawingml/2006/chartDrawing">
    <cdr:from>
      <cdr:x>0.56173</cdr:x>
      <cdr:y>0.39994</cdr:y>
    </cdr:from>
    <cdr:to>
      <cdr:x>0.82142</cdr:x>
      <cdr:y>0.62216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77876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0.50037</cdr:x>
      <cdr:y>0.50494</cdr:y>
    </cdr:from>
    <cdr:to>
      <cdr:x>0.76006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1852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0.37105</cdr:x>
      <cdr:y>0.59244</cdr:y>
    </cdr:from>
    <cdr:to>
      <cdr:x>0.63074</cdr:x>
      <cdr:y>0.81466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24377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</a:t>
          </a:r>
        </a:p>
      </cdr:txBody>
    </cdr:sp>
  </cdr:relSizeAnchor>
  <cdr:relSizeAnchor xmlns:cdr="http://schemas.openxmlformats.org/drawingml/2006/chartDrawing">
    <cdr:from>
      <cdr:x>0.61645</cdr:x>
      <cdr:y>0.31244</cdr:y>
    </cdr:from>
    <cdr:to>
      <cdr:x>0.87614</cdr:x>
      <cdr:y>0.53466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70584" y="128562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</a:t>
          </a:r>
        </a:p>
      </cdr:txBody>
    </cdr:sp>
  </cdr:relSizeAnchor>
  <cdr:relSizeAnchor xmlns:cdr="http://schemas.openxmlformats.org/drawingml/2006/chartDrawing">
    <cdr:from>
      <cdr:x>0.08474</cdr:x>
      <cdr:y>0.32994</cdr:y>
    </cdr:from>
    <cdr:to>
      <cdr:x>0.34443</cdr:x>
      <cdr:y>0.55216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376" y="135763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</a:t>
          </a:r>
        </a:p>
      </cdr:txBody>
    </cdr:sp>
  </cdr:relSizeAnchor>
  <cdr:relSizeAnchor xmlns:cdr="http://schemas.openxmlformats.org/drawingml/2006/chartDrawing">
    <cdr:from>
      <cdr:x>0.37105</cdr:x>
      <cdr:y>0</cdr:y>
    </cdr:from>
    <cdr:to>
      <cdr:x>0.63074</cdr:x>
      <cdr:y>0.22222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06488" y="-1051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0.59307</cdr:x>
      <cdr:y>0.41999</cdr:y>
    </cdr:from>
    <cdr:to>
      <cdr:x>0.85276</cdr:x>
      <cdr:y>0.64221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1728192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0.63691</cdr:x>
      <cdr:y>0.34744</cdr:y>
    </cdr:from>
    <cdr:to>
      <cdr:x>0.8966</cdr:x>
      <cdr:y>0.56966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2592" y="142964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</a:t>
          </a:r>
        </a:p>
      </cdr:txBody>
    </cdr:sp>
  </cdr:relSizeAnchor>
  <cdr:relSizeAnchor xmlns:cdr="http://schemas.openxmlformats.org/drawingml/2006/chartDrawing">
    <cdr:from>
      <cdr:x>0.2688</cdr:x>
      <cdr:y>0.59244</cdr:y>
    </cdr:from>
    <cdr:to>
      <cdr:x>0.52849</cdr:x>
      <cdr:y>0.81466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46448" y="24377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</a:t>
          </a:r>
        </a:p>
      </cdr:txBody>
    </cdr:sp>
  </cdr:relSizeAnchor>
  <cdr:relSizeAnchor xmlns:cdr="http://schemas.openxmlformats.org/drawingml/2006/chartDrawing">
    <cdr:from>
      <cdr:x>0.08474</cdr:x>
      <cdr:y>0.29494</cdr:y>
    </cdr:from>
    <cdr:to>
      <cdr:x>0.34443</cdr:x>
      <cdr:y>0.51716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376" y="121361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</a:t>
          </a:r>
        </a:p>
      </cdr:txBody>
    </cdr:sp>
  </cdr:relSizeAnchor>
  <cdr:relSizeAnchor xmlns:cdr="http://schemas.openxmlformats.org/drawingml/2006/chartDrawing">
    <cdr:from>
      <cdr:x>0.37105</cdr:x>
      <cdr:y>0</cdr:y>
    </cdr:from>
    <cdr:to>
      <cdr:x>0.63074</cdr:x>
      <cdr:y>0.22222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06488" y="-1051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0.56173</cdr:x>
      <cdr:y>0.50494</cdr:y>
    </cdr:from>
    <cdr:to>
      <cdr:x>0.82142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7876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0.56173</cdr:x>
      <cdr:y>0.50494</cdr:y>
    </cdr:from>
    <cdr:to>
      <cdr:x>0.82142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7876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67</a:t>
          </a:r>
        </a:p>
      </cdr:txBody>
    </cdr:sp>
  </cdr:relSizeAnchor>
  <cdr:relSizeAnchor xmlns:cdr="http://schemas.openxmlformats.org/drawingml/2006/chartDrawing">
    <cdr:from>
      <cdr:x>0.06429</cdr:x>
      <cdr:y>0.36494</cdr:y>
    </cdr:from>
    <cdr:to>
      <cdr:x>0.32398</cdr:x>
      <cdr:y>0.58716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6368" y="150165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  <cdr:relSizeAnchor xmlns:cdr="http://schemas.openxmlformats.org/drawingml/2006/chartDrawing">
    <cdr:from>
      <cdr:x>0.4324</cdr:x>
      <cdr:y>0</cdr:y>
    </cdr:from>
    <cdr:to>
      <cdr:x>0.69209</cdr:x>
      <cdr:y>0.22222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22512" y="-1051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</a:p>
      </cdr:txBody>
    </cdr:sp>
  </cdr:relSizeAnchor>
  <cdr:relSizeAnchor xmlns:cdr="http://schemas.openxmlformats.org/drawingml/2006/chartDrawing">
    <cdr:from>
      <cdr:x>0.14609</cdr:x>
      <cdr:y>0.13744</cdr:y>
    </cdr:from>
    <cdr:to>
      <cdr:x>0.40578</cdr:x>
      <cdr:y>0.35966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4400" y="5655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0.29587</cdr:x>
      <cdr:y>0.57494</cdr:y>
    </cdr:from>
    <cdr:to>
      <cdr:x>0.55556</cdr:x>
      <cdr:y>0.79716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1772" y="23657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0.10519</cdr:x>
      <cdr:y>0.52244</cdr:y>
    </cdr:from>
    <cdr:to>
      <cdr:x>0.36488</cdr:x>
      <cdr:y>0.74466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0384" y="214972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</a:p>
      </cdr:txBody>
    </cdr:sp>
  </cdr:relSizeAnchor>
  <cdr:relSizeAnchor xmlns:cdr="http://schemas.openxmlformats.org/drawingml/2006/chartDrawing">
    <cdr:from>
      <cdr:x>0.18699</cdr:x>
      <cdr:y>0.20744</cdr:y>
    </cdr:from>
    <cdr:to>
      <cdr:x>0.44668</cdr:x>
      <cdr:y>0.42966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8416" y="85357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</a:t>
          </a:r>
        </a:p>
      </cdr:txBody>
    </cdr:sp>
  </cdr:relSizeAnchor>
  <cdr:relSizeAnchor xmlns:cdr="http://schemas.openxmlformats.org/drawingml/2006/chartDrawing">
    <cdr:from>
      <cdr:x>0.5142</cdr:x>
      <cdr:y>0.15494</cdr:y>
    </cdr:from>
    <cdr:to>
      <cdr:x>0.77389</cdr:x>
      <cdr:y>0.37716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10544" y="6375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  <cdr:relSizeAnchor xmlns:cdr="http://schemas.openxmlformats.org/drawingml/2006/chartDrawing">
    <cdr:from>
      <cdr:x>0.69826</cdr:x>
      <cdr:y>0.39994</cdr:y>
    </cdr:from>
    <cdr:to>
      <cdr:x>0.95795</cdr:x>
      <cdr:y>0.62216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58616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  <cdr:relSizeAnchor xmlns:cdr="http://schemas.openxmlformats.org/drawingml/2006/chartDrawing">
    <cdr:from>
      <cdr:x>0.4324</cdr:x>
      <cdr:y>0.64494</cdr:y>
    </cdr:from>
    <cdr:to>
      <cdr:x>0.69209</cdr:x>
      <cdr:y>0.86716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522512" y="265377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0.5551</cdr:x>
      <cdr:y>0.46994</cdr:y>
    </cdr:from>
    <cdr:to>
      <cdr:x>0.81479</cdr:x>
      <cdr:y>0.69216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4560" y="193369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67</a:t>
          </a:r>
        </a:p>
      </cdr:txBody>
    </cdr:sp>
  </cdr:relSizeAnchor>
  <cdr:relSizeAnchor xmlns:cdr="http://schemas.openxmlformats.org/drawingml/2006/chartDrawing">
    <cdr:from>
      <cdr:x>0.04384</cdr:x>
      <cdr:y>0.36494</cdr:y>
    </cdr:from>
    <cdr:to>
      <cdr:x>0.30353</cdr:x>
      <cdr:y>0.58716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4360" y="150165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</a:p>
      </cdr:txBody>
    </cdr:sp>
  </cdr:relSizeAnchor>
  <cdr:relSizeAnchor xmlns:cdr="http://schemas.openxmlformats.org/drawingml/2006/chartDrawing">
    <cdr:from>
      <cdr:x>0.16654</cdr:x>
      <cdr:y>0.15494</cdr:y>
    </cdr:from>
    <cdr:to>
      <cdr:x>0.42623</cdr:x>
      <cdr:y>0.37716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6408" y="63755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0.47992</cdr:x>
      <cdr:y>0.50494</cdr:y>
    </cdr:from>
    <cdr:to>
      <cdr:x>0.73961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9844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0.47992</cdr:x>
      <cdr:y>0.50494</cdr:y>
    </cdr:from>
    <cdr:to>
      <cdr:x>0.73961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9844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67</a:t>
          </a:r>
        </a:p>
      </cdr:txBody>
    </cdr:sp>
  </cdr:relSizeAnchor>
  <cdr:relSizeAnchor xmlns:cdr="http://schemas.openxmlformats.org/drawingml/2006/chartDrawing">
    <cdr:from>
      <cdr:x>0.10519</cdr:x>
      <cdr:y>0.18994</cdr:y>
    </cdr:from>
    <cdr:to>
      <cdr:x>0.36488</cdr:x>
      <cdr:y>0.41216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0384" y="78157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</a:p>
      </cdr:txBody>
    </cdr:sp>
  </cdr:relSizeAnchor>
  <cdr:relSizeAnchor xmlns:cdr="http://schemas.openxmlformats.org/drawingml/2006/chartDrawing">
    <cdr:from>
      <cdr:x>0.04384</cdr:x>
      <cdr:y>0.41744</cdr:y>
    </cdr:from>
    <cdr:to>
      <cdr:x>0.30353</cdr:x>
      <cdr:y>0.63966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4360" y="171767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0.50037</cdr:x>
      <cdr:y>0.50494</cdr:y>
    </cdr:from>
    <cdr:to>
      <cdr:x>0.76006</cdr:x>
      <cdr:y>0.72716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1852" y="207771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69</a:t>
          </a:r>
        </a:p>
      </cdr:txBody>
    </cdr:sp>
  </cdr:relSizeAnchor>
  <cdr:relSizeAnchor xmlns:cdr="http://schemas.openxmlformats.org/drawingml/2006/chartDrawing">
    <cdr:from>
      <cdr:x>0.06429</cdr:x>
      <cdr:y>0.32994</cdr:y>
    </cdr:from>
    <cdr:to>
      <cdr:x>0.32398</cdr:x>
      <cdr:y>0.55216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6368" y="1357635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</a:t>
          </a:r>
        </a:p>
      </cdr:txBody>
    </cdr:sp>
  </cdr:relSizeAnchor>
  <cdr:relSizeAnchor xmlns:cdr="http://schemas.openxmlformats.org/drawingml/2006/chartDrawing">
    <cdr:from>
      <cdr:x>0.4324</cdr:x>
      <cdr:y>0</cdr:y>
    </cdr:from>
    <cdr:to>
      <cdr:x>0.596</cdr:x>
      <cdr:y>0.17244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22512" y="0"/>
          <a:ext cx="576064" cy="709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0.58218</cdr:x>
      <cdr:y>0.46994</cdr:y>
    </cdr:from>
    <cdr:to>
      <cdr:x>0.84187</cdr:x>
      <cdr:y>0.69216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9884" y="193369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0.58218</cdr:x>
      <cdr:y>0.46994</cdr:y>
    </cdr:from>
    <cdr:to>
      <cdr:x>0.84187</cdr:x>
      <cdr:y>0.69216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9884" y="193369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68</a:t>
          </a:r>
        </a:p>
      </cdr:txBody>
    </cdr:sp>
  </cdr:relSizeAnchor>
  <cdr:relSizeAnchor xmlns:cdr="http://schemas.openxmlformats.org/drawingml/2006/chartDrawing">
    <cdr:from>
      <cdr:x>0.02339</cdr:x>
      <cdr:y>0.39994</cdr:y>
    </cdr:from>
    <cdr:to>
      <cdr:x>0.28308</cdr:x>
      <cdr:y>0.62216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2352" y="164566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  <cdr:relSizeAnchor xmlns:cdr="http://schemas.openxmlformats.org/drawingml/2006/chartDrawing">
    <cdr:from>
      <cdr:x>0.12564</cdr:x>
      <cdr:y>0.18994</cdr:y>
    </cdr:from>
    <cdr:to>
      <cdr:x>0.38533</cdr:x>
      <cdr:y>0.41216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42392" y="78157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0.37767</cdr:x>
      <cdr:y>0.57494</cdr:y>
    </cdr:from>
    <cdr:to>
      <cdr:x>0.63736</cdr:x>
      <cdr:y>0.79716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9804" y="23657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0.3506</cdr:x>
      <cdr:y>0.60994</cdr:y>
    </cdr:from>
    <cdr:to>
      <cdr:x>0.61029</cdr:x>
      <cdr:y>0.83216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4480" y="25097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</a:t>
          </a:r>
        </a:p>
      </cdr:txBody>
    </cdr:sp>
  </cdr:relSizeAnchor>
  <cdr:relSizeAnchor xmlns:cdr="http://schemas.openxmlformats.org/drawingml/2006/chartDrawing">
    <cdr:from>
      <cdr:x>0.61645</cdr:x>
      <cdr:y>0.29494</cdr:y>
    </cdr:from>
    <cdr:to>
      <cdr:x>0.87614</cdr:x>
      <cdr:y>0.51716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70584" y="121361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35</a:t>
          </a:r>
        </a:p>
      </cdr:txBody>
    </cdr:sp>
  </cdr:relSizeAnchor>
  <cdr:relSizeAnchor xmlns:cdr="http://schemas.openxmlformats.org/drawingml/2006/chartDrawing">
    <cdr:from>
      <cdr:x>0.04384</cdr:x>
      <cdr:y>0.38244</cdr:y>
    </cdr:from>
    <cdr:to>
      <cdr:x>0.30353</cdr:x>
      <cdr:y>0.60466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4360" y="157365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</a:t>
          </a:r>
        </a:p>
      </cdr:txBody>
    </cdr:sp>
  </cdr:relSizeAnchor>
  <cdr:relSizeAnchor xmlns:cdr="http://schemas.openxmlformats.org/drawingml/2006/chartDrawing">
    <cdr:from>
      <cdr:x>0.16654</cdr:x>
      <cdr:y>0.17244</cdr:y>
    </cdr:from>
    <cdr:to>
      <cdr:x>0.42623</cdr:x>
      <cdr:y>0.39466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6408" y="7095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0.54127</cdr:x>
      <cdr:y>0.46994</cdr:y>
    </cdr:from>
    <cdr:to>
      <cdr:x>0.80096</cdr:x>
      <cdr:y>0.69216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868" y="1933699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0.596</cdr:x>
      <cdr:y>0.25994</cdr:y>
    </cdr:from>
    <cdr:to>
      <cdr:x>0.85569</cdr:x>
      <cdr:y>0.48216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8576" y="106960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</a:t>
          </a:r>
        </a:p>
      </cdr:txBody>
    </cdr:sp>
  </cdr:relSizeAnchor>
  <cdr:relSizeAnchor xmlns:cdr="http://schemas.openxmlformats.org/drawingml/2006/chartDrawing">
    <cdr:from>
      <cdr:x>0.3506</cdr:x>
      <cdr:y>0.60994</cdr:y>
    </cdr:from>
    <cdr:to>
      <cdr:x>0.61029</cdr:x>
      <cdr:y>0.83216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34480" y="250976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</a:t>
          </a:r>
        </a:p>
      </cdr:txBody>
    </cdr:sp>
  </cdr:relSizeAnchor>
  <cdr:relSizeAnchor xmlns:cdr="http://schemas.openxmlformats.org/drawingml/2006/chartDrawing">
    <cdr:from>
      <cdr:x>0.14609</cdr:x>
      <cdr:y>0.13744</cdr:y>
    </cdr:from>
    <cdr:to>
      <cdr:x>0.40578</cdr:x>
      <cdr:y>0.35966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4400" y="565547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</a:t>
          </a:r>
        </a:p>
      </cdr:txBody>
    </cdr:sp>
  </cdr:relSizeAnchor>
  <cdr:relSizeAnchor xmlns:cdr="http://schemas.openxmlformats.org/drawingml/2006/chartDrawing">
    <cdr:from>
      <cdr:x>0.3506</cdr:x>
      <cdr:y>0.01494</cdr:y>
    </cdr:from>
    <cdr:to>
      <cdr:x>0.61029</cdr:x>
      <cdr:y>0.23716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34480" y="61491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</a:p>
      </cdr:txBody>
    </cdr:sp>
  </cdr:relSizeAnchor>
  <cdr:relSizeAnchor xmlns:cdr="http://schemas.openxmlformats.org/drawingml/2006/chartDrawing">
    <cdr:from>
      <cdr:x>0.04384</cdr:x>
      <cdr:y>0.34744</cdr:y>
    </cdr:from>
    <cdr:to>
      <cdr:x>0.30353</cdr:x>
      <cdr:y>0.56966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54360" y="142964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0.58218</cdr:x>
      <cdr:y>0.34744</cdr:y>
    </cdr:from>
    <cdr:to>
      <cdr:x>0.84187</cdr:x>
      <cdr:y>0.56966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9884" y="1429643"/>
          <a:ext cx="914388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1956-6472-423B-BA5E-2E4FA2D66FA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88128-CBBC-4CD7-9887-E68B76702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7DB3-9269-402B-BB77-AE4F841D09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88128-CBBC-4CD7-9887-E68B767023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19FFF0-CBD4-4910-AEDE-14E645CD4522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8C07E2-6AEE-48C8-8298-6387F7FD5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.is/stjornlagathing/nidurstodu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992880"/>
            <a:ext cx="5484444" cy="2868168"/>
          </a:xfrm>
        </p:spPr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SJÓNARMIÐ kjörinna fulltrúa á stjórnlagaþingi  OG almennings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5136064"/>
            <a:ext cx="5114778" cy="1101248"/>
          </a:xfrm>
        </p:spPr>
        <p:txBody>
          <a:bodyPr/>
          <a:lstStyle/>
          <a:p>
            <a:r>
              <a:rPr lang="is-IS" dirty="0"/>
              <a:t>Þorvaldur Gylfason</a:t>
            </a:r>
          </a:p>
          <a:p>
            <a:r>
              <a:rPr lang="is-IS" dirty="0"/>
              <a:t>10. janúar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Eiga Ráðherrar að sitja á alþingi?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 gegn 20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13% gegn 65%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is-I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 dómsmálaráðherra einn að skipa HÆSTARÉTTARDÓMAdómara?</a:t>
            </a:r>
            <a:endParaRPr lang="is-I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6% gegn 83%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0 gegn 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Jafnt vægi atkvæða óháð búsetu?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72% gegn 17%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20 gegn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Landið Eitt kjördæmi?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14 gegn 5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68% gegn 23%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Þingræði frekar en forsetaræði?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76% gegn 11%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17 gegn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Opnar </a:t>
            </a:r>
            <a:r>
              <a:rPr lang="is-I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yfirheyrslur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 Alþingi?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47% gegn 22%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17 gegn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 ráðherra einn að skipa í embætti?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6% gegn 80%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 gegn 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 að auka valdheimildir forsetans?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22% gegn 30%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8 gegn 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Fækka þingmönnum?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57% gegn 30%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14 gegn 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 að takmarka hversu lengi forseti getur setið?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67% gegn 11%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21 gegn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/>
          <a:lstStyle/>
          <a:p>
            <a:r>
              <a:rPr lang="is-IS" dirty="0"/>
              <a:t>Hér eru borin saman svör kjörinna fulltrúa til setu á Stjórnlagaþingi og svör almennings skv. könnun </a:t>
            </a:r>
            <a:r>
              <a:rPr lang="is-IS" i="1" dirty="0"/>
              <a:t>DV</a:t>
            </a:r>
            <a:r>
              <a:rPr lang="is-IS" dirty="0"/>
              <a:t> svo sem lýst er á vefsetri blaðsins </a:t>
            </a:r>
            <a:r>
              <a:rPr lang="is-IS" sz="2400" dirty="0">
                <a:hlinkClick r:id="rId3"/>
              </a:rPr>
              <a:t>http://www.dv.is/stjornlagathing/nidurstodur/</a:t>
            </a:r>
            <a:endParaRPr lang="is-IS" sz="2400" dirty="0"/>
          </a:p>
          <a:p>
            <a:r>
              <a:rPr lang="is-IS" dirty="0"/>
              <a:t>Spurningar </a:t>
            </a:r>
            <a:r>
              <a:rPr lang="is-IS" i="1" dirty="0"/>
              <a:t>DV</a:t>
            </a:r>
            <a:r>
              <a:rPr lang="is-IS" dirty="0"/>
              <a:t> voru nokkru fleiri en hér er lýst</a:t>
            </a:r>
          </a:p>
          <a:p>
            <a:pPr lvl="1"/>
            <a:r>
              <a:rPr lang="is-IS" dirty="0"/>
              <a:t>Rúmsins vegna er sumum þeirra sleppt hér</a:t>
            </a:r>
          </a:p>
          <a:p>
            <a:r>
              <a:rPr lang="is-IS" dirty="0"/>
              <a:t>Könnun </a:t>
            </a:r>
            <a:r>
              <a:rPr lang="is-IS" i="1" dirty="0"/>
              <a:t>DV</a:t>
            </a:r>
            <a:r>
              <a:rPr lang="is-IS" dirty="0"/>
              <a:t> var gerð á dv.is sem 180.000 notendur heimsækja í hverri viku og 34.000 svör bárust</a:t>
            </a:r>
          </a:p>
          <a:p>
            <a:pPr lvl="1"/>
            <a:r>
              <a:rPr lang="is-IS" dirty="0"/>
              <a:t>Svör notenda dv.is eru hér kölluð svör almennings</a:t>
            </a:r>
          </a:p>
          <a:p>
            <a:pPr lvl="1"/>
            <a:endParaRPr lang="is-IS" dirty="0"/>
          </a:p>
          <a:p>
            <a:endParaRPr lang="is-I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87208" cy="1143000"/>
          </a:xfrm>
        </p:spPr>
        <p:txBody>
          <a:bodyPr>
            <a:noAutofit/>
          </a:bodyPr>
          <a:lstStyle/>
          <a:p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 að takmarka hversu lengi forsætisráðherra getur setið?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39952" y="1700808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72% gegn 11%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18 gegn 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Réttur til upplýsinga?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85% gegn 4%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20 gegn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Ákvæði um Þjóðkirkju í stjórnarskrá?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6 gegn 15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36% gegn 41%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íslenskan sem þjóðtunga?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82% gegn 4%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16 gegn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Jafnrétti óháð kynhneigð?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79% gegn 6%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20 gegn 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Kjarnorkuvopnalaust land?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78% gegn 6%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19 gegn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Hvernig landið liggur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/>
              <a:t>Skoðanir þjóðkjörinna fulltrúa á Stjórnlagaþingi</a:t>
            </a:r>
          </a:p>
          <a:p>
            <a:pPr lvl="1"/>
            <a:r>
              <a:rPr lang="is-IS" sz="2900" dirty="0"/>
              <a:t>Spurningar </a:t>
            </a:r>
            <a:r>
              <a:rPr lang="is-IS" sz="2900" i="1" dirty="0"/>
              <a:t>DV</a:t>
            </a:r>
          </a:p>
          <a:p>
            <a:pPr lvl="1"/>
            <a:r>
              <a:rPr lang="is-IS" sz="2900" dirty="0"/>
              <a:t>23 fulltrúar svöruðu </a:t>
            </a:r>
            <a:r>
              <a:rPr lang="is-IS" sz="2900" i="1" dirty="0"/>
              <a:t>DV</a:t>
            </a:r>
            <a:r>
              <a:rPr lang="is-IS" sz="2900" dirty="0"/>
              <a:t>, 2 svöruðu ekki</a:t>
            </a:r>
          </a:p>
          <a:p>
            <a:pPr lvl="1"/>
            <a:r>
              <a:rPr lang="is-IS" sz="2900" dirty="0"/>
              <a:t>Litaskalinn er eins og umferðarljósi</a:t>
            </a:r>
          </a:p>
          <a:p>
            <a:pPr lvl="2"/>
            <a:r>
              <a:rPr lang="is-IS" sz="2600" b="1" dirty="0">
                <a:solidFill>
                  <a:srgbClr val="00B050"/>
                </a:solidFill>
              </a:rPr>
              <a:t>Mjög hlynnt</a:t>
            </a:r>
          </a:p>
          <a:p>
            <a:pPr lvl="2"/>
            <a:r>
              <a:rPr lang="is-IS" sz="2600" b="1" dirty="0">
                <a:solidFill>
                  <a:srgbClr val="92D050"/>
                </a:solidFill>
              </a:rPr>
              <a:t>Frekar hlynnt</a:t>
            </a:r>
          </a:p>
          <a:p>
            <a:pPr lvl="2"/>
            <a:r>
              <a:rPr lang="is-IS" sz="2600" b="1" dirty="0">
                <a:solidFill>
                  <a:srgbClr val="FFC000"/>
                </a:solidFill>
              </a:rPr>
              <a:t>Hlutlaus</a:t>
            </a:r>
          </a:p>
          <a:p>
            <a:pPr lvl="2"/>
            <a:r>
              <a:rPr lang="is-IS" sz="2600" b="1" dirty="0">
                <a:solidFill>
                  <a:srgbClr val="FF0000"/>
                </a:solidFill>
              </a:rPr>
              <a:t>Frekar andvíg</a:t>
            </a:r>
          </a:p>
          <a:p>
            <a:pPr lvl="2"/>
            <a:r>
              <a:rPr lang="is-IS" sz="2600" b="1" dirty="0">
                <a:solidFill>
                  <a:srgbClr val="C00000"/>
                </a:solidFill>
              </a:rPr>
              <a:t>Mjög andvíg</a:t>
            </a:r>
          </a:p>
        </p:txBody>
      </p:sp>
      <p:sp>
        <p:nvSpPr>
          <p:cNvPr id="5" name="TextBox 4"/>
          <p:cNvSpPr txBox="1"/>
          <p:nvPr/>
        </p:nvSpPr>
        <p:spPr>
          <a:xfrm rot="21320708">
            <a:off x="4449030" y="5067537"/>
            <a:ext cx="3140603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3600"/>
              <a:t>Skoðum svörin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Breyta stjórnarskránni?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</a:p>
          <a:p>
            <a:r>
              <a:rPr lang="is-IS" sz="2800" dirty="0"/>
              <a:t>65% gegn 17%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</a:p>
          <a:p>
            <a:r>
              <a:rPr lang="is-IS" sz="2800" dirty="0"/>
              <a:t>19 gegn 3</a:t>
            </a:r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39952" y="1711325"/>
          <a:ext cx="3559423" cy="409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Auðlindir í þjóðareign?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87% gegn 6%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21 gegn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Málskotsréttur forsetans?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66% gegn 17%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18 gegn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þjóðaratkvæðagreiðslur?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20 gegn 2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70% gegn 16%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persónukjör?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74% gegn 12%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16 gegn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 kosning ríkisstjórnar?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921584" cy="457200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Kjörnir fulltrúar</a:t>
            </a:r>
            <a:br>
              <a:rPr lang="is-IS" sz="2800" dirty="0"/>
            </a:br>
            <a:r>
              <a:rPr lang="is-IS" sz="2800" dirty="0"/>
              <a:t>11 gegn 9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3520440" cy="729952"/>
          </a:xfrm>
          <a:ln>
            <a:noFill/>
          </a:ln>
        </p:spPr>
        <p:txBody>
          <a:bodyPr>
            <a:noAutofit/>
          </a:bodyPr>
          <a:lstStyle/>
          <a:p>
            <a:r>
              <a:rPr lang="is-IS" sz="2800" dirty="0"/>
              <a:t>Almenningur</a:t>
            </a:r>
            <a:br>
              <a:rPr lang="is-IS" sz="2800" dirty="0"/>
            </a:br>
            <a:r>
              <a:rPr lang="is-IS" sz="2800" dirty="0"/>
              <a:t>47% gegn 21%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442</TotalTime>
  <Words>699</Words>
  <Application>Microsoft Office PowerPoint</Application>
  <PresentationFormat>On-screen Show (4:3)</PresentationFormat>
  <Paragraphs>265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Trebuchet MS</vt:lpstr>
      <vt:lpstr>Wingdings</vt:lpstr>
      <vt:lpstr>Wingdings 2</vt:lpstr>
      <vt:lpstr>Opulent</vt:lpstr>
      <vt:lpstr>SJÓNARMIÐ kjörinna fulltrúa á stjórnlagaþingi  OG almennings</vt:lpstr>
      <vt:lpstr>formáli</vt:lpstr>
      <vt:lpstr>Hvernig landið liggur</vt:lpstr>
      <vt:lpstr>Breyta stjórnarskránni?</vt:lpstr>
      <vt:lpstr>Auðlindir í þjóðareign?</vt:lpstr>
      <vt:lpstr>Málskotsréttur forsetans?</vt:lpstr>
      <vt:lpstr>þjóðaratkvæðagreiðslur?</vt:lpstr>
      <vt:lpstr>persónukjör?</vt:lpstr>
      <vt:lpstr>Bein kosning ríkisstjórnar?</vt:lpstr>
      <vt:lpstr>Eiga Ráðherrar að sitja á alþingi?</vt:lpstr>
      <vt:lpstr>Á dómsmálaráðherra einn að skipa HÆSTARÉTTARDÓMAdómara?</vt:lpstr>
      <vt:lpstr>Jafnt vægi atkvæða óháð búsetu?</vt:lpstr>
      <vt:lpstr>Landið Eitt kjördæmi?</vt:lpstr>
      <vt:lpstr>Þingræði frekar en forsetaræði?</vt:lpstr>
      <vt:lpstr>Opnar yfirheyrslur á Alþingi?</vt:lpstr>
      <vt:lpstr>Á ráðherra einn að skipa í embætti?</vt:lpstr>
      <vt:lpstr>Á að auka valdheimildir forsetans?</vt:lpstr>
      <vt:lpstr>Fækka þingmönnum?</vt:lpstr>
      <vt:lpstr>Á að takmarka hversu lengi forseti getur setið?</vt:lpstr>
      <vt:lpstr>Á að takmarka hversu lengi forsætisráðherra getur setið?</vt:lpstr>
      <vt:lpstr>Réttur til upplýsinga?</vt:lpstr>
      <vt:lpstr>Ákvæði um Þjóðkirkju í stjórnarskrá?</vt:lpstr>
      <vt:lpstr>íslenskan sem þjóðtunga?</vt:lpstr>
      <vt:lpstr>Jafnrétti óháð kynhneigð?</vt:lpstr>
      <vt:lpstr>Kjarnorkuvopnalaust land?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Þorvaldur Gylfason</cp:lastModifiedBy>
  <cp:revision>55</cp:revision>
  <dcterms:created xsi:type="dcterms:W3CDTF">2011-01-07T23:16:37Z</dcterms:created>
  <dcterms:modified xsi:type="dcterms:W3CDTF">2020-03-03T21:23:36Z</dcterms:modified>
</cp:coreProperties>
</file>