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notesSlides/notesSlide16.xml" ContentType="application/vnd.openxmlformats-officedocument.presentationml.notesSlide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3.xml" ContentType="application/vnd.openxmlformats-officedocument.drawingml.chart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notesSlides/notesSlide13.xml" ContentType="application/vnd.openxmlformats-officedocument.presentationml.notesSlide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diagrams/layout2.xml" ContentType="application/vnd.openxmlformats-officedocument.drawingml.diagramLayout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73" r:id="rId5"/>
    <p:sldId id="267" r:id="rId6"/>
    <p:sldId id="260" r:id="rId7"/>
    <p:sldId id="263" r:id="rId8"/>
    <p:sldId id="259" r:id="rId9"/>
    <p:sldId id="264" r:id="rId10"/>
    <p:sldId id="266" r:id="rId11"/>
    <p:sldId id="265" r:id="rId12"/>
    <p:sldId id="261" r:id="rId13"/>
    <p:sldId id="268" r:id="rId14"/>
    <p:sldId id="275" r:id="rId15"/>
    <p:sldId id="276" r:id="rId16"/>
    <p:sldId id="272" r:id="rId17"/>
    <p:sldId id="274" r:id="rId18"/>
    <p:sldId id="262" r:id="rId19"/>
    <p:sldId id="270" r:id="rId20"/>
    <p:sldId id="269" r:id="rId21"/>
    <p:sldId id="271" r:id="rId22"/>
  </p:sldIdLst>
  <p:sldSz cx="9144000" cy="6858000" type="screen4x3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9" d="100"/>
          <a:sy n="89" d="100"/>
        </p:scale>
        <p:origin x="-600" y="2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Russia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Russia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Russia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Russia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Russia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Russia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Russia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Russia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Russia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Russi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Russi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Russi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Russi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Russi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Russia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Russia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Russia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Russi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0.11265507436570429"/>
          <c:y val="5.1400554097404488E-2"/>
          <c:w val="0.85024759405074368"/>
          <c:h val="0.76084098862642213"/>
        </c:manualLayout>
      </c:layout>
      <c:lineChart>
        <c:grouping val="standard"/>
        <c:ser>
          <c:idx val="0"/>
          <c:order val="0"/>
          <c:tx>
            <c:strRef>
              <c:f>Pop!$A$2</c:f>
              <c:strCache>
                <c:ptCount val="1"/>
                <c:pt idx="0">
                  <c:v>Russian Federation</c:v>
                </c:pt>
              </c:strCache>
            </c:strRef>
          </c:tx>
          <c:marker>
            <c:symbol val="none"/>
          </c:marker>
          <c:cat>
            <c:numRef>
              <c:f>Pop!$B$1:$AU$1</c:f>
              <c:numCache>
                <c:formatCode>General</c:formatCode>
                <c:ptCount val="46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</c:numCache>
            </c:numRef>
          </c:cat>
          <c:val>
            <c:numRef>
              <c:f>Pop!$B$2:$AU$2</c:f>
              <c:numCache>
                <c:formatCode>General</c:formatCode>
                <c:ptCount val="46"/>
                <c:pt idx="0">
                  <c:v>119.9</c:v>
                </c:pt>
                <c:pt idx="1">
                  <c:v>121.2</c:v>
                </c:pt>
                <c:pt idx="2">
                  <c:v>122.6</c:v>
                </c:pt>
                <c:pt idx="3">
                  <c:v>124</c:v>
                </c:pt>
                <c:pt idx="4">
                  <c:v>125.3</c:v>
                </c:pt>
                <c:pt idx="5">
                  <c:v>126.7</c:v>
                </c:pt>
                <c:pt idx="6">
                  <c:v>127.5</c:v>
                </c:pt>
                <c:pt idx="7">
                  <c:v>128.19999999999999</c:v>
                </c:pt>
                <c:pt idx="8">
                  <c:v>128.9</c:v>
                </c:pt>
                <c:pt idx="9">
                  <c:v>129.69999999999999</c:v>
                </c:pt>
                <c:pt idx="10">
                  <c:v>130.4</c:v>
                </c:pt>
                <c:pt idx="11">
                  <c:v>131.19999999999999</c:v>
                </c:pt>
                <c:pt idx="12">
                  <c:v>131.9</c:v>
                </c:pt>
                <c:pt idx="13">
                  <c:v>132.69999999999999</c:v>
                </c:pt>
                <c:pt idx="14">
                  <c:v>133.4</c:v>
                </c:pt>
                <c:pt idx="15">
                  <c:v>134.19999999999999</c:v>
                </c:pt>
                <c:pt idx="16">
                  <c:v>135.1</c:v>
                </c:pt>
                <c:pt idx="17">
                  <c:v>136.1</c:v>
                </c:pt>
                <c:pt idx="18">
                  <c:v>137.1</c:v>
                </c:pt>
                <c:pt idx="19">
                  <c:v>138</c:v>
                </c:pt>
                <c:pt idx="20">
                  <c:v>139</c:v>
                </c:pt>
                <c:pt idx="21">
                  <c:v>139.9</c:v>
                </c:pt>
                <c:pt idx="22">
                  <c:v>140.80000000000001</c:v>
                </c:pt>
                <c:pt idx="23">
                  <c:v>141.69999999999999</c:v>
                </c:pt>
                <c:pt idx="24">
                  <c:v>142.69999999999999</c:v>
                </c:pt>
                <c:pt idx="25">
                  <c:v>143.9</c:v>
                </c:pt>
                <c:pt idx="26">
                  <c:v>144.9</c:v>
                </c:pt>
                <c:pt idx="27">
                  <c:v>145.9</c:v>
                </c:pt>
                <c:pt idx="28">
                  <c:v>146.9</c:v>
                </c:pt>
                <c:pt idx="29">
                  <c:v>147.69999999999999</c:v>
                </c:pt>
                <c:pt idx="30">
                  <c:v>148.30000000000001</c:v>
                </c:pt>
                <c:pt idx="31">
                  <c:v>148.6</c:v>
                </c:pt>
                <c:pt idx="32">
                  <c:v>148.69999999999999</c:v>
                </c:pt>
                <c:pt idx="33">
                  <c:v>148.5</c:v>
                </c:pt>
                <c:pt idx="34">
                  <c:v>148.30000000000001</c:v>
                </c:pt>
                <c:pt idx="35">
                  <c:v>148.1</c:v>
                </c:pt>
                <c:pt idx="36">
                  <c:v>147.69999999999999</c:v>
                </c:pt>
                <c:pt idx="37">
                  <c:v>147.30000000000001</c:v>
                </c:pt>
                <c:pt idx="38">
                  <c:v>146.9</c:v>
                </c:pt>
                <c:pt idx="39">
                  <c:v>146.30000000000001</c:v>
                </c:pt>
                <c:pt idx="40">
                  <c:v>146.30000000000001</c:v>
                </c:pt>
                <c:pt idx="41">
                  <c:v>145.9</c:v>
                </c:pt>
                <c:pt idx="42">
                  <c:v>145.30000000000001</c:v>
                </c:pt>
                <c:pt idx="43">
                  <c:v>144.6</c:v>
                </c:pt>
                <c:pt idx="44">
                  <c:v>143.80000000000001</c:v>
                </c:pt>
                <c:pt idx="45">
                  <c:v>143.1</c:v>
                </c:pt>
              </c:numCache>
            </c:numRef>
          </c:val>
        </c:ser>
        <c:ser>
          <c:idx val="1"/>
          <c:order val="1"/>
          <c:tx>
            <c:strRef>
              <c:f>Pop!$A$3</c:f>
              <c:strCache>
                <c:ptCount val="1"/>
                <c:pt idx="0">
                  <c:v>China</c:v>
                </c:pt>
              </c:strCache>
            </c:strRef>
          </c:tx>
          <c:marker>
            <c:symbol val="none"/>
          </c:marker>
          <c:cat>
            <c:numRef>
              <c:f>Pop!$B$1:$AU$1</c:f>
              <c:numCache>
                <c:formatCode>General</c:formatCode>
                <c:ptCount val="46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</c:numCache>
            </c:numRef>
          </c:cat>
          <c:val>
            <c:numRef>
              <c:f>Pop!$B$3:$AU$3</c:f>
              <c:numCache>
                <c:formatCode>General</c:formatCode>
                <c:ptCount val="46"/>
                <c:pt idx="0">
                  <c:v>667.1</c:v>
                </c:pt>
                <c:pt idx="1">
                  <c:v>660.3</c:v>
                </c:pt>
                <c:pt idx="2">
                  <c:v>665.8</c:v>
                </c:pt>
                <c:pt idx="3">
                  <c:v>682.3</c:v>
                </c:pt>
                <c:pt idx="4">
                  <c:v>698.4</c:v>
                </c:pt>
                <c:pt idx="5">
                  <c:v>715.2</c:v>
                </c:pt>
                <c:pt idx="6">
                  <c:v>735.4</c:v>
                </c:pt>
                <c:pt idx="7">
                  <c:v>754.6</c:v>
                </c:pt>
                <c:pt idx="8">
                  <c:v>774.5</c:v>
                </c:pt>
                <c:pt idx="9">
                  <c:v>796</c:v>
                </c:pt>
                <c:pt idx="10">
                  <c:v>818.3</c:v>
                </c:pt>
                <c:pt idx="11">
                  <c:v>841.1</c:v>
                </c:pt>
                <c:pt idx="12">
                  <c:v>862</c:v>
                </c:pt>
                <c:pt idx="13">
                  <c:v>881.9</c:v>
                </c:pt>
                <c:pt idx="14">
                  <c:v>900.4</c:v>
                </c:pt>
                <c:pt idx="15">
                  <c:v>916.4</c:v>
                </c:pt>
                <c:pt idx="16">
                  <c:v>930.7</c:v>
                </c:pt>
                <c:pt idx="17">
                  <c:v>943.5</c:v>
                </c:pt>
                <c:pt idx="18">
                  <c:v>956.2</c:v>
                </c:pt>
                <c:pt idx="19">
                  <c:v>969</c:v>
                </c:pt>
                <c:pt idx="20">
                  <c:v>981.2</c:v>
                </c:pt>
                <c:pt idx="21">
                  <c:v>993.9</c:v>
                </c:pt>
                <c:pt idx="22" formatCode="#,##0.00">
                  <c:v>1008.6</c:v>
                </c:pt>
                <c:pt idx="23" formatCode="#,##0.00">
                  <c:v>1023.3</c:v>
                </c:pt>
                <c:pt idx="24" formatCode="#,##0.00">
                  <c:v>1036.8</c:v>
                </c:pt>
                <c:pt idx="25" formatCode="#,##0.00">
                  <c:v>1051</c:v>
                </c:pt>
                <c:pt idx="26" formatCode="#,##0.00">
                  <c:v>1066.8</c:v>
                </c:pt>
                <c:pt idx="27" formatCode="#,##0.00">
                  <c:v>1084</c:v>
                </c:pt>
                <c:pt idx="28" formatCode="#,##0.00">
                  <c:v>1101.5999999999999</c:v>
                </c:pt>
                <c:pt idx="29" formatCode="#,##0.00">
                  <c:v>1118.7</c:v>
                </c:pt>
                <c:pt idx="30" formatCode="#,##0.00">
                  <c:v>1135.2</c:v>
                </c:pt>
                <c:pt idx="31" formatCode="#,##0.00">
                  <c:v>1150.8</c:v>
                </c:pt>
                <c:pt idx="32" formatCode="#,##0.00">
                  <c:v>1165</c:v>
                </c:pt>
                <c:pt idx="33" formatCode="#,##0.00">
                  <c:v>1178.4000000000001</c:v>
                </c:pt>
                <c:pt idx="34" formatCode="#,##0.00">
                  <c:v>1191.8</c:v>
                </c:pt>
                <c:pt idx="35" formatCode="#,##0.00">
                  <c:v>1204.9000000000001</c:v>
                </c:pt>
                <c:pt idx="36" formatCode="#,##0.00">
                  <c:v>1217.5999999999999</c:v>
                </c:pt>
                <c:pt idx="37" formatCode="#,##0.00">
                  <c:v>1230.0999999999999</c:v>
                </c:pt>
                <c:pt idx="38" formatCode="#,##0.00">
                  <c:v>1241.9000000000001</c:v>
                </c:pt>
                <c:pt idx="39" formatCode="#,##0.00">
                  <c:v>1253.7</c:v>
                </c:pt>
                <c:pt idx="40" formatCode="#,##0.00">
                  <c:v>1262.5999999999999</c:v>
                </c:pt>
                <c:pt idx="41" formatCode="#,##0.00">
                  <c:v>1271.9000000000001</c:v>
                </c:pt>
                <c:pt idx="42" formatCode="#,##0.00">
                  <c:v>1280.4000000000001</c:v>
                </c:pt>
                <c:pt idx="43" formatCode="#,##0.00">
                  <c:v>1288.4000000000001</c:v>
                </c:pt>
                <c:pt idx="44" formatCode="#,##0.00">
                  <c:v>1296.2</c:v>
                </c:pt>
                <c:pt idx="45" formatCode="#,##0.00">
                  <c:v>1304.5</c:v>
                </c:pt>
              </c:numCache>
            </c:numRef>
          </c:val>
        </c:ser>
        <c:marker val="1"/>
        <c:axId val="51185152"/>
        <c:axId val="51186688"/>
      </c:lineChart>
      <c:catAx>
        <c:axId val="5118515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51186688"/>
        <c:crosses val="autoZero"/>
        <c:auto val="1"/>
        <c:lblAlgn val="ctr"/>
        <c:lblOffset val="100"/>
      </c:catAx>
      <c:valAx>
        <c:axId val="5118668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511851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34582239720037"/>
          <c:y val="0.4116531787693205"/>
          <c:w val="0.29820844269466346"/>
          <c:h val="0.1674343832021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s-IS"/>
  <c:chart>
    <c:plotArea>
      <c:layout>
        <c:manualLayout>
          <c:layoutTarget val="inner"/>
          <c:xMode val="edge"/>
          <c:yMode val="edge"/>
          <c:x val="9.8571741032371027E-2"/>
          <c:y val="5.1400554097404488E-2"/>
          <c:w val="0.8671087051618549"/>
          <c:h val="0.76084098862642213"/>
        </c:manualLayout>
      </c:layout>
      <c:lineChart>
        <c:grouping val="standard"/>
        <c:ser>
          <c:idx val="0"/>
          <c:order val="0"/>
          <c:tx>
            <c:strRef>
              <c:f>Exp!$A$2</c:f>
              <c:strCache>
                <c:ptCount val="1"/>
                <c:pt idx="0">
                  <c:v>Russian Federation</c:v>
                </c:pt>
              </c:strCache>
            </c:strRef>
          </c:tx>
          <c:marker>
            <c:symbol val="none"/>
          </c:marker>
          <c:cat>
            <c:numRef>
              <c:f>Exp!$B$1:$AU$1</c:f>
              <c:numCache>
                <c:formatCode>General</c:formatCode>
                <c:ptCount val="46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</c:numCache>
            </c:numRef>
          </c:cat>
          <c:val>
            <c:numRef>
              <c:f>Exp!$B$2:$AU$2</c:f>
              <c:numCache>
                <c:formatCode>General</c:formatCode>
                <c:ptCount val="46"/>
                <c:pt idx="29">
                  <c:v>21.9</c:v>
                </c:pt>
                <c:pt idx="30">
                  <c:v>18.2</c:v>
                </c:pt>
                <c:pt idx="31">
                  <c:v>13.3</c:v>
                </c:pt>
                <c:pt idx="32">
                  <c:v>62.3</c:v>
                </c:pt>
                <c:pt idx="33">
                  <c:v>38.200000000000003</c:v>
                </c:pt>
                <c:pt idx="34">
                  <c:v>27.8</c:v>
                </c:pt>
                <c:pt idx="35">
                  <c:v>29.3</c:v>
                </c:pt>
                <c:pt idx="36">
                  <c:v>26.1</c:v>
                </c:pt>
                <c:pt idx="37">
                  <c:v>24.7</c:v>
                </c:pt>
                <c:pt idx="38">
                  <c:v>31.2</c:v>
                </c:pt>
                <c:pt idx="39">
                  <c:v>43.2</c:v>
                </c:pt>
                <c:pt idx="40">
                  <c:v>44.1</c:v>
                </c:pt>
                <c:pt idx="41">
                  <c:v>36.9</c:v>
                </c:pt>
                <c:pt idx="42">
                  <c:v>35.200000000000003</c:v>
                </c:pt>
                <c:pt idx="43">
                  <c:v>35.200000000000003</c:v>
                </c:pt>
                <c:pt idx="44">
                  <c:v>34.5</c:v>
                </c:pt>
                <c:pt idx="45">
                  <c:v>35.1</c:v>
                </c:pt>
              </c:numCache>
            </c:numRef>
          </c:val>
        </c:ser>
        <c:ser>
          <c:idx val="1"/>
          <c:order val="1"/>
          <c:tx>
            <c:strRef>
              <c:f>Exp!$A$3</c:f>
              <c:strCache>
                <c:ptCount val="1"/>
                <c:pt idx="0">
                  <c:v>Estonia</c:v>
                </c:pt>
              </c:strCache>
            </c:strRef>
          </c:tx>
          <c:marker>
            <c:symbol val="none"/>
          </c:marker>
          <c:cat>
            <c:numRef>
              <c:f>Exp!$B$1:$AU$1</c:f>
              <c:numCache>
                <c:formatCode>General</c:formatCode>
                <c:ptCount val="46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</c:numCache>
            </c:numRef>
          </c:cat>
          <c:val>
            <c:numRef>
              <c:f>Exp!$B$3:$AU$3</c:f>
              <c:numCache>
                <c:formatCode>General</c:formatCode>
                <c:ptCount val="46"/>
                <c:pt idx="32">
                  <c:v>60.3</c:v>
                </c:pt>
                <c:pt idx="33">
                  <c:v>66.599999999999994</c:v>
                </c:pt>
                <c:pt idx="34">
                  <c:v>71.8</c:v>
                </c:pt>
                <c:pt idx="35">
                  <c:v>68.5</c:v>
                </c:pt>
                <c:pt idx="36">
                  <c:v>63</c:v>
                </c:pt>
                <c:pt idx="37">
                  <c:v>73.3</c:v>
                </c:pt>
                <c:pt idx="38">
                  <c:v>75.2</c:v>
                </c:pt>
                <c:pt idx="39">
                  <c:v>72.2</c:v>
                </c:pt>
                <c:pt idx="40">
                  <c:v>88.4</c:v>
                </c:pt>
                <c:pt idx="41">
                  <c:v>84</c:v>
                </c:pt>
                <c:pt idx="42">
                  <c:v>74.3</c:v>
                </c:pt>
                <c:pt idx="43">
                  <c:v>74.3</c:v>
                </c:pt>
                <c:pt idx="44">
                  <c:v>78.400000000000006</c:v>
                </c:pt>
                <c:pt idx="45">
                  <c:v>84.2</c:v>
                </c:pt>
              </c:numCache>
            </c:numRef>
          </c:val>
        </c:ser>
        <c:ser>
          <c:idx val="2"/>
          <c:order val="2"/>
          <c:tx>
            <c:strRef>
              <c:f>Exp!$A$4</c:f>
              <c:strCache>
                <c:ptCount val="1"/>
                <c:pt idx="0">
                  <c:v>China</c:v>
                </c:pt>
              </c:strCache>
            </c:strRef>
          </c:tx>
          <c:marker>
            <c:symbol val="none"/>
          </c:marker>
          <c:cat>
            <c:numRef>
              <c:f>Exp!$B$1:$AU$1</c:f>
              <c:numCache>
                <c:formatCode>General</c:formatCode>
                <c:ptCount val="46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</c:numCache>
            </c:numRef>
          </c:cat>
          <c:val>
            <c:numRef>
              <c:f>Exp!$B$4:$AU$4</c:f>
              <c:numCache>
                <c:formatCode>General</c:formatCode>
                <c:ptCount val="46"/>
                <c:pt idx="10">
                  <c:v>2.6</c:v>
                </c:pt>
                <c:pt idx="11">
                  <c:v>2.8</c:v>
                </c:pt>
                <c:pt idx="12">
                  <c:v>3.2</c:v>
                </c:pt>
                <c:pt idx="13">
                  <c:v>4.3</c:v>
                </c:pt>
                <c:pt idx="14">
                  <c:v>5</c:v>
                </c:pt>
                <c:pt idx="15">
                  <c:v>4.5999999999999996</c:v>
                </c:pt>
                <c:pt idx="16">
                  <c:v>4.8</c:v>
                </c:pt>
                <c:pt idx="17">
                  <c:v>4.7</c:v>
                </c:pt>
                <c:pt idx="18">
                  <c:v>6.6</c:v>
                </c:pt>
                <c:pt idx="19">
                  <c:v>8.6</c:v>
                </c:pt>
                <c:pt idx="20">
                  <c:v>10.7</c:v>
                </c:pt>
                <c:pt idx="21">
                  <c:v>12.7</c:v>
                </c:pt>
                <c:pt idx="22">
                  <c:v>12.3</c:v>
                </c:pt>
                <c:pt idx="23">
                  <c:v>10.9</c:v>
                </c:pt>
                <c:pt idx="24">
                  <c:v>11.3</c:v>
                </c:pt>
                <c:pt idx="25">
                  <c:v>10</c:v>
                </c:pt>
                <c:pt idx="26">
                  <c:v>11.8</c:v>
                </c:pt>
                <c:pt idx="27">
                  <c:v>16.399999999999999</c:v>
                </c:pt>
                <c:pt idx="28">
                  <c:v>17.100000000000001</c:v>
                </c:pt>
                <c:pt idx="29">
                  <c:v>16.7</c:v>
                </c:pt>
                <c:pt idx="30">
                  <c:v>19.2</c:v>
                </c:pt>
                <c:pt idx="31">
                  <c:v>21</c:v>
                </c:pt>
                <c:pt idx="32">
                  <c:v>22.5</c:v>
                </c:pt>
                <c:pt idx="33">
                  <c:v>23.3</c:v>
                </c:pt>
                <c:pt idx="34">
                  <c:v>24.6</c:v>
                </c:pt>
                <c:pt idx="35">
                  <c:v>23.1</c:v>
                </c:pt>
                <c:pt idx="36">
                  <c:v>20.100000000000001</c:v>
                </c:pt>
                <c:pt idx="37">
                  <c:v>21.8</c:v>
                </c:pt>
                <c:pt idx="38">
                  <c:v>20.3</c:v>
                </c:pt>
                <c:pt idx="39">
                  <c:v>20.399999999999999</c:v>
                </c:pt>
                <c:pt idx="40">
                  <c:v>23.3</c:v>
                </c:pt>
                <c:pt idx="41">
                  <c:v>22.6</c:v>
                </c:pt>
                <c:pt idx="42">
                  <c:v>25.1</c:v>
                </c:pt>
                <c:pt idx="43">
                  <c:v>29.6</c:v>
                </c:pt>
                <c:pt idx="44">
                  <c:v>34</c:v>
                </c:pt>
                <c:pt idx="45">
                  <c:v>37.5</c:v>
                </c:pt>
              </c:numCache>
            </c:numRef>
          </c:val>
        </c:ser>
        <c:marker val="1"/>
        <c:axId val="83157376"/>
        <c:axId val="83158912"/>
      </c:lineChart>
      <c:catAx>
        <c:axId val="8315737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3158912"/>
        <c:crosses val="autoZero"/>
        <c:auto val="1"/>
        <c:lblAlgn val="ctr"/>
        <c:lblOffset val="100"/>
      </c:catAx>
      <c:valAx>
        <c:axId val="8315891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31573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5734711286089262"/>
          <c:y val="0.11053514144065339"/>
          <c:w val="0.29820844269466346"/>
          <c:h val="0.24652194517351997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s-IS"/>
  <c:chart>
    <c:plotArea>
      <c:layout>
        <c:manualLayout>
          <c:layoutTarget val="inner"/>
          <c:xMode val="edge"/>
          <c:yMode val="edge"/>
          <c:x val="6.0200165768752548E-2"/>
          <c:y val="3.1359263885604838E-2"/>
          <c:w val="0.91263309849426721"/>
          <c:h val="0.88547009287675271"/>
        </c:manualLayout>
      </c:layout>
      <c:lineChart>
        <c:grouping val="standard"/>
        <c:ser>
          <c:idx val="0"/>
          <c:order val="0"/>
          <c:tx>
            <c:strRef>
              <c:f>duties!$A$2</c:f>
              <c:strCache>
                <c:ptCount val="1"/>
                <c:pt idx="0">
                  <c:v>China</c:v>
                </c:pt>
              </c:strCache>
            </c:strRef>
          </c:tx>
          <c:cat>
            <c:numRef>
              <c:f>duties!$B$1:$P$1</c:f>
              <c:numCache>
                <c:formatCode>General</c:formatCode>
                <c:ptCount val="15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</c:numCache>
            </c:numRef>
          </c:cat>
          <c:val>
            <c:numRef>
              <c:f>duties!$B$2:$P$2</c:f>
              <c:numCache>
                <c:formatCode>General</c:formatCode>
                <c:ptCount val="15"/>
                <c:pt idx="0">
                  <c:v>22.1</c:v>
                </c:pt>
                <c:pt idx="1">
                  <c:v>24.4</c:v>
                </c:pt>
                <c:pt idx="2">
                  <c:v>24.8</c:v>
                </c:pt>
                <c:pt idx="3">
                  <c:v>29.9</c:v>
                </c:pt>
                <c:pt idx="4">
                  <c:v>10.200000000000001</c:v>
                </c:pt>
                <c:pt idx="5">
                  <c:v>9.6</c:v>
                </c:pt>
                <c:pt idx="6">
                  <c:v>9</c:v>
                </c:pt>
                <c:pt idx="7">
                  <c:v>7.6</c:v>
                </c:pt>
                <c:pt idx="8">
                  <c:v>6.6</c:v>
                </c:pt>
                <c:pt idx="12">
                  <c:v>7</c:v>
                </c:pt>
                <c:pt idx="14">
                  <c:v>7.4</c:v>
                </c:pt>
              </c:numCache>
            </c:numRef>
          </c:val>
        </c:ser>
        <c:ser>
          <c:idx val="1"/>
          <c:order val="1"/>
          <c:tx>
            <c:strRef>
              <c:f>duties!$A$3</c:f>
              <c:strCache>
                <c:ptCount val="1"/>
                <c:pt idx="0">
                  <c:v>Russian Federation</c:v>
                </c:pt>
              </c:strCache>
            </c:strRef>
          </c:tx>
          <c:cat>
            <c:numRef>
              <c:f>duties!$B$1:$P$1</c:f>
              <c:numCache>
                <c:formatCode>General</c:formatCode>
                <c:ptCount val="15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</c:numCache>
            </c:numRef>
          </c:cat>
          <c:val>
            <c:numRef>
              <c:f>duties!$B$3:$P$3</c:f>
              <c:numCache>
                <c:formatCode>General</c:formatCode>
                <c:ptCount val="15"/>
                <c:pt idx="12">
                  <c:v>8.7000000000000011</c:v>
                </c:pt>
                <c:pt idx="13">
                  <c:v>9</c:v>
                </c:pt>
                <c:pt idx="14">
                  <c:v>9.1</c:v>
                </c:pt>
              </c:numCache>
            </c:numRef>
          </c:val>
        </c:ser>
        <c:ser>
          <c:idx val="2"/>
          <c:order val="2"/>
          <c:tx>
            <c:strRef>
              <c:f>duties!$A$4</c:f>
              <c:strCache>
                <c:ptCount val="1"/>
                <c:pt idx="0">
                  <c:v>Estonia</c:v>
                </c:pt>
              </c:strCache>
            </c:strRef>
          </c:tx>
          <c:cat>
            <c:numRef>
              <c:f>duties!$B$1:$P$1</c:f>
              <c:numCache>
                <c:formatCode>General</c:formatCode>
                <c:ptCount val="15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</c:numCache>
            </c:numRef>
          </c:cat>
          <c:val>
            <c:numRef>
              <c:f>duties!$B$4:$P$4</c:f>
              <c:numCache>
                <c:formatCode>General</c:formatCode>
                <c:ptCount val="15"/>
                <c:pt idx="12">
                  <c:v>0.2</c:v>
                </c:pt>
                <c:pt idx="13">
                  <c:v>0.2</c:v>
                </c:pt>
                <c:pt idx="14">
                  <c:v>0.4</c:v>
                </c:pt>
              </c:numCache>
            </c:numRef>
          </c:val>
        </c:ser>
        <c:marker val="1"/>
        <c:axId val="83209600"/>
        <c:axId val="83223680"/>
      </c:lineChart>
      <c:catAx>
        <c:axId val="8320960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3223680"/>
        <c:crosses val="autoZero"/>
        <c:auto val="1"/>
        <c:lblAlgn val="ctr"/>
        <c:lblOffset val="100"/>
      </c:catAx>
      <c:valAx>
        <c:axId val="8322368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32096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7634203619284452"/>
          <c:y val="8.010934590122068E-2"/>
          <c:w val="0.29383340240364691"/>
          <c:h val="0.29998444282407738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s-IS"/>
  <c:chart>
    <c:plotArea>
      <c:layout>
        <c:manualLayout>
          <c:layoutTarget val="inner"/>
          <c:xMode val="edge"/>
          <c:yMode val="edge"/>
          <c:x val="0.11440944881889764"/>
          <c:y val="3.8298713458690341E-2"/>
          <c:w val="0.85302537182852189"/>
          <c:h val="0.85947798191892644"/>
        </c:manualLayout>
      </c:layout>
      <c:lineChart>
        <c:grouping val="standard"/>
        <c:ser>
          <c:idx val="0"/>
          <c:order val="0"/>
          <c:tx>
            <c:strRef>
              <c:f>infl!$A$2</c:f>
              <c:strCache>
                <c:ptCount val="1"/>
                <c:pt idx="0">
                  <c:v>Russian Federation</c:v>
                </c:pt>
              </c:strCache>
            </c:strRef>
          </c:tx>
          <c:marker>
            <c:symbol val="none"/>
          </c:marker>
          <c:cat>
            <c:numRef>
              <c:f>infl!$B$1:$AT$1</c:f>
              <c:numCache>
                <c:formatCode>General</c:formatCode>
                <c:ptCount val="45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</c:numCache>
            </c:numRef>
          </c:cat>
          <c:val>
            <c:numRef>
              <c:f>infl!$B$2:$AT$2</c:f>
              <c:numCache>
                <c:formatCode>General</c:formatCode>
                <c:ptCount val="45"/>
                <c:pt idx="29">
                  <c:v>15.9</c:v>
                </c:pt>
                <c:pt idx="30">
                  <c:v>128.6</c:v>
                </c:pt>
                <c:pt idx="31" formatCode="#,##0.00">
                  <c:v>1490.4</c:v>
                </c:pt>
                <c:pt idx="32">
                  <c:v>887.8</c:v>
                </c:pt>
                <c:pt idx="33">
                  <c:v>307.3</c:v>
                </c:pt>
                <c:pt idx="34">
                  <c:v>144</c:v>
                </c:pt>
                <c:pt idx="35">
                  <c:v>45.8</c:v>
                </c:pt>
                <c:pt idx="36">
                  <c:v>15.1</c:v>
                </c:pt>
                <c:pt idx="37">
                  <c:v>18.5</c:v>
                </c:pt>
                <c:pt idx="38">
                  <c:v>72.400000000000006</c:v>
                </c:pt>
                <c:pt idx="39">
                  <c:v>37.700000000000003</c:v>
                </c:pt>
                <c:pt idx="40">
                  <c:v>16.5</c:v>
                </c:pt>
                <c:pt idx="41">
                  <c:v>15.6</c:v>
                </c:pt>
                <c:pt idx="42">
                  <c:v>13.9</c:v>
                </c:pt>
                <c:pt idx="43">
                  <c:v>19.600000000000001</c:v>
                </c:pt>
                <c:pt idx="44">
                  <c:v>19.600000000000001</c:v>
                </c:pt>
              </c:numCache>
            </c:numRef>
          </c:val>
        </c:ser>
        <c:ser>
          <c:idx val="1"/>
          <c:order val="1"/>
          <c:tx>
            <c:strRef>
              <c:f>infl!$A$3</c:f>
              <c:strCache>
                <c:ptCount val="1"/>
                <c:pt idx="0">
                  <c:v>Estonia</c:v>
                </c:pt>
              </c:strCache>
            </c:strRef>
          </c:tx>
          <c:marker>
            <c:symbol val="none"/>
          </c:marker>
          <c:cat>
            <c:numRef>
              <c:f>infl!$B$1:$AT$1</c:f>
              <c:numCache>
                <c:formatCode>General</c:formatCode>
                <c:ptCount val="45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</c:numCache>
            </c:numRef>
          </c:cat>
          <c:val>
            <c:numRef>
              <c:f>infl!$B$3:$AT$3</c:f>
              <c:numCache>
                <c:formatCode>General</c:formatCode>
                <c:ptCount val="45"/>
                <c:pt idx="20">
                  <c:v>2.4</c:v>
                </c:pt>
                <c:pt idx="21">
                  <c:v>-3.3</c:v>
                </c:pt>
                <c:pt idx="22">
                  <c:v>3.4</c:v>
                </c:pt>
                <c:pt idx="23">
                  <c:v>-0.4</c:v>
                </c:pt>
                <c:pt idx="24">
                  <c:v>-5.6</c:v>
                </c:pt>
                <c:pt idx="25">
                  <c:v>3.1</c:v>
                </c:pt>
                <c:pt idx="26">
                  <c:v>1.8</c:v>
                </c:pt>
                <c:pt idx="27">
                  <c:v>3</c:v>
                </c:pt>
                <c:pt idx="28">
                  <c:v>8.2000000000000011</c:v>
                </c:pt>
                <c:pt idx="29">
                  <c:v>33.700000000000003</c:v>
                </c:pt>
                <c:pt idx="30">
                  <c:v>132.6</c:v>
                </c:pt>
                <c:pt idx="31">
                  <c:v>873.6</c:v>
                </c:pt>
                <c:pt idx="32">
                  <c:v>84.8</c:v>
                </c:pt>
                <c:pt idx="33">
                  <c:v>39.700000000000003</c:v>
                </c:pt>
                <c:pt idx="34">
                  <c:v>31.4</c:v>
                </c:pt>
                <c:pt idx="35">
                  <c:v>24.3</c:v>
                </c:pt>
                <c:pt idx="36">
                  <c:v>10.4</c:v>
                </c:pt>
                <c:pt idx="37">
                  <c:v>8.9</c:v>
                </c:pt>
                <c:pt idx="38">
                  <c:v>4.5</c:v>
                </c:pt>
                <c:pt idx="39">
                  <c:v>5.4</c:v>
                </c:pt>
                <c:pt idx="40">
                  <c:v>5.6</c:v>
                </c:pt>
                <c:pt idx="41">
                  <c:v>4.4000000000000004</c:v>
                </c:pt>
                <c:pt idx="42">
                  <c:v>2.1</c:v>
                </c:pt>
                <c:pt idx="43">
                  <c:v>3.1</c:v>
                </c:pt>
                <c:pt idx="44">
                  <c:v>6.2</c:v>
                </c:pt>
              </c:numCache>
            </c:numRef>
          </c:val>
        </c:ser>
        <c:ser>
          <c:idx val="2"/>
          <c:order val="2"/>
          <c:tx>
            <c:strRef>
              <c:f>infl!$A$4</c:f>
              <c:strCache>
                <c:ptCount val="1"/>
                <c:pt idx="0">
                  <c:v>China</c:v>
                </c:pt>
              </c:strCache>
            </c:strRef>
          </c:tx>
          <c:marker>
            <c:symbol val="none"/>
          </c:marker>
          <c:cat>
            <c:numRef>
              <c:f>infl!$B$1:$AT$1</c:f>
              <c:numCache>
                <c:formatCode>General</c:formatCode>
                <c:ptCount val="45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</c:numCache>
            </c:numRef>
          </c:cat>
          <c:val>
            <c:numRef>
              <c:f>infl!$B$4:$AT$4</c:f>
              <c:numCache>
                <c:formatCode>General</c:formatCode>
                <c:ptCount val="45"/>
                <c:pt idx="0">
                  <c:v>12</c:v>
                </c:pt>
                <c:pt idx="1">
                  <c:v>-1.2</c:v>
                </c:pt>
                <c:pt idx="2">
                  <c:v>-1.9000000000000001</c:v>
                </c:pt>
                <c:pt idx="3">
                  <c:v>0.60000000000000009</c:v>
                </c:pt>
                <c:pt idx="4">
                  <c:v>2.2000000000000002</c:v>
                </c:pt>
                <c:pt idx="5">
                  <c:v>-1.7</c:v>
                </c:pt>
                <c:pt idx="6">
                  <c:v>0.70000000000000007</c:v>
                </c:pt>
                <c:pt idx="7">
                  <c:v>1.3</c:v>
                </c:pt>
                <c:pt idx="8">
                  <c:v>-3.8</c:v>
                </c:pt>
                <c:pt idx="9">
                  <c:v>-2.6</c:v>
                </c:pt>
                <c:pt idx="10">
                  <c:v>0.70000000000000007</c:v>
                </c:pt>
                <c:pt idx="11">
                  <c:v>0</c:v>
                </c:pt>
                <c:pt idx="12">
                  <c:v>0.1</c:v>
                </c:pt>
                <c:pt idx="13">
                  <c:v>0.2</c:v>
                </c:pt>
                <c:pt idx="14">
                  <c:v>-1.2</c:v>
                </c:pt>
                <c:pt idx="15">
                  <c:v>-0.2</c:v>
                </c:pt>
                <c:pt idx="16">
                  <c:v>1.1000000000000001</c:v>
                </c:pt>
                <c:pt idx="17">
                  <c:v>1.3</c:v>
                </c:pt>
                <c:pt idx="18">
                  <c:v>3.6</c:v>
                </c:pt>
                <c:pt idx="19">
                  <c:v>3.8</c:v>
                </c:pt>
                <c:pt idx="20">
                  <c:v>2.2999999999999998</c:v>
                </c:pt>
                <c:pt idx="21">
                  <c:v>-0.2</c:v>
                </c:pt>
                <c:pt idx="22">
                  <c:v>1.1000000000000001</c:v>
                </c:pt>
                <c:pt idx="23">
                  <c:v>4.9000000000000004</c:v>
                </c:pt>
                <c:pt idx="24">
                  <c:v>10.1</c:v>
                </c:pt>
                <c:pt idx="25">
                  <c:v>4.5999999999999996</c:v>
                </c:pt>
                <c:pt idx="26">
                  <c:v>5.0999999999999996</c:v>
                </c:pt>
                <c:pt idx="27">
                  <c:v>12.1</c:v>
                </c:pt>
                <c:pt idx="28">
                  <c:v>8.8000000000000007</c:v>
                </c:pt>
                <c:pt idx="29">
                  <c:v>5.7</c:v>
                </c:pt>
                <c:pt idx="30">
                  <c:v>6.7</c:v>
                </c:pt>
                <c:pt idx="31">
                  <c:v>7.9</c:v>
                </c:pt>
                <c:pt idx="32">
                  <c:v>16.399999999999999</c:v>
                </c:pt>
                <c:pt idx="33">
                  <c:v>20.6</c:v>
                </c:pt>
                <c:pt idx="34">
                  <c:v>13.7</c:v>
                </c:pt>
                <c:pt idx="35">
                  <c:v>6.4</c:v>
                </c:pt>
                <c:pt idx="36">
                  <c:v>1.5</c:v>
                </c:pt>
                <c:pt idx="37">
                  <c:v>-0.9</c:v>
                </c:pt>
                <c:pt idx="38">
                  <c:v>-1.3</c:v>
                </c:pt>
                <c:pt idx="39">
                  <c:v>2.1</c:v>
                </c:pt>
                <c:pt idx="40">
                  <c:v>2.1</c:v>
                </c:pt>
                <c:pt idx="41">
                  <c:v>0.60000000000000009</c:v>
                </c:pt>
                <c:pt idx="42">
                  <c:v>2.6</c:v>
                </c:pt>
                <c:pt idx="43">
                  <c:v>6.9</c:v>
                </c:pt>
                <c:pt idx="44">
                  <c:v>3.9</c:v>
                </c:pt>
              </c:numCache>
            </c:numRef>
          </c:val>
        </c:ser>
        <c:marker val="1"/>
        <c:axId val="83260160"/>
        <c:axId val="83261696"/>
      </c:lineChart>
      <c:catAx>
        <c:axId val="8326016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3261696"/>
        <c:crosses val="autoZero"/>
        <c:auto val="1"/>
        <c:lblAlgn val="ctr"/>
        <c:lblOffset val="100"/>
      </c:catAx>
      <c:valAx>
        <c:axId val="8326169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32601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7956933508311476"/>
          <c:y val="4.5811925595113198E-2"/>
          <c:w val="0.31070289560540565"/>
          <c:h val="0.27997570775727498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s-IS"/>
  <c:chart>
    <c:plotArea>
      <c:layout>
        <c:manualLayout>
          <c:layoutTarget val="inner"/>
          <c:xMode val="edge"/>
          <c:yMode val="edge"/>
          <c:x val="9.8571741032370999E-2"/>
          <c:y val="5.1400554097404488E-2"/>
          <c:w val="0.8671087051618549"/>
          <c:h val="0.8454658792650922"/>
        </c:manualLayout>
      </c:layout>
      <c:lineChart>
        <c:grouping val="standard"/>
        <c:ser>
          <c:idx val="0"/>
          <c:order val="0"/>
          <c:tx>
            <c:strRef>
              <c:f>infl!$A$28</c:f>
              <c:strCache>
                <c:ptCount val="1"/>
                <c:pt idx="0">
                  <c:v>Russian Federation</c:v>
                </c:pt>
              </c:strCache>
            </c:strRef>
          </c:tx>
          <c:marker>
            <c:symbol val="none"/>
          </c:marker>
          <c:cat>
            <c:numRef>
              <c:f>infl!$B$27:$L$27</c:f>
              <c:numCache>
                <c:formatCode>General</c:formatCode>
                <c:ptCount val="1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</c:numCache>
            </c:numRef>
          </c:cat>
          <c:val>
            <c:numRef>
              <c:f>infl!$B$28:$L$28</c:f>
              <c:numCache>
                <c:formatCode>General</c:formatCode>
                <c:ptCount val="11"/>
                <c:pt idx="0">
                  <c:v>144</c:v>
                </c:pt>
                <c:pt idx="1">
                  <c:v>45.8</c:v>
                </c:pt>
                <c:pt idx="2">
                  <c:v>15.1</c:v>
                </c:pt>
                <c:pt idx="3">
                  <c:v>18.5</c:v>
                </c:pt>
                <c:pt idx="4">
                  <c:v>72.400000000000006</c:v>
                </c:pt>
                <c:pt idx="5">
                  <c:v>37.700000000000003</c:v>
                </c:pt>
                <c:pt idx="6">
                  <c:v>16.5</c:v>
                </c:pt>
                <c:pt idx="7">
                  <c:v>15.6</c:v>
                </c:pt>
                <c:pt idx="8">
                  <c:v>13.9</c:v>
                </c:pt>
                <c:pt idx="9">
                  <c:v>19.600000000000001</c:v>
                </c:pt>
                <c:pt idx="10">
                  <c:v>19.600000000000001</c:v>
                </c:pt>
              </c:numCache>
            </c:numRef>
          </c:val>
        </c:ser>
        <c:ser>
          <c:idx val="1"/>
          <c:order val="1"/>
          <c:tx>
            <c:strRef>
              <c:f>infl!$A$29</c:f>
              <c:strCache>
                <c:ptCount val="1"/>
                <c:pt idx="0">
                  <c:v>Estonia</c:v>
                </c:pt>
              </c:strCache>
            </c:strRef>
          </c:tx>
          <c:marker>
            <c:symbol val="none"/>
          </c:marker>
          <c:cat>
            <c:numRef>
              <c:f>infl!$B$27:$L$27</c:f>
              <c:numCache>
                <c:formatCode>General</c:formatCode>
                <c:ptCount val="1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</c:numCache>
            </c:numRef>
          </c:cat>
          <c:val>
            <c:numRef>
              <c:f>infl!$B$29:$L$29</c:f>
              <c:numCache>
                <c:formatCode>General</c:formatCode>
                <c:ptCount val="11"/>
                <c:pt idx="0">
                  <c:v>31.4</c:v>
                </c:pt>
                <c:pt idx="1">
                  <c:v>24.3</c:v>
                </c:pt>
                <c:pt idx="2">
                  <c:v>10.4</c:v>
                </c:pt>
                <c:pt idx="3">
                  <c:v>8.9</c:v>
                </c:pt>
                <c:pt idx="4">
                  <c:v>4.5</c:v>
                </c:pt>
                <c:pt idx="5">
                  <c:v>5.4</c:v>
                </c:pt>
                <c:pt idx="6">
                  <c:v>5.6</c:v>
                </c:pt>
                <c:pt idx="7">
                  <c:v>4.4000000000000004</c:v>
                </c:pt>
                <c:pt idx="8">
                  <c:v>2.1</c:v>
                </c:pt>
                <c:pt idx="9">
                  <c:v>3.1</c:v>
                </c:pt>
                <c:pt idx="10">
                  <c:v>6.2</c:v>
                </c:pt>
              </c:numCache>
            </c:numRef>
          </c:val>
        </c:ser>
        <c:ser>
          <c:idx val="2"/>
          <c:order val="2"/>
          <c:tx>
            <c:strRef>
              <c:f>infl!$A$30</c:f>
              <c:strCache>
                <c:ptCount val="1"/>
                <c:pt idx="0">
                  <c:v>China</c:v>
                </c:pt>
              </c:strCache>
            </c:strRef>
          </c:tx>
          <c:marker>
            <c:symbol val="none"/>
          </c:marker>
          <c:cat>
            <c:numRef>
              <c:f>infl!$B$27:$L$27</c:f>
              <c:numCache>
                <c:formatCode>General</c:formatCode>
                <c:ptCount val="1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</c:numCache>
            </c:numRef>
          </c:cat>
          <c:val>
            <c:numRef>
              <c:f>infl!$B$30:$L$30</c:f>
              <c:numCache>
                <c:formatCode>General</c:formatCode>
                <c:ptCount val="11"/>
                <c:pt idx="0">
                  <c:v>13.7</c:v>
                </c:pt>
                <c:pt idx="1">
                  <c:v>6.4</c:v>
                </c:pt>
                <c:pt idx="2">
                  <c:v>1.5</c:v>
                </c:pt>
                <c:pt idx="3">
                  <c:v>-0.9</c:v>
                </c:pt>
                <c:pt idx="4">
                  <c:v>-1.3</c:v>
                </c:pt>
                <c:pt idx="5">
                  <c:v>2.1</c:v>
                </c:pt>
                <c:pt idx="6">
                  <c:v>2.1</c:v>
                </c:pt>
                <c:pt idx="7">
                  <c:v>0.60000000000000009</c:v>
                </c:pt>
                <c:pt idx="8">
                  <c:v>2.6</c:v>
                </c:pt>
                <c:pt idx="9">
                  <c:v>6.9</c:v>
                </c:pt>
                <c:pt idx="10">
                  <c:v>3.9</c:v>
                </c:pt>
              </c:numCache>
            </c:numRef>
          </c:val>
        </c:ser>
        <c:marker val="1"/>
        <c:axId val="83307904"/>
        <c:axId val="83321984"/>
      </c:lineChart>
      <c:catAx>
        <c:axId val="8330790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3321984"/>
        <c:crosses val="autoZero"/>
        <c:auto val="1"/>
        <c:lblAlgn val="ctr"/>
        <c:lblOffset val="100"/>
      </c:catAx>
      <c:valAx>
        <c:axId val="8332198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33079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8790266841644756"/>
          <c:y val="0.14294254884806076"/>
          <c:w val="0.2982084426946634"/>
          <c:h val="0.25115157480314959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9.8571741032371027E-2"/>
          <c:y val="5.1400554097404488E-2"/>
          <c:w val="0.86363101487314164"/>
          <c:h val="0.74838582677165355"/>
        </c:manualLayout>
      </c:layout>
      <c:lineChart>
        <c:grouping val="standard"/>
        <c:ser>
          <c:idx val="0"/>
          <c:order val="0"/>
          <c:tx>
            <c:strRef>
              <c:f>man!$A$2</c:f>
              <c:strCache>
                <c:ptCount val="1"/>
                <c:pt idx="0">
                  <c:v>Russian Federation</c:v>
                </c:pt>
              </c:strCache>
            </c:strRef>
          </c:tx>
          <c:marker>
            <c:symbol val="none"/>
          </c:marker>
          <c:cat>
            <c:numRef>
              <c:f>man!$L$1:$AG$1</c:f>
              <c:numCache>
                <c:formatCode>General</c:formatCode>
                <c:ptCount val="22"/>
                <c:pt idx="0">
                  <c:v>1984</c:v>
                </c:pt>
                <c:pt idx="1">
                  <c:v>1985</c:v>
                </c:pt>
                <c:pt idx="2">
                  <c:v>1986</c:v>
                </c:pt>
                <c:pt idx="3">
                  <c:v>1987</c:v>
                </c:pt>
                <c:pt idx="4">
                  <c:v>1988</c:v>
                </c:pt>
                <c:pt idx="5">
                  <c:v>1989</c:v>
                </c:pt>
                <c:pt idx="6">
                  <c:v>1990</c:v>
                </c:pt>
                <c:pt idx="7">
                  <c:v>1991</c:v>
                </c:pt>
                <c:pt idx="8">
                  <c:v>1992</c:v>
                </c:pt>
                <c:pt idx="9">
                  <c:v>1993</c:v>
                </c:pt>
                <c:pt idx="10">
                  <c:v>1994</c:v>
                </c:pt>
                <c:pt idx="11">
                  <c:v>1995</c:v>
                </c:pt>
                <c:pt idx="12">
                  <c:v>1996</c:v>
                </c:pt>
                <c:pt idx="13">
                  <c:v>1997</c:v>
                </c:pt>
                <c:pt idx="14">
                  <c:v>1998</c:v>
                </c:pt>
                <c:pt idx="15">
                  <c:v>1999</c:v>
                </c:pt>
                <c:pt idx="16">
                  <c:v>2000</c:v>
                </c:pt>
                <c:pt idx="17">
                  <c:v>2001</c:v>
                </c:pt>
                <c:pt idx="18">
                  <c:v>2002</c:v>
                </c:pt>
                <c:pt idx="19">
                  <c:v>2003</c:v>
                </c:pt>
                <c:pt idx="20">
                  <c:v>2004</c:v>
                </c:pt>
                <c:pt idx="21">
                  <c:v>2005</c:v>
                </c:pt>
              </c:numCache>
            </c:numRef>
          </c:cat>
          <c:val>
            <c:numRef>
              <c:f>man!$L$2:$AG$2</c:f>
              <c:numCache>
                <c:formatCode>General</c:formatCode>
                <c:ptCount val="22"/>
                <c:pt idx="12">
                  <c:v>26</c:v>
                </c:pt>
                <c:pt idx="13">
                  <c:v>23.2</c:v>
                </c:pt>
                <c:pt idx="14">
                  <c:v>28.7</c:v>
                </c:pt>
                <c:pt idx="15">
                  <c:v>24.7</c:v>
                </c:pt>
                <c:pt idx="16">
                  <c:v>22.1</c:v>
                </c:pt>
                <c:pt idx="17">
                  <c:v>21.6</c:v>
                </c:pt>
                <c:pt idx="18">
                  <c:v>20.3</c:v>
                </c:pt>
                <c:pt idx="19">
                  <c:v>21.1</c:v>
                </c:pt>
                <c:pt idx="20">
                  <c:v>20.9</c:v>
                </c:pt>
                <c:pt idx="21">
                  <c:v>18.899999999999999</c:v>
                </c:pt>
              </c:numCache>
            </c:numRef>
          </c:val>
        </c:ser>
        <c:ser>
          <c:idx val="1"/>
          <c:order val="1"/>
          <c:tx>
            <c:strRef>
              <c:f>man!$A$3</c:f>
              <c:strCache>
                <c:ptCount val="1"/>
                <c:pt idx="0">
                  <c:v>Estonia</c:v>
                </c:pt>
              </c:strCache>
            </c:strRef>
          </c:tx>
          <c:marker>
            <c:symbol val="none"/>
          </c:marker>
          <c:cat>
            <c:numRef>
              <c:f>man!$L$1:$AG$1</c:f>
              <c:numCache>
                <c:formatCode>General</c:formatCode>
                <c:ptCount val="22"/>
                <c:pt idx="0">
                  <c:v>1984</c:v>
                </c:pt>
                <c:pt idx="1">
                  <c:v>1985</c:v>
                </c:pt>
                <c:pt idx="2">
                  <c:v>1986</c:v>
                </c:pt>
                <c:pt idx="3">
                  <c:v>1987</c:v>
                </c:pt>
                <c:pt idx="4">
                  <c:v>1988</c:v>
                </c:pt>
                <c:pt idx="5">
                  <c:v>1989</c:v>
                </c:pt>
                <c:pt idx="6">
                  <c:v>1990</c:v>
                </c:pt>
                <c:pt idx="7">
                  <c:v>1991</c:v>
                </c:pt>
                <c:pt idx="8">
                  <c:v>1992</c:v>
                </c:pt>
                <c:pt idx="9">
                  <c:v>1993</c:v>
                </c:pt>
                <c:pt idx="10">
                  <c:v>1994</c:v>
                </c:pt>
                <c:pt idx="11">
                  <c:v>1995</c:v>
                </c:pt>
                <c:pt idx="12">
                  <c:v>1996</c:v>
                </c:pt>
                <c:pt idx="13">
                  <c:v>1997</c:v>
                </c:pt>
                <c:pt idx="14">
                  <c:v>1998</c:v>
                </c:pt>
                <c:pt idx="15">
                  <c:v>1999</c:v>
                </c:pt>
                <c:pt idx="16">
                  <c:v>2000</c:v>
                </c:pt>
                <c:pt idx="17">
                  <c:v>2001</c:v>
                </c:pt>
                <c:pt idx="18">
                  <c:v>2002</c:v>
                </c:pt>
                <c:pt idx="19">
                  <c:v>2003</c:v>
                </c:pt>
                <c:pt idx="20">
                  <c:v>2004</c:v>
                </c:pt>
                <c:pt idx="21">
                  <c:v>2005</c:v>
                </c:pt>
              </c:numCache>
            </c:numRef>
          </c:cat>
          <c:val>
            <c:numRef>
              <c:f>man!$L$3:$AG$3</c:f>
              <c:numCache>
                <c:formatCode>General</c:formatCode>
                <c:ptCount val="22"/>
                <c:pt idx="11">
                  <c:v>65.099999999999994</c:v>
                </c:pt>
                <c:pt idx="12">
                  <c:v>68.2</c:v>
                </c:pt>
                <c:pt idx="13">
                  <c:v>65.5</c:v>
                </c:pt>
                <c:pt idx="14">
                  <c:v>67.7</c:v>
                </c:pt>
                <c:pt idx="15">
                  <c:v>67.5</c:v>
                </c:pt>
                <c:pt idx="16">
                  <c:v>72.7</c:v>
                </c:pt>
                <c:pt idx="17">
                  <c:v>75.2</c:v>
                </c:pt>
                <c:pt idx="18">
                  <c:v>72.400000000000006</c:v>
                </c:pt>
                <c:pt idx="19">
                  <c:v>74.5</c:v>
                </c:pt>
                <c:pt idx="20">
                  <c:v>77.400000000000006</c:v>
                </c:pt>
                <c:pt idx="21">
                  <c:v>68.7</c:v>
                </c:pt>
              </c:numCache>
            </c:numRef>
          </c:val>
        </c:ser>
        <c:ser>
          <c:idx val="2"/>
          <c:order val="2"/>
          <c:tx>
            <c:strRef>
              <c:f>man!$A$4</c:f>
              <c:strCache>
                <c:ptCount val="1"/>
                <c:pt idx="0">
                  <c:v>China</c:v>
                </c:pt>
              </c:strCache>
            </c:strRef>
          </c:tx>
          <c:marker>
            <c:symbol val="none"/>
          </c:marker>
          <c:cat>
            <c:numRef>
              <c:f>man!$L$1:$AG$1</c:f>
              <c:numCache>
                <c:formatCode>General</c:formatCode>
                <c:ptCount val="22"/>
                <c:pt idx="0">
                  <c:v>1984</c:v>
                </c:pt>
                <c:pt idx="1">
                  <c:v>1985</c:v>
                </c:pt>
                <c:pt idx="2">
                  <c:v>1986</c:v>
                </c:pt>
                <c:pt idx="3">
                  <c:v>1987</c:v>
                </c:pt>
                <c:pt idx="4">
                  <c:v>1988</c:v>
                </c:pt>
                <c:pt idx="5">
                  <c:v>1989</c:v>
                </c:pt>
                <c:pt idx="6">
                  <c:v>1990</c:v>
                </c:pt>
                <c:pt idx="7">
                  <c:v>1991</c:v>
                </c:pt>
                <c:pt idx="8">
                  <c:v>1992</c:v>
                </c:pt>
                <c:pt idx="9">
                  <c:v>1993</c:v>
                </c:pt>
                <c:pt idx="10">
                  <c:v>1994</c:v>
                </c:pt>
                <c:pt idx="11">
                  <c:v>1995</c:v>
                </c:pt>
                <c:pt idx="12">
                  <c:v>1996</c:v>
                </c:pt>
                <c:pt idx="13">
                  <c:v>1997</c:v>
                </c:pt>
                <c:pt idx="14">
                  <c:v>1998</c:v>
                </c:pt>
                <c:pt idx="15">
                  <c:v>1999</c:v>
                </c:pt>
                <c:pt idx="16">
                  <c:v>2000</c:v>
                </c:pt>
                <c:pt idx="17">
                  <c:v>2001</c:v>
                </c:pt>
                <c:pt idx="18">
                  <c:v>2002</c:v>
                </c:pt>
                <c:pt idx="19">
                  <c:v>2003</c:v>
                </c:pt>
                <c:pt idx="20">
                  <c:v>2004</c:v>
                </c:pt>
                <c:pt idx="21">
                  <c:v>2005</c:v>
                </c:pt>
              </c:numCache>
            </c:numRef>
          </c:cat>
          <c:val>
            <c:numRef>
              <c:f>man!$L$4:$AG$4</c:f>
              <c:numCache>
                <c:formatCode>General</c:formatCode>
                <c:ptCount val="22"/>
                <c:pt idx="0">
                  <c:v>47.7</c:v>
                </c:pt>
                <c:pt idx="1">
                  <c:v>26.4</c:v>
                </c:pt>
                <c:pt idx="2">
                  <c:v>28.8</c:v>
                </c:pt>
                <c:pt idx="3">
                  <c:v>58.3</c:v>
                </c:pt>
                <c:pt idx="4">
                  <c:v>63.4</c:v>
                </c:pt>
                <c:pt idx="5">
                  <c:v>69.400000000000006</c:v>
                </c:pt>
                <c:pt idx="6">
                  <c:v>71.599999999999994</c:v>
                </c:pt>
                <c:pt idx="7">
                  <c:v>75.7</c:v>
                </c:pt>
                <c:pt idx="8">
                  <c:v>78.7</c:v>
                </c:pt>
                <c:pt idx="9">
                  <c:v>80.599999999999994</c:v>
                </c:pt>
                <c:pt idx="10">
                  <c:v>82.3</c:v>
                </c:pt>
                <c:pt idx="11">
                  <c:v>84.1</c:v>
                </c:pt>
                <c:pt idx="12">
                  <c:v>84.4</c:v>
                </c:pt>
                <c:pt idx="13">
                  <c:v>85.4</c:v>
                </c:pt>
                <c:pt idx="14">
                  <c:v>87.3</c:v>
                </c:pt>
                <c:pt idx="15">
                  <c:v>88.3</c:v>
                </c:pt>
                <c:pt idx="16">
                  <c:v>88.2</c:v>
                </c:pt>
                <c:pt idx="17">
                  <c:v>88.6</c:v>
                </c:pt>
                <c:pt idx="18">
                  <c:v>89.8</c:v>
                </c:pt>
                <c:pt idx="19">
                  <c:v>90.6</c:v>
                </c:pt>
                <c:pt idx="20">
                  <c:v>91.4</c:v>
                </c:pt>
                <c:pt idx="21">
                  <c:v>91.9</c:v>
                </c:pt>
              </c:numCache>
            </c:numRef>
          </c:val>
        </c:ser>
        <c:marker val="1"/>
        <c:axId val="83378944"/>
        <c:axId val="83380480"/>
      </c:lineChart>
      <c:catAx>
        <c:axId val="8337894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3380480"/>
        <c:crosses val="autoZero"/>
        <c:auto val="1"/>
        <c:lblAlgn val="ctr"/>
        <c:lblOffset val="100"/>
      </c:catAx>
      <c:valAx>
        <c:axId val="8338048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33789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4170382649537231"/>
          <c:y val="0.48108131863778575"/>
          <c:w val="0.29820844269466346"/>
          <c:h val="0.25115157480314959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8.4488407699037621E-2"/>
          <c:y val="5.1400554097404488E-2"/>
          <c:w val="0.88396981627296578"/>
          <c:h val="0.79822506561679785"/>
        </c:manualLayout>
      </c:layout>
      <c:lineChart>
        <c:grouping val="standard"/>
        <c:ser>
          <c:idx val="0"/>
          <c:order val="0"/>
          <c:tx>
            <c:strRef>
              <c:f>Gini!$A$2</c:f>
              <c:strCache>
                <c:ptCount val="1"/>
                <c:pt idx="0">
                  <c:v>Russian Federation</c:v>
                </c:pt>
              </c:strCache>
            </c:strRef>
          </c:tx>
          <c:cat>
            <c:numRef>
              <c:f>Gini!$B$1:$R$1</c:f>
              <c:numCache>
                <c:formatCode>General</c:formatCode>
                <c:ptCount val="1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</c:numCache>
            </c:numRef>
          </c:cat>
          <c:val>
            <c:numRef>
              <c:f>Gini!$B$2:$R$2</c:f>
              <c:numCache>
                <c:formatCode>General</c:formatCode>
                <c:ptCount val="17"/>
                <c:pt idx="0">
                  <c:v>23.8</c:v>
                </c:pt>
                <c:pt idx="8">
                  <c:v>46.2</c:v>
                </c:pt>
                <c:pt idx="10">
                  <c:v>44.4</c:v>
                </c:pt>
                <c:pt idx="12">
                  <c:v>45.6</c:v>
                </c:pt>
                <c:pt idx="14">
                  <c:v>39.9</c:v>
                </c:pt>
              </c:numCache>
            </c:numRef>
          </c:val>
        </c:ser>
        <c:ser>
          <c:idx val="1"/>
          <c:order val="1"/>
          <c:tx>
            <c:strRef>
              <c:f>Gini!$A$3</c:f>
              <c:strCache>
                <c:ptCount val="1"/>
                <c:pt idx="0">
                  <c:v>Estonia</c:v>
                </c:pt>
              </c:strCache>
            </c:strRef>
          </c:tx>
          <c:cat>
            <c:numRef>
              <c:f>Gini!$B$1:$R$1</c:f>
              <c:numCache>
                <c:formatCode>General</c:formatCode>
                <c:ptCount val="1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</c:numCache>
            </c:numRef>
          </c:cat>
          <c:val>
            <c:numRef>
              <c:f>Gini!$B$3:$R$3</c:f>
              <c:numCache>
                <c:formatCode>General</c:formatCode>
                <c:ptCount val="17"/>
                <c:pt idx="0">
                  <c:v>23</c:v>
                </c:pt>
                <c:pt idx="5">
                  <c:v>39.5</c:v>
                </c:pt>
                <c:pt idx="7">
                  <c:v>30.1</c:v>
                </c:pt>
                <c:pt idx="10">
                  <c:v>37.6</c:v>
                </c:pt>
                <c:pt idx="15">
                  <c:v>35.800000000000004</c:v>
                </c:pt>
              </c:numCache>
            </c:numRef>
          </c:val>
        </c:ser>
        <c:ser>
          <c:idx val="2"/>
          <c:order val="2"/>
          <c:tx>
            <c:strRef>
              <c:f>Gini!$A$4</c:f>
              <c:strCache>
                <c:ptCount val="1"/>
                <c:pt idx="0">
                  <c:v>China</c:v>
                </c:pt>
              </c:strCache>
            </c:strRef>
          </c:tx>
          <c:cat>
            <c:numRef>
              <c:f>Gini!$B$1:$R$1</c:f>
              <c:numCache>
                <c:formatCode>General</c:formatCode>
                <c:ptCount val="1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</c:numCache>
            </c:numRef>
          </c:cat>
          <c:val>
            <c:numRef>
              <c:f>Gini!$B$4:$R$4</c:f>
              <c:numCache>
                <c:formatCode>General</c:formatCode>
                <c:ptCount val="17"/>
                <c:pt idx="16">
                  <c:v>46.9</c:v>
                </c:pt>
              </c:numCache>
            </c:numRef>
          </c:val>
        </c:ser>
        <c:marker val="1"/>
        <c:axId val="83399808"/>
        <c:axId val="83401344"/>
      </c:lineChart>
      <c:catAx>
        <c:axId val="8339980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3401344"/>
        <c:crosses val="autoZero"/>
        <c:auto val="1"/>
        <c:lblAlgn val="ctr"/>
        <c:lblOffset val="100"/>
      </c:catAx>
      <c:valAx>
        <c:axId val="8340134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33998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73471128608932"/>
          <c:y val="0.53183143773694952"/>
          <c:w val="0.29820844269466346"/>
          <c:h val="0.27429972295129773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s-I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corr1!$B$8</c:f>
              <c:strCache>
                <c:ptCount val="1"/>
                <c:pt idx="0">
                  <c:v>2005</c:v>
                </c:pt>
              </c:strCache>
            </c:strRef>
          </c:tx>
          <c:cat>
            <c:strRef>
              <c:f>corr1!$A$9:$A$11</c:f>
              <c:strCache>
                <c:ptCount val="3"/>
                <c:pt idx="0">
                  <c:v>Russian Federation</c:v>
                </c:pt>
                <c:pt idx="1">
                  <c:v>Estonia</c:v>
                </c:pt>
                <c:pt idx="2">
                  <c:v>China</c:v>
                </c:pt>
              </c:strCache>
            </c:strRef>
          </c:cat>
          <c:val>
            <c:numRef>
              <c:f>corr1!$B$9:$B$11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6.5</c:v>
                </c:pt>
                <c:pt idx="2">
                  <c:v>3.5</c:v>
                </c:pt>
              </c:numCache>
            </c:numRef>
          </c:val>
        </c:ser>
        <c:shape val="box"/>
        <c:axId val="83475072"/>
        <c:axId val="83480960"/>
        <c:axId val="0"/>
      </c:bar3DChart>
      <c:catAx>
        <c:axId val="83475072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83480960"/>
        <c:crosses val="autoZero"/>
        <c:auto val="1"/>
        <c:lblAlgn val="ctr"/>
        <c:lblOffset val="100"/>
      </c:catAx>
      <c:valAx>
        <c:axId val="8348096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3475072"/>
        <c:crosses val="autoZero"/>
        <c:crossBetween val="between"/>
      </c:valAx>
    </c:plotArea>
    <c:plotVisOnly val="1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corr1!$B$1</c:f>
              <c:strCache>
                <c:ptCount val="1"/>
                <c:pt idx="0">
                  <c:v>2005</c:v>
                </c:pt>
              </c:strCache>
            </c:strRef>
          </c:tx>
          <c:cat>
            <c:strRef>
              <c:f>corr1!$A$2:$A$4</c:f>
              <c:strCache>
                <c:ptCount val="3"/>
                <c:pt idx="0">
                  <c:v>Russian Federation</c:v>
                </c:pt>
                <c:pt idx="1">
                  <c:v>Estonia</c:v>
                </c:pt>
                <c:pt idx="2">
                  <c:v>China</c:v>
                </c:pt>
              </c:strCache>
            </c:strRef>
          </c:cat>
          <c:val>
            <c:numRef>
              <c:f>corr1!$B$2:$B$4</c:f>
              <c:numCache>
                <c:formatCode>General</c:formatCode>
                <c:ptCount val="3"/>
                <c:pt idx="0">
                  <c:v>15.4</c:v>
                </c:pt>
                <c:pt idx="1">
                  <c:v>4.2</c:v>
                </c:pt>
                <c:pt idx="2">
                  <c:v>27.3</c:v>
                </c:pt>
              </c:numCache>
            </c:numRef>
          </c:val>
        </c:ser>
        <c:shape val="box"/>
        <c:axId val="83488128"/>
        <c:axId val="83514496"/>
        <c:axId val="0"/>
      </c:bar3DChart>
      <c:catAx>
        <c:axId val="83488128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83514496"/>
        <c:crosses val="autoZero"/>
        <c:auto val="1"/>
        <c:lblAlgn val="ctr"/>
        <c:lblOffset val="100"/>
      </c:catAx>
      <c:valAx>
        <c:axId val="8351449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3488128"/>
        <c:crosses val="autoZero"/>
        <c:crossBetween val="between"/>
      </c:valAx>
    </c:plotArea>
    <c:plotVisOnly val="1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s-IS"/>
  <c:chart>
    <c:plotArea>
      <c:layout>
        <c:manualLayout>
          <c:layoutTarget val="inner"/>
          <c:xMode val="edge"/>
          <c:yMode val="edge"/>
          <c:x val="9.2988407699037615E-2"/>
          <c:y val="5.1400554097404488E-2"/>
          <c:w val="0.87990048118985165"/>
          <c:h val="0.89719889180519141"/>
        </c:manualLayout>
      </c:layout>
      <c:lineChart>
        <c:grouping val="standard"/>
        <c:ser>
          <c:idx val="0"/>
          <c:order val="0"/>
          <c:tx>
            <c:strRef>
              <c:f>democr!$B$1</c:f>
              <c:strCache>
                <c:ptCount val="1"/>
                <c:pt idx="0">
                  <c:v>China</c:v>
                </c:pt>
              </c:strCache>
            </c:strRef>
          </c:tx>
          <c:marker>
            <c:symbol val="none"/>
          </c:marker>
          <c:cat>
            <c:numRef>
              <c:f>democr!$A$2:$A$45</c:f>
              <c:numCache>
                <c:formatCode>0</c:formatCode>
                <c:ptCount val="44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</c:numCache>
            </c:numRef>
          </c:cat>
          <c:val>
            <c:numRef>
              <c:f>democr!$B$2:$B$45</c:f>
              <c:numCache>
                <c:formatCode>0</c:formatCode>
                <c:ptCount val="44"/>
                <c:pt idx="0">
                  <c:v>-8</c:v>
                </c:pt>
                <c:pt idx="1">
                  <c:v>-8</c:v>
                </c:pt>
                <c:pt idx="2">
                  <c:v>-8</c:v>
                </c:pt>
                <c:pt idx="3">
                  <c:v>-8</c:v>
                </c:pt>
                <c:pt idx="4">
                  <c:v>-8</c:v>
                </c:pt>
                <c:pt idx="5">
                  <c:v>-8</c:v>
                </c:pt>
                <c:pt idx="6">
                  <c:v>-9</c:v>
                </c:pt>
                <c:pt idx="7">
                  <c:v>-9</c:v>
                </c:pt>
                <c:pt idx="8">
                  <c:v>-9</c:v>
                </c:pt>
                <c:pt idx="9">
                  <c:v>-8</c:v>
                </c:pt>
                <c:pt idx="10">
                  <c:v>-8</c:v>
                </c:pt>
                <c:pt idx="11">
                  <c:v>-8</c:v>
                </c:pt>
                <c:pt idx="12">
                  <c:v>-8</c:v>
                </c:pt>
                <c:pt idx="13">
                  <c:v>-8</c:v>
                </c:pt>
                <c:pt idx="14">
                  <c:v>-8</c:v>
                </c:pt>
                <c:pt idx="15">
                  <c:v>-8</c:v>
                </c:pt>
                <c:pt idx="16">
                  <c:v>-7</c:v>
                </c:pt>
                <c:pt idx="17">
                  <c:v>-7</c:v>
                </c:pt>
                <c:pt idx="18">
                  <c:v>-7</c:v>
                </c:pt>
                <c:pt idx="19">
                  <c:v>-7</c:v>
                </c:pt>
                <c:pt idx="20">
                  <c:v>-7</c:v>
                </c:pt>
                <c:pt idx="21">
                  <c:v>-7</c:v>
                </c:pt>
                <c:pt idx="22">
                  <c:v>-7</c:v>
                </c:pt>
                <c:pt idx="23">
                  <c:v>-7</c:v>
                </c:pt>
                <c:pt idx="24">
                  <c:v>-7</c:v>
                </c:pt>
                <c:pt idx="25">
                  <c:v>-7</c:v>
                </c:pt>
                <c:pt idx="26">
                  <c:v>-7</c:v>
                </c:pt>
                <c:pt idx="27">
                  <c:v>-7</c:v>
                </c:pt>
                <c:pt idx="28">
                  <c:v>-7</c:v>
                </c:pt>
                <c:pt idx="29">
                  <c:v>-7</c:v>
                </c:pt>
                <c:pt idx="30">
                  <c:v>-7</c:v>
                </c:pt>
                <c:pt idx="31">
                  <c:v>-7</c:v>
                </c:pt>
                <c:pt idx="32">
                  <c:v>-7</c:v>
                </c:pt>
                <c:pt idx="33">
                  <c:v>-7</c:v>
                </c:pt>
                <c:pt idx="34">
                  <c:v>-7</c:v>
                </c:pt>
                <c:pt idx="35">
                  <c:v>-7</c:v>
                </c:pt>
                <c:pt idx="36">
                  <c:v>-7</c:v>
                </c:pt>
                <c:pt idx="37">
                  <c:v>-7</c:v>
                </c:pt>
                <c:pt idx="38">
                  <c:v>-7</c:v>
                </c:pt>
                <c:pt idx="39">
                  <c:v>-7</c:v>
                </c:pt>
                <c:pt idx="40">
                  <c:v>-7</c:v>
                </c:pt>
                <c:pt idx="41">
                  <c:v>-7</c:v>
                </c:pt>
                <c:pt idx="42">
                  <c:v>-7</c:v>
                </c:pt>
                <c:pt idx="43">
                  <c:v>-7</c:v>
                </c:pt>
              </c:numCache>
            </c:numRef>
          </c:val>
        </c:ser>
        <c:ser>
          <c:idx val="1"/>
          <c:order val="1"/>
          <c:tx>
            <c:strRef>
              <c:f>democr!$C$1</c:f>
              <c:strCache>
                <c:ptCount val="1"/>
                <c:pt idx="0">
                  <c:v>Estonia</c:v>
                </c:pt>
              </c:strCache>
            </c:strRef>
          </c:tx>
          <c:marker>
            <c:symbol val="none"/>
          </c:marker>
          <c:cat>
            <c:numRef>
              <c:f>democr!$A$2:$A$45</c:f>
              <c:numCache>
                <c:formatCode>0</c:formatCode>
                <c:ptCount val="44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</c:numCache>
            </c:numRef>
          </c:cat>
          <c:val>
            <c:numRef>
              <c:f>democr!$C$2:$C$45</c:f>
              <c:numCache>
                <c:formatCode>General</c:formatCode>
                <c:ptCount val="44"/>
                <c:pt idx="31" formatCode="0">
                  <c:v>6</c:v>
                </c:pt>
                <c:pt idx="32" formatCode="0">
                  <c:v>6</c:v>
                </c:pt>
                <c:pt idx="33" formatCode="0">
                  <c:v>6</c:v>
                </c:pt>
                <c:pt idx="34" formatCode="0">
                  <c:v>6</c:v>
                </c:pt>
                <c:pt idx="35" formatCode="0">
                  <c:v>6</c:v>
                </c:pt>
                <c:pt idx="36" formatCode="0">
                  <c:v>6</c:v>
                </c:pt>
                <c:pt idx="37" formatCode="0">
                  <c:v>6</c:v>
                </c:pt>
                <c:pt idx="38" formatCode="0">
                  <c:v>6</c:v>
                </c:pt>
                <c:pt idx="39" formatCode="0">
                  <c:v>6</c:v>
                </c:pt>
                <c:pt idx="40" formatCode="0">
                  <c:v>6</c:v>
                </c:pt>
                <c:pt idx="41" formatCode="0">
                  <c:v>6</c:v>
                </c:pt>
                <c:pt idx="42" formatCode="0">
                  <c:v>6</c:v>
                </c:pt>
                <c:pt idx="43" formatCode="0">
                  <c:v>6</c:v>
                </c:pt>
              </c:numCache>
            </c:numRef>
          </c:val>
        </c:ser>
        <c:ser>
          <c:idx val="2"/>
          <c:order val="2"/>
          <c:tx>
            <c:strRef>
              <c:f>democr!$D$1</c:f>
              <c:strCache>
                <c:ptCount val="1"/>
                <c:pt idx="0">
                  <c:v>Russia</c:v>
                </c:pt>
              </c:strCache>
            </c:strRef>
          </c:tx>
          <c:marker>
            <c:symbol val="none"/>
          </c:marker>
          <c:cat>
            <c:numRef>
              <c:f>democr!$A$2:$A$45</c:f>
              <c:numCache>
                <c:formatCode>0</c:formatCode>
                <c:ptCount val="44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</c:numCache>
            </c:numRef>
          </c:cat>
          <c:val>
            <c:numRef>
              <c:f>democr!$D$2:$D$45</c:f>
              <c:numCache>
                <c:formatCode>General</c:formatCode>
                <c:ptCount val="44"/>
                <c:pt idx="32" formatCode="0">
                  <c:v>6</c:v>
                </c:pt>
                <c:pt idx="33" formatCode="0">
                  <c:v>4</c:v>
                </c:pt>
                <c:pt idx="34" formatCode="0">
                  <c:v>4</c:v>
                </c:pt>
                <c:pt idx="35" formatCode="0">
                  <c:v>4</c:v>
                </c:pt>
                <c:pt idx="36" formatCode="0">
                  <c:v>4</c:v>
                </c:pt>
                <c:pt idx="37" formatCode="0">
                  <c:v>4</c:v>
                </c:pt>
                <c:pt idx="38" formatCode="0">
                  <c:v>4</c:v>
                </c:pt>
                <c:pt idx="39" formatCode="0">
                  <c:v>4</c:v>
                </c:pt>
                <c:pt idx="40" formatCode="0">
                  <c:v>7</c:v>
                </c:pt>
                <c:pt idx="41" formatCode="0">
                  <c:v>7</c:v>
                </c:pt>
                <c:pt idx="42" formatCode="0">
                  <c:v>7</c:v>
                </c:pt>
                <c:pt idx="43" formatCode="0">
                  <c:v>7</c:v>
                </c:pt>
              </c:numCache>
            </c:numRef>
          </c:val>
        </c:ser>
        <c:marker val="1"/>
        <c:axId val="83644800"/>
        <c:axId val="83646336"/>
      </c:lineChart>
      <c:catAx>
        <c:axId val="83644800"/>
        <c:scaling>
          <c:orientation val="minMax"/>
        </c:scaling>
        <c:axPos val="b"/>
        <c:numFmt formatCode="0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3646336"/>
        <c:crosses val="autoZero"/>
        <c:auto val="1"/>
        <c:lblAlgn val="ctr"/>
        <c:lblOffset val="100"/>
      </c:catAx>
      <c:valAx>
        <c:axId val="83646336"/>
        <c:scaling>
          <c:orientation val="minMax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36448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7288888888888893"/>
          <c:y val="8.7386993292505113E-2"/>
          <c:w val="0.16600000000000001"/>
          <c:h val="0.25115157480314959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0.12673840769903771"/>
          <c:y val="5.1400554097404488E-2"/>
          <c:w val="0.83894203849518911"/>
          <c:h val="0.76084098862642213"/>
        </c:manualLayout>
      </c:layout>
      <c:lineChart>
        <c:grouping val="standard"/>
        <c:ser>
          <c:idx val="0"/>
          <c:order val="0"/>
          <c:tx>
            <c:strRef>
              <c:f>GDPpcPPP!$A$2</c:f>
              <c:strCache>
                <c:ptCount val="1"/>
                <c:pt idx="0">
                  <c:v>Russian Federation</c:v>
                </c:pt>
              </c:strCache>
            </c:strRef>
          </c:tx>
          <c:marker>
            <c:symbol val="none"/>
          </c:marker>
          <c:cat>
            <c:numRef>
              <c:f>GDPpcPPP!$B$1:$AF$1</c:f>
              <c:numCache>
                <c:formatCode>General</c:formatCode>
                <c:ptCount val="31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  <c:pt idx="8">
                  <c:v>1983</c:v>
                </c:pt>
                <c:pt idx="9">
                  <c:v>1984</c:v>
                </c:pt>
                <c:pt idx="10">
                  <c:v>1985</c:v>
                </c:pt>
                <c:pt idx="11">
                  <c:v>1986</c:v>
                </c:pt>
                <c:pt idx="12">
                  <c:v>1987</c:v>
                </c:pt>
                <c:pt idx="13">
                  <c:v>1988</c:v>
                </c:pt>
                <c:pt idx="14">
                  <c:v>1989</c:v>
                </c:pt>
                <c:pt idx="15">
                  <c:v>1990</c:v>
                </c:pt>
                <c:pt idx="16">
                  <c:v>1991</c:v>
                </c:pt>
                <c:pt idx="17">
                  <c:v>1992</c:v>
                </c:pt>
                <c:pt idx="18">
                  <c:v>1993</c:v>
                </c:pt>
                <c:pt idx="19">
                  <c:v>1994</c:v>
                </c:pt>
                <c:pt idx="20">
                  <c:v>1995</c:v>
                </c:pt>
                <c:pt idx="21">
                  <c:v>1996</c:v>
                </c:pt>
                <c:pt idx="22">
                  <c:v>1997</c:v>
                </c:pt>
                <c:pt idx="23">
                  <c:v>1998</c:v>
                </c:pt>
                <c:pt idx="24">
                  <c:v>1999</c:v>
                </c:pt>
                <c:pt idx="25">
                  <c:v>2000</c:v>
                </c:pt>
                <c:pt idx="26">
                  <c:v>2001</c:v>
                </c:pt>
                <c:pt idx="27">
                  <c:v>2002</c:v>
                </c:pt>
                <c:pt idx="28">
                  <c:v>2003</c:v>
                </c:pt>
                <c:pt idx="29">
                  <c:v>2004</c:v>
                </c:pt>
                <c:pt idx="30">
                  <c:v>2005</c:v>
                </c:pt>
              </c:numCache>
            </c:numRef>
          </c:cat>
          <c:val>
            <c:numRef>
              <c:f>GDPpcPPP!$B$2:$AF$2</c:f>
              <c:numCache>
                <c:formatCode>General</c:formatCode>
                <c:ptCount val="31"/>
                <c:pt idx="14" formatCode="#,##0.00">
                  <c:v>10628.8</c:v>
                </c:pt>
                <c:pt idx="15" formatCode="#,##0.00">
                  <c:v>10270.200000000004</c:v>
                </c:pt>
                <c:pt idx="16" formatCode="#,##0.00">
                  <c:v>9730.1</c:v>
                </c:pt>
                <c:pt idx="17" formatCode="#,##0.00">
                  <c:v>8312.6</c:v>
                </c:pt>
                <c:pt idx="18" formatCode="#,##0.00">
                  <c:v>7600.6</c:v>
                </c:pt>
                <c:pt idx="19" formatCode="#,##0.00">
                  <c:v>6653.5</c:v>
                </c:pt>
                <c:pt idx="20" formatCode="#,##0.00">
                  <c:v>6386.2</c:v>
                </c:pt>
                <c:pt idx="21" formatCode="#,##0.00">
                  <c:v>6173</c:v>
                </c:pt>
                <c:pt idx="22" formatCode="#,##0.00">
                  <c:v>6278</c:v>
                </c:pt>
                <c:pt idx="23" formatCode="#,##0.00">
                  <c:v>5961.6</c:v>
                </c:pt>
                <c:pt idx="24" formatCode="#,##0.00">
                  <c:v>6368.7</c:v>
                </c:pt>
                <c:pt idx="25" formatCode="#,##0.00">
                  <c:v>7005.9</c:v>
                </c:pt>
                <c:pt idx="26" formatCode="#,##0.00">
                  <c:v>7380.5</c:v>
                </c:pt>
                <c:pt idx="27" formatCode="#,##0.00">
                  <c:v>7765.1</c:v>
                </c:pt>
                <c:pt idx="28" formatCode="#,##0.00">
                  <c:v>8376.1</c:v>
                </c:pt>
                <c:pt idx="29" formatCode="#,##0.00">
                  <c:v>9021.2000000000007</c:v>
                </c:pt>
                <c:pt idx="30" formatCode="#,##0.00">
                  <c:v>9648</c:v>
                </c:pt>
              </c:numCache>
            </c:numRef>
          </c:val>
        </c:ser>
        <c:ser>
          <c:idx val="1"/>
          <c:order val="1"/>
          <c:tx>
            <c:strRef>
              <c:f>GDPpcPPP!$A$3</c:f>
              <c:strCache>
                <c:ptCount val="1"/>
                <c:pt idx="0">
                  <c:v>Estonia</c:v>
                </c:pt>
              </c:strCache>
            </c:strRef>
          </c:tx>
          <c:marker>
            <c:symbol val="none"/>
          </c:marker>
          <c:cat>
            <c:numRef>
              <c:f>GDPpcPPP!$B$1:$AF$1</c:f>
              <c:numCache>
                <c:formatCode>General</c:formatCode>
                <c:ptCount val="31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  <c:pt idx="8">
                  <c:v>1983</c:v>
                </c:pt>
                <c:pt idx="9">
                  <c:v>1984</c:v>
                </c:pt>
                <c:pt idx="10">
                  <c:v>1985</c:v>
                </c:pt>
                <c:pt idx="11">
                  <c:v>1986</c:v>
                </c:pt>
                <c:pt idx="12">
                  <c:v>1987</c:v>
                </c:pt>
                <c:pt idx="13">
                  <c:v>1988</c:v>
                </c:pt>
                <c:pt idx="14">
                  <c:v>1989</c:v>
                </c:pt>
                <c:pt idx="15">
                  <c:v>1990</c:v>
                </c:pt>
                <c:pt idx="16">
                  <c:v>1991</c:v>
                </c:pt>
                <c:pt idx="17">
                  <c:v>1992</c:v>
                </c:pt>
                <c:pt idx="18">
                  <c:v>1993</c:v>
                </c:pt>
                <c:pt idx="19">
                  <c:v>1994</c:v>
                </c:pt>
                <c:pt idx="20">
                  <c:v>1995</c:v>
                </c:pt>
                <c:pt idx="21">
                  <c:v>1996</c:v>
                </c:pt>
                <c:pt idx="22">
                  <c:v>1997</c:v>
                </c:pt>
                <c:pt idx="23">
                  <c:v>1998</c:v>
                </c:pt>
                <c:pt idx="24">
                  <c:v>1999</c:v>
                </c:pt>
                <c:pt idx="25">
                  <c:v>2000</c:v>
                </c:pt>
                <c:pt idx="26">
                  <c:v>2001</c:v>
                </c:pt>
                <c:pt idx="27">
                  <c:v>2002</c:v>
                </c:pt>
                <c:pt idx="28">
                  <c:v>2003</c:v>
                </c:pt>
                <c:pt idx="29">
                  <c:v>2004</c:v>
                </c:pt>
                <c:pt idx="30">
                  <c:v>2005</c:v>
                </c:pt>
              </c:numCache>
            </c:numRef>
          </c:cat>
          <c:val>
            <c:numRef>
              <c:f>GDPpcPPP!$B$3:$AF$3</c:f>
              <c:numCache>
                <c:formatCode>General</c:formatCode>
                <c:ptCount val="31"/>
                <c:pt idx="5" formatCode="#,##0.00">
                  <c:v>7980.2</c:v>
                </c:pt>
                <c:pt idx="6" formatCode="#,##0.00">
                  <c:v>8034.5</c:v>
                </c:pt>
                <c:pt idx="7" formatCode="#,##0.00">
                  <c:v>8435.7999999999956</c:v>
                </c:pt>
                <c:pt idx="8" formatCode="#,##0.00">
                  <c:v>8684.1</c:v>
                </c:pt>
                <c:pt idx="9" formatCode="#,##0.00">
                  <c:v>8868.5</c:v>
                </c:pt>
                <c:pt idx="10" formatCode="#,##0.00">
                  <c:v>8854.6</c:v>
                </c:pt>
                <c:pt idx="11" formatCode="#,##0.00">
                  <c:v>8888.2999999999956</c:v>
                </c:pt>
                <c:pt idx="12" formatCode="#,##0.00">
                  <c:v>9128.7000000000007</c:v>
                </c:pt>
                <c:pt idx="13" formatCode="#,##0.00">
                  <c:v>9329.6</c:v>
                </c:pt>
                <c:pt idx="14" formatCode="#,##0.00">
                  <c:v>9578.9</c:v>
                </c:pt>
                <c:pt idx="15" formatCode="#,##0.00">
                  <c:v>8896.6</c:v>
                </c:pt>
                <c:pt idx="16" formatCode="#,##0.00">
                  <c:v>8226.9</c:v>
                </c:pt>
                <c:pt idx="17" formatCode="#,##0.00">
                  <c:v>6603.8</c:v>
                </c:pt>
                <c:pt idx="18" formatCode="#,##0.00">
                  <c:v>6387.2</c:v>
                </c:pt>
                <c:pt idx="19" formatCode="#,##0.00">
                  <c:v>6415.4</c:v>
                </c:pt>
                <c:pt idx="20" formatCode="#,##0.00">
                  <c:v>6827.2</c:v>
                </c:pt>
                <c:pt idx="21" formatCode="#,##0.00">
                  <c:v>7233.3</c:v>
                </c:pt>
                <c:pt idx="22" formatCode="#,##0.00">
                  <c:v>8127.9</c:v>
                </c:pt>
                <c:pt idx="23" formatCode="#,##0.00">
                  <c:v>8573.4</c:v>
                </c:pt>
                <c:pt idx="24" formatCode="#,##0.00">
                  <c:v>8665.7000000000007</c:v>
                </c:pt>
                <c:pt idx="25" formatCode="#,##0.00">
                  <c:v>9388.2000000000007</c:v>
                </c:pt>
                <c:pt idx="26" formatCode="#,##0.00">
                  <c:v>10034.700000000004</c:v>
                </c:pt>
                <c:pt idx="27" formatCode="#,##0.00">
                  <c:v>10804.7</c:v>
                </c:pt>
                <c:pt idx="28" formatCode="#,##0.00">
                  <c:v>11570.9</c:v>
                </c:pt>
                <c:pt idx="29" formatCode="#,##0.00">
                  <c:v>12516.4</c:v>
                </c:pt>
                <c:pt idx="30" formatCode="#,##0.00">
                  <c:v>13770</c:v>
                </c:pt>
              </c:numCache>
            </c:numRef>
          </c:val>
        </c:ser>
        <c:ser>
          <c:idx val="2"/>
          <c:order val="2"/>
          <c:tx>
            <c:strRef>
              <c:f>GDPpcPPP!$A$4</c:f>
              <c:strCache>
                <c:ptCount val="1"/>
                <c:pt idx="0">
                  <c:v>China</c:v>
                </c:pt>
              </c:strCache>
            </c:strRef>
          </c:tx>
          <c:marker>
            <c:symbol val="none"/>
          </c:marker>
          <c:cat>
            <c:numRef>
              <c:f>GDPpcPPP!$B$1:$AF$1</c:f>
              <c:numCache>
                <c:formatCode>General</c:formatCode>
                <c:ptCount val="31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  <c:pt idx="8">
                  <c:v>1983</c:v>
                </c:pt>
                <c:pt idx="9">
                  <c:v>1984</c:v>
                </c:pt>
                <c:pt idx="10">
                  <c:v>1985</c:v>
                </c:pt>
                <c:pt idx="11">
                  <c:v>1986</c:v>
                </c:pt>
                <c:pt idx="12">
                  <c:v>1987</c:v>
                </c:pt>
                <c:pt idx="13">
                  <c:v>1988</c:v>
                </c:pt>
                <c:pt idx="14">
                  <c:v>1989</c:v>
                </c:pt>
                <c:pt idx="15">
                  <c:v>1990</c:v>
                </c:pt>
                <c:pt idx="16">
                  <c:v>1991</c:v>
                </c:pt>
                <c:pt idx="17">
                  <c:v>1992</c:v>
                </c:pt>
                <c:pt idx="18">
                  <c:v>1993</c:v>
                </c:pt>
                <c:pt idx="19">
                  <c:v>1994</c:v>
                </c:pt>
                <c:pt idx="20">
                  <c:v>1995</c:v>
                </c:pt>
                <c:pt idx="21">
                  <c:v>1996</c:v>
                </c:pt>
                <c:pt idx="22">
                  <c:v>1997</c:v>
                </c:pt>
                <c:pt idx="23">
                  <c:v>1998</c:v>
                </c:pt>
                <c:pt idx="24">
                  <c:v>1999</c:v>
                </c:pt>
                <c:pt idx="25">
                  <c:v>2000</c:v>
                </c:pt>
                <c:pt idx="26">
                  <c:v>2001</c:v>
                </c:pt>
                <c:pt idx="27">
                  <c:v>2002</c:v>
                </c:pt>
                <c:pt idx="28">
                  <c:v>2003</c:v>
                </c:pt>
                <c:pt idx="29">
                  <c:v>2004</c:v>
                </c:pt>
                <c:pt idx="30">
                  <c:v>2005</c:v>
                </c:pt>
              </c:numCache>
            </c:numRef>
          </c:cat>
          <c:val>
            <c:numRef>
              <c:f>GDPpcPPP!$B$4:$AF$4</c:f>
              <c:numCache>
                <c:formatCode>General</c:formatCode>
                <c:ptCount val="31"/>
                <c:pt idx="0">
                  <c:v>603.9</c:v>
                </c:pt>
                <c:pt idx="1">
                  <c:v>585.1</c:v>
                </c:pt>
                <c:pt idx="2">
                  <c:v>621</c:v>
                </c:pt>
                <c:pt idx="3">
                  <c:v>684.4</c:v>
                </c:pt>
                <c:pt idx="4">
                  <c:v>726.7</c:v>
                </c:pt>
                <c:pt idx="5">
                  <c:v>773.6</c:v>
                </c:pt>
                <c:pt idx="6">
                  <c:v>803.5</c:v>
                </c:pt>
                <c:pt idx="7">
                  <c:v>863.8</c:v>
                </c:pt>
                <c:pt idx="8">
                  <c:v>944.2</c:v>
                </c:pt>
                <c:pt idx="9" formatCode="#,##0.00">
                  <c:v>1073.5999999999999</c:v>
                </c:pt>
                <c:pt idx="10" formatCode="#,##0.00">
                  <c:v>1202</c:v>
                </c:pt>
                <c:pt idx="11" formatCode="#,##0.00">
                  <c:v>1288.5</c:v>
                </c:pt>
                <c:pt idx="12" formatCode="#,##0.00">
                  <c:v>1415.1</c:v>
                </c:pt>
                <c:pt idx="13" formatCode="#,##0.00">
                  <c:v>1549.8</c:v>
                </c:pt>
                <c:pt idx="14" formatCode="#,##0.00">
                  <c:v>1588.8</c:v>
                </c:pt>
                <c:pt idx="15" formatCode="#,##0.00">
                  <c:v>1625.2</c:v>
                </c:pt>
                <c:pt idx="16" formatCode="#,##0.00">
                  <c:v>1750.6</c:v>
                </c:pt>
                <c:pt idx="17" formatCode="#,##0.00">
                  <c:v>1974.9</c:v>
                </c:pt>
                <c:pt idx="18" formatCode="#,##0.00">
                  <c:v>2225.6</c:v>
                </c:pt>
                <c:pt idx="19" formatCode="#,##0.00">
                  <c:v>2488.9</c:v>
                </c:pt>
                <c:pt idx="20" formatCode="#,##0.00">
                  <c:v>2730.3</c:v>
                </c:pt>
                <c:pt idx="21" formatCode="#,##0.00">
                  <c:v>2972</c:v>
                </c:pt>
                <c:pt idx="22" formatCode="#,##0.00">
                  <c:v>3215.4</c:v>
                </c:pt>
                <c:pt idx="23" formatCode="#,##0.00">
                  <c:v>3433.1</c:v>
                </c:pt>
                <c:pt idx="24" formatCode="#,##0.00">
                  <c:v>3659.2</c:v>
                </c:pt>
                <c:pt idx="25" formatCode="#,##0.00">
                  <c:v>3938.6</c:v>
                </c:pt>
                <c:pt idx="26" formatCode="#,##0.00">
                  <c:v>4234.6000000000004</c:v>
                </c:pt>
                <c:pt idx="27" formatCode="#,##0.00">
                  <c:v>4589.1000000000004</c:v>
                </c:pt>
                <c:pt idx="28" formatCode="#,##0.00">
                  <c:v>5016.7</c:v>
                </c:pt>
                <c:pt idx="29" formatCode="#,##0.00">
                  <c:v>5490.3</c:v>
                </c:pt>
                <c:pt idx="30" formatCode="#,##0.00">
                  <c:v>6011.7</c:v>
                </c:pt>
              </c:numCache>
            </c:numRef>
          </c:val>
        </c:ser>
        <c:marker val="1"/>
        <c:axId val="82108800"/>
        <c:axId val="82110336"/>
      </c:lineChart>
      <c:catAx>
        <c:axId val="8210880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2110336"/>
        <c:crosses val="autoZero"/>
        <c:auto val="1"/>
        <c:lblAlgn val="ctr"/>
        <c:lblOffset val="100"/>
      </c:catAx>
      <c:valAx>
        <c:axId val="8211033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21088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6290266841644793"/>
          <c:y val="6.8868474773986652E-2"/>
          <c:w val="0.29820844269466346"/>
          <c:h val="0.25115157480314959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s-IS"/>
  <c:chart>
    <c:plotArea>
      <c:layout>
        <c:manualLayout>
          <c:layoutTarget val="inner"/>
          <c:xMode val="edge"/>
          <c:yMode val="edge"/>
          <c:x val="0.12673840769903771"/>
          <c:y val="5.1400554097404488E-2"/>
          <c:w val="0.84727537182852164"/>
          <c:h val="0.76084098862642213"/>
        </c:manualLayout>
      </c:layout>
      <c:lineChart>
        <c:grouping val="standard"/>
        <c:ser>
          <c:idx val="0"/>
          <c:order val="0"/>
          <c:tx>
            <c:strRef>
              <c:f>afr!$A$2</c:f>
              <c:strCache>
                <c:ptCount val="1"/>
                <c:pt idx="0">
                  <c:v>Russian Federation</c:v>
                </c:pt>
              </c:strCache>
            </c:strRef>
          </c:tx>
          <c:marker>
            <c:symbol val="none"/>
          </c:marker>
          <c:cat>
            <c:numRef>
              <c:f>afr!$B$1:$AF$1</c:f>
              <c:numCache>
                <c:formatCode>General</c:formatCode>
                <c:ptCount val="31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  <c:pt idx="8">
                  <c:v>1983</c:v>
                </c:pt>
                <c:pt idx="9">
                  <c:v>1984</c:v>
                </c:pt>
                <c:pt idx="10">
                  <c:v>1985</c:v>
                </c:pt>
                <c:pt idx="11">
                  <c:v>1986</c:v>
                </c:pt>
                <c:pt idx="12">
                  <c:v>1987</c:v>
                </c:pt>
                <c:pt idx="13">
                  <c:v>1988</c:v>
                </c:pt>
                <c:pt idx="14">
                  <c:v>1989</c:v>
                </c:pt>
                <c:pt idx="15">
                  <c:v>1990</c:v>
                </c:pt>
                <c:pt idx="16">
                  <c:v>1991</c:v>
                </c:pt>
                <c:pt idx="17">
                  <c:v>1992</c:v>
                </c:pt>
                <c:pt idx="18">
                  <c:v>1993</c:v>
                </c:pt>
                <c:pt idx="19">
                  <c:v>1994</c:v>
                </c:pt>
                <c:pt idx="20">
                  <c:v>1995</c:v>
                </c:pt>
                <c:pt idx="21">
                  <c:v>1996</c:v>
                </c:pt>
                <c:pt idx="22">
                  <c:v>1997</c:v>
                </c:pt>
                <c:pt idx="23">
                  <c:v>1998</c:v>
                </c:pt>
                <c:pt idx="24">
                  <c:v>1999</c:v>
                </c:pt>
                <c:pt idx="25">
                  <c:v>2000</c:v>
                </c:pt>
                <c:pt idx="26">
                  <c:v>2001</c:v>
                </c:pt>
                <c:pt idx="27">
                  <c:v>2002</c:v>
                </c:pt>
                <c:pt idx="28">
                  <c:v>2003</c:v>
                </c:pt>
                <c:pt idx="29">
                  <c:v>2004</c:v>
                </c:pt>
                <c:pt idx="30">
                  <c:v>2005</c:v>
                </c:pt>
              </c:numCache>
            </c:numRef>
          </c:cat>
          <c:val>
            <c:numRef>
              <c:f>afr!$B$2:$AF$2</c:f>
              <c:numCache>
                <c:formatCode>General</c:formatCode>
                <c:ptCount val="31"/>
                <c:pt idx="14" formatCode="#,##0.00">
                  <c:v>10628.8</c:v>
                </c:pt>
                <c:pt idx="15" formatCode="#,##0.00">
                  <c:v>10270.200000000004</c:v>
                </c:pt>
                <c:pt idx="16" formatCode="#,##0.00">
                  <c:v>9730.1</c:v>
                </c:pt>
                <c:pt idx="17" formatCode="#,##0.00">
                  <c:v>8312.6</c:v>
                </c:pt>
                <c:pt idx="18" formatCode="#,##0.00">
                  <c:v>7600.6</c:v>
                </c:pt>
                <c:pt idx="19" formatCode="#,##0.00">
                  <c:v>6653.5</c:v>
                </c:pt>
                <c:pt idx="20" formatCode="#,##0.00">
                  <c:v>6386.2</c:v>
                </c:pt>
                <c:pt idx="21" formatCode="#,##0.00">
                  <c:v>6173</c:v>
                </c:pt>
                <c:pt idx="22" formatCode="#,##0.00">
                  <c:v>6278</c:v>
                </c:pt>
                <c:pt idx="23" formatCode="#,##0.00">
                  <c:v>5961.6</c:v>
                </c:pt>
                <c:pt idx="24" formatCode="#,##0.00">
                  <c:v>6368.7</c:v>
                </c:pt>
                <c:pt idx="25" formatCode="#,##0.00">
                  <c:v>7005.9</c:v>
                </c:pt>
                <c:pt idx="26" formatCode="#,##0.00">
                  <c:v>7380.5</c:v>
                </c:pt>
                <c:pt idx="27" formatCode="#,##0.00">
                  <c:v>7765.1</c:v>
                </c:pt>
                <c:pt idx="28" formatCode="#,##0.00">
                  <c:v>8376.1</c:v>
                </c:pt>
                <c:pt idx="29" formatCode="#,##0.00">
                  <c:v>9021.2000000000007</c:v>
                </c:pt>
                <c:pt idx="30" formatCode="#,##0.00">
                  <c:v>9648</c:v>
                </c:pt>
              </c:numCache>
            </c:numRef>
          </c:val>
        </c:ser>
        <c:ser>
          <c:idx val="1"/>
          <c:order val="1"/>
          <c:tx>
            <c:strRef>
              <c:f>afr!$A$3</c:f>
              <c:strCache>
                <c:ptCount val="1"/>
                <c:pt idx="0">
                  <c:v>South Africa</c:v>
                </c:pt>
              </c:strCache>
            </c:strRef>
          </c:tx>
          <c:marker>
            <c:symbol val="none"/>
          </c:marker>
          <c:cat>
            <c:numRef>
              <c:f>afr!$B$1:$AF$1</c:f>
              <c:numCache>
                <c:formatCode>General</c:formatCode>
                <c:ptCount val="31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  <c:pt idx="8">
                  <c:v>1983</c:v>
                </c:pt>
                <c:pt idx="9">
                  <c:v>1984</c:v>
                </c:pt>
                <c:pt idx="10">
                  <c:v>1985</c:v>
                </c:pt>
                <c:pt idx="11">
                  <c:v>1986</c:v>
                </c:pt>
                <c:pt idx="12">
                  <c:v>1987</c:v>
                </c:pt>
                <c:pt idx="13">
                  <c:v>1988</c:v>
                </c:pt>
                <c:pt idx="14">
                  <c:v>1989</c:v>
                </c:pt>
                <c:pt idx="15">
                  <c:v>1990</c:v>
                </c:pt>
                <c:pt idx="16">
                  <c:v>1991</c:v>
                </c:pt>
                <c:pt idx="17">
                  <c:v>1992</c:v>
                </c:pt>
                <c:pt idx="18">
                  <c:v>1993</c:v>
                </c:pt>
                <c:pt idx="19">
                  <c:v>1994</c:v>
                </c:pt>
                <c:pt idx="20">
                  <c:v>1995</c:v>
                </c:pt>
                <c:pt idx="21">
                  <c:v>1996</c:v>
                </c:pt>
                <c:pt idx="22">
                  <c:v>1997</c:v>
                </c:pt>
                <c:pt idx="23">
                  <c:v>1998</c:v>
                </c:pt>
                <c:pt idx="24">
                  <c:v>1999</c:v>
                </c:pt>
                <c:pt idx="25">
                  <c:v>2000</c:v>
                </c:pt>
                <c:pt idx="26">
                  <c:v>2001</c:v>
                </c:pt>
                <c:pt idx="27">
                  <c:v>2002</c:v>
                </c:pt>
                <c:pt idx="28">
                  <c:v>2003</c:v>
                </c:pt>
                <c:pt idx="29">
                  <c:v>2004</c:v>
                </c:pt>
                <c:pt idx="30">
                  <c:v>2005</c:v>
                </c:pt>
              </c:numCache>
            </c:numRef>
          </c:cat>
          <c:val>
            <c:numRef>
              <c:f>afr!$B$3:$AF$3</c:f>
              <c:numCache>
                <c:formatCode>#,##0.00</c:formatCode>
                <c:ptCount val="31"/>
                <c:pt idx="0">
                  <c:v>9625</c:v>
                </c:pt>
                <c:pt idx="1">
                  <c:v>9631.2000000000007</c:v>
                </c:pt>
                <c:pt idx="2">
                  <c:v>9421.7000000000007</c:v>
                </c:pt>
                <c:pt idx="3">
                  <c:v>9503.2999999999956</c:v>
                </c:pt>
                <c:pt idx="4">
                  <c:v>9649.1</c:v>
                </c:pt>
                <c:pt idx="5">
                  <c:v>10051</c:v>
                </c:pt>
                <c:pt idx="6">
                  <c:v>10335.5</c:v>
                </c:pt>
                <c:pt idx="7">
                  <c:v>10041</c:v>
                </c:pt>
                <c:pt idx="8">
                  <c:v>9606.2000000000007</c:v>
                </c:pt>
                <c:pt idx="9">
                  <c:v>9837.4</c:v>
                </c:pt>
                <c:pt idx="10">
                  <c:v>9469.1</c:v>
                </c:pt>
                <c:pt idx="11">
                  <c:v>9231</c:v>
                </c:pt>
                <c:pt idx="12">
                  <c:v>9192.6</c:v>
                </c:pt>
                <c:pt idx="13">
                  <c:v>9352.7999999999956</c:v>
                </c:pt>
                <c:pt idx="14">
                  <c:v>9365.1</c:v>
                </c:pt>
                <c:pt idx="15">
                  <c:v>9147.2000000000007</c:v>
                </c:pt>
                <c:pt idx="16">
                  <c:v>8869.4</c:v>
                </c:pt>
                <c:pt idx="17">
                  <c:v>8500.6</c:v>
                </c:pt>
                <c:pt idx="18">
                  <c:v>8425.6</c:v>
                </c:pt>
                <c:pt idx="19">
                  <c:v>8514.2000000000007</c:v>
                </c:pt>
                <c:pt idx="20">
                  <c:v>8591.7000000000007</c:v>
                </c:pt>
                <c:pt idx="21">
                  <c:v>8764.5</c:v>
                </c:pt>
                <c:pt idx="22">
                  <c:v>8793</c:v>
                </c:pt>
                <c:pt idx="23">
                  <c:v>8633.1</c:v>
                </c:pt>
                <c:pt idx="24">
                  <c:v>8625.9</c:v>
                </c:pt>
                <c:pt idx="25">
                  <c:v>8764.5</c:v>
                </c:pt>
                <c:pt idx="26">
                  <c:v>8841</c:v>
                </c:pt>
                <c:pt idx="27">
                  <c:v>9064</c:v>
                </c:pt>
                <c:pt idx="28">
                  <c:v>9228.6</c:v>
                </c:pt>
                <c:pt idx="29">
                  <c:v>9532.6</c:v>
                </c:pt>
                <c:pt idx="30">
                  <c:v>9884.5</c:v>
                </c:pt>
              </c:numCache>
            </c:numRef>
          </c:val>
        </c:ser>
        <c:ser>
          <c:idx val="2"/>
          <c:order val="2"/>
          <c:tx>
            <c:strRef>
              <c:f>afr!$A$4</c:f>
              <c:strCache>
                <c:ptCount val="1"/>
                <c:pt idx="0">
                  <c:v>Botswana</c:v>
                </c:pt>
              </c:strCache>
            </c:strRef>
          </c:tx>
          <c:marker>
            <c:symbol val="none"/>
          </c:marker>
          <c:cat>
            <c:numRef>
              <c:f>afr!$B$1:$AF$1</c:f>
              <c:numCache>
                <c:formatCode>General</c:formatCode>
                <c:ptCount val="31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  <c:pt idx="8">
                  <c:v>1983</c:v>
                </c:pt>
                <c:pt idx="9">
                  <c:v>1984</c:v>
                </c:pt>
                <c:pt idx="10">
                  <c:v>1985</c:v>
                </c:pt>
                <c:pt idx="11">
                  <c:v>1986</c:v>
                </c:pt>
                <c:pt idx="12">
                  <c:v>1987</c:v>
                </c:pt>
                <c:pt idx="13">
                  <c:v>1988</c:v>
                </c:pt>
                <c:pt idx="14">
                  <c:v>1989</c:v>
                </c:pt>
                <c:pt idx="15">
                  <c:v>1990</c:v>
                </c:pt>
                <c:pt idx="16">
                  <c:v>1991</c:v>
                </c:pt>
                <c:pt idx="17">
                  <c:v>1992</c:v>
                </c:pt>
                <c:pt idx="18">
                  <c:v>1993</c:v>
                </c:pt>
                <c:pt idx="19">
                  <c:v>1994</c:v>
                </c:pt>
                <c:pt idx="20">
                  <c:v>1995</c:v>
                </c:pt>
                <c:pt idx="21">
                  <c:v>1996</c:v>
                </c:pt>
                <c:pt idx="22">
                  <c:v>1997</c:v>
                </c:pt>
                <c:pt idx="23">
                  <c:v>1998</c:v>
                </c:pt>
                <c:pt idx="24">
                  <c:v>1999</c:v>
                </c:pt>
                <c:pt idx="25">
                  <c:v>2000</c:v>
                </c:pt>
                <c:pt idx="26">
                  <c:v>2001</c:v>
                </c:pt>
                <c:pt idx="27">
                  <c:v>2002</c:v>
                </c:pt>
                <c:pt idx="28">
                  <c:v>2003</c:v>
                </c:pt>
                <c:pt idx="29">
                  <c:v>2004</c:v>
                </c:pt>
                <c:pt idx="30">
                  <c:v>2005</c:v>
                </c:pt>
              </c:numCache>
            </c:numRef>
          </c:cat>
          <c:val>
            <c:numRef>
              <c:f>afr!$B$4:$AF$4</c:f>
              <c:numCache>
                <c:formatCode>#,##0.00</c:formatCode>
                <c:ptCount val="31"/>
                <c:pt idx="0">
                  <c:v>1819.9</c:v>
                </c:pt>
                <c:pt idx="1">
                  <c:v>1946.2</c:v>
                </c:pt>
                <c:pt idx="2">
                  <c:v>2106.8000000000002</c:v>
                </c:pt>
                <c:pt idx="3">
                  <c:v>2327.9</c:v>
                </c:pt>
                <c:pt idx="4">
                  <c:v>2523.1999999999998</c:v>
                </c:pt>
                <c:pt idx="5">
                  <c:v>2731.2</c:v>
                </c:pt>
                <c:pt idx="6">
                  <c:v>2879.6</c:v>
                </c:pt>
                <c:pt idx="7">
                  <c:v>3123.4</c:v>
                </c:pt>
                <c:pt idx="8">
                  <c:v>3419.1</c:v>
                </c:pt>
                <c:pt idx="9">
                  <c:v>3593</c:v>
                </c:pt>
                <c:pt idx="10">
                  <c:v>3729.6</c:v>
                </c:pt>
                <c:pt idx="11">
                  <c:v>3913</c:v>
                </c:pt>
                <c:pt idx="12">
                  <c:v>4250.3</c:v>
                </c:pt>
                <c:pt idx="13">
                  <c:v>4933.1000000000004</c:v>
                </c:pt>
                <c:pt idx="14">
                  <c:v>5422.9</c:v>
                </c:pt>
                <c:pt idx="15">
                  <c:v>5633.3</c:v>
                </c:pt>
                <c:pt idx="16">
                  <c:v>5893.8</c:v>
                </c:pt>
                <c:pt idx="17">
                  <c:v>5911.1</c:v>
                </c:pt>
                <c:pt idx="18">
                  <c:v>5877.1</c:v>
                </c:pt>
                <c:pt idx="19">
                  <c:v>5948.5</c:v>
                </c:pt>
                <c:pt idx="20">
                  <c:v>6074.3</c:v>
                </c:pt>
                <c:pt idx="21">
                  <c:v>6279</c:v>
                </c:pt>
                <c:pt idx="22">
                  <c:v>6784.2</c:v>
                </c:pt>
                <c:pt idx="23">
                  <c:v>7373.7</c:v>
                </c:pt>
                <c:pt idx="24">
                  <c:v>7794.9</c:v>
                </c:pt>
                <c:pt idx="25">
                  <c:v>8349.2999999999956</c:v>
                </c:pt>
                <c:pt idx="26">
                  <c:v>8724.4</c:v>
                </c:pt>
                <c:pt idx="27">
                  <c:v>9183.7999999999956</c:v>
                </c:pt>
                <c:pt idx="28">
                  <c:v>9761.4</c:v>
                </c:pt>
                <c:pt idx="29">
                  <c:v>10354.1</c:v>
                </c:pt>
                <c:pt idx="30">
                  <c:v>11020.6</c:v>
                </c:pt>
              </c:numCache>
            </c:numRef>
          </c:val>
        </c:ser>
        <c:marker val="1"/>
        <c:axId val="82263040"/>
        <c:axId val="82289408"/>
      </c:lineChart>
      <c:catAx>
        <c:axId val="8226304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2289408"/>
        <c:crosses val="autoZero"/>
        <c:auto val="1"/>
        <c:lblAlgn val="ctr"/>
        <c:lblOffset val="100"/>
      </c:catAx>
      <c:valAx>
        <c:axId val="8228940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22630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012489063867152"/>
          <c:y val="0.48090551181102381"/>
          <c:w val="0.29820844269466346"/>
          <c:h val="0.28818861184018696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s-IS"/>
  <c:chart>
    <c:plotArea>
      <c:layout>
        <c:manualLayout>
          <c:layoutTarget val="inner"/>
          <c:xMode val="edge"/>
          <c:yMode val="edge"/>
          <c:x val="8.4488407699037621E-2"/>
          <c:y val="5.1400554097404488E-2"/>
          <c:w val="0.88119203849518846"/>
          <c:h val="0.76084098862642213"/>
        </c:manualLayout>
      </c:layout>
      <c:lineChart>
        <c:grouping val="standard"/>
        <c:ser>
          <c:idx val="0"/>
          <c:order val="0"/>
          <c:tx>
            <c:strRef>
              <c:f>Inv!$A$2</c:f>
              <c:strCache>
                <c:ptCount val="1"/>
                <c:pt idx="0">
                  <c:v>Russian Federation</c:v>
                </c:pt>
              </c:strCache>
            </c:strRef>
          </c:tx>
          <c:marker>
            <c:symbol val="none"/>
          </c:marker>
          <c:cat>
            <c:numRef>
              <c:f>Inv!$B$1:$AU$1</c:f>
              <c:numCache>
                <c:formatCode>General</c:formatCode>
                <c:ptCount val="46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</c:numCache>
            </c:numRef>
          </c:cat>
          <c:val>
            <c:numRef>
              <c:f>Inv!$B$2:$AU$2</c:f>
              <c:numCache>
                <c:formatCode>General</c:formatCode>
                <c:ptCount val="46"/>
                <c:pt idx="29">
                  <c:v>33.800000000000004</c:v>
                </c:pt>
                <c:pt idx="30">
                  <c:v>30.1</c:v>
                </c:pt>
                <c:pt idx="31">
                  <c:v>36.300000000000004</c:v>
                </c:pt>
                <c:pt idx="32">
                  <c:v>34.6</c:v>
                </c:pt>
                <c:pt idx="33">
                  <c:v>27</c:v>
                </c:pt>
                <c:pt idx="34">
                  <c:v>25.5</c:v>
                </c:pt>
                <c:pt idx="35">
                  <c:v>25.4</c:v>
                </c:pt>
                <c:pt idx="36">
                  <c:v>23.7</c:v>
                </c:pt>
                <c:pt idx="37">
                  <c:v>22</c:v>
                </c:pt>
                <c:pt idx="38">
                  <c:v>15</c:v>
                </c:pt>
                <c:pt idx="39">
                  <c:v>14.8</c:v>
                </c:pt>
                <c:pt idx="40">
                  <c:v>18.7</c:v>
                </c:pt>
                <c:pt idx="41">
                  <c:v>21.9</c:v>
                </c:pt>
                <c:pt idx="42">
                  <c:v>20</c:v>
                </c:pt>
                <c:pt idx="43">
                  <c:v>20.8</c:v>
                </c:pt>
                <c:pt idx="44">
                  <c:v>20.8</c:v>
                </c:pt>
                <c:pt idx="45">
                  <c:v>20.9</c:v>
                </c:pt>
              </c:numCache>
            </c:numRef>
          </c:val>
        </c:ser>
        <c:ser>
          <c:idx val="1"/>
          <c:order val="1"/>
          <c:tx>
            <c:strRef>
              <c:f>Inv!$A$3</c:f>
              <c:strCache>
                <c:ptCount val="1"/>
                <c:pt idx="0">
                  <c:v>Estonia</c:v>
                </c:pt>
              </c:strCache>
            </c:strRef>
          </c:tx>
          <c:marker>
            <c:symbol val="none"/>
          </c:marker>
          <c:cat>
            <c:numRef>
              <c:f>Inv!$B$1:$AU$1</c:f>
              <c:numCache>
                <c:formatCode>General</c:formatCode>
                <c:ptCount val="46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</c:numCache>
            </c:numRef>
          </c:cat>
          <c:val>
            <c:numRef>
              <c:f>Inv!$B$3:$AU$3</c:f>
              <c:numCache>
                <c:formatCode>General</c:formatCode>
                <c:ptCount val="46"/>
                <c:pt idx="27">
                  <c:v>30.5</c:v>
                </c:pt>
                <c:pt idx="28">
                  <c:v>32.9</c:v>
                </c:pt>
                <c:pt idx="29">
                  <c:v>32.700000000000003</c:v>
                </c:pt>
                <c:pt idx="30">
                  <c:v>30.2</c:v>
                </c:pt>
                <c:pt idx="31">
                  <c:v>26.2</c:v>
                </c:pt>
                <c:pt idx="32">
                  <c:v>26.9</c:v>
                </c:pt>
                <c:pt idx="33">
                  <c:v>26.2</c:v>
                </c:pt>
                <c:pt idx="34">
                  <c:v>27</c:v>
                </c:pt>
                <c:pt idx="35">
                  <c:v>26.6</c:v>
                </c:pt>
                <c:pt idx="36">
                  <c:v>27</c:v>
                </c:pt>
                <c:pt idx="37">
                  <c:v>30.4</c:v>
                </c:pt>
                <c:pt idx="38">
                  <c:v>30.3</c:v>
                </c:pt>
                <c:pt idx="39">
                  <c:v>24.9</c:v>
                </c:pt>
                <c:pt idx="40">
                  <c:v>27.8</c:v>
                </c:pt>
                <c:pt idx="41">
                  <c:v>29.2</c:v>
                </c:pt>
                <c:pt idx="42">
                  <c:v>31.8</c:v>
                </c:pt>
                <c:pt idx="43">
                  <c:v>32</c:v>
                </c:pt>
                <c:pt idx="44">
                  <c:v>31.2</c:v>
                </c:pt>
                <c:pt idx="45">
                  <c:v>31.8</c:v>
                </c:pt>
              </c:numCache>
            </c:numRef>
          </c:val>
        </c:ser>
        <c:ser>
          <c:idx val="2"/>
          <c:order val="2"/>
          <c:tx>
            <c:strRef>
              <c:f>Inv!$A$4</c:f>
              <c:strCache>
                <c:ptCount val="1"/>
                <c:pt idx="0">
                  <c:v>China</c:v>
                </c:pt>
              </c:strCache>
            </c:strRef>
          </c:tx>
          <c:marker>
            <c:symbol val="none"/>
          </c:marker>
          <c:cat>
            <c:numRef>
              <c:f>Inv!$B$1:$AU$1</c:f>
              <c:numCache>
                <c:formatCode>General</c:formatCode>
                <c:ptCount val="46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</c:numCache>
            </c:numRef>
          </c:cat>
          <c:val>
            <c:numRef>
              <c:f>Inv!$B$4:$AU$4</c:f>
              <c:numCache>
                <c:formatCode>General</c:formatCode>
                <c:ptCount val="46"/>
                <c:pt idx="0">
                  <c:v>35.5</c:v>
                </c:pt>
                <c:pt idx="1">
                  <c:v>18.100000000000001</c:v>
                </c:pt>
                <c:pt idx="2">
                  <c:v>10.5</c:v>
                </c:pt>
                <c:pt idx="3">
                  <c:v>16.5</c:v>
                </c:pt>
                <c:pt idx="4">
                  <c:v>20.100000000000001</c:v>
                </c:pt>
                <c:pt idx="5">
                  <c:v>23.2</c:v>
                </c:pt>
                <c:pt idx="6">
                  <c:v>27.1</c:v>
                </c:pt>
                <c:pt idx="7">
                  <c:v>19.399999999999999</c:v>
                </c:pt>
                <c:pt idx="8">
                  <c:v>19.100000000000001</c:v>
                </c:pt>
                <c:pt idx="9">
                  <c:v>19.8</c:v>
                </c:pt>
                <c:pt idx="10">
                  <c:v>29</c:v>
                </c:pt>
                <c:pt idx="11">
                  <c:v>29.5</c:v>
                </c:pt>
                <c:pt idx="12">
                  <c:v>27.4</c:v>
                </c:pt>
                <c:pt idx="13">
                  <c:v>29.4</c:v>
                </c:pt>
                <c:pt idx="14">
                  <c:v>29</c:v>
                </c:pt>
                <c:pt idx="15">
                  <c:v>30.2</c:v>
                </c:pt>
                <c:pt idx="16">
                  <c:v>27.9</c:v>
                </c:pt>
                <c:pt idx="17">
                  <c:v>28.5</c:v>
                </c:pt>
                <c:pt idx="18">
                  <c:v>38</c:v>
                </c:pt>
                <c:pt idx="19">
                  <c:v>36.6</c:v>
                </c:pt>
                <c:pt idx="20">
                  <c:v>35.4</c:v>
                </c:pt>
                <c:pt idx="21">
                  <c:v>33.5</c:v>
                </c:pt>
                <c:pt idx="22">
                  <c:v>33.700000000000003</c:v>
                </c:pt>
                <c:pt idx="23">
                  <c:v>34.4</c:v>
                </c:pt>
                <c:pt idx="24">
                  <c:v>35.1</c:v>
                </c:pt>
                <c:pt idx="25">
                  <c:v>38.6</c:v>
                </c:pt>
                <c:pt idx="26">
                  <c:v>38.6</c:v>
                </c:pt>
                <c:pt idx="27">
                  <c:v>37.300000000000004</c:v>
                </c:pt>
                <c:pt idx="28">
                  <c:v>38.200000000000003</c:v>
                </c:pt>
                <c:pt idx="29">
                  <c:v>37.5</c:v>
                </c:pt>
                <c:pt idx="30">
                  <c:v>36.4</c:v>
                </c:pt>
                <c:pt idx="31">
                  <c:v>36.4</c:v>
                </c:pt>
                <c:pt idx="32">
                  <c:v>37.9</c:v>
                </c:pt>
                <c:pt idx="33">
                  <c:v>44.5</c:v>
                </c:pt>
                <c:pt idx="34">
                  <c:v>42.2</c:v>
                </c:pt>
                <c:pt idx="35">
                  <c:v>41.9</c:v>
                </c:pt>
                <c:pt idx="36">
                  <c:v>40.4</c:v>
                </c:pt>
                <c:pt idx="37">
                  <c:v>37.9</c:v>
                </c:pt>
                <c:pt idx="38">
                  <c:v>37.1</c:v>
                </c:pt>
                <c:pt idx="39">
                  <c:v>36.700000000000003</c:v>
                </c:pt>
                <c:pt idx="40">
                  <c:v>35.1</c:v>
                </c:pt>
                <c:pt idx="41">
                  <c:v>36.300000000000004</c:v>
                </c:pt>
                <c:pt idx="42">
                  <c:v>37.9</c:v>
                </c:pt>
                <c:pt idx="43">
                  <c:v>41.2</c:v>
                </c:pt>
                <c:pt idx="44">
                  <c:v>43.3</c:v>
                </c:pt>
                <c:pt idx="45">
                  <c:v>43.5</c:v>
                </c:pt>
              </c:numCache>
            </c:numRef>
          </c:val>
        </c:ser>
        <c:marker val="1"/>
        <c:axId val="82854656"/>
        <c:axId val="82856192"/>
      </c:lineChart>
      <c:catAx>
        <c:axId val="8285465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2856192"/>
        <c:crosses val="autoZero"/>
        <c:auto val="1"/>
        <c:lblAlgn val="ctr"/>
        <c:lblOffset val="100"/>
      </c:catAx>
      <c:valAx>
        <c:axId val="8285619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28546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5910153336096157"/>
          <c:y val="0.51008142138942503"/>
          <c:w val="0.29820844269466346"/>
          <c:h val="0.24870704187108683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s-IS"/>
  <c:chart>
    <c:plotArea>
      <c:layout>
        <c:manualLayout>
          <c:layoutTarget val="inner"/>
          <c:xMode val="edge"/>
          <c:yMode val="edge"/>
          <c:x val="8.4488407699037621E-2"/>
          <c:y val="5.1400554097404488E-2"/>
          <c:w val="0.88119203849518846"/>
          <c:h val="0.76084098862642213"/>
        </c:manualLayout>
      </c:layout>
      <c:lineChart>
        <c:grouping val="standard"/>
        <c:ser>
          <c:idx val="0"/>
          <c:order val="0"/>
          <c:tx>
            <c:strRef>
              <c:f>FDI!$A$2</c:f>
              <c:strCache>
                <c:ptCount val="1"/>
                <c:pt idx="0">
                  <c:v>Russian Federation</c:v>
                </c:pt>
              </c:strCache>
            </c:strRef>
          </c:tx>
          <c:marker>
            <c:symbol val="none"/>
          </c:marker>
          <c:cat>
            <c:numRef>
              <c:f>FDI!$B$1:$AB$1</c:f>
              <c:numCache>
                <c:formatCode>General</c:formatCode>
                <c:ptCount val="27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</c:numCache>
            </c:numRef>
          </c:cat>
          <c:val>
            <c:numRef>
              <c:f>FDI!$B$2:$AB$2</c:f>
              <c:numCache>
                <c:formatCode>General</c:formatCode>
                <c:ptCount val="27"/>
                <c:pt idx="13">
                  <c:v>0.3000000000000001</c:v>
                </c:pt>
                <c:pt idx="14">
                  <c:v>0.3000000000000001</c:v>
                </c:pt>
                <c:pt idx="15">
                  <c:v>0.2</c:v>
                </c:pt>
                <c:pt idx="16">
                  <c:v>0.5</c:v>
                </c:pt>
                <c:pt idx="17">
                  <c:v>0.70000000000000018</c:v>
                </c:pt>
                <c:pt idx="18">
                  <c:v>1.2</c:v>
                </c:pt>
                <c:pt idx="19">
                  <c:v>1</c:v>
                </c:pt>
                <c:pt idx="20">
                  <c:v>1.7</c:v>
                </c:pt>
                <c:pt idx="21">
                  <c:v>1</c:v>
                </c:pt>
                <c:pt idx="22">
                  <c:v>0.9</c:v>
                </c:pt>
                <c:pt idx="23">
                  <c:v>1</c:v>
                </c:pt>
                <c:pt idx="24">
                  <c:v>1.8</c:v>
                </c:pt>
                <c:pt idx="25">
                  <c:v>2.6</c:v>
                </c:pt>
                <c:pt idx="26">
                  <c:v>2</c:v>
                </c:pt>
              </c:numCache>
            </c:numRef>
          </c:val>
        </c:ser>
        <c:ser>
          <c:idx val="1"/>
          <c:order val="1"/>
          <c:tx>
            <c:strRef>
              <c:f>FDI!$A$3</c:f>
              <c:strCache>
                <c:ptCount val="1"/>
                <c:pt idx="0">
                  <c:v>Estonia</c:v>
                </c:pt>
              </c:strCache>
            </c:strRef>
          </c:tx>
          <c:marker>
            <c:symbol val="none"/>
          </c:marker>
          <c:cat>
            <c:numRef>
              <c:f>FDI!$B$1:$AB$1</c:f>
              <c:numCache>
                <c:formatCode>General</c:formatCode>
                <c:ptCount val="27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</c:numCache>
            </c:numRef>
          </c:cat>
          <c:val>
            <c:numRef>
              <c:f>FDI!$B$3:$AB$3</c:f>
              <c:numCache>
                <c:formatCode>General</c:formatCode>
                <c:ptCount val="27"/>
                <c:pt idx="13">
                  <c:v>2.1</c:v>
                </c:pt>
                <c:pt idx="14">
                  <c:v>4.2</c:v>
                </c:pt>
                <c:pt idx="15">
                  <c:v>5.4</c:v>
                </c:pt>
                <c:pt idx="16">
                  <c:v>4.7</c:v>
                </c:pt>
                <c:pt idx="17">
                  <c:v>3.2</c:v>
                </c:pt>
                <c:pt idx="18">
                  <c:v>5.4</c:v>
                </c:pt>
                <c:pt idx="19">
                  <c:v>10.5</c:v>
                </c:pt>
                <c:pt idx="20">
                  <c:v>5.5</c:v>
                </c:pt>
                <c:pt idx="21">
                  <c:v>7.1</c:v>
                </c:pt>
                <c:pt idx="22">
                  <c:v>9.1</c:v>
                </c:pt>
                <c:pt idx="23">
                  <c:v>4</c:v>
                </c:pt>
                <c:pt idx="24">
                  <c:v>10</c:v>
                </c:pt>
                <c:pt idx="25">
                  <c:v>8.6</c:v>
                </c:pt>
                <c:pt idx="26">
                  <c:v>22.9</c:v>
                </c:pt>
              </c:numCache>
            </c:numRef>
          </c:val>
        </c:ser>
        <c:ser>
          <c:idx val="2"/>
          <c:order val="2"/>
          <c:tx>
            <c:strRef>
              <c:f>FDI!$A$4</c:f>
              <c:strCache>
                <c:ptCount val="1"/>
                <c:pt idx="0">
                  <c:v>China</c:v>
                </c:pt>
              </c:strCache>
            </c:strRef>
          </c:tx>
          <c:marker>
            <c:symbol val="none"/>
          </c:marker>
          <c:cat>
            <c:numRef>
              <c:f>FDI!$B$1:$AB$1</c:f>
              <c:numCache>
                <c:formatCode>General</c:formatCode>
                <c:ptCount val="27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</c:numCache>
            </c:numRef>
          </c:cat>
          <c:val>
            <c:numRef>
              <c:f>FDI!$B$4:$AB$4</c:f>
              <c:numCache>
                <c:formatCode>General</c:formatCode>
                <c:ptCount val="27"/>
                <c:pt idx="0">
                  <c:v>0</c:v>
                </c:pt>
                <c:pt idx="1">
                  <c:v>0</c:v>
                </c:pt>
                <c:pt idx="2">
                  <c:v>0.1</c:v>
                </c:pt>
                <c:pt idx="3">
                  <c:v>0.2</c:v>
                </c:pt>
                <c:pt idx="4">
                  <c:v>0.3000000000000001</c:v>
                </c:pt>
                <c:pt idx="5">
                  <c:v>0.5</c:v>
                </c:pt>
                <c:pt idx="6">
                  <c:v>0.5</c:v>
                </c:pt>
                <c:pt idx="7">
                  <c:v>0.6000000000000002</c:v>
                </c:pt>
                <c:pt idx="8">
                  <c:v>0.9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1.2</c:v>
                </c:pt>
                <c:pt idx="13">
                  <c:v>2.7</c:v>
                </c:pt>
                <c:pt idx="14">
                  <c:v>6.2</c:v>
                </c:pt>
                <c:pt idx="15">
                  <c:v>6</c:v>
                </c:pt>
                <c:pt idx="16">
                  <c:v>4.9000000000000004</c:v>
                </c:pt>
                <c:pt idx="17">
                  <c:v>4.7</c:v>
                </c:pt>
                <c:pt idx="18">
                  <c:v>4.5999999999999996</c:v>
                </c:pt>
                <c:pt idx="19">
                  <c:v>4.3</c:v>
                </c:pt>
                <c:pt idx="20">
                  <c:v>3.6</c:v>
                </c:pt>
                <c:pt idx="21">
                  <c:v>3.2</c:v>
                </c:pt>
                <c:pt idx="22">
                  <c:v>3.3</c:v>
                </c:pt>
                <c:pt idx="23">
                  <c:v>3.4</c:v>
                </c:pt>
                <c:pt idx="24">
                  <c:v>2.9</c:v>
                </c:pt>
                <c:pt idx="25">
                  <c:v>2.8</c:v>
                </c:pt>
                <c:pt idx="26">
                  <c:v>3.5</c:v>
                </c:pt>
              </c:numCache>
            </c:numRef>
          </c:val>
        </c:ser>
        <c:marker val="1"/>
        <c:axId val="82898304"/>
        <c:axId val="82773120"/>
      </c:lineChart>
      <c:catAx>
        <c:axId val="8289830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2773120"/>
        <c:crosses val="autoZero"/>
        <c:auto val="1"/>
        <c:lblAlgn val="ctr"/>
        <c:lblOffset val="100"/>
      </c:catAx>
      <c:valAx>
        <c:axId val="8277312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28983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9901377952755905"/>
          <c:y val="0.12442403032954216"/>
          <c:w val="0.29820844269466346"/>
          <c:h val="0.25115157480314959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s-IS"/>
  <c:chart>
    <c:plotArea>
      <c:layout>
        <c:manualLayout>
          <c:layoutTarget val="inner"/>
          <c:xMode val="edge"/>
          <c:yMode val="edge"/>
          <c:x val="9.8571741032371027E-2"/>
          <c:y val="5.1400554097404488E-2"/>
          <c:w val="0.8671087051618549"/>
          <c:h val="0.76084098862642213"/>
        </c:manualLayout>
      </c:layout>
      <c:lineChart>
        <c:grouping val="standard"/>
        <c:ser>
          <c:idx val="0"/>
          <c:order val="0"/>
          <c:tx>
            <c:strRef>
              <c:f>SecEd!$A$2</c:f>
              <c:strCache>
                <c:ptCount val="1"/>
                <c:pt idx="0">
                  <c:v>Russian Federation</c:v>
                </c:pt>
              </c:strCache>
            </c:strRef>
          </c:tx>
          <c:marker>
            <c:symbol val="none"/>
          </c:marker>
          <c:cat>
            <c:numRef>
              <c:f>SecEd!$B$1:$O$1</c:f>
              <c:numCache>
                <c:formatCode>General</c:formatCode>
                <c:ptCount val="14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</c:numCache>
            </c:numRef>
          </c:cat>
          <c:val>
            <c:numRef>
              <c:f>SecEd!$B$2:$O$2</c:f>
              <c:numCache>
                <c:formatCode>General</c:formatCode>
                <c:ptCount val="14"/>
                <c:pt idx="0">
                  <c:v>93.3</c:v>
                </c:pt>
                <c:pt idx="1">
                  <c:v>93.3</c:v>
                </c:pt>
                <c:pt idx="11">
                  <c:v>93.1</c:v>
                </c:pt>
                <c:pt idx="12">
                  <c:v>92.9</c:v>
                </c:pt>
                <c:pt idx="13">
                  <c:v>92.9</c:v>
                </c:pt>
              </c:numCache>
            </c:numRef>
          </c:val>
        </c:ser>
        <c:ser>
          <c:idx val="1"/>
          <c:order val="1"/>
          <c:tx>
            <c:strRef>
              <c:f>SecEd!$A$3</c:f>
              <c:strCache>
                <c:ptCount val="1"/>
                <c:pt idx="0">
                  <c:v>Estonia</c:v>
                </c:pt>
              </c:strCache>
            </c:strRef>
          </c:tx>
          <c:marker>
            <c:symbol val="none"/>
          </c:marker>
          <c:cat>
            <c:numRef>
              <c:f>SecEd!$B$1:$O$1</c:f>
              <c:numCache>
                <c:formatCode>General</c:formatCode>
                <c:ptCount val="14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</c:numCache>
            </c:numRef>
          </c:cat>
          <c:val>
            <c:numRef>
              <c:f>SecEd!$B$3:$O$3</c:f>
              <c:numCache>
                <c:formatCode>General</c:formatCode>
                <c:ptCount val="14"/>
                <c:pt idx="0">
                  <c:v>98.5</c:v>
                </c:pt>
                <c:pt idx="1">
                  <c:v>98.5</c:v>
                </c:pt>
                <c:pt idx="8">
                  <c:v>92.9</c:v>
                </c:pt>
                <c:pt idx="9">
                  <c:v>91.6</c:v>
                </c:pt>
                <c:pt idx="10">
                  <c:v>92.6</c:v>
                </c:pt>
                <c:pt idx="11">
                  <c:v>95.7</c:v>
                </c:pt>
                <c:pt idx="12">
                  <c:v>95.9</c:v>
                </c:pt>
                <c:pt idx="13">
                  <c:v>98.1</c:v>
                </c:pt>
              </c:numCache>
            </c:numRef>
          </c:val>
        </c:ser>
        <c:ser>
          <c:idx val="2"/>
          <c:order val="2"/>
          <c:tx>
            <c:strRef>
              <c:f>SecEd!$A$4</c:f>
              <c:strCache>
                <c:ptCount val="1"/>
                <c:pt idx="0">
                  <c:v>China</c:v>
                </c:pt>
              </c:strCache>
            </c:strRef>
          </c:tx>
          <c:marker>
            <c:symbol val="none"/>
          </c:marker>
          <c:cat>
            <c:numRef>
              <c:f>SecEd!$B$1:$O$1</c:f>
              <c:numCache>
                <c:formatCode>General</c:formatCode>
                <c:ptCount val="14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</c:numCache>
            </c:numRef>
          </c:cat>
          <c:val>
            <c:numRef>
              <c:f>SecEd!$B$4:$O$4</c:f>
              <c:numCache>
                <c:formatCode>General</c:formatCode>
                <c:ptCount val="14"/>
                <c:pt idx="0">
                  <c:v>48.7</c:v>
                </c:pt>
                <c:pt idx="1">
                  <c:v>48.7</c:v>
                </c:pt>
                <c:pt idx="8">
                  <c:v>61.7</c:v>
                </c:pt>
                <c:pt idx="9">
                  <c:v>62.9</c:v>
                </c:pt>
                <c:pt idx="10">
                  <c:v>65.099999999999994</c:v>
                </c:pt>
                <c:pt idx="11">
                  <c:v>67.2</c:v>
                </c:pt>
                <c:pt idx="12">
                  <c:v>70.3</c:v>
                </c:pt>
                <c:pt idx="13">
                  <c:v>72.5</c:v>
                </c:pt>
              </c:numCache>
            </c:numRef>
          </c:val>
        </c:ser>
        <c:marker val="1"/>
        <c:axId val="82823040"/>
        <c:axId val="82824576"/>
      </c:lineChart>
      <c:catAx>
        <c:axId val="8282304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2824576"/>
        <c:crosses val="autoZero"/>
        <c:auto val="1"/>
        <c:lblAlgn val="ctr"/>
        <c:lblOffset val="100"/>
      </c:catAx>
      <c:valAx>
        <c:axId val="8282457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28230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1845822397200402"/>
          <c:y val="0.47627588218139399"/>
          <c:w val="0.29820844269466346"/>
          <c:h val="0.27429972295129773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7.0405074365704284E-2"/>
          <c:y val="5.1400554097404488E-2"/>
          <c:w val="0.89805314960629889"/>
          <c:h val="0.76084098862642213"/>
        </c:manualLayout>
      </c:layout>
      <c:lineChart>
        <c:grouping val="standard"/>
        <c:ser>
          <c:idx val="0"/>
          <c:order val="0"/>
          <c:tx>
            <c:strRef>
              <c:f>ExpendEd!$A$2</c:f>
              <c:strCache>
                <c:ptCount val="1"/>
                <c:pt idx="0">
                  <c:v>Russian Federation</c:v>
                </c:pt>
              </c:strCache>
            </c:strRef>
          </c:tx>
          <c:cat>
            <c:numRef>
              <c:f>ExpendEd!$B$1:$N$1</c:f>
              <c:numCache>
                <c:formatCode>General</c:formatCode>
                <c:ptCount val="13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</c:numCache>
            </c:numRef>
          </c:cat>
          <c:val>
            <c:numRef>
              <c:f>ExpendEd!$B$2:$N$2</c:f>
              <c:numCache>
                <c:formatCode>General</c:formatCode>
                <c:ptCount val="13"/>
                <c:pt idx="0">
                  <c:v>3.6</c:v>
                </c:pt>
                <c:pt idx="7">
                  <c:v>3.7</c:v>
                </c:pt>
                <c:pt idx="9">
                  <c:v>2.9</c:v>
                </c:pt>
                <c:pt idx="10">
                  <c:v>3.1</c:v>
                </c:pt>
                <c:pt idx="11">
                  <c:v>3.8</c:v>
                </c:pt>
                <c:pt idx="12">
                  <c:v>3.7</c:v>
                </c:pt>
              </c:numCache>
            </c:numRef>
          </c:val>
        </c:ser>
        <c:ser>
          <c:idx val="1"/>
          <c:order val="1"/>
          <c:tx>
            <c:strRef>
              <c:f>ExpendEd!$A$3</c:f>
              <c:strCache>
                <c:ptCount val="1"/>
                <c:pt idx="0">
                  <c:v>Estonia</c:v>
                </c:pt>
              </c:strCache>
            </c:strRef>
          </c:tx>
          <c:cat>
            <c:numRef>
              <c:f>ExpendEd!$B$1:$N$1</c:f>
              <c:numCache>
                <c:formatCode>General</c:formatCode>
                <c:ptCount val="13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</c:numCache>
            </c:numRef>
          </c:cat>
          <c:val>
            <c:numRef>
              <c:f>ExpendEd!$B$3:$N$3</c:f>
              <c:numCache>
                <c:formatCode>General</c:formatCode>
                <c:ptCount val="13"/>
                <c:pt idx="7">
                  <c:v>6.4</c:v>
                </c:pt>
                <c:pt idx="8">
                  <c:v>6.9</c:v>
                </c:pt>
                <c:pt idx="10">
                  <c:v>5.5</c:v>
                </c:pt>
                <c:pt idx="11">
                  <c:v>5.7</c:v>
                </c:pt>
                <c:pt idx="12">
                  <c:v>5.7</c:v>
                </c:pt>
              </c:numCache>
            </c:numRef>
          </c:val>
        </c:ser>
        <c:ser>
          <c:idx val="2"/>
          <c:order val="2"/>
          <c:tx>
            <c:strRef>
              <c:f>ExpendEd!$A$4</c:f>
              <c:strCache>
                <c:ptCount val="1"/>
                <c:pt idx="0">
                  <c:v>China</c:v>
                </c:pt>
              </c:strCache>
            </c:strRef>
          </c:tx>
          <c:cat>
            <c:numRef>
              <c:f>ExpendEd!$B$1:$N$1</c:f>
              <c:numCache>
                <c:formatCode>General</c:formatCode>
                <c:ptCount val="13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</c:numCache>
            </c:numRef>
          </c:cat>
          <c:val>
            <c:numRef>
              <c:f>ExpendEd!$B$4:$N$4</c:f>
              <c:numCache>
                <c:formatCode>General</c:formatCode>
                <c:ptCount val="13"/>
                <c:pt idx="0">
                  <c:v>2.2000000000000002</c:v>
                </c:pt>
                <c:pt idx="7">
                  <c:v>1.9000000000000001</c:v>
                </c:pt>
                <c:pt idx="8">
                  <c:v>1.9000000000000001</c:v>
                </c:pt>
              </c:numCache>
            </c:numRef>
          </c:val>
        </c:ser>
        <c:marker val="1"/>
        <c:axId val="82924288"/>
        <c:axId val="82925824"/>
      </c:lineChart>
      <c:catAx>
        <c:axId val="8292428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2925824"/>
        <c:crosses val="autoZero"/>
        <c:auto val="1"/>
        <c:lblAlgn val="ctr"/>
        <c:lblOffset val="100"/>
      </c:catAx>
      <c:valAx>
        <c:axId val="8292582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29242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8.7902668416447963E-2"/>
          <c:y val="7.8127734033245924E-2"/>
          <c:w val="0.29820844269466346"/>
          <c:h val="0.25115157480314959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8.4488407699037621E-2"/>
          <c:y val="5.1400554097404488E-2"/>
          <c:w val="0.88674759405074355"/>
          <c:h val="0.76084098862642213"/>
        </c:manualLayout>
      </c:layout>
      <c:lineChart>
        <c:grouping val="standard"/>
        <c:ser>
          <c:idx val="0"/>
          <c:order val="0"/>
          <c:tx>
            <c:strRef>
              <c:f>lifeexpect!$A$2</c:f>
              <c:strCache>
                <c:ptCount val="1"/>
                <c:pt idx="0">
                  <c:v>China</c:v>
                </c:pt>
              </c:strCache>
            </c:strRef>
          </c:tx>
          <c:cat>
            <c:numRef>
              <c:f>lifeexpect!$B$1:$AU$1</c:f>
              <c:numCache>
                <c:formatCode>General</c:formatCode>
                <c:ptCount val="46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</c:numCache>
            </c:numRef>
          </c:cat>
          <c:val>
            <c:numRef>
              <c:f>lifeexpect!$B$2:$AU$2</c:f>
              <c:numCache>
                <c:formatCode>General</c:formatCode>
                <c:ptCount val="46"/>
                <c:pt idx="0">
                  <c:v>36.300000000000004</c:v>
                </c:pt>
                <c:pt idx="1">
                  <c:v>40.5</c:v>
                </c:pt>
                <c:pt idx="2">
                  <c:v>54.1</c:v>
                </c:pt>
                <c:pt idx="3">
                  <c:v>50.2</c:v>
                </c:pt>
                <c:pt idx="7">
                  <c:v>59.6</c:v>
                </c:pt>
                <c:pt idx="10">
                  <c:v>61.7</c:v>
                </c:pt>
                <c:pt idx="12">
                  <c:v>63.2</c:v>
                </c:pt>
                <c:pt idx="14">
                  <c:v>64.3</c:v>
                </c:pt>
                <c:pt idx="17">
                  <c:v>65.400000000000006</c:v>
                </c:pt>
                <c:pt idx="20">
                  <c:v>66.8</c:v>
                </c:pt>
                <c:pt idx="22">
                  <c:v>67.8</c:v>
                </c:pt>
                <c:pt idx="25">
                  <c:v>68.3</c:v>
                </c:pt>
                <c:pt idx="27">
                  <c:v>68.7</c:v>
                </c:pt>
                <c:pt idx="30">
                  <c:v>68.900000000000006</c:v>
                </c:pt>
                <c:pt idx="32">
                  <c:v>69</c:v>
                </c:pt>
                <c:pt idx="35">
                  <c:v>69.400000000000006</c:v>
                </c:pt>
                <c:pt idx="37">
                  <c:v>69.7</c:v>
                </c:pt>
                <c:pt idx="40">
                  <c:v>70.3</c:v>
                </c:pt>
                <c:pt idx="42">
                  <c:v>70.7</c:v>
                </c:pt>
                <c:pt idx="44">
                  <c:v>71.400000000000006</c:v>
                </c:pt>
                <c:pt idx="45">
                  <c:v>71.8</c:v>
                </c:pt>
              </c:numCache>
            </c:numRef>
          </c:val>
        </c:ser>
        <c:ser>
          <c:idx val="1"/>
          <c:order val="1"/>
          <c:tx>
            <c:strRef>
              <c:f>lifeexpect!$A$3</c:f>
              <c:strCache>
                <c:ptCount val="1"/>
                <c:pt idx="0">
                  <c:v>Russian Federation</c:v>
                </c:pt>
              </c:strCache>
            </c:strRef>
          </c:tx>
          <c:marker>
            <c:symbol val="none"/>
          </c:marker>
          <c:cat>
            <c:numRef>
              <c:f>lifeexpect!$B$1:$AU$1</c:f>
              <c:numCache>
                <c:formatCode>General</c:formatCode>
                <c:ptCount val="46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</c:numCache>
            </c:numRef>
          </c:cat>
          <c:val>
            <c:numRef>
              <c:f>lifeexpect!$B$3:$AU$3</c:f>
              <c:numCache>
                <c:formatCode>General</c:formatCode>
                <c:ptCount val="46"/>
                <c:pt idx="10">
                  <c:v>68.099999999999994</c:v>
                </c:pt>
                <c:pt idx="11">
                  <c:v>68.400000000000006</c:v>
                </c:pt>
                <c:pt idx="12">
                  <c:v>68.3</c:v>
                </c:pt>
                <c:pt idx="13">
                  <c:v>68.3</c:v>
                </c:pt>
                <c:pt idx="14">
                  <c:v>68.3</c:v>
                </c:pt>
                <c:pt idx="15">
                  <c:v>67.7</c:v>
                </c:pt>
                <c:pt idx="16">
                  <c:v>67.5</c:v>
                </c:pt>
                <c:pt idx="17">
                  <c:v>67.400000000000006</c:v>
                </c:pt>
                <c:pt idx="18">
                  <c:v>67.400000000000006</c:v>
                </c:pt>
                <c:pt idx="19">
                  <c:v>67.099999999999994</c:v>
                </c:pt>
                <c:pt idx="20">
                  <c:v>67</c:v>
                </c:pt>
                <c:pt idx="21">
                  <c:v>67.3</c:v>
                </c:pt>
                <c:pt idx="22">
                  <c:v>67.8</c:v>
                </c:pt>
                <c:pt idx="23">
                  <c:v>67.7</c:v>
                </c:pt>
                <c:pt idx="24">
                  <c:v>67.2</c:v>
                </c:pt>
                <c:pt idx="25">
                  <c:v>67.900000000000006</c:v>
                </c:pt>
                <c:pt idx="26">
                  <c:v>69.400000000000006</c:v>
                </c:pt>
                <c:pt idx="27">
                  <c:v>69.400000000000006</c:v>
                </c:pt>
                <c:pt idx="28">
                  <c:v>69.5</c:v>
                </c:pt>
                <c:pt idx="29">
                  <c:v>69.2</c:v>
                </c:pt>
                <c:pt idx="30">
                  <c:v>68.900000000000006</c:v>
                </c:pt>
                <c:pt idx="31">
                  <c:v>68.5</c:v>
                </c:pt>
                <c:pt idx="32">
                  <c:v>66.900000000000006</c:v>
                </c:pt>
                <c:pt idx="33">
                  <c:v>64.900000000000006</c:v>
                </c:pt>
                <c:pt idx="34">
                  <c:v>64.5</c:v>
                </c:pt>
                <c:pt idx="35">
                  <c:v>65.2</c:v>
                </c:pt>
                <c:pt idx="36">
                  <c:v>66.2</c:v>
                </c:pt>
                <c:pt idx="37">
                  <c:v>67</c:v>
                </c:pt>
                <c:pt idx="38">
                  <c:v>66.8</c:v>
                </c:pt>
                <c:pt idx="39">
                  <c:v>66</c:v>
                </c:pt>
                <c:pt idx="40">
                  <c:v>65.3</c:v>
                </c:pt>
                <c:pt idx="41">
                  <c:v>65.5</c:v>
                </c:pt>
                <c:pt idx="42">
                  <c:v>65.099999999999994</c:v>
                </c:pt>
                <c:pt idx="43">
                  <c:v>65</c:v>
                </c:pt>
                <c:pt idx="44">
                  <c:v>65.400000000000006</c:v>
                </c:pt>
                <c:pt idx="45">
                  <c:v>65.5</c:v>
                </c:pt>
              </c:numCache>
            </c:numRef>
          </c:val>
        </c:ser>
        <c:ser>
          <c:idx val="2"/>
          <c:order val="2"/>
          <c:tx>
            <c:strRef>
              <c:f>lifeexpect!$A$4</c:f>
              <c:strCache>
                <c:ptCount val="1"/>
                <c:pt idx="0">
                  <c:v>Estonia</c:v>
                </c:pt>
              </c:strCache>
            </c:strRef>
          </c:tx>
          <c:marker>
            <c:symbol val="x"/>
            <c:size val="7"/>
          </c:marker>
          <c:cat>
            <c:numRef>
              <c:f>lifeexpect!$B$1:$AU$1</c:f>
              <c:numCache>
                <c:formatCode>General</c:formatCode>
                <c:ptCount val="46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</c:numCache>
            </c:numRef>
          </c:cat>
          <c:val>
            <c:numRef>
              <c:f>lifeexpect!$B$4:$AU$4</c:f>
              <c:numCache>
                <c:formatCode>General</c:formatCode>
                <c:ptCount val="46"/>
                <c:pt idx="0">
                  <c:v>68.5</c:v>
                </c:pt>
                <c:pt idx="2">
                  <c:v>69.099999999999994</c:v>
                </c:pt>
                <c:pt idx="7">
                  <c:v>69.8</c:v>
                </c:pt>
                <c:pt idx="10">
                  <c:v>70</c:v>
                </c:pt>
                <c:pt idx="12">
                  <c:v>70</c:v>
                </c:pt>
                <c:pt idx="17">
                  <c:v>69.3</c:v>
                </c:pt>
                <c:pt idx="20">
                  <c:v>69.099999999999994</c:v>
                </c:pt>
                <c:pt idx="22">
                  <c:v>69.3</c:v>
                </c:pt>
                <c:pt idx="25">
                  <c:v>70</c:v>
                </c:pt>
                <c:pt idx="27">
                  <c:v>70.7</c:v>
                </c:pt>
                <c:pt idx="28">
                  <c:v>70.7</c:v>
                </c:pt>
                <c:pt idx="29">
                  <c:v>70.099999999999994</c:v>
                </c:pt>
                <c:pt idx="30">
                  <c:v>69.5</c:v>
                </c:pt>
                <c:pt idx="31">
                  <c:v>69.5</c:v>
                </c:pt>
                <c:pt idx="32">
                  <c:v>69</c:v>
                </c:pt>
                <c:pt idx="33">
                  <c:v>68</c:v>
                </c:pt>
                <c:pt idx="34">
                  <c:v>67</c:v>
                </c:pt>
                <c:pt idx="35">
                  <c:v>67.8</c:v>
                </c:pt>
                <c:pt idx="36">
                  <c:v>69.8</c:v>
                </c:pt>
                <c:pt idx="37">
                  <c:v>70.2</c:v>
                </c:pt>
                <c:pt idx="38">
                  <c:v>69.8</c:v>
                </c:pt>
                <c:pt idx="39">
                  <c:v>70.599999999999994</c:v>
                </c:pt>
                <c:pt idx="40">
                  <c:v>70.900000000000006</c:v>
                </c:pt>
                <c:pt idx="41">
                  <c:v>70.5</c:v>
                </c:pt>
                <c:pt idx="42">
                  <c:v>71.099999999999994</c:v>
                </c:pt>
                <c:pt idx="43">
                  <c:v>71.3</c:v>
                </c:pt>
                <c:pt idx="44">
                  <c:v>71.900000000000006</c:v>
                </c:pt>
                <c:pt idx="45">
                  <c:v>72.599999999999994</c:v>
                </c:pt>
              </c:numCache>
            </c:numRef>
          </c:val>
        </c:ser>
        <c:marker val="1"/>
        <c:axId val="83052416"/>
        <c:axId val="83053952"/>
      </c:lineChart>
      <c:catAx>
        <c:axId val="8305241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3053952"/>
        <c:crosses val="autoZero"/>
        <c:auto val="1"/>
        <c:lblAlgn val="ctr"/>
        <c:lblOffset val="100"/>
      </c:catAx>
      <c:valAx>
        <c:axId val="8305395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30524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068044619422615"/>
          <c:y val="0.42534995625546834"/>
          <c:w val="0.29820844269466346"/>
          <c:h val="0.27429972295129773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s-IS"/>
  <c:chart>
    <c:plotArea>
      <c:layout>
        <c:manualLayout>
          <c:layoutTarget val="inner"/>
          <c:xMode val="edge"/>
          <c:yMode val="edge"/>
          <c:x val="7.0405074365704284E-2"/>
          <c:y val="5.1400554097404488E-2"/>
          <c:w val="0.89805314960629889"/>
          <c:h val="0.76084098862642213"/>
        </c:manualLayout>
      </c:layout>
      <c:lineChart>
        <c:grouping val="standard"/>
        <c:ser>
          <c:idx val="0"/>
          <c:order val="0"/>
          <c:tx>
            <c:strRef>
              <c:f>fert!$A$2</c:f>
              <c:strCache>
                <c:ptCount val="1"/>
                <c:pt idx="0">
                  <c:v>Russian Federation</c:v>
                </c:pt>
              </c:strCache>
            </c:strRef>
          </c:tx>
          <c:marker>
            <c:symbol val="none"/>
          </c:marker>
          <c:cat>
            <c:numRef>
              <c:f>fert!$B$1:$AU$1</c:f>
              <c:numCache>
                <c:formatCode>General</c:formatCode>
                <c:ptCount val="46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</c:numCache>
            </c:numRef>
          </c:cat>
          <c:val>
            <c:numRef>
              <c:f>fert!$B$2:$AU$2</c:f>
              <c:numCache>
                <c:formatCode>General</c:formatCode>
                <c:ptCount val="46"/>
                <c:pt idx="0">
                  <c:v>2.5</c:v>
                </c:pt>
                <c:pt idx="1">
                  <c:v>2.5</c:v>
                </c:pt>
                <c:pt idx="2">
                  <c:v>2.4</c:v>
                </c:pt>
                <c:pt idx="3">
                  <c:v>2.2999999999999998</c:v>
                </c:pt>
                <c:pt idx="4">
                  <c:v>2.2000000000000002</c:v>
                </c:pt>
                <c:pt idx="5">
                  <c:v>2.1</c:v>
                </c:pt>
                <c:pt idx="6">
                  <c:v>2.1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2</c:v>
                </c:pt>
                <c:pt idx="18">
                  <c:v>1.9000000000000001</c:v>
                </c:pt>
                <c:pt idx="19">
                  <c:v>1.9000000000000001</c:v>
                </c:pt>
                <c:pt idx="20">
                  <c:v>1.9000000000000001</c:v>
                </c:pt>
                <c:pt idx="21">
                  <c:v>1.9000000000000001</c:v>
                </c:pt>
                <c:pt idx="22">
                  <c:v>2</c:v>
                </c:pt>
                <c:pt idx="23">
                  <c:v>2.1</c:v>
                </c:pt>
                <c:pt idx="24">
                  <c:v>2.1</c:v>
                </c:pt>
                <c:pt idx="25">
                  <c:v>2.1</c:v>
                </c:pt>
                <c:pt idx="26">
                  <c:v>2.2000000000000002</c:v>
                </c:pt>
                <c:pt idx="27">
                  <c:v>2.2000000000000002</c:v>
                </c:pt>
                <c:pt idx="28">
                  <c:v>2.1</c:v>
                </c:pt>
                <c:pt idx="29">
                  <c:v>2</c:v>
                </c:pt>
                <c:pt idx="30">
                  <c:v>1.9000000000000001</c:v>
                </c:pt>
                <c:pt idx="31">
                  <c:v>1.7</c:v>
                </c:pt>
                <c:pt idx="32">
                  <c:v>1.6</c:v>
                </c:pt>
                <c:pt idx="33">
                  <c:v>1.4</c:v>
                </c:pt>
                <c:pt idx="34">
                  <c:v>1.4</c:v>
                </c:pt>
                <c:pt idx="35">
                  <c:v>1.3</c:v>
                </c:pt>
                <c:pt idx="36">
                  <c:v>1.3</c:v>
                </c:pt>
                <c:pt idx="37">
                  <c:v>1.2</c:v>
                </c:pt>
                <c:pt idx="38">
                  <c:v>1.2</c:v>
                </c:pt>
                <c:pt idx="39">
                  <c:v>1.2</c:v>
                </c:pt>
                <c:pt idx="40">
                  <c:v>1.2</c:v>
                </c:pt>
                <c:pt idx="42">
                  <c:v>1.3</c:v>
                </c:pt>
                <c:pt idx="43">
                  <c:v>1.3</c:v>
                </c:pt>
                <c:pt idx="44">
                  <c:v>1.3</c:v>
                </c:pt>
                <c:pt idx="45">
                  <c:v>1.3</c:v>
                </c:pt>
              </c:numCache>
            </c:numRef>
          </c:val>
        </c:ser>
        <c:ser>
          <c:idx val="1"/>
          <c:order val="1"/>
          <c:tx>
            <c:strRef>
              <c:f>fert!$A$3</c:f>
              <c:strCache>
                <c:ptCount val="1"/>
                <c:pt idx="0">
                  <c:v>Estonia</c:v>
                </c:pt>
              </c:strCache>
            </c:strRef>
          </c:tx>
          <c:marker>
            <c:symbol val="none"/>
          </c:marker>
          <c:cat>
            <c:numRef>
              <c:f>fert!$B$1:$AU$1</c:f>
              <c:numCache>
                <c:formatCode>General</c:formatCode>
                <c:ptCount val="46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</c:numCache>
            </c:numRef>
          </c:cat>
          <c:val>
            <c:numRef>
              <c:f>fert!$B$3:$AU$3</c:f>
              <c:numCache>
                <c:formatCode>General</c:formatCode>
                <c:ptCount val="46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1.9000000000000001</c:v>
                </c:pt>
                <c:pt idx="4">
                  <c:v>1.9000000000000001</c:v>
                </c:pt>
                <c:pt idx="5">
                  <c:v>1.9000000000000001</c:v>
                </c:pt>
                <c:pt idx="6">
                  <c:v>1.9000000000000001</c:v>
                </c:pt>
                <c:pt idx="7">
                  <c:v>2</c:v>
                </c:pt>
                <c:pt idx="8">
                  <c:v>2</c:v>
                </c:pt>
                <c:pt idx="9">
                  <c:v>2.1</c:v>
                </c:pt>
                <c:pt idx="10">
                  <c:v>2.2000000000000002</c:v>
                </c:pt>
                <c:pt idx="11">
                  <c:v>2.2000000000000002</c:v>
                </c:pt>
                <c:pt idx="12">
                  <c:v>2.2000000000000002</c:v>
                </c:pt>
                <c:pt idx="13">
                  <c:v>2.1</c:v>
                </c:pt>
                <c:pt idx="14">
                  <c:v>2.1</c:v>
                </c:pt>
                <c:pt idx="15">
                  <c:v>2.1</c:v>
                </c:pt>
                <c:pt idx="16">
                  <c:v>2.1</c:v>
                </c:pt>
                <c:pt idx="17">
                  <c:v>2.1</c:v>
                </c:pt>
                <c:pt idx="18">
                  <c:v>2</c:v>
                </c:pt>
                <c:pt idx="19">
                  <c:v>2</c:v>
                </c:pt>
                <c:pt idx="20">
                  <c:v>2</c:v>
                </c:pt>
                <c:pt idx="21">
                  <c:v>2.1</c:v>
                </c:pt>
                <c:pt idx="22">
                  <c:v>2.1</c:v>
                </c:pt>
                <c:pt idx="23">
                  <c:v>2.2000000000000002</c:v>
                </c:pt>
                <c:pt idx="24">
                  <c:v>2.2000000000000002</c:v>
                </c:pt>
                <c:pt idx="25">
                  <c:v>2.1</c:v>
                </c:pt>
                <c:pt idx="26">
                  <c:v>2.2000000000000002</c:v>
                </c:pt>
                <c:pt idx="27">
                  <c:v>2.2999999999999998</c:v>
                </c:pt>
                <c:pt idx="28">
                  <c:v>2.2999999999999998</c:v>
                </c:pt>
                <c:pt idx="29">
                  <c:v>2.2000000000000002</c:v>
                </c:pt>
                <c:pt idx="30">
                  <c:v>2</c:v>
                </c:pt>
                <c:pt idx="31">
                  <c:v>1.8</c:v>
                </c:pt>
                <c:pt idx="32">
                  <c:v>1.7</c:v>
                </c:pt>
                <c:pt idx="33">
                  <c:v>1.5</c:v>
                </c:pt>
                <c:pt idx="34">
                  <c:v>1.4</c:v>
                </c:pt>
                <c:pt idx="35">
                  <c:v>1.3</c:v>
                </c:pt>
                <c:pt idx="36">
                  <c:v>1.3</c:v>
                </c:pt>
                <c:pt idx="37">
                  <c:v>1.2</c:v>
                </c:pt>
                <c:pt idx="38">
                  <c:v>1.2</c:v>
                </c:pt>
                <c:pt idx="39">
                  <c:v>1.2</c:v>
                </c:pt>
                <c:pt idx="40">
                  <c:v>1.3</c:v>
                </c:pt>
                <c:pt idx="41">
                  <c:v>1.3</c:v>
                </c:pt>
                <c:pt idx="42">
                  <c:v>1.4</c:v>
                </c:pt>
                <c:pt idx="43">
                  <c:v>1.4</c:v>
                </c:pt>
                <c:pt idx="44">
                  <c:v>1.5</c:v>
                </c:pt>
                <c:pt idx="45">
                  <c:v>1.5</c:v>
                </c:pt>
              </c:numCache>
            </c:numRef>
          </c:val>
        </c:ser>
        <c:ser>
          <c:idx val="2"/>
          <c:order val="2"/>
          <c:tx>
            <c:strRef>
              <c:f>fert!$A$4</c:f>
              <c:strCache>
                <c:ptCount val="1"/>
                <c:pt idx="0">
                  <c:v>China</c:v>
                </c:pt>
              </c:strCache>
            </c:strRef>
          </c:tx>
          <c:marker>
            <c:symbol val="none"/>
          </c:marker>
          <c:cat>
            <c:numRef>
              <c:f>fert!$B$1:$AU$1</c:f>
              <c:numCache>
                <c:formatCode>General</c:formatCode>
                <c:ptCount val="46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</c:numCache>
            </c:numRef>
          </c:cat>
          <c:val>
            <c:numRef>
              <c:f>fert!$B$4:$AU$4</c:f>
              <c:numCache>
                <c:formatCode>General</c:formatCode>
                <c:ptCount val="46"/>
                <c:pt idx="0">
                  <c:v>3.4</c:v>
                </c:pt>
                <c:pt idx="1">
                  <c:v>4.7</c:v>
                </c:pt>
                <c:pt idx="2">
                  <c:v>7.6</c:v>
                </c:pt>
                <c:pt idx="3">
                  <c:v>6.8</c:v>
                </c:pt>
                <c:pt idx="4">
                  <c:v>6.2</c:v>
                </c:pt>
                <c:pt idx="5">
                  <c:v>6.4</c:v>
                </c:pt>
                <c:pt idx="6">
                  <c:v>5.5</c:v>
                </c:pt>
                <c:pt idx="7">
                  <c:v>5.7</c:v>
                </c:pt>
                <c:pt idx="8">
                  <c:v>6.4</c:v>
                </c:pt>
                <c:pt idx="9">
                  <c:v>5.8</c:v>
                </c:pt>
                <c:pt idx="10">
                  <c:v>5.8</c:v>
                </c:pt>
                <c:pt idx="11">
                  <c:v>5.0999999999999996</c:v>
                </c:pt>
                <c:pt idx="12">
                  <c:v>4.9000000000000004</c:v>
                </c:pt>
                <c:pt idx="13">
                  <c:v>4.4000000000000004</c:v>
                </c:pt>
                <c:pt idx="14">
                  <c:v>3.8</c:v>
                </c:pt>
                <c:pt idx="15">
                  <c:v>3.4</c:v>
                </c:pt>
                <c:pt idx="16">
                  <c:v>3</c:v>
                </c:pt>
                <c:pt idx="17">
                  <c:v>2.7</c:v>
                </c:pt>
                <c:pt idx="18">
                  <c:v>2.6</c:v>
                </c:pt>
                <c:pt idx="19">
                  <c:v>2.2999999999999998</c:v>
                </c:pt>
                <c:pt idx="20">
                  <c:v>2.5</c:v>
                </c:pt>
                <c:pt idx="21">
                  <c:v>3</c:v>
                </c:pt>
                <c:pt idx="22">
                  <c:v>2.2999999999999998</c:v>
                </c:pt>
                <c:pt idx="24">
                  <c:v>2.2000000000000002</c:v>
                </c:pt>
                <c:pt idx="25">
                  <c:v>2.4</c:v>
                </c:pt>
                <c:pt idx="27">
                  <c:v>2.6</c:v>
                </c:pt>
                <c:pt idx="29">
                  <c:v>2.4</c:v>
                </c:pt>
                <c:pt idx="30">
                  <c:v>2.1</c:v>
                </c:pt>
                <c:pt idx="32">
                  <c:v>2</c:v>
                </c:pt>
                <c:pt idx="35">
                  <c:v>1.9000000000000001</c:v>
                </c:pt>
                <c:pt idx="37">
                  <c:v>1.9000000000000001</c:v>
                </c:pt>
                <c:pt idx="40">
                  <c:v>1.9000000000000001</c:v>
                </c:pt>
                <c:pt idx="42">
                  <c:v>1.9000000000000001</c:v>
                </c:pt>
                <c:pt idx="43">
                  <c:v>1.9000000000000001</c:v>
                </c:pt>
                <c:pt idx="44">
                  <c:v>1.9000000000000001</c:v>
                </c:pt>
                <c:pt idx="45">
                  <c:v>1.8</c:v>
                </c:pt>
              </c:numCache>
            </c:numRef>
          </c:val>
        </c:ser>
        <c:marker val="1"/>
        <c:axId val="83119488"/>
        <c:axId val="83121280"/>
      </c:lineChart>
      <c:catAx>
        <c:axId val="8311948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3121280"/>
        <c:crosses val="autoZero"/>
        <c:auto val="1"/>
        <c:lblAlgn val="ctr"/>
        <c:lblOffset val="100"/>
      </c:catAx>
      <c:valAx>
        <c:axId val="8312128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31194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5778574388727739"/>
          <c:y val="8.074813922558273E-2"/>
          <c:w val="0.29820844269466346"/>
          <c:h val="0.25115157480314959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DA9FB5-141A-45F6-BFF5-2F6B57C2CD95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s-IS"/>
        </a:p>
      </dgm:t>
    </dgm:pt>
    <dgm:pt modelId="{8E3508A7-C2F2-492F-8838-FF0F1F007F8F}">
      <dgm:prSet phldrT="[Text]"/>
      <dgm:spPr/>
      <dgm:t>
        <a:bodyPr/>
        <a:lstStyle/>
        <a:p>
          <a:r>
            <a:rPr lang="en-US" noProof="0" dirty="0" smtClean="0"/>
            <a:t>Growth</a:t>
          </a:r>
          <a:endParaRPr lang="en-US" noProof="0" dirty="0"/>
        </a:p>
      </dgm:t>
    </dgm:pt>
    <dgm:pt modelId="{F47B8728-11F5-4013-AAA3-FD7437CA32B8}" type="parTrans" cxnId="{AC3096BB-A25A-4C3F-B41F-CDFD3EED85E9}">
      <dgm:prSet/>
      <dgm:spPr/>
      <dgm:t>
        <a:bodyPr/>
        <a:lstStyle/>
        <a:p>
          <a:endParaRPr lang="en-US" noProof="0"/>
        </a:p>
      </dgm:t>
    </dgm:pt>
    <dgm:pt modelId="{7C764F77-764A-4CC2-8D85-4EBFA0F13D7A}" type="sibTrans" cxnId="{AC3096BB-A25A-4C3F-B41F-CDFD3EED85E9}">
      <dgm:prSet/>
      <dgm:spPr/>
      <dgm:t>
        <a:bodyPr/>
        <a:lstStyle/>
        <a:p>
          <a:endParaRPr lang="en-US" noProof="0"/>
        </a:p>
      </dgm:t>
    </dgm:pt>
    <dgm:pt modelId="{B73DC393-1BD1-402C-AFE3-CEAB114BD8BA}">
      <dgm:prSet phldrT="[Text]"/>
      <dgm:spPr/>
      <dgm:t>
        <a:bodyPr/>
        <a:lstStyle/>
        <a:p>
          <a:r>
            <a:rPr lang="en-US" noProof="0" dirty="0" smtClean="0"/>
            <a:t>Investment</a:t>
          </a:r>
          <a:endParaRPr lang="en-US" noProof="0" dirty="0"/>
        </a:p>
      </dgm:t>
    </dgm:pt>
    <dgm:pt modelId="{DEE7C517-5353-4E5F-AEBA-2E247E963A34}" type="parTrans" cxnId="{C7AEB584-1227-4443-9AF1-380D2D96DC20}">
      <dgm:prSet/>
      <dgm:spPr/>
      <dgm:t>
        <a:bodyPr/>
        <a:lstStyle/>
        <a:p>
          <a:endParaRPr lang="en-US" noProof="0"/>
        </a:p>
      </dgm:t>
    </dgm:pt>
    <dgm:pt modelId="{573598CD-6688-472A-97C0-C89FDF0DFE6E}" type="sibTrans" cxnId="{C7AEB584-1227-4443-9AF1-380D2D96DC20}">
      <dgm:prSet/>
      <dgm:spPr/>
      <dgm:t>
        <a:bodyPr/>
        <a:lstStyle/>
        <a:p>
          <a:endParaRPr lang="en-US" noProof="0"/>
        </a:p>
      </dgm:t>
    </dgm:pt>
    <dgm:pt modelId="{62C94C2B-12F3-4203-84F1-85136E8B3DD1}">
      <dgm:prSet phldrT="[Text]"/>
      <dgm:spPr/>
      <dgm:t>
        <a:bodyPr/>
        <a:lstStyle/>
        <a:p>
          <a:r>
            <a:rPr lang="en-US" noProof="0" dirty="0" smtClean="0"/>
            <a:t>Education</a:t>
          </a:r>
          <a:endParaRPr lang="en-US" noProof="0" dirty="0"/>
        </a:p>
      </dgm:t>
    </dgm:pt>
    <dgm:pt modelId="{AC9ED862-ABCC-496A-9B48-42A05416C6A1}" type="parTrans" cxnId="{EA4975CB-E62D-450E-B98C-C8A7331B1772}">
      <dgm:prSet/>
      <dgm:spPr/>
      <dgm:t>
        <a:bodyPr/>
        <a:lstStyle/>
        <a:p>
          <a:endParaRPr lang="en-US" noProof="0"/>
        </a:p>
      </dgm:t>
    </dgm:pt>
    <dgm:pt modelId="{79FCFEF0-C28B-4933-87DE-F4A82111464E}" type="sibTrans" cxnId="{EA4975CB-E62D-450E-B98C-C8A7331B1772}">
      <dgm:prSet/>
      <dgm:spPr/>
      <dgm:t>
        <a:bodyPr/>
        <a:lstStyle/>
        <a:p>
          <a:endParaRPr lang="en-US" noProof="0"/>
        </a:p>
      </dgm:t>
    </dgm:pt>
    <dgm:pt modelId="{E2E5AA4A-9AD9-4980-A832-F2EE31C61655}">
      <dgm:prSet phldrT="[Text]"/>
      <dgm:spPr/>
      <dgm:t>
        <a:bodyPr/>
        <a:lstStyle/>
        <a:p>
          <a:r>
            <a:rPr lang="en-US" noProof="0" dirty="0" smtClean="0"/>
            <a:t>Trade</a:t>
          </a:r>
          <a:endParaRPr lang="en-US" noProof="0" dirty="0"/>
        </a:p>
      </dgm:t>
    </dgm:pt>
    <dgm:pt modelId="{9FFD8A0B-8A65-4CEB-A976-2CA10F584964}" type="parTrans" cxnId="{FC13912E-EDF7-4782-A719-52C43BCBD361}">
      <dgm:prSet/>
      <dgm:spPr/>
      <dgm:t>
        <a:bodyPr/>
        <a:lstStyle/>
        <a:p>
          <a:endParaRPr lang="en-US" noProof="0"/>
        </a:p>
      </dgm:t>
    </dgm:pt>
    <dgm:pt modelId="{9DBFE5E1-3390-43FC-84AD-A3D931CFBF71}" type="sibTrans" cxnId="{FC13912E-EDF7-4782-A719-52C43BCBD361}">
      <dgm:prSet/>
      <dgm:spPr/>
      <dgm:t>
        <a:bodyPr/>
        <a:lstStyle/>
        <a:p>
          <a:endParaRPr lang="en-US" noProof="0"/>
        </a:p>
      </dgm:t>
    </dgm:pt>
    <dgm:pt modelId="{2200AA54-1C2C-48F1-A3CA-0878036CB051}">
      <dgm:prSet phldrT="[Text]"/>
      <dgm:spPr/>
      <dgm:t>
        <a:bodyPr/>
        <a:lstStyle/>
        <a:p>
          <a:r>
            <a:rPr lang="en-US" noProof="0" dirty="0" smtClean="0"/>
            <a:t>Finance</a:t>
          </a:r>
          <a:endParaRPr lang="en-US" noProof="0" dirty="0"/>
        </a:p>
      </dgm:t>
    </dgm:pt>
    <dgm:pt modelId="{0368D91D-2BA5-4535-BC4F-C92965E27E60}" type="parTrans" cxnId="{4EA9C7E5-506D-4F7C-B300-4B36F20C76B1}">
      <dgm:prSet/>
      <dgm:spPr/>
    </dgm:pt>
    <dgm:pt modelId="{6A560873-55DA-4E83-A0BF-6752BBD74297}" type="sibTrans" cxnId="{4EA9C7E5-506D-4F7C-B300-4B36F20C76B1}">
      <dgm:prSet/>
      <dgm:spPr/>
    </dgm:pt>
    <dgm:pt modelId="{686EDAF1-5052-40D4-86EB-81B16B00B560}" type="pres">
      <dgm:prSet presAssocID="{9DDA9FB5-141A-45F6-BFF5-2F6B57C2CD9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s-IS"/>
        </a:p>
      </dgm:t>
    </dgm:pt>
    <dgm:pt modelId="{F07ABCCC-9B16-4338-8A47-D7DE0487E458}" type="pres">
      <dgm:prSet presAssocID="{8E3508A7-C2F2-492F-8838-FF0F1F007F8F}" presName="vertOne" presStyleCnt="0"/>
      <dgm:spPr/>
    </dgm:pt>
    <dgm:pt modelId="{5AEB889C-D8FA-4134-80AB-6079C612184B}" type="pres">
      <dgm:prSet presAssocID="{8E3508A7-C2F2-492F-8838-FF0F1F007F8F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s-IS"/>
        </a:p>
      </dgm:t>
    </dgm:pt>
    <dgm:pt modelId="{D18D75AB-60E4-4FA1-8D7C-690C80611A4E}" type="pres">
      <dgm:prSet presAssocID="{8E3508A7-C2F2-492F-8838-FF0F1F007F8F}" presName="parTransOne" presStyleCnt="0"/>
      <dgm:spPr/>
    </dgm:pt>
    <dgm:pt modelId="{ED266BC8-ACB4-4556-B575-6781AAF6E806}" type="pres">
      <dgm:prSet presAssocID="{8E3508A7-C2F2-492F-8838-FF0F1F007F8F}" presName="horzOne" presStyleCnt="0"/>
      <dgm:spPr/>
    </dgm:pt>
    <dgm:pt modelId="{DE4473A3-5DD3-4016-988A-A23B76B833FB}" type="pres">
      <dgm:prSet presAssocID="{B73DC393-1BD1-402C-AFE3-CEAB114BD8BA}" presName="vertTwo" presStyleCnt="0"/>
      <dgm:spPr/>
    </dgm:pt>
    <dgm:pt modelId="{8F9D7616-D321-4A7E-8754-DA8C0D3B3D24}" type="pres">
      <dgm:prSet presAssocID="{B73DC393-1BD1-402C-AFE3-CEAB114BD8BA}" presName="txTwo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is-IS"/>
        </a:p>
      </dgm:t>
    </dgm:pt>
    <dgm:pt modelId="{CD3C2AD6-7251-47C3-B0D0-5804C98B0776}" type="pres">
      <dgm:prSet presAssocID="{B73DC393-1BD1-402C-AFE3-CEAB114BD8BA}" presName="horzTwo" presStyleCnt="0"/>
      <dgm:spPr/>
    </dgm:pt>
    <dgm:pt modelId="{D78F450A-DD62-4A29-8A4D-66985F1F117B}" type="pres">
      <dgm:prSet presAssocID="{573598CD-6688-472A-97C0-C89FDF0DFE6E}" presName="sibSpaceTwo" presStyleCnt="0"/>
      <dgm:spPr/>
    </dgm:pt>
    <dgm:pt modelId="{E0C6976C-91D1-484B-96BA-44FD9E2F5FFF}" type="pres">
      <dgm:prSet presAssocID="{62C94C2B-12F3-4203-84F1-85136E8B3DD1}" presName="vertTwo" presStyleCnt="0"/>
      <dgm:spPr/>
    </dgm:pt>
    <dgm:pt modelId="{93C6F265-FF1C-4C0F-99F4-60F315BABDA2}" type="pres">
      <dgm:prSet presAssocID="{62C94C2B-12F3-4203-84F1-85136E8B3DD1}" presName="txTwo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is-IS"/>
        </a:p>
      </dgm:t>
    </dgm:pt>
    <dgm:pt modelId="{3ECEDDF2-31E8-4AE0-812B-810B981CA748}" type="pres">
      <dgm:prSet presAssocID="{62C94C2B-12F3-4203-84F1-85136E8B3DD1}" presName="horzTwo" presStyleCnt="0"/>
      <dgm:spPr/>
    </dgm:pt>
    <dgm:pt modelId="{E882D719-C1D3-4903-B053-CAACE69B253E}" type="pres">
      <dgm:prSet presAssocID="{79FCFEF0-C28B-4933-87DE-F4A82111464E}" presName="sibSpaceTwo" presStyleCnt="0"/>
      <dgm:spPr/>
    </dgm:pt>
    <dgm:pt modelId="{F5E4AEBE-B027-45E1-A9EE-28492C06DFFF}" type="pres">
      <dgm:prSet presAssocID="{E2E5AA4A-9AD9-4980-A832-F2EE31C61655}" presName="vertTwo" presStyleCnt="0"/>
      <dgm:spPr/>
    </dgm:pt>
    <dgm:pt modelId="{32B3179A-C6CD-4C7E-828F-AF84818F87C8}" type="pres">
      <dgm:prSet presAssocID="{E2E5AA4A-9AD9-4980-A832-F2EE31C61655}" presName="txTwo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is-IS"/>
        </a:p>
      </dgm:t>
    </dgm:pt>
    <dgm:pt modelId="{0D0057D2-E27D-4F52-9ADC-B88D0B7A544C}" type="pres">
      <dgm:prSet presAssocID="{E2E5AA4A-9AD9-4980-A832-F2EE31C61655}" presName="horzTwo" presStyleCnt="0"/>
      <dgm:spPr/>
    </dgm:pt>
    <dgm:pt modelId="{88F96EA0-0AB8-453F-9F33-25E1AD77034B}" type="pres">
      <dgm:prSet presAssocID="{9DBFE5E1-3390-43FC-84AD-A3D931CFBF71}" presName="sibSpaceTwo" presStyleCnt="0"/>
      <dgm:spPr/>
    </dgm:pt>
    <dgm:pt modelId="{A85ECAEB-98C6-403F-B806-2DDF421385BD}" type="pres">
      <dgm:prSet presAssocID="{2200AA54-1C2C-48F1-A3CA-0878036CB051}" presName="vertTwo" presStyleCnt="0"/>
      <dgm:spPr/>
    </dgm:pt>
    <dgm:pt modelId="{73F03F9C-1F31-4D48-B4F6-30BD093329BB}" type="pres">
      <dgm:prSet presAssocID="{2200AA54-1C2C-48F1-A3CA-0878036CB051}" presName="txTwo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is-IS"/>
        </a:p>
      </dgm:t>
    </dgm:pt>
    <dgm:pt modelId="{93D7AF8B-BCF4-416F-8932-69FF5B490D2D}" type="pres">
      <dgm:prSet presAssocID="{2200AA54-1C2C-48F1-A3CA-0878036CB051}" presName="horzTwo" presStyleCnt="0"/>
      <dgm:spPr/>
    </dgm:pt>
  </dgm:ptLst>
  <dgm:cxnLst>
    <dgm:cxn modelId="{EF6F5A80-4804-45F5-BEE4-BB2F37054BAA}" type="presOf" srcId="{9DDA9FB5-141A-45F6-BFF5-2F6B57C2CD95}" destId="{686EDAF1-5052-40D4-86EB-81B16B00B560}" srcOrd="0" destOrd="0" presId="urn:microsoft.com/office/officeart/2005/8/layout/hierarchy4"/>
    <dgm:cxn modelId="{F584344C-2DE4-4F09-9153-D77ED9204E46}" type="presOf" srcId="{E2E5AA4A-9AD9-4980-A832-F2EE31C61655}" destId="{32B3179A-C6CD-4C7E-828F-AF84818F87C8}" srcOrd="0" destOrd="0" presId="urn:microsoft.com/office/officeart/2005/8/layout/hierarchy4"/>
    <dgm:cxn modelId="{FC13912E-EDF7-4782-A719-52C43BCBD361}" srcId="{8E3508A7-C2F2-492F-8838-FF0F1F007F8F}" destId="{E2E5AA4A-9AD9-4980-A832-F2EE31C61655}" srcOrd="2" destOrd="0" parTransId="{9FFD8A0B-8A65-4CEB-A976-2CA10F584964}" sibTransId="{9DBFE5E1-3390-43FC-84AD-A3D931CFBF71}"/>
    <dgm:cxn modelId="{64DF7F37-64D0-4C79-8554-BCF51D91493C}" type="presOf" srcId="{62C94C2B-12F3-4203-84F1-85136E8B3DD1}" destId="{93C6F265-FF1C-4C0F-99F4-60F315BABDA2}" srcOrd="0" destOrd="0" presId="urn:microsoft.com/office/officeart/2005/8/layout/hierarchy4"/>
    <dgm:cxn modelId="{AC3096BB-A25A-4C3F-B41F-CDFD3EED85E9}" srcId="{9DDA9FB5-141A-45F6-BFF5-2F6B57C2CD95}" destId="{8E3508A7-C2F2-492F-8838-FF0F1F007F8F}" srcOrd="0" destOrd="0" parTransId="{F47B8728-11F5-4013-AAA3-FD7437CA32B8}" sibTransId="{7C764F77-764A-4CC2-8D85-4EBFA0F13D7A}"/>
    <dgm:cxn modelId="{C7AEB584-1227-4443-9AF1-380D2D96DC20}" srcId="{8E3508A7-C2F2-492F-8838-FF0F1F007F8F}" destId="{B73DC393-1BD1-402C-AFE3-CEAB114BD8BA}" srcOrd="0" destOrd="0" parTransId="{DEE7C517-5353-4E5F-AEBA-2E247E963A34}" sibTransId="{573598CD-6688-472A-97C0-C89FDF0DFE6E}"/>
    <dgm:cxn modelId="{3CD4F497-9B0C-44FA-8B50-53BBB7A9A3D7}" type="presOf" srcId="{8E3508A7-C2F2-492F-8838-FF0F1F007F8F}" destId="{5AEB889C-D8FA-4134-80AB-6079C612184B}" srcOrd="0" destOrd="0" presId="urn:microsoft.com/office/officeart/2005/8/layout/hierarchy4"/>
    <dgm:cxn modelId="{2ECBEF89-0C50-45C4-B271-E99814A03A23}" type="presOf" srcId="{B73DC393-1BD1-402C-AFE3-CEAB114BD8BA}" destId="{8F9D7616-D321-4A7E-8754-DA8C0D3B3D24}" srcOrd="0" destOrd="0" presId="urn:microsoft.com/office/officeart/2005/8/layout/hierarchy4"/>
    <dgm:cxn modelId="{4EA9C7E5-506D-4F7C-B300-4B36F20C76B1}" srcId="{8E3508A7-C2F2-492F-8838-FF0F1F007F8F}" destId="{2200AA54-1C2C-48F1-A3CA-0878036CB051}" srcOrd="3" destOrd="0" parTransId="{0368D91D-2BA5-4535-BC4F-C92965E27E60}" sibTransId="{6A560873-55DA-4E83-A0BF-6752BBD74297}"/>
    <dgm:cxn modelId="{EA4975CB-E62D-450E-B98C-C8A7331B1772}" srcId="{8E3508A7-C2F2-492F-8838-FF0F1F007F8F}" destId="{62C94C2B-12F3-4203-84F1-85136E8B3DD1}" srcOrd="1" destOrd="0" parTransId="{AC9ED862-ABCC-496A-9B48-42A05416C6A1}" sibTransId="{79FCFEF0-C28B-4933-87DE-F4A82111464E}"/>
    <dgm:cxn modelId="{FFF07D90-171F-42C7-8D31-CB3AD20E047A}" type="presOf" srcId="{2200AA54-1C2C-48F1-A3CA-0878036CB051}" destId="{73F03F9C-1F31-4D48-B4F6-30BD093329BB}" srcOrd="0" destOrd="0" presId="urn:microsoft.com/office/officeart/2005/8/layout/hierarchy4"/>
    <dgm:cxn modelId="{AFF75383-303C-48BC-ADBC-3F20E826403B}" type="presParOf" srcId="{686EDAF1-5052-40D4-86EB-81B16B00B560}" destId="{F07ABCCC-9B16-4338-8A47-D7DE0487E458}" srcOrd="0" destOrd="0" presId="urn:microsoft.com/office/officeart/2005/8/layout/hierarchy4"/>
    <dgm:cxn modelId="{5CE4A3D6-2B84-4DE3-8930-97405F5BFE83}" type="presParOf" srcId="{F07ABCCC-9B16-4338-8A47-D7DE0487E458}" destId="{5AEB889C-D8FA-4134-80AB-6079C612184B}" srcOrd="0" destOrd="0" presId="urn:microsoft.com/office/officeart/2005/8/layout/hierarchy4"/>
    <dgm:cxn modelId="{7296F946-E7D2-4D29-82F4-5AD58B439670}" type="presParOf" srcId="{F07ABCCC-9B16-4338-8A47-D7DE0487E458}" destId="{D18D75AB-60E4-4FA1-8D7C-690C80611A4E}" srcOrd="1" destOrd="0" presId="urn:microsoft.com/office/officeart/2005/8/layout/hierarchy4"/>
    <dgm:cxn modelId="{B3DD2F57-0547-4593-A28C-7FAC09F6A578}" type="presParOf" srcId="{F07ABCCC-9B16-4338-8A47-D7DE0487E458}" destId="{ED266BC8-ACB4-4556-B575-6781AAF6E806}" srcOrd="2" destOrd="0" presId="urn:microsoft.com/office/officeart/2005/8/layout/hierarchy4"/>
    <dgm:cxn modelId="{C43F2480-5E79-4AAE-B112-A53185886BA9}" type="presParOf" srcId="{ED266BC8-ACB4-4556-B575-6781AAF6E806}" destId="{DE4473A3-5DD3-4016-988A-A23B76B833FB}" srcOrd="0" destOrd="0" presId="urn:microsoft.com/office/officeart/2005/8/layout/hierarchy4"/>
    <dgm:cxn modelId="{B56ACE48-6695-434F-AA42-6ECE9F7FECE7}" type="presParOf" srcId="{DE4473A3-5DD3-4016-988A-A23B76B833FB}" destId="{8F9D7616-D321-4A7E-8754-DA8C0D3B3D24}" srcOrd="0" destOrd="0" presId="urn:microsoft.com/office/officeart/2005/8/layout/hierarchy4"/>
    <dgm:cxn modelId="{D79B1EA3-71F7-48D5-B437-1B887BF3CB9C}" type="presParOf" srcId="{DE4473A3-5DD3-4016-988A-A23B76B833FB}" destId="{CD3C2AD6-7251-47C3-B0D0-5804C98B0776}" srcOrd="1" destOrd="0" presId="urn:microsoft.com/office/officeart/2005/8/layout/hierarchy4"/>
    <dgm:cxn modelId="{D2AA6D13-910C-4CC3-97F1-F5B998DC1BCB}" type="presParOf" srcId="{ED266BC8-ACB4-4556-B575-6781AAF6E806}" destId="{D78F450A-DD62-4A29-8A4D-66985F1F117B}" srcOrd="1" destOrd="0" presId="urn:microsoft.com/office/officeart/2005/8/layout/hierarchy4"/>
    <dgm:cxn modelId="{FBDE1ABF-738B-470F-A434-77B2A46A7FC9}" type="presParOf" srcId="{ED266BC8-ACB4-4556-B575-6781AAF6E806}" destId="{E0C6976C-91D1-484B-96BA-44FD9E2F5FFF}" srcOrd="2" destOrd="0" presId="urn:microsoft.com/office/officeart/2005/8/layout/hierarchy4"/>
    <dgm:cxn modelId="{55B44266-D1E2-4903-83D0-C24D488B1ECD}" type="presParOf" srcId="{E0C6976C-91D1-484B-96BA-44FD9E2F5FFF}" destId="{93C6F265-FF1C-4C0F-99F4-60F315BABDA2}" srcOrd="0" destOrd="0" presId="urn:microsoft.com/office/officeart/2005/8/layout/hierarchy4"/>
    <dgm:cxn modelId="{CF68CE7B-D431-4221-B933-C5E59AD505AB}" type="presParOf" srcId="{E0C6976C-91D1-484B-96BA-44FD9E2F5FFF}" destId="{3ECEDDF2-31E8-4AE0-812B-810B981CA748}" srcOrd="1" destOrd="0" presId="urn:microsoft.com/office/officeart/2005/8/layout/hierarchy4"/>
    <dgm:cxn modelId="{5943102C-604B-4343-B776-315D5691EE7B}" type="presParOf" srcId="{ED266BC8-ACB4-4556-B575-6781AAF6E806}" destId="{E882D719-C1D3-4903-B053-CAACE69B253E}" srcOrd="3" destOrd="0" presId="urn:microsoft.com/office/officeart/2005/8/layout/hierarchy4"/>
    <dgm:cxn modelId="{E2E5DB9B-EBE0-421F-93B5-620EDBA4E466}" type="presParOf" srcId="{ED266BC8-ACB4-4556-B575-6781AAF6E806}" destId="{F5E4AEBE-B027-45E1-A9EE-28492C06DFFF}" srcOrd="4" destOrd="0" presId="urn:microsoft.com/office/officeart/2005/8/layout/hierarchy4"/>
    <dgm:cxn modelId="{DC99085B-8F50-445A-94F4-F9403FF68599}" type="presParOf" srcId="{F5E4AEBE-B027-45E1-A9EE-28492C06DFFF}" destId="{32B3179A-C6CD-4C7E-828F-AF84818F87C8}" srcOrd="0" destOrd="0" presId="urn:microsoft.com/office/officeart/2005/8/layout/hierarchy4"/>
    <dgm:cxn modelId="{4059FDBC-33AB-42BE-91CA-570C965A210C}" type="presParOf" srcId="{F5E4AEBE-B027-45E1-A9EE-28492C06DFFF}" destId="{0D0057D2-E27D-4F52-9ADC-B88D0B7A544C}" srcOrd="1" destOrd="0" presId="urn:microsoft.com/office/officeart/2005/8/layout/hierarchy4"/>
    <dgm:cxn modelId="{98FF48A6-D994-48D3-A4B2-07D9F6122DDC}" type="presParOf" srcId="{ED266BC8-ACB4-4556-B575-6781AAF6E806}" destId="{88F96EA0-0AB8-453F-9F33-25E1AD77034B}" srcOrd="5" destOrd="0" presId="urn:microsoft.com/office/officeart/2005/8/layout/hierarchy4"/>
    <dgm:cxn modelId="{2798DF53-6FE5-4D81-BCC7-2C0DBAE9E2E2}" type="presParOf" srcId="{ED266BC8-ACB4-4556-B575-6781AAF6E806}" destId="{A85ECAEB-98C6-403F-B806-2DDF421385BD}" srcOrd="6" destOrd="0" presId="urn:microsoft.com/office/officeart/2005/8/layout/hierarchy4"/>
    <dgm:cxn modelId="{BDED1B2C-1EB2-4881-8EF3-D15B44C7AD4C}" type="presParOf" srcId="{A85ECAEB-98C6-403F-B806-2DDF421385BD}" destId="{73F03F9C-1F31-4D48-B4F6-30BD093329BB}" srcOrd="0" destOrd="0" presId="urn:microsoft.com/office/officeart/2005/8/layout/hierarchy4"/>
    <dgm:cxn modelId="{56BE91F0-3781-4117-98B2-FE71F9D6668A}" type="presParOf" srcId="{A85ECAEB-98C6-403F-B806-2DDF421385BD}" destId="{93D7AF8B-BCF4-416F-8932-69FF5B490D2D}" srcOrd="1" destOrd="0" presId="urn:microsoft.com/office/officeart/2005/8/layout/hierarchy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DA9FB5-141A-45F6-BFF5-2F6B57C2CD95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s-IS"/>
        </a:p>
      </dgm:t>
    </dgm:pt>
    <dgm:pt modelId="{8E3508A7-C2F2-492F-8838-FF0F1F007F8F}">
      <dgm:prSet phldrT="[Text]"/>
      <dgm:spPr/>
      <dgm:t>
        <a:bodyPr/>
        <a:lstStyle/>
        <a:p>
          <a:r>
            <a:rPr lang="en-US" noProof="0" dirty="0" smtClean="0"/>
            <a:t>Growth</a:t>
          </a:r>
          <a:endParaRPr lang="en-US" noProof="0" dirty="0"/>
        </a:p>
      </dgm:t>
    </dgm:pt>
    <dgm:pt modelId="{F47B8728-11F5-4013-AAA3-FD7437CA32B8}" type="parTrans" cxnId="{AC3096BB-A25A-4C3F-B41F-CDFD3EED85E9}">
      <dgm:prSet/>
      <dgm:spPr/>
      <dgm:t>
        <a:bodyPr/>
        <a:lstStyle/>
        <a:p>
          <a:endParaRPr lang="en-US" noProof="0"/>
        </a:p>
      </dgm:t>
    </dgm:pt>
    <dgm:pt modelId="{7C764F77-764A-4CC2-8D85-4EBFA0F13D7A}" type="sibTrans" cxnId="{AC3096BB-A25A-4C3F-B41F-CDFD3EED85E9}">
      <dgm:prSet/>
      <dgm:spPr/>
      <dgm:t>
        <a:bodyPr/>
        <a:lstStyle/>
        <a:p>
          <a:endParaRPr lang="en-US" noProof="0"/>
        </a:p>
      </dgm:t>
    </dgm:pt>
    <dgm:pt modelId="{B73DC393-1BD1-402C-AFE3-CEAB114BD8BA}">
      <dgm:prSet phldrT="[Text]"/>
      <dgm:spPr/>
      <dgm:t>
        <a:bodyPr/>
        <a:lstStyle/>
        <a:p>
          <a:r>
            <a:rPr lang="en-US" noProof="0" dirty="0" smtClean="0"/>
            <a:t>Equality</a:t>
          </a:r>
          <a:endParaRPr lang="en-US" noProof="0" dirty="0"/>
        </a:p>
      </dgm:t>
    </dgm:pt>
    <dgm:pt modelId="{DEE7C517-5353-4E5F-AEBA-2E247E963A34}" type="parTrans" cxnId="{C7AEB584-1227-4443-9AF1-380D2D96DC20}">
      <dgm:prSet/>
      <dgm:spPr/>
      <dgm:t>
        <a:bodyPr/>
        <a:lstStyle/>
        <a:p>
          <a:endParaRPr lang="en-US" noProof="0"/>
        </a:p>
      </dgm:t>
    </dgm:pt>
    <dgm:pt modelId="{573598CD-6688-472A-97C0-C89FDF0DFE6E}" type="sibTrans" cxnId="{C7AEB584-1227-4443-9AF1-380D2D96DC20}">
      <dgm:prSet/>
      <dgm:spPr/>
      <dgm:t>
        <a:bodyPr/>
        <a:lstStyle/>
        <a:p>
          <a:endParaRPr lang="en-US" noProof="0"/>
        </a:p>
      </dgm:t>
    </dgm:pt>
    <dgm:pt modelId="{62C94C2B-12F3-4203-84F1-85136E8B3DD1}">
      <dgm:prSet phldrT="[Text]"/>
      <dgm:spPr/>
      <dgm:t>
        <a:bodyPr/>
        <a:lstStyle/>
        <a:p>
          <a:r>
            <a:rPr lang="en-US" noProof="0" dirty="0" smtClean="0"/>
            <a:t>Honesty</a:t>
          </a:r>
          <a:endParaRPr lang="en-US" noProof="0" dirty="0"/>
        </a:p>
      </dgm:t>
    </dgm:pt>
    <dgm:pt modelId="{AC9ED862-ABCC-496A-9B48-42A05416C6A1}" type="parTrans" cxnId="{EA4975CB-E62D-450E-B98C-C8A7331B1772}">
      <dgm:prSet/>
      <dgm:spPr/>
      <dgm:t>
        <a:bodyPr/>
        <a:lstStyle/>
        <a:p>
          <a:endParaRPr lang="en-US" noProof="0"/>
        </a:p>
      </dgm:t>
    </dgm:pt>
    <dgm:pt modelId="{79FCFEF0-C28B-4933-87DE-F4A82111464E}" type="sibTrans" cxnId="{EA4975CB-E62D-450E-B98C-C8A7331B1772}">
      <dgm:prSet/>
      <dgm:spPr/>
      <dgm:t>
        <a:bodyPr/>
        <a:lstStyle/>
        <a:p>
          <a:endParaRPr lang="en-US" noProof="0"/>
        </a:p>
      </dgm:t>
    </dgm:pt>
    <dgm:pt modelId="{E2E5AA4A-9AD9-4980-A832-F2EE31C61655}">
      <dgm:prSet phldrT="[Text]"/>
      <dgm:spPr/>
      <dgm:t>
        <a:bodyPr/>
        <a:lstStyle/>
        <a:p>
          <a:r>
            <a:rPr lang="en-US" noProof="0" dirty="0" smtClean="0"/>
            <a:t>Democracy</a:t>
          </a:r>
          <a:endParaRPr lang="en-US" noProof="0" dirty="0"/>
        </a:p>
      </dgm:t>
    </dgm:pt>
    <dgm:pt modelId="{9FFD8A0B-8A65-4CEB-A976-2CA10F584964}" type="parTrans" cxnId="{FC13912E-EDF7-4782-A719-52C43BCBD361}">
      <dgm:prSet/>
      <dgm:spPr/>
      <dgm:t>
        <a:bodyPr/>
        <a:lstStyle/>
        <a:p>
          <a:endParaRPr lang="en-US" noProof="0"/>
        </a:p>
      </dgm:t>
    </dgm:pt>
    <dgm:pt modelId="{9DBFE5E1-3390-43FC-84AD-A3D931CFBF71}" type="sibTrans" cxnId="{FC13912E-EDF7-4782-A719-52C43BCBD361}">
      <dgm:prSet/>
      <dgm:spPr/>
      <dgm:t>
        <a:bodyPr/>
        <a:lstStyle/>
        <a:p>
          <a:endParaRPr lang="en-US" noProof="0"/>
        </a:p>
      </dgm:t>
    </dgm:pt>
    <dgm:pt modelId="{08A07D98-76ED-494F-AA6D-AA21889CABB4}">
      <dgm:prSet phldrT="[Text]"/>
      <dgm:spPr/>
      <dgm:t>
        <a:bodyPr/>
        <a:lstStyle/>
        <a:p>
          <a:r>
            <a:rPr lang="en-US" noProof="0" dirty="0" smtClean="0"/>
            <a:t>Oil</a:t>
          </a:r>
          <a:endParaRPr lang="en-US" noProof="0" dirty="0"/>
        </a:p>
      </dgm:t>
    </dgm:pt>
    <dgm:pt modelId="{A0245D15-A5AD-4A73-B9C4-B1902B75FF14}" type="parTrans" cxnId="{ECF6D127-9682-4ADE-9BF8-7231437FAAEE}">
      <dgm:prSet/>
      <dgm:spPr/>
      <dgm:t>
        <a:bodyPr/>
        <a:lstStyle/>
        <a:p>
          <a:endParaRPr lang="is-IS"/>
        </a:p>
      </dgm:t>
    </dgm:pt>
    <dgm:pt modelId="{25E932A4-5204-4267-8BEE-B6E2230208AA}" type="sibTrans" cxnId="{ECF6D127-9682-4ADE-9BF8-7231437FAAEE}">
      <dgm:prSet/>
      <dgm:spPr/>
      <dgm:t>
        <a:bodyPr/>
        <a:lstStyle/>
        <a:p>
          <a:endParaRPr lang="is-IS"/>
        </a:p>
      </dgm:t>
    </dgm:pt>
    <dgm:pt modelId="{686EDAF1-5052-40D4-86EB-81B16B00B560}" type="pres">
      <dgm:prSet presAssocID="{9DDA9FB5-141A-45F6-BFF5-2F6B57C2CD9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s-IS"/>
        </a:p>
      </dgm:t>
    </dgm:pt>
    <dgm:pt modelId="{F07ABCCC-9B16-4338-8A47-D7DE0487E458}" type="pres">
      <dgm:prSet presAssocID="{8E3508A7-C2F2-492F-8838-FF0F1F007F8F}" presName="vertOne" presStyleCnt="0"/>
      <dgm:spPr/>
    </dgm:pt>
    <dgm:pt modelId="{5AEB889C-D8FA-4134-80AB-6079C612184B}" type="pres">
      <dgm:prSet presAssocID="{8E3508A7-C2F2-492F-8838-FF0F1F007F8F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s-IS"/>
        </a:p>
      </dgm:t>
    </dgm:pt>
    <dgm:pt modelId="{D18D75AB-60E4-4FA1-8D7C-690C80611A4E}" type="pres">
      <dgm:prSet presAssocID="{8E3508A7-C2F2-492F-8838-FF0F1F007F8F}" presName="parTransOne" presStyleCnt="0"/>
      <dgm:spPr/>
    </dgm:pt>
    <dgm:pt modelId="{ED266BC8-ACB4-4556-B575-6781AAF6E806}" type="pres">
      <dgm:prSet presAssocID="{8E3508A7-C2F2-492F-8838-FF0F1F007F8F}" presName="horzOne" presStyleCnt="0"/>
      <dgm:spPr/>
    </dgm:pt>
    <dgm:pt modelId="{DE4473A3-5DD3-4016-988A-A23B76B833FB}" type="pres">
      <dgm:prSet presAssocID="{B73DC393-1BD1-402C-AFE3-CEAB114BD8BA}" presName="vertTwo" presStyleCnt="0"/>
      <dgm:spPr/>
    </dgm:pt>
    <dgm:pt modelId="{8F9D7616-D321-4A7E-8754-DA8C0D3B3D24}" type="pres">
      <dgm:prSet presAssocID="{B73DC393-1BD1-402C-AFE3-CEAB114BD8BA}" presName="txTwo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is-IS"/>
        </a:p>
      </dgm:t>
    </dgm:pt>
    <dgm:pt modelId="{CD3C2AD6-7251-47C3-B0D0-5804C98B0776}" type="pres">
      <dgm:prSet presAssocID="{B73DC393-1BD1-402C-AFE3-CEAB114BD8BA}" presName="horzTwo" presStyleCnt="0"/>
      <dgm:spPr/>
    </dgm:pt>
    <dgm:pt modelId="{D78F450A-DD62-4A29-8A4D-66985F1F117B}" type="pres">
      <dgm:prSet presAssocID="{573598CD-6688-472A-97C0-C89FDF0DFE6E}" presName="sibSpaceTwo" presStyleCnt="0"/>
      <dgm:spPr/>
    </dgm:pt>
    <dgm:pt modelId="{E0C6976C-91D1-484B-96BA-44FD9E2F5FFF}" type="pres">
      <dgm:prSet presAssocID="{62C94C2B-12F3-4203-84F1-85136E8B3DD1}" presName="vertTwo" presStyleCnt="0"/>
      <dgm:spPr/>
    </dgm:pt>
    <dgm:pt modelId="{93C6F265-FF1C-4C0F-99F4-60F315BABDA2}" type="pres">
      <dgm:prSet presAssocID="{62C94C2B-12F3-4203-84F1-85136E8B3DD1}" presName="txTwo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is-IS"/>
        </a:p>
      </dgm:t>
    </dgm:pt>
    <dgm:pt modelId="{3ECEDDF2-31E8-4AE0-812B-810B981CA748}" type="pres">
      <dgm:prSet presAssocID="{62C94C2B-12F3-4203-84F1-85136E8B3DD1}" presName="horzTwo" presStyleCnt="0"/>
      <dgm:spPr/>
    </dgm:pt>
    <dgm:pt modelId="{E882D719-C1D3-4903-B053-CAACE69B253E}" type="pres">
      <dgm:prSet presAssocID="{79FCFEF0-C28B-4933-87DE-F4A82111464E}" presName="sibSpaceTwo" presStyleCnt="0"/>
      <dgm:spPr/>
    </dgm:pt>
    <dgm:pt modelId="{F5E4AEBE-B027-45E1-A9EE-28492C06DFFF}" type="pres">
      <dgm:prSet presAssocID="{E2E5AA4A-9AD9-4980-A832-F2EE31C61655}" presName="vertTwo" presStyleCnt="0"/>
      <dgm:spPr/>
    </dgm:pt>
    <dgm:pt modelId="{32B3179A-C6CD-4C7E-828F-AF84818F87C8}" type="pres">
      <dgm:prSet presAssocID="{E2E5AA4A-9AD9-4980-A832-F2EE31C61655}" presName="txTwo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is-IS"/>
        </a:p>
      </dgm:t>
    </dgm:pt>
    <dgm:pt modelId="{0D0057D2-E27D-4F52-9ADC-B88D0B7A544C}" type="pres">
      <dgm:prSet presAssocID="{E2E5AA4A-9AD9-4980-A832-F2EE31C61655}" presName="horzTwo" presStyleCnt="0"/>
      <dgm:spPr/>
    </dgm:pt>
    <dgm:pt modelId="{9212D176-48E5-4414-8CD0-836CC447C63F}" type="pres">
      <dgm:prSet presAssocID="{9DBFE5E1-3390-43FC-84AD-A3D931CFBF71}" presName="sibSpaceTwo" presStyleCnt="0"/>
      <dgm:spPr/>
    </dgm:pt>
    <dgm:pt modelId="{A67B6A2F-C68D-45E6-8A0A-32A9B66DB78B}" type="pres">
      <dgm:prSet presAssocID="{08A07D98-76ED-494F-AA6D-AA21889CABB4}" presName="vertTwo" presStyleCnt="0"/>
      <dgm:spPr/>
    </dgm:pt>
    <dgm:pt modelId="{709EDCAE-7602-42B4-BA51-09FEB6F1ECA7}" type="pres">
      <dgm:prSet presAssocID="{08A07D98-76ED-494F-AA6D-AA21889CABB4}" presName="txTwo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is-IS"/>
        </a:p>
      </dgm:t>
    </dgm:pt>
    <dgm:pt modelId="{7DFE0E22-78C2-4376-B89F-5B4EF726D4DE}" type="pres">
      <dgm:prSet presAssocID="{08A07D98-76ED-494F-AA6D-AA21889CABB4}" presName="horzTwo" presStyleCnt="0"/>
      <dgm:spPr/>
    </dgm:pt>
  </dgm:ptLst>
  <dgm:cxnLst>
    <dgm:cxn modelId="{47FF3496-30AD-4E05-99DB-B77770CC75D3}" type="presOf" srcId="{9DDA9FB5-141A-45F6-BFF5-2F6B57C2CD95}" destId="{686EDAF1-5052-40D4-86EB-81B16B00B560}" srcOrd="0" destOrd="0" presId="urn:microsoft.com/office/officeart/2005/8/layout/hierarchy4"/>
    <dgm:cxn modelId="{ECF6D127-9682-4ADE-9BF8-7231437FAAEE}" srcId="{8E3508A7-C2F2-492F-8838-FF0F1F007F8F}" destId="{08A07D98-76ED-494F-AA6D-AA21889CABB4}" srcOrd="3" destOrd="0" parTransId="{A0245D15-A5AD-4A73-B9C4-B1902B75FF14}" sibTransId="{25E932A4-5204-4267-8BEE-B6E2230208AA}"/>
    <dgm:cxn modelId="{E54A7D1E-59BB-47CD-A915-F2B3F1CD61BD}" type="presOf" srcId="{08A07D98-76ED-494F-AA6D-AA21889CABB4}" destId="{709EDCAE-7602-42B4-BA51-09FEB6F1ECA7}" srcOrd="0" destOrd="0" presId="urn:microsoft.com/office/officeart/2005/8/layout/hierarchy4"/>
    <dgm:cxn modelId="{FC13912E-EDF7-4782-A719-52C43BCBD361}" srcId="{8E3508A7-C2F2-492F-8838-FF0F1F007F8F}" destId="{E2E5AA4A-9AD9-4980-A832-F2EE31C61655}" srcOrd="2" destOrd="0" parTransId="{9FFD8A0B-8A65-4CEB-A976-2CA10F584964}" sibTransId="{9DBFE5E1-3390-43FC-84AD-A3D931CFBF71}"/>
    <dgm:cxn modelId="{2A628016-6D13-431B-B091-EECAFC990B50}" type="presOf" srcId="{E2E5AA4A-9AD9-4980-A832-F2EE31C61655}" destId="{32B3179A-C6CD-4C7E-828F-AF84818F87C8}" srcOrd="0" destOrd="0" presId="urn:microsoft.com/office/officeart/2005/8/layout/hierarchy4"/>
    <dgm:cxn modelId="{B90B481C-FA6C-4792-A0F9-7277281855A9}" type="presOf" srcId="{62C94C2B-12F3-4203-84F1-85136E8B3DD1}" destId="{93C6F265-FF1C-4C0F-99F4-60F315BABDA2}" srcOrd="0" destOrd="0" presId="urn:microsoft.com/office/officeart/2005/8/layout/hierarchy4"/>
    <dgm:cxn modelId="{AC3096BB-A25A-4C3F-B41F-CDFD3EED85E9}" srcId="{9DDA9FB5-141A-45F6-BFF5-2F6B57C2CD95}" destId="{8E3508A7-C2F2-492F-8838-FF0F1F007F8F}" srcOrd="0" destOrd="0" parTransId="{F47B8728-11F5-4013-AAA3-FD7437CA32B8}" sibTransId="{7C764F77-764A-4CC2-8D85-4EBFA0F13D7A}"/>
    <dgm:cxn modelId="{C7AEB584-1227-4443-9AF1-380D2D96DC20}" srcId="{8E3508A7-C2F2-492F-8838-FF0F1F007F8F}" destId="{B73DC393-1BD1-402C-AFE3-CEAB114BD8BA}" srcOrd="0" destOrd="0" parTransId="{DEE7C517-5353-4E5F-AEBA-2E247E963A34}" sibTransId="{573598CD-6688-472A-97C0-C89FDF0DFE6E}"/>
    <dgm:cxn modelId="{8016145A-FA48-47C9-A4D9-3E8ABA70C478}" type="presOf" srcId="{B73DC393-1BD1-402C-AFE3-CEAB114BD8BA}" destId="{8F9D7616-D321-4A7E-8754-DA8C0D3B3D24}" srcOrd="0" destOrd="0" presId="urn:microsoft.com/office/officeart/2005/8/layout/hierarchy4"/>
    <dgm:cxn modelId="{EA4975CB-E62D-450E-B98C-C8A7331B1772}" srcId="{8E3508A7-C2F2-492F-8838-FF0F1F007F8F}" destId="{62C94C2B-12F3-4203-84F1-85136E8B3DD1}" srcOrd="1" destOrd="0" parTransId="{AC9ED862-ABCC-496A-9B48-42A05416C6A1}" sibTransId="{79FCFEF0-C28B-4933-87DE-F4A82111464E}"/>
    <dgm:cxn modelId="{B5CA3309-01CB-4C56-A7C7-D5632395C790}" type="presOf" srcId="{8E3508A7-C2F2-492F-8838-FF0F1F007F8F}" destId="{5AEB889C-D8FA-4134-80AB-6079C612184B}" srcOrd="0" destOrd="0" presId="urn:microsoft.com/office/officeart/2005/8/layout/hierarchy4"/>
    <dgm:cxn modelId="{0BE27E93-D6C0-4E93-ABC2-F4B1AB9CFFED}" type="presParOf" srcId="{686EDAF1-5052-40D4-86EB-81B16B00B560}" destId="{F07ABCCC-9B16-4338-8A47-D7DE0487E458}" srcOrd="0" destOrd="0" presId="urn:microsoft.com/office/officeart/2005/8/layout/hierarchy4"/>
    <dgm:cxn modelId="{DD42A670-0CE7-4B72-98CA-8CF53EFC3CA7}" type="presParOf" srcId="{F07ABCCC-9B16-4338-8A47-D7DE0487E458}" destId="{5AEB889C-D8FA-4134-80AB-6079C612184B}" srcOrd="0" destOrd="0" presId="urn:microsoft.com/office/officeart/2005/8/layout/hierarchy4"/>
    <dgm:cxn modelId="{8F8F1C64-2ADB-485A-95DE-3A926820E6D7}" type="presParOf" srcId="{F07ABCCC-9B16-4338-8A47-D7DE0487E458}" destId="{D18D75AB-60E4-4FA1-8D7C-690C80611A4E}" srcOrd="1" destOrd="0" presId="urn:microsoft.com/office/officeart/2005/8/layout/hierarchy4"/>
    <dgm:cxn modelId="{333E8F5F-C88C-4344-95D0-B3273134E5BA}" type="presParOf" srcId="{F07ABCCC-9B16-4338-8A47-D7DE0487E458}" destId="{ED266BC8-ACB4-4556-B575-6781AAF6E806}" srcOrd="2" destOrd="0" presId="urn:microsoft.com/office/officeart/2005/8/layout/hierarchy4"/>
    <dgm:cxn modelId="{BB11CD8F-639A-4F30-82F5-3222D165F877}" type="presParOf" srcId="{ED266BC8-ACB4-4556-B575-6781AAF6E806}" destId="{DE4473A3-5DD3-4016-988A-A23B76B833FB}" srcOrd="0" destOrd="0" presId="urn:microsoft.com/office/officeart/2005/8/layout/hierarchy4"/>
    <dgm:cxn modelId="{21127623-7E80-4F42-9084-8D86848B31BE}" type="presParOf" srcId="{DE4473A3-5DD3-4016-988A-A23B76B833FB}" destId="{8F9D7616-D321-4A7E-8754-DA8C0D3B3D24}" srcOrd="0" destOrd="0" presId="urn:microsoft.com/office/officeart/2005/8/layout/hierarchy4"/>
    <dgm:cxn modelId="{F18196F5-35DF-40F6-BCBC-77243ED9779B}" type="presParOf" srcId="{DE4473A3-5DD3-4016-988A-A23B76B833FB}" destId="{CD3C2AD6-7251-47C3-B0D0-5804C98B0776}" srcOrd="1" destOrd="0" presId="urn:microsoft.com/office/officeart/2005/8/layout/hierarchy4"/>
    <dgm:cxn modelId="{7B3EE1EC-F862-4C8C-83DE-F59173C1940F}" type="presParOf" srcId="{ED266BC8-ACB4-4556-B575-6781AAF6E806}" destId="{D78F450A-DD62-4A29-8A4D-66985F1F117B}" srcOrd="1" destOrd="0" presId="urn:microsoft.com/office/officeart/2005/8/layout/hierarchy4"/>
    <dgm:cxn modelId="{4EFC9502-C33E-401A-BDAA-6E825B67D9F4}" type="presParOf" srcId="{ED266BC8-ACB4-4556-B575-6781AAF6E806}" destId="{E0C6976C-91D1-484B-96BA-44FD9E2F5FFF}" srcOrd="2" destOrd="0" presId="urn:microsoft.com/office/officeart/2005/8/layout/hierarchy4"/>
    <dgm:cxn modelId="{CDF630AD-A612-4D75-959E-C2A0A3E058BF}" type="presParOf" srcId="{E0C6976C-91D1-484B-96BA-44FD9E2F5FFF}" destId="{93C6F265-FF1C-4C0F-99F4-60F315BABDA2}" srcOrd="0" destOrd="0" presId="urn:microsoft.com/office/officeart/2005/8/layout/hierarchy4"/>
    <dgm:cxn modelId="{951F0CEC-F2C3-497F-9C77-635A5532B8BB}" type="presParOf" srcId="{E0C6976C-91D1-484B-96BA-44FD9E2F5FFF}" destId="{3ECEDDF2-31E8-4AE0-812B-810B981CA748}" srcOrd="1" destOrd="0" presId="urn:microsoft.com/office/officeart/2005/8/layout/hierarchy4"/>
    <dgm:cxn modelId="{68F5559E-7885-455A-8B58-16A50B27D7E2}" type="presParOf" srcId="{ED266BC8-ACB4-4556-B575-6781AAF6E806}" destId="{E882D719-C1D3-4903-B053-CAACE69B253E}" srcOrd="3" destOrd="0" presId="urn:microsoft.com/office/officeart/2005/8/layout/hierarchy4"/>
    <dgm:cxn modelId="{09478948-E8C7-4E6D-9B5F-E4DD3594E134}" type="presParOf" srcId="{ED266BC8-ACB4-4556-B575-6781AAF6E806}" destId="{F5E4AEBE-B027-45E1-A9EE-28492C06DFFF}" srcOrd="4" destOrd="0" presId="urn:microsoft.com/office/officeart/2005/8/layout/hierarchy4"/>
    <dgm:cxn modelId="{9AC3E603-FCF4-4EFE-A7CF-FF9C082C3D79}" type="presParOf" srcId="{F5E4AEBE-B027-45E1-A9EE-28492C06DFFF}" destId="{32B3179A-C6CD-4C7E-828F-AF84818F87C8}" srcOrd="0" destOrd="0" presId="urn:microsoft.com/office/officeart/2005/8/layout/hierarchy4"/>
    <dgm:cxn modelId="{C0780DEA-C0BC-4B3B-BB6C-9956E13F68FC}" type="presParOf" srcId="{F5E4AEBE-B027-45E1-A9EE-28492C06DFFF}" destId="{0D0057D2-E27D-4F52-9ADC-B88D0B7A544C}" srcOrd="1" destOrd="0" presId="urn:microsoft.com/office/officeart/2005/8/layout/hierarchy4"/>
    <dgm:cxn modelId="{FB12EE2B-BD8C-41C8-9C77-A86DD696D338}" type="presParOf" srcId="{ED266BC8-ACB4-4556-B575-6781AAF6E806}" destId="{9212D176-48E5-4414-8CD0-836CC447C63F}" srcOrd="5" destOrd="0" presId="urn:microsoft.com/office/officeart/2005/8/layout/hierarchy4"/>
    <dgm:cxn modelId="{278556FF-D881-4C7E-94A4-D244F34D7432}" type="presParOf" srcId="{ED266BC8-ACB4-4556-B575-6781AAF6E806}" destId="{A67B6A2F-C68D-45E6-8A0A-32A9B66DB78B}" srcOrd="6" destOrd="0" presId="urn:microsoft.com/office/officeart/2005/8/layout/hierarchy4"/>
    <dgm:cxn modelId="{CEF82973-8298-4E97-BDAE-39224A0986AF}" type="presParOf" srcId="{A67B6A2F-C68D-45E6-8A0A-32A9B66DB78B}" destId="{709EDCAE-7602-42B4-BA51-09FEB6F1ECA7}" srcOrd="0" destOrd="0" presId="urn:microsoft.com/office/officeart/2005/8/layout/hierarchy4"/>
    <dgm:cxn modelId="{DA3CAA28-921C-4E38-B14C-323244B5A0A0}" type="presParOf" srcId="{A67B6A2F-C68D-45E6-8A0A-32A9B66DB78B}" destId="{7DFE0E22-78C2-4376-B89F-5B4EF726D4DE}" srcOrd="1" destOrd="0" presId="urn:microsoft.com/office/officeart/2005/8/layout/hierarchy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B99BEE-D215-4156-A543-959622D72A45}" type="datetimeFigureOut">
              <a:rPr lang="is-IS" smtClean="0"/>
              <a:pPr/>
              <a:t>7.3.2008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s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BC8ED1-61DD-41B6-802E-4FD2ED605010}" type="slidenum">
              <a:rPr lang="is-IS" smtClean="0"/>
              <a:pPr/>
              <a:t>‹#›</a:t>
            </a:fld>
            <a:endParaRPr lang="is-I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C8ED1-61DD-41B6-802E-4FD2ED605010}" type="slidenum">
              <a:rPr lang="is-IS" smtClean="0"/>
              <a:pPr/>
              <a:t>1</a:t>
            </a:fld>
            <a:endParaRPr lang="is-I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C8ED1-61DD-41B6-802E-4FD2ED605010}" type="slidenum">
              <a:rPr lang="is-IS" smtClean="0"/>
              <a:pPr/>
              <a:t>10</a:t>
            </a:fld>
            <a:endParaRPr lang="is-I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C8ED1-61DD-41B6-802E-4FD2ED605010}" type="slidenum">
              <a:rPr lang="is-IS" smtClean="0"/>
              <a:pPr/>
              <a:t>11</a:t>
            </a:fld>
            <a:endParaRPr lang="is-I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C8ED1-61DD-41B6-802E-4FD2ED605010}" type="slidenum">
              <a:rPr lang="is-IS" smtClean="0"/>
              <a:pPr/>
              <a:t>12</a:t>
            </a:fld>
            <a:endParaRPr lang="is-I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C8ED1-61DD-41B6-802E-4FD2ED605010}" type="slidenum">
              <a:rPr lang="is-IS" smtClean="0"/>
              <a:pPr/>
              <a:t>13</a:t>
            </a:fld>
            <a:endParaRPr lang="is-I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C8ED1-61DD-41B6-802E-4FD2ED605010}" type="slidenum">
              <a:rPr lang="is-IS" smtClean="0"/>
              <a:pPr/>
              <a:t>14</a:t>
            </a:fld>
            <a:endParaRPr lang="is-I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C8ED1-61DD-41B6-802E-4FD2ED605010}" type="slidenum">
              <a:rPr lang="is-IS" smtClean="0"/>
              <a:pPr/>
              <a:t>15</a:t>
            </a:fld>
            <a:endParaRPr lang="is-I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134182-55B8-4448-9CF5-66857BB1428C}" type="slidenum">
              <a:rPr lang="is-IS" smtClean="0"/>
              <a:pPr/>
              <a:t>16</a:t>
            </a:fld>
            <a:endParaRPr lang="is-I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C8ED1-61DD-41B6-802E-4FD2ED605010}" type="slidenum">
              <a:rPr lang="is-IS" smtClean="0"/>
              <a:pPr/>
              <a:t>17</a:t>
            </a:fld>
            <a:endParaRPr lang="is-I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C8ED1-61DD-41B6-802E-4FD2ED605010}" type="slidenum">
              <a:rPr lang="is-IS" smtClean="0"/>
              <a:pPr/>
              <a:t>18</a:t>
            </a:fld>
            <a:endParaRPr lang="is-I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C8ED1-61DD-41B6-802E-4FD2ED605010}" type="slidenum">
              <a:rPr lang="is-IS" smtClean="0"/>
              <a:pPr/>
              <a:t>19</a:t>
            </a:fld>
            <a:endParaRPr lang="is-I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C8ED1-61DD-41B6-802E-4FD2ED605010}" type="slidenum">
              <a:rPr lang="is-IS" smtClean="0"/>
              <a:pPr/>
              <a:t>2</a:t>
            </a:fld>
            <a:endParaRPr lang="is-I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C8ED1-61DD-41B6-802E-4FD2ED605010}" type="slidenum">
              <a:rPr lang="is-IS" smtClean="0"/>
              <a:pPr/>
              <a:t>20</a:t>
            </a:fld>
            <a:endParaRPr lang="is-I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C8ED1-61DD-41B6-802E-4FD2ED605010}" type="slidenum">
              <a:rPr lang="is-IS" smtClean="0"/>
              <a:pPr/>
              <a:t>21</a:t>
            </a:fld>
            <a:endParaRPr lang="is-I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C8ED1-61DD-41B6-802E-4FD2ED605010}" type="slidenum">
              <a:rPr lang="is-IS" smtClean="0"/>
              <a:pPr/>
              <a:t>3</a:t>
            </a:fld>
            <a:endParaRPr lang="is-I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C8ED1-61DD-41B6-802E-4FD2ED605010}" type="slidenum">
              <a:rPr lang="is-IS" smtClean="0"/>
              <a:pPr/>
              <a:t>4</a:t>
            </a:fld>
            <a:endParaRPr lang="is-I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134182-55B8-4448-9CF5-66857BB1428C}" type="slidenum">
              <a:rPr lang="is-IS" smtClean="0"/>
              <a:pPr/>
              <a:t>5</a:t>
            </a:fld>
            <a:endParaRPr lang="is-I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C8ED1-61DD-41B6-802E-4FD2ED605010}" type="slidenum">
              <a:rPr lang="is-IS" smtClean="0"/>
              <a:pPr/>
              <a:t>6</a:t>
            </a:fld>
            <a:endParaRPr lang="is-I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C8ED1-61DD-41B6-802E-4FD2ED605010}" type="slidenum">
              <a:rPr lang="is-IS" smtClean="0"/>
              <a:pPr/>
              <a:t>7</a:t>
            </a:fld>
            <a:endParaRPr lang="is-I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C8ED1-61DD-41B6-802E-4FD2ED605010}" type="slidenum">
              <a:rPr lang="is-IS" smtClean="0"/>
              <a:pPr/>
              <a:t>8</a:t>
            </a:fld>
            <a:endParaRPr lang="is-I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C8ED1-61DD-41B6-802E-4FD2ED605010}" type="slidenum">
              <a:rPr lang="is-IS" smtClean="0"/>
              <a:pPr/>
              <a:t>9</a:t>
            </a:fld>
            <a:endParaRPr lang="is-I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6C2A5D5-0292-4C82-AAE0-FE80C9087F6A}" type="datetimeFigureOut">
              <a:rPr lang="is-IS" smtClean="0"/>
              <a:pPr/>
              <a:t>7.3.2008</a:t>
            </a:fld>
            <a:endParaRPr lang="is-I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is-I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8C53525-D318-42F7-946F-F569D5C91CC8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C2A5D5-0292-4C82-AAE0-FE80C9087F6A}" type="datetimeFigureOut">
              <a:rPr lang="is-IS" smtClean="0"/>
              <a:pPr/>
              <a:t>7.3.2008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53525-D318-42F7-946F-F569D5C91CC8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6C2A5D5-0292-4C82-AAE0-FE80C9087F6A}" type="datetimeFigureOut">
              <a:rPr lang="is-IS" smtClean="0"/>
              <a:pPr/>
              <a:t>7.3.2008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8C53525-D318-42F7-946F-F569D5C91CC8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C2A5D5-0292-4C82-AAE0-FE80C9087F6A}" type="datetimeFigureOut">
              <a:rPr lang="is-IS" smtClean="0"/>
              <a:pPr/>
              <a:t>7.3.2008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53525-D318-42F7-946F-F569D5C91CC8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6C2A5D5-0292-4C82-AAE0-FE80C9087F6A}" type="datetimeFigureOut">
              <a:rPr lang="is-IS" smtClean="0"/>
              <a:pPr/>
              <a:t>7.3.2008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8C53525-D318-42F7-946F-F569D5C91CC8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C2A5D5-0292-4C82-AAE0-FE80C9087F6A}" type="datetimeFigureOut">
              <a:rPr lang="is-IS" smtClean="0"/>
              <a:pPr/>
              <a:t>7.3.2008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53525-D318-42F7-946F-F569D5C91CC8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C2A5D5-0292-4C82-AAE0-FE80C9087F6A}" type="datetimeFigureOut">
              <a:rPr lang="is-IS" smtClean="0"/>
              <a:pPr/>
              <a:t>7.3.2008</a:t>
            </a:fld>
            <a:endParaRPr lang="is-I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s-I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53525-D318-42F7-946F-F569D5C91CC8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C2A5D5-0292-4C82-AAE0-FE80C9087F6A}" type="datetimeFigureOut">
              <a:rPr lang="is-IS" smtClean="0"/>
              <a:pPr/>
              <a:t>7.3.2008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53525-D318-42F7-946F-F569D5C91CC8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6C2A5D5-0292-4C82-AAE0-FE80C9087F6A}" type="datetimeFigureOut">
              <a:rPr lang="is-IS" smtClean="0"/>
              <a:pPr/>
              <a:t>7.3.2008</a:t>
            </a:fld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53525-D318-42F7-946F-F569D5C91CC8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C2A5D5-0292-4C82-AAE0-FE80C9087F6A}" type="datetimeFigureOut">
              <a:rPr lang="is-IS" smtClean="0"/>
              <a:pPr/>
              <a:t>7.3.2008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53525-D318-42F7-946F-F569D5C91CC8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C2A5D5-0292-4C82-AAE0-FE80C9087F6A}" type="datetimeFigureOut">
              <a:rPr lang="is-IS" smtClean="0"/>
              <a:pPr/>
              <a:t>7.3.2008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53525-D318-42F7-946F-F569D5C91CC8}" type="slidenum">
              <a:rPr lang="is-IS" smtClean="0"/>
              <a:pPr/>
              <a:t>‹#›</a:t>
            </a:fld>
            <a:endParaRPr lang="is-I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6C2A5D5-0292-4C82-AAE0-FE80C9087F6A}" type="datetimeFigureOut">
              <a:rPr lang="is-IS" smtClean="0"/>
              <a:pPr/>
              <a:t>7.3.2008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is-I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8C53525-D318-42F7-946F-F569D5C91CC8}" type="slidenum">
              <a:rPr lang="is-IS" smtClean="0"/>
              <a:pPr/>
              <a:t>‹#›</a:t>
            </a:fld>
            <a:endParaRPr lang="is-I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Russian economy</a:t>
            </a:r>
            <a:endParaRPr lang="en-US" sz="5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History: how we got where we are</a:t>
            </a:r>
          </a:p>
          <a:p>
            <a:r>
              <a:rPr lang="en-US" sz="2400" dirty="0" smtClean="0"/>
              <a:t>Comparisons with Estonia and China</a:t>
            </a:r>
          </a:p>
          <a:p>
            <a:endParaRPr lang="en-US" sz="2400" dirty="0" smtClean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4214818"/>
            <a:ext cx="1571636" cy="1651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6238932" y="5786454"/>
            <a:ext cx="22621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 smtClean="0">
                <a:solidFill>
                  <a:schemeClr val="bg1"/>
                </a:solidFill>
              </a:rPr>
              <a:t>Thorvaldur Gylfason</a:t>
            </a:r>
          </a:p>
          <a:p>
            <a:endParaRPr lang="is-I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72" y="500050"/>
            <a:ext cx="72390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 expectancy 1960-2005 </a:t>
            </a: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(years)</a:t>
            </a:r>
            <a:endParaRPr lang="en-US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68295" y="1857363"/>
          <a:ext cx="7043758" cy="4598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12"/>
            <a:ext cx="72390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Fertility 1960-2005 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(births per woman)</a:t>
            </a:r>
            <a:endParaRPr lang="en-US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Exports 1960-2005 </a:t>
            </a:r>
            <a:r>
              <a:rPr lang="en-US" sz="3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(% of gdp)</a:t>
            </a:r>
            <a:endParaRPr lang="en-US" sz="3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12"/>
            <a:ext cx="72390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Customs duties 1990-2004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(% of imports)</a:t>
            </a:r>
            <a:endParaRPr lang="en-US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50"/>
            <a:ext cx="72390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Inflation 1961-2005 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(% per year)</a:t>
            </a:r>
            <a:endParaRPr lang="en-US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42910" y="1857364"/>
          <a:ext cx="7115196" cy="4598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50"/>
            <a:ext cx="7239000" cy="1143000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Inflation 1995-2005 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(% per year)</a:t>
            </a:r>
            <a:endParaRPr lang="is-I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42910" y="1714488"/>
          <a:ext cx="7115196" cy="4741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12"/>
            <a:ext cx="7472386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 four potentially important determinants of growth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400420" cy="4525963"/>
          </a:xfrm>
        </p:spPr>
        <p:txBody>
          <a:bodyPr>
            <a:noAutofit/>
          </a:bodyPr>
          <a:lstStyle/>
          <a:p>
            <a:r>
              <a:rPr lang="en-US" sz="3200" dirty="0" smtClean="0"/>
              <a:t>Growth depends on social capital …</a:t>
            </a:r>
          </a:p>
          <a:p>
            <a:pPr lvl="1"/>
            <a:r>
              <a:rPr lang="en-US" sz="3200" dirty="0" smtClean="0"/>
              <a:t>Equality</a:t>
            </a:r>
          </a:p>
          <a:p>
            <a:pPr lvl="1"/>
            <a:r>
              <a:rPr lang="en-US" sz="3200" dirty="0" smtClean="0"/>
              <a:t>Honesty</a:t>
            </a:r>
          </a:p>
          <a:p>
            <a:pPr lvl="1"/>
            <a:r>
              <a:rPr lang="en-US" sz="3200" dirty="0" smtClean="0"/>
              <a:t>Democracy</a:t>
            </a:r>
          </a:p>
          <a:p>
            <a:r>
              <a:rPr lang="en-US" sz="3200" dirty="0" smtClean="0"/>
              <a:t>… and natural capital</a:t>
            </a:r>
          </a:p>
          <a:p>
            <a:pPr lvl="1"/>
            <a:r>
              <a:rPr lang="en-US" sz="3200" dirty="0" smtClean="0"/>
              <a:t>Oil, minerals</a:t>
            </a:r>
          </a:p>
          <a:p>
            <a:pPr>
              <a:buNone/>
            </a:pPr>
            <a:endParaRPr lang="en-US" sz="32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</p:nvPr>
        </p:nvGraphicFramePr>
        <p:xfrm>
          <a:off x="4178300" y="1600200"/>
          <a:ext cx="3521075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12"/>
            <a:ext cx="72390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Manufacturing 1984-2005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(% of exports)</a:t>
            </a:r>
            <a:endParaRPr lang="en-US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74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Income distribution 1998-2004 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gini</a:t>
            </a: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index of inequality)</a:t>
            </a:r>
            <a:endParaRPr lang="en-US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Corruption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(from 1 to 10) </a:t>
            </a:r>
            <a:b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(from 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transparency 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international, 10 means clean) </a:t>
            </a: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12"/>
            <a:ext cx="72390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 1960-2005 </a:t>
            </a: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(millions)</a:t>
            </a:r>
            <a:endParaRPr lang="en-US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74"/>
            <a:ext cx="72390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Corruption 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(% of managers surveyed ranking this as a major business constraint) </a:t>
            </a: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Democracy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(from -10 to 10)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12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Gross domestic product per capita </a:t>
            </a: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ppp</a:t>
            </a: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constant 2000 </a:t>
            </a:r>
            <a:r>
              <a:rPr lang="en-US" sz="3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Usd</a:t>
            </a: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74"/>
            <a:ext cx="7239000" cy="1143000"/>
          </a:xfrm>
        </p:spPr>
        <p:txBody>
          <a:bodyPr>
            <a:normAutofit/>
          </a:bodyPr>
          <a:lstStyle/>
          <a:p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Gdp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per capita 1975-2000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ppp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constant 2000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Usd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12"/>
            <a:ext cx="7242048" cy="1143000"/>
          </a:xfrm>
        </p:spPr>
        <p:txBody>
          <a:bodyPr>
            <a:noAutofit/>
          </a:bodyPr>
          <a:lstStyle/>
          <a:p>
            <a:r>
              <a:rPr lang="en-US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Begin with Three basic determinants of growth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14734" cy="4525963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Growth depends on buildup of physical, </a:t>
            </a:r>
            <a:r>
              <a:rPr lang="en-US" sz="3200" dirty="0" err="1" smtClean="0"/>
              <a:t>human,foreign</a:t>
            </a:r>
            <a:r>
              <a:rPr lang="en-US" sz="3200" dirty="0" smtClean="0"/>
              <a:t>, and </a:t>
            </a:r>
            <a:r>
              <a:rPr lang="en-US" sz="3200" dirty="0" smtClean="0"/>
              <a:t>financial capital</a:t>
            </a:r>
          </a:p>
          <a:p>
            <a:pPr lvl="1"/>
            <a:r>
              <a:rPr lang="en-US" sz="2800" dirty="0" smtClean="0"/>
              <a:t>Investment</a:t>
            </a:r>
          </a:p>
          <a:p>
            <a:pPr lvl="1"/>
            <a:r>
              <a:rPr lang="en-US" sz="2800" dirty="0" smtClean="0"/>
              <a:t>Education</a:t>
            </a:r>
          </a:p>
          <a:p>
            <a:pPr lvl="1"/>
            <a:r>
              <a:rPr lang="en-US" sz="2800" dirty="0" smtClean="0"/>
              <a:t>Trade and foreign investment</a:t>
            </a:r>
          </a:p>
          <a:p>
            <a:pPr lvl="1"/>
            <a:r>
              <a:rPr lang="en-US" sz="2800" dirty="0" smtClean="0"/>
              <a:t>Finance</a:t>
            </a:r>
            <a:endParaRPr lang="en-US" sz="2800" dirty="0" smtClean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</p:nvPr>
        </p:nvGraphicFramePr>
        <p:xfrm>
          <a:off x="4178300" y="1600200"/>
          <a:ext cx="3521075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12"/>
            <a:ext cx="72390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Investment 1960-2005 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(% of </a:t>
            </a:r>
            <a:r>
              <a:rPr lang="en-US" sz="3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gdp</a:t>
            </a: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12"/>
            <a:ext cx="7239000" cy="1143000"/>
          </a:xfrm>
        </p:spPr>
        <p:txBody>
          <a:bodyPr>
            <a:normAutofit/>
          </a:bodyPr>
          <a:lstStyle/>
          <a:p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Fdi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1979-2005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(inward flows, % of </a:t>
            </a:r>
            <a:r>
              <a:rPr lang="en-US" sz="3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gdp</a:t>
            </a: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Secondary-school enrollment 1991-2004 </a:t>
            </a: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(% of cohort)</a:t>
            </a:r>
            <a:endParaRPr lang="en-US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12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Expenditure on education 1991-2003 </a:t>
            </a: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(% of </a:t>
            </a:r>
            <a:r>
              <a:rPr lang="en-US" sz="3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gdp</a:t>
            </a: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647</TotalTime>
  <Words>199</Words>
  <Application>Microsoft Office PowerPoint</Application>
  <PresentationFormat>On-screen Show (4:3)</PresentationFormat>
  <Paragraphs>66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Opulent</vt:lpstr>
      <vt:lpstr>The Russian economy</vt:lpstr>
      <vt:lpstr>Population 1960-2005 (millions)</vt:lpstr>
      <vt:lpstr>Gross domestic product per capita (ppp, constant 2000 Usd)</vt:lpstr>
      <vt:lpstr>Gdp per capita 1975-2000 (ppp, constant 2000 Usd)</vt:lpstr>
      <vt:lpstr>Begin with Three basic determinants of growth</vt:lpstr>
      <vt:lpstr>Investment 1960-2005  (% of gdp)</vt:lpstr>
      <vt:lpstr>Fdi 1979-2005 (inward flows, % of gdp)</vt:lpstr>
      <vt:lpstr>Secondary-school enrollment 1991-2004 (% of cohort)</vt:lpstr>
      <vt:lpstr>Expenditure on education 1991-2003 (% of gdp)</vt:lpstr>
      <vt:lpstr>Life expectancy 1960-2005 (years)</vt:lpstr>
      <vt:lpstr>Fertility 1960-2005  (births per woman)</vt:lpstr>
      <vt:lpstr>Exports 1960-2005 (% of gdp)</vt:lpstr>
      <vt:lpstr>Customs duties 1990-2004 (% of imports)</vt:lpstr>
      <vt:lpstr>Inflation 1961-2005  (% per year)</vt:lpstr>
      <vt:lpstr>Inflation 1995-2005  (% per year)</vt:lpstr>
      <vt:lpstr>Add four potentially important determinants of growth</vt:lpstr>
      <vt:lpstr>Manufacturing 1984-2005 (% of exports)</vt:lpstr>
      <vt:lpstr>Income distribution 1998-2004  (gini index of inequality)</vt:lpstr>
      <vt:lpstr>Corruption (from 1 to 10)  (from transparency international, 10 means clean) </vt:lpstr>
      <vt:lpstr>Corruption (% of managers surveyed ranking this as a major business constraint) </vt:lpstr>
      <vt:lpstr>Democracy (from -10 to 10)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Russian economy</dc:title>
  <dc:creator>gylfason</dc:creator>
  <cp:lastModifiedBy>gylfason</cp:lastModifiedBy>
  <cp:revision>8</cp:revision>
  <dcterms:created xsi:type="dcterms:W3CDTF">2008-03-04T22:15:40Z</dcterms:created>
  <dcterms:modified xsi:type="dcterms:W3CDTF">2008-03-07T08:35:13Z</dcterms:modified>
</cp:coreProperties>
</file>