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8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9.xml" ContentType="application/vnd.openxmlformats-officedocument.presentationml.notesSlide+xml"/>
  <Override PartName="/ppt/charts/chart7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8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0.xml" ContentType="application/vnd.openxmlformats-officedocument.presentationml.notesSlide+xml"/>
  <Override PartName="/ppt/charts/chart9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10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1.xml" ContentType="application/vnd.openxmlformats-officedocument.drawingml.char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9" r:id="rId3"/>
    <p:sldId id="328" r:id="rId4"/>
    <p:sldId id="329" r:id="rId5"/>
    <p:sldId id="282" r:id="rId6"/>
    <p:sldId id="279" r:id="rId7"/>
    <p:sldId id="281" r:id="rId8"/>
    <p:sldId id="280" r:id="rId9"/>
    <p:sldId id="316" r:id="rId10"/>
    <p:sldId id="317" r:id="rId11"/>
    <p:sldId id="290" r:id="rId12"/>
    <p:sldId id="291" r:id="rId13"/>
    <p:sldId id="292" r:id="rId14"/>
    <p:sldId id="324" r:id="rId15"/>
    <p:sldId id="293" r:id="rId16"/>
    <p:sldId id="294" r:id="rId17"/>
    <p:sldId id="295" r:id="rId18"/>
    <p:sldId id="307" r:id="rId19"/>
    <p:sldId id="308" r:id="rId20"/>
    <p:sldId id="309" r:id="rId21"/>
    <p:sldId id="326" r:id="rId22"/>
  </p:sldIdLst>
  <p:sldSz cx="9144000" cy="6858000" type="screen4x3"/>
  <p:notesSz cx="6858000" cy="9144000"/>
  <p:defaultTextStyle>
    <a:defPPr>
      <a:defRPr lang="is-I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1490" y="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ylfason\Documents\Excel%202010\GNI%20pc%20ppp%20and%20Polity%20IV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ylfason\AppData\Local\Temp\tx.val.manf.zs.un_Indicator_en_excel_v2-2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ylfason\Documents\Documents\Excel%202010\GNI%20pc%20ppp%20and%20Polity%20IV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2.bin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3.bin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4.bin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5.bin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ylfason\Documents\Excel%202010\GNI%20pc%20ppp%20and%20Polity%20IV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ylfason\Documents\Excel%202010\GNI%20pc%20ppp%20and%20Polity%20IV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ylfason\Documents\Excel%202010\GNI%20pc%20ppp%20and%20Polity%20IV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ubbleChart>
        <c:varyColors val="0"/>
        <c:ser>
          <c:idx val="0"/>
          <c:order val="0"/>
          <c:spPr>
            <a:solidFill>
              <a:schemeClr val="accent1">
                <a:alpha val="75000"/>
              </a:schemeClr>
            </a:solidFill>
            <a:ln>
              <a:noFill/>
            </a:ln>
            <a:effectLst/>
          </c:spPr>
          <c:invertIfNegative val="0"/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1"/>
            <c:dispEq val="1"/>
            <c:trendlineLbl>
              <c:layout>
                <c:manualLayout>
                  <c:x val="5.9424709939240448E-2"/>
                  <c:y val="0.49146455535511457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xVal>
            <c:numRef>
              <c:f>IncMan!$J$2:$J$140</c:f>
              <c:numCache>
                <c:formatCode>General</c:formatCode>
                <c:ptCount val="139"/>
                <c:pt idx="0">
                  <c:v>13.460362216999281</c:v>
                </c:pt>
                <c:pt idx="1">
                  <c:v>65.84811211918678</c:v>
                </c:pt>
                <c:pt idx="2">
                  <c:v>12.127505707442147</c:v>
                </c:pt>
                <c:pt idx="3">
                  <c:v>46.559575733718368</c:v>
                </c:pt>
                <c:pt idx="4">
                  <c:v>21.120403361517344</c:v>
                </c:pt>
                <c:pt idx="5">
                  <c:v>82.897693535366656</c:v>
                </c:pt>
                <c:pt idx="6">
                  <c:v>7.8194234580830706</c:v>
                </c:pt>
                <c:pt idx="7">
                  <c:v>78.096951874279185</c:v>
                </c:pt>
                <c:pt idx="8">
                  <c:v>59.042739659910687</c:v>
                </c:pt>
                <c:pt idx="9">
                  <c:v>75.246623243139851</c:v>
                </c:pt>
                <c:pt idx="10">
                  <c:v>10.030775599716119</c:v>
                </c:pt>
                <c:pt idx="11">
                  <c:v>43.456528240493455</c:v>
                </c:pt>
                <c:pt idx="12">
                  <c:v>8.1143959112039479</c:v>
                </c:pt>
                <c:pt idx="13">
                  <c:v>84.022756087808204</c:v>
                </c:pt>
                <c:pt idx="14">
                  <c:v>37.101167843490956</c:v>
                </c:pt>
                <c:pt idx="15">
                  <c:v>56.862541124080821</c:v>
                </c:pt>
                <c:pt idx="16">
                  <c:v>9.0788161751462706</c:v>
                </c:pt>
                <c:pt idx="17">
                  <c:v>6.063411005462112</c:v>
                </c:pt>
                <c:pt idx="18">
                  <c:v>51.131596607743006</c:v>
                </c:pt>
                <c:pt idx="19">
                  <c:v>8.2690788155411621</c:v>
                </c:pt>
                <c:pt idx="20">
                  <c:v>53.553902526921433</c:v>
                </c:pt>
                <c:pt idx="21">
                  <c:v>52.503848380310487</c:v>
                </c:pt>
                <c:pt idx="22">
                  <c:v>2.2283414897038245</c:v>
                </c:pt>
                <c:pt idx="23">
                  <c:v>10.381435040394395</c:v>
                </c:pt>
                <c:pt idx="24">
                  <c:v>79.507322563023493</c:v>
                </c:pt>
                <c:pt idx="25">
                  <c:v>23.345340276818856</c:v>
                </c:pt>
                <c:pt idx="26">
                  <c:v>16.085619715307296</c:v>
                </c:pt>
                <c:pt idx="27">
                  <c:v>6.9760634668687844</c:v>
                </c:pt>
                <c:pt idx="28">
                  <c:v>22.27874057134845</c:v>
                </c:pt>
                <c:pt idx="29">
                  <c:v>34.944125550916837</c:v>
                </c:pt>
                <c:pt idx="30">
                  <c:v>10.583370386481091</c:v>
                </c:pt>
                <c:pt idx="31">
                  <c:v>70.415799216617089</c:v>
                </c:pt>
                <c:pt idx="32">
                  <c:v>47.097726771759852</c:v>
                </c:pt>
                <c:pt idx="33">
                  <c:v>86.688317471139797</c:v>
                </c:pt>
                <c:pt idx="34">
                  <c:v>57.159627674304637</c:v>
                </c:pt>
                <c:pt idx="35">
                  <c:v>46.299752739992776</c:v>
                </c:pt>
                <c:pt idx="36">
                  <c:v>4.8394644381355958</c:v>
                </c:pt>
                <c:pt idx="37">
                  <c:v>29.188470372363625</c:v>
                </c:pt>
                <c:pt idx="38">
                  <c:v>37.422702280729943</c:v>
                </c:pt>
                <c:pt idx="39">
                  <c:v>5.1266459864016607</c:v>
                </c:pt>
                <c:pt idx="40">
                  <c:v>36.307682884306658</c:v>
                </c:pt>
                <c:pt idx="41">
                  <c:v>67.701845865508943</c:v>
                </c:pt>
                <c:pt idx="42">
                  <c:v>8.7275535890671279</c:v>
                </c:pt>
                <c:pt idx="43">
                  <c:v>17.923430831668142</c:v>
                </c:pt>
                <c:pt idx="44">
                  <c:v>75.852901476979682</c:v>
                </c:pt>
                <c:pt idx="45">
                  <c:v>76.012547717716416</c:v>
                </c:pt>
                <c:pt idx="46">
                  <c:v>5.7837668959043027</c:v>
                </c:pt>
                <c:pt idx="47">
                  <c:v>11.338121019838178</c:v>
                </c:pt>
                <c:pt idx="48">
                  <c:v>42.11507811403721</c:v>
                </c:pt>
                <c:pt idx="49">
                  <c:v>86.042889196287518</c:v>
                </c:pt>
                <c:pt idx="50">
                  <c:v>7.8387746592332812</c:v>
                </c:pt>
                <c:pt idx="51">
                  <c:v>43.499396304940227</c:v>
                </c:pt>
                <c:pt idx="52">
                  <c:v>29.579865009881491</c:v>
                </c:pt>
                <c:pt idx="53">
                  <c:v>20.38747508821206</c:v>
                </c:pt>
                <c:pt idx="54">
                  <c:v>1.2605941937781049</c:v>
                </c:pt>
                <c:pt idx="55">
                  <c:v>12.415663745669454</c:v>
                </c:pt>
                <c:pt idx="56">
                  <c:v>56.006513050863283</c:v>
                </c:pt>
                <c:pt idx="57">
                  <c:v>12.795828886044617</c:v>
                </c:pt>
                <c:pt idx="58">
                  <c:v>58.842192216217519</c:v>
                </c:pt>
                <c:pt idx="59">
                  <c:v>61.948999557073321</c:v>
                </c:pt>
                <c:pt idx="60">
                  <c:v>26.185503844264193</c:v>
                </c:pt>
                <c:pt idx="61">
                  <c:v>7.126368105033257</c:v>
                </c:pt>
                <c:pt idx="62">
                  <c:v>62.5875269955799</c:v>
                </c:pt>
                <c:pt idx="63">
                  <c:v>84.394708797062904</c:v>
                </c:pt>
                <c:pt idx="64">
                  <c:v>93.43259539161005</c:v>
                </c:pt>
                <c:pt idx="65">
                  <c:v>43.741117329952026</c:v>
                </c:pt>
                <c:pt idx="66">
                  <c:v>19.03008886915319</c:v>
                </c:pt>
                <c:pt idx="67">
                  <c:v>22.210889705259117</c:v>
                </c:pt>
                <c:pt idx="68">
                  <c:v>84.145674113536444</c:v>
                </c:pt>
                <c:pt idx="69">
                  <c:v>36.844190002520826</c:v>
                </c:pt>
                <c:pt idx="70">
                  <c:v>5.2164257805526937</c:v>
                </c:pt>
                <c:pt idx="71">
                  <c:v>59.162353697730111</c:v>
                </c:pt>
                <c:pt idx="72">
                  <c:v>66.13425001080833</c:v>
                </c:pt>
                <c:pt idx="73">
                  <c:v>86.893352855405084</c:v>
                </c:pt>
                <c:pt idx="74">
                  <c:v>1.4428270470149174</c:v>
                </c:pt>
                <c:pt idx="75">
                  <c:v>58.354439248025663</c:v>
                </c:pt>
                <c:pt idx="76">
                  <c:v>82.103133397244406</c:v>
                </c:pt>
                <c:pt idx="77">
                  <c:v>67.977684415633064</c:v>
                </c:pt>
                <c:pt idx="78">
                  <c:v>20.831117578972766</c:v>
                </c:pt>
                <c:pt idx="79">
                  <c:v>6.4755226310174221</c:v>
                </c:pt>
                <c:pt idx="80">
                  <c:v>43.004301197005198</c:v>
                </c:pt>
                <c:pt idx="81">
                  <c:v>7.0225624417337649</c:v>
                </c:pt>
                <c:pt idx="82">
                  <c:v>4.7417764009381758</c:v>
                </c:pt>
                <c:pt idx="83">
                  <c:v>51.934459218764992</c:v>
                </c:pt>
                <c:pt idx="84">
                  <c:v>48.704838433092277</c:v>
                </c:pt>
                <c:pt idx="85">
                  <c:v>28.04089281192212</c:v>
                </c:pt>
                <c:pt idx="86">
                  <c:v>21.450201914610687</c:v>
                </c:pt>
                <c:pt idx="87">
                  <c:v>38.65818384352734</c:v>
                </c:pt>
                <c:pt idx="88">
                  <c:v>8.3313685272591567</c:v>
                </c:pt>
                <c:pt idx="89">
                  <c:v>47.187592882923838</c:v>
                </c:pt>
                <c:pt idx="90">
                  <c:v>60.106505609388861</c:v>
                </c:pt>
                <c:pt idx="91">
                  <c:v>58.203538841137579</c:v>
                </c:pt>
                <c:pt idx="92">
                  <c:v>12.586152669329087</c:v>
                </c:pt>
                <c:pt idx="93">
                  <c:v>5.4932014683794863</c:v>
                </c:pt>
                <c:pt idx="94">
                  <c:v>1.4325735505619852</c:v>
                </c:pt>
                <c:pt idx="95">
                  <c:v>35.535277537959466</c:v>
                </c:pt>
                <c:pt idx="96">
                  <c:v>65.629660808421534</c:v>
                </c:pt>
                <c:pt idx="97">
                  <c:v>12.114506253519686</c:v>
                </c:pt>
                <c:pt idx="98">
                  <c:v>4.5112566469333535</c:v>
                </c:pt>
                <c:pt idx="99">
                  <c:v>11.582581790641202</c:v>
                </c:pt>
                <c:pt idx="100">
                  <c:v>11.801055693859309</c:v>
                </c:pt>
                <c:pt idx="101">
                  <c:v>42.38630165597246</c:v>
                </c:pt>
                <c:pt idx="102">
                  <c:v>72.359280372093352</c:v>
                </c:pt>
                <c:pt idx="103">
                  <c:v>73.751784171994643</c:v>
                </c:pt>
                <c:pt idx="104">
                  <c:v>77.745170914076127</c:v>
                </c:pt>
                <c:pt idx="105">
                  <c:v>20.229916120307252</c:v>
                </c:pt>
                <c:pt idx="106">
                  <c:v>26.946684340099843</c:v>
                </c:pt>
                <c:pt idx="107">
                  <c:v>60.128502571501663</c:v>
                </c:pt>
                <c:pt idx="108">
                  <c:v>46.84574006029505</c:v>
                </c:pt>
                <c:pt idx="109">
                  <c:v>58.873015878895878</c:v>
                </c:pt>
                <c:pt idx="110">
                  <c:v>84.376696740309598</c:v>
                </c:pt>
                <c:pt idx="111">
                  <c:v>88.049244669381025</c:v>
                </c:pt>
                <c:pt idx="112">
                  <c:v>0.10892033324027829</c:v>
                </c:pt>
                <c:pt idx="113">
                  <c:v>42.136688789889355</c:v>
                </c:pt>
                <c:pt idx="114">
                  <c:v>67.19156596440699</c:v>
                </c:pt>
                <c:pt idx="115">
                  <c:v>37.582329863339709</c:v>
                </c:pt>
                <c:pt idx="116">
                  <c:v>1.1154132236461962</c:v>
                </c:pt>
                <c:pt idx="117">
                  <c:v>28.345679541030695</c:v>
                </c:pt>
                <c:pt idx="118">
                  <c:v>63.882001530014847</c:v>
                </c:pt>
                <c:pt idx="119">
                  <c:v>77.09716499029571</c:v>
                </c:pt>
                <c:pt idx="120">
                  <c:v>91.113876887016161</c:v>
                </c:pt>
                <c:pt idx="121">
                  <c:v>16.26789711205673</c:v>
                </c:pt>
                <c:pt idx="122">
                  <c:v>13.301844718024238</c:v>
                </c:pt>
                <c:pt idx="123">
                  <c:v>16.859838141537207</c:v>
                </c:pt>
                <c:pt idx="124">
                  <c:v>43.491198621373911</c:v>
                </c:pt>
                <c:pt idx="125">
                  <c:v>21.096659320704781</c:v>
                </c:pt>
                <c:pt idx="126">
                  <c:v>22.838972092994887</c:v>
                </c:pt>
                <c:pt idx="127">
                  <c:v>50.633472243158536</c:v>
                </c:pt>
                <c:pt idx="128">
                  <c:v>49.508063222506976</c:v>
                </c:pt>
                <c:pt idx="129">
                  <c:v>10.200751146284338</c:v>
                </c:pt>
                <c:pt idx="130">
                  <c:v>13.962798150713585</c:v>
                </c:pt>
                <c:pt idx="131">
                  <c:v>68.19544103476926</c:v>
                </c:pt>
                <c:pt idx="132">
                  <c:v>76.635725322500164</c:v>
                </c:pt>
                <c:pt idx="133">
                  <c:v>70.961153449633969</c:v>
                </c:pt>
                <c:pt idx="134">
                  <c:v>34.257194925735497</c:v>
                </c:pt>
                <c:pt idx="135">
                  <c:v>6.1250420005594579</c:v>
                </c:pt>
                <c:pt idx="136">
                  <c:v>51.839187648913281</c:v>
                </c:pt>
                <c:pt idx="137">
                  <c:v>1.4393903733979239</c:v>
                </c:pt>
                <c:pt idx="138">
                  <c:v>6.2587957977625388</c:v>
                </c:pt>
              </c:numCache>
            </c:numRef>
          </c:xVal>
          <c:yVal>
            <c:numRef>
              <c:f>IncMan!$K$2:$K$140</c:f>
              <c:numCache>
                <c:formatCode>0.00</c:formatCode>
                <c:ptCount val="139"/>
                <c:pt idx="0">
                  <c:v>7.352441100243583</c:v>
                </c:pt>
                <c:pt idx="1">
                  <c:v>9.1356168257802466</c:v>
                </c:pt>
                <c:pt idx="2">
                  <c:v>8.5941542325523663</c:v>
                </c:pt>
                <c:pt idx="3">
                  <c:v>9.0847771490008373</c:v>
                </c:pt>
                <c:pt idx="4">
                  <c:v>10.675907913990581</c:v>
                </c:pt>
                <c:pt idx="5">
                  <c:v>10.677984278792396</c:v>
                </c:pt>
                <c:pt idx="6">
                  <c:v>9.1388443702711122</c:v>
                </c:pt>
                <c:pt idx="7">
                  <c:v>7.6157910720358331</c:v>
                </c:pt>
                <c:pt idx="8">
                  <c:v>9.6131352515284689</c:v>
                </c:pt>
                <c:pt idx="9">
                  <c:v>10.593128593766785</c:v>
                </c:pt>
                <c:pt idx="10">
                  <c:v>7.3460102099132927</c:v>
                </c:pt>
                <c:pt idx="11">
                  <c:v>8.7323045710331826</c:v>
                </c:pt>
                <c:pt idx="12">
                  <c:v>8.4929004988471934</c:v>
                </c:pt>
                <c:pt idx="13">
                  <c:v>9.684086987500752</c:v>
                </c:pt>
                <c:pt idx="14">
                  <c:v>9.3527076132631048</c:v>
                </c:pt>
                <c:pt idx="15">
                  <c:v>9.6453642823258914</c:v>
                </c:pt>
                <c:pt idx="16">
                  <c:v>7.3065313989395051</c:v>
                </c:pt>
                <c:pt idx="17">
                  <c:v>6.3099182782265162</c:v>
                </c:pt>
                <c:pt idx="18">
                  <c:v>7.7536235465597461</c:v>
                </c:pt>
                <c:pt idx="19">
                  <c:v>7.7275351104754479</c:v>
                </c:pt>
                <c:pt idx="20">
                  <c:v>10.657964988247679</c:v>
                </c:pt>
                <c:pt idx="21">
                  <c:v>8.5030942670367367</c:v>
                </c:pt>
                <c:pt idx="22">
                  <c:v>7.3901814282264295</c:v>
                </c:pt>
                <c:pt idx="23">
                  <c:v>9.9669317250926621</c:v>
                </c:pt>
                <c:pt idx="24">
                  <c:v>9.109414453386222</c:v>
                </c:pt>
                <c:pt idx="25">
                  <c:v>9.2093398716425998</c:v>
                </c:pt>
                <c:pt idx="26">
                  <c:v>7.0983756385907864</c:v>
                </c:pt>
                <c:pt idx="27">
                  <c:v>5.9661467391236922</c:v>
                </c:pt>
                <c:pt idx="28">
                  <c:v>8.1461295100254052</c:v>
                </c:pt>
                <c:pt idx="29">
                  <c:v>9.4334839232903924</c:v>
                </c:pt>
                <c:pt idx="30">
                  <c:v>7.5600804650218274</c:v>
                </c:pt>
                <c:pt idx="31">
                  <c:v>9.913437883389296</c:v>
                </c:pt>
                <c:pt idx="32">
                  <c:v>10.303605054317698</c:v>
                </c:pt>
                <c:pt idx="33">
                  <c:v>10.115367911571628</c:v>
                </c:pt>
                <c:pt idx="34">
                  <c:v>10.678905725528868</c:v>
                </c:pt>
                <c:pt idx="35">
                  <c:v>9.1757489272065644</c:v>
                </c:pt>
                <c:pt idx="36">
                  <c:v>9.157993891603974</c:v>
                </c:pt>
                <c:pt idx="37">
                  <c:v>8.7718354097898175</c:v>
                </c:pt>
                <c:pt idx="38">
                  <c:v>8.8128434335171946</c:v>
                </c:pt>
                <c:pt idx="39">
                  <c:v>9.8293026543467512</c:v>
                </c:pt>
                <c:pt idx="40">
                  <c:v>6.3099182782265162</c:v>
                </c:pt>
                <c:pt idx="41">
                  <c:v>10.021270588192511</c:v>
                </c:pt>
                <c:pt idx="42">
                  <c:v>7.0121152943063798</c:v>
                </c:pt>
                <c:pt idx="43">
                  <c:v>8.4531878614403251</c:v>
                </c:pt>
                <c:pt idx="44">
                  <c:v>10.551114217794265</c:v>
                </c:pt>
                <c:pt idx="45">
                  <c:v>10.511076844734427</c:v>
                </c:pt>
                <c:pt idx="46">
                  <c:v>9.5532206048927257</c:v>
                </c:pt>
                <c:pt idx="47">
                  <c:v>7.5120712458354664</c:v>
                </c:pt>
                <c:pt idx="48">
                  <c:v>8.6604273595021457</c:v>
                </c:pt>
                <c:pt idx="49">
                  <c:v>10.65088614792799</c:v>
                </c:pt>
                <c:pt idx="50">
                  <c:v>7.5548585210406758</c:v>
                </c:pt>
                <c:pt idx="51">
                  <c:v>10.144863872111397</c:v>
                </c:pt>
                <c:pt idx="52">
                  <c:v>8.4929004988471934</c:v>
                </c:pt>
                <c:pt idx="53">
                  <c:v>6.8772960714974287</c:v>
                </c:pt>
                <c:pt idx="54">
                  <c:v>7.0030654587864616</c:v>
                </c:pt>
                <c:pt idx="55">
                  <c:v>8.1137260859707467</c:v>
                </c:pt>
                <c:pt idx="56">
                  <c:v>7.1066061377273027</c:v>
                </c:pt>
                <c:pt idx="57">
                  <c:v>8.2635904326173186</c:v>
                </c:pt>
                <c:pt idx="58">
                  <c:v>9.9383719543896305</c:v>
                </c:pt>
                <c:pt idx="59">
                  <c:v>8.2712926529794117</c:v>
                </c:pt>
                <c:pt idx="60">
                  <c:v>8.4616804814859794</c:v>
                </c:pt>
                <c:pt idx="61">
                  <c:v>8.3499572720403243</c:v>
                </c:pt>
                <c:pt idx="62">
                  <c:v>10.482065278352938</c:v>
                </c:pt>
                <c:pt idx="63">
                  <c:v>10.401835654791006</c:v>
                </c:pt>
                <c:pt idx="64">
                  <c:v>10.499573020252942</c:v>
                </c:pt>
                <c:pt idx="65">
                  <c:v>8.6961758469446782</c:v>
                </c:pt>
                <c:pt idx="66">
                  <c:v>9.3741584572055778</c:v>
                </c:pt>
                <c:pt idx="67">
                  <c:v>7.4558766874918243</c:v>
                </c:pt>
                <c:pt idx="68">
                  <c:v>10.340774272967248</c:v>
                </c:pt>
                <c:pt idx="69">
                  <c:v>7.7097568644541647</c:v>
                </c:pt>
                <c:pt idx="70">
                  <c:v>7.897296472595885</c:v>
                </c:pt>
                <c:pt idx="71">
                  <c:v>9.9951547410619526</c:v>
                </c:pt>
                <c:pt idx="72">
                  <c:v>9.5581763672477109</c:v>
                </c:pt>
                <c:pt idx="73">
                  <c:v>7.6824824465345056</c:v>
                </c:pt>
                <c:pt idx="74">
                  <c:v>6.363028103540465</c:v>
                </c:pt>
                <c:pt idx="75">
                  <c:v>10.067305637765523</c:v>
                </c:pt>
                <c:pt idx="76">
                  <c:v>11.004762958623722</c:v>
                </c:pt>
                <c:pt idx="77">
                  <c:v>9.3535745400620911</c:v>
                </c:pt>
                <c:pt idx="78">
                  <c:v>6.8351845861473013</c:v>
                </c:pt>
                <c:pt idx="79">
                  <c:v>6.5930445341424369</c:v>
                </c:pt>
                <c:pt idx="80">
                  <c:v>9.6970782002130829</c:v>
                </c:pt>
                <c:pt idx="81">
                  <c:v>7.0387835413885416</c:v>
                </c:pt>
                <c:pt idx="82">
                  <c:v>7.8160138391590275</c:v>
                </c:pt>
                <c:pt idx="83">
                  <c:v>9.6197975013538848</c:v>
                </c:pt>
                <c:pt idx="84">
                  <c:v>9.7080807561935174</c:v>
                </c:pt>
                <c:pt idx="85">
                  <c:v>8.1969879272588972</c:v>
                </c:pt>
                <c:pt idx="86">
                  <c:v>8.5211852126857757</c:v>
                </c:pt>
                <c:pt idx="87">
                  <c:v>8.5291217622815108</c:v>
                </c:pt>
                <c:pt idx="88">
                  <c:v>6.9077552789821368</c:v>
                </c:pt>
                <c:pt idx="89">
                  <c:v>8.8873764853797628</c:v>
                </c:pt>
                <c:pt idx="90">
                  <c:v>7.2930176797727819</c:v>
                </c:pt>
                <c:pt idx="91">
                  <c:v>10.680746075714726</c:v>
                </c:pt>
                <c:pt idx="92">
                  <c:v>8.2661644366124918</c:v>
                </c:pt>
                <c:pt idx="93">
                  <c:v>6.633318433280377</c:v>
                </c:pt>
                <c:pt idx="94">
                  <c:v>7.8038433035387724</c:v>
                </c:pt>
                <c:pt idx="95">
                  <c:v>11.111850705163357</c:v>
                </c:pt>
                <c:pt idx="96">
                  <c:v>7.965545573129992</c:v>
                </c:pt>
                <c:pt idx="97">
                  <c:v>9.6257558109375161</c:v>
                </c:pt>
                <c:pt idx="98">
                  <c:v>7.9157131993821155</c:v>
                </c:pt>
                <c:pt idx="99">
                  <c:v>8.6517240843738428</c:v>
                </c:pt>
                <c:pt idx="100">
                  <c:v>9.2193001133476553</c:v>
                </c:pt>
                <c:pt idx="101">
                  <c:v>8.3848040033704923</c:v>
                </c:pt>
                <c:pt idx="102">
                  <c:v>9.9603403641289106</c:v>
                </c:pt>
                <c:pt idx="103">
                  <c:v>10.117388522483406</c:v>
                </c:pt>
                <c:pt idx="104">
                  <c:v>9.7326992315558467</c:v>
                </c:pt>
                <c:pt idx="105">
                  <c:v>10.031000872835088</c:v>
                </c:pt>
                <c:pt idx="106">
                  <c:v>7.5390270558239951</c:v>
                </c:pt>
                <c:pt idx="107">
                  <c:v>9.3439967567888562</c:v>
                </c:pt>
                <c:pt idx="108">
                  <c:v>7.200424892944957</c:v>
                </c:pt>
                <c:pt idx="109">
                  <c:v>11.003931496033207</c:v>
                </c:pt>
                <c:pt idx="110">
                  <c:v>10.117388522483406</c:v>
                </c:pt>
                <c:pt idx="111">
                  <c:v>10.212441760263449</c:v>
                </c:pt>
                <c:pt idx="112">
                  <c:v>7.6638772587034705</c:v>
                </c:pt>
                <c:pt idx="113">
                  <c:v>9.3065592297167257</c:v>
                </c:pt>
                <c:pt idx="114">
                  <c:v>10.363125139532686</c:v>
                </c:pt>
                <c:pt idx="115">
                  <c:v>8.7045022897212316</c:v>
                </c:pt>
                <c:pt idx="116">
                  <c:v>7.6353038862594147</c:v>
                </c:pt>
                <c:pt idx="117">
                  <c:v>9.0336031934761287</c:v>
                </c:pt>
                <c:pt idx="118">
                  <c:v>8.4680029472254663</c:v>
                </c:pt>
                <c:pt idx="119">
                  <c:v>10.691490264108753</c:v>
                </c:pt>
                <c:pt idx="120">
                  <c:v>10.916723490466762</c:v>
                </c:pt>
                <c:pt idx="121">
                  <c:v>8.5409097180335536</c:v>
                </c:pt>
                <c:pt idx="122">
                  <c:v>7.6870801557831347</c:v>
                </c:pt>
                <c:pt idx="123">
                  <c:v>7.352441100243583</c:v>
                </c:pt>
                <c:pt idx="124">
                  <c:v>9.1356168257802466</c:v>
                </c:pt>
                <c:pt idx="125">
                  <c:v>6.8023947633243109</c:v>
                </c:pt>
                <c:pt idx="126">
                  <c:v>10.037143937348802</c:v>
                </c:pt>
                <c:pt idx="127">
                  <c:v>9.1280451292493527</c:v>
                </c:pt>
                <c:pt idx="128">
                  <c:v>9.8086272715121687</c:v>
                </c:pt>
                <c:pt idx="129">
                  <c:v>9.1127275431091821</c:v>
                </c:pt>
                <c:pt idx="130">
                  <c:v>7.0210839642891401</c:v>
                </c:pt>
                <c:pt idx="131">
                  <c:v>8.8790546620422699</c:v>
                </c:pt>
                <c:pt idx="132">
                  <c:v>10.527820417095713</c:v>
                </c:pt>
                <c:pt idx="133">
                  <c:v>10.870661494724853</c:v>
                </c:pt>
                <c:pt idx="134">
                  <c:v>9.6362614886517299</c:v>
                </c:pt>
                <c:pt idx="135">
                  <c:v>9.4665317773365931</c:v>
                </c:pt>
                <c:pt idx="136">
                  <c:v>8.1942293048198174</c:v>
                </c:pt>
                <c:pt idx="137">
                  <c:v>7.7450028035158391</c:v>
                </c:pt>
                <c:pt idx="138">
                  <c:v>7.3714892952142774</c:v>
                </c:pt>
              </c:numCache>
            </c:numRef>
          </c:yVal>
          <c:bubbleSize>
            <c:numRef>
              <c:f>IncMan!$L$2:$L$140</c:f>
              <c:numCache>
                <c:formatCode>General</c:formatCode>
                <c:ptCount val="139"/>
                <c:pt idx="0">
                  <c:v>29824536</c:v>
                </c:pt>
                <c:pt idx="1">
                  <c:v>3162083</c:v>
                </c:pt>
                <c:pt idx="2">
                  <c:v>20820525</c:v>
                </c:pt>
                <c:pt idx="3">
                  <c:v>2969081</c:v>
                </c:pt>
                <c:pt idx="4">
                  <c:v>22683600</c:v>
                </c:pt>
                <c:pt idx="5">
                  <c:v>8462446</c:v>
                </c:pt>
                <c:pt idx="6">
                  <c:v>9297507</c:v>
                </c:pt>
                <c:pt idx="7">
                  <c:v>154695368</c:v>
                </c:pt>
                <c:pt idx="8">
                  <c:v>9464000</c:v>
                </c:pt>
                <c:pt idx="9">
                  <c:v>11142157</c:v>
                </c:pt>
                <c:pt idx="10">
                  <c:v>10050702</c:v>
                </c:pt>
                <c:pt idx="11">
                  <c:v>741822</c:v>
                </c:pt>
                <c:pt idx="12">
                  <c:v>10496285</c:v>
                </c:pt>
                <c:pt idx="13">
                  <c:v>2003910</c:v>
                </c:pt>
                <c:pt idx="14">
                  <c:v>198656019</c:v>
                </c:pt>
                <c:pt idx="15">
                  <c:v>7304632</c:v>
                </c:pt>
                <c:pt idx="16">
                  <c:v>16460141</c:v>
                </c:pt>
                <c:pt idx="17">
                  <c:v>9849569</c:v>
                </c:pt>
                <c:pt idx="18">
                  <c:v>14864646</c:v>
                </c:pt>
                <c:pt idx="19">
                  <c:v>21699631</c:v>
                </c:pt>
                <c:pt idx="20">
                  <c:v>34880491</c:v>
                </c:pt>
                <c:pt idx="21">
                  <c:v>494401</c:v>
                </c:pt>
                <c:pt idx="22">
                  <c:v>12448175</c:v>
                </c:pt>
                <c:pt idx="23">
                  <c:v>17464814</c:v>
                </c:pt>
                <c:pt idx="24">
                  <c:v>1350695000</c:v>
                </c:pt>
                <c:pt idx="25">
                  <c:v>47704427</c:v>
                </c:pt>
                <c:pt idx="26">
                  <c:v>717503</c:v>
                </c:pt>
                <c:pt idx="27">
                  <c:v>65705093</c:v>
                </c:pt>
                <c:pt idx="28">
                  <c:v>4337051</c:v>
                </c:pt>
                <c:pt idx="29">
                  <c:v>4805295</c:v>
                </c:pt>
                <c:pt idx="30">
                  <c:v>19839750</c:v>
                </c:pt>
                <c:pt idx="31">
                  <c:v>4267000</c:v>
                </c:pt>
                <c:pt idx="32">
                  <c:v>1128994</c:v>
                </c:pt>
                <c:pt idx="33">
                  <c:v>10514810</c:v>
                </c:pt>
                <c:pt idx="34">
                  <c:v>5590478</c:v>
                </c:pt>
                <c:pt idx="35">
                  <c:v>10276621</c:v>
                </c:pt>
                <c:pt idx="36">
                  <c:v>15492264</c:v>
                </c:pt>
                <c:pt idx="37">
                  <c:v>80721874</c:v>
                </c:pt>
                <c:pt idx="38">
                  <c:v>6297394</c:v>
                </c:pt>
                <c:pt idx="39">
                  <c:v>736296</c:v>
                </c:pt>
                <c:pt idx="40">
                  <c:v>6130922</c:v>
                </c:pt>
                <c:pt idx="41">
                  <c:v>1339396</c:v>
                </c:pt>
                <c:pt idx="42">
                  <c:v>91728849</c:v>
                </c:pt>
                <c:pt idx="43">
                  <c:v>874742</c:v>
                </c:pt>
                <c:pt idx="44">
                  <c:v>5414293</c:v>
                </c:pt>
                <c:pt idx="45">
                  <c:v>65696689</c:v>
                </c:pt>
                <c:pt idx="46">
                  <c:v>1632572</c:v>
                </c:pt>
                <c:pt idx="47">
                  <c:v>1791225</c:v>
                </c:pt>
                <c:pt idx="48">
                  <c:v>4511800</c:v>
                </c:pt>
                <c:pt idx="49">
                  <c:v>81889839</c:v>
                </c:pt>
                <c:pt idx="50">
                  <c:v>25366462</c:v>
                </c:pt>
                <c:pt idx="51">
                  <c:v>11280167</c:v>
                </c:pt>
                <c:pt idx="52">
                  <c:v>15082831</c:v>
                </c:pt>
                <c:pt idx="53">
                  <c:v>11451273</c:v>
                </c:pt>
                <c:pt idx="54">
                  <c:v>1663558</c:v>
                </c:pt>
                <c:pt idx="55">
                  <c:v>795369</c:v>
                </c:pt>
                <c:pt idx="56">
                  <c:v>10173775</c:v>
                </c:pt>
                <c:pt idx="57">
                  <c:v>7935846</c:v>
                </c:pt>
                <c:pt idx="58">
                  <c:v>9943755</c:v>
                </c:pt>
                <c:pt idx="59">
                  <c:v>1236686732</c:v>
                </c:pt>
                <c:pt idx="60">
                  <c:v>246864191</c:v>
                </c:pt>
                <c:pt idx="61">
                  <c:v>32578209</c:v>
                </c:pt>
                <c:pt idx="62">
                  <c:v>4588798</c:v>
                </c:pt>
                <c:pt idx="63">
                  <c:v>60917978</c:v>
                </c:pt>
                <c:pt idx="64">
                  <c:v>127561489</c:v>
                </c:pt>
                <c:pt idx="65">
                  <c:v>6318000</c:v>
                </c:pt>
                <c:pt idx="66">
                  <c:v>16797459</c:v>
                </c:pt>
                <c:pt idx="67">
                  <c:v>43178141</c:v>
                </c:pt>
                <c:pt idx="68">
                  <c:v>50004000</c:v>
                </c:pt>
                <c:pt idx="69">
                  <c:v>5582100</c:v>
                </c:pt>
                <c:pt idx="70">
                  <c:v>6645827</c:v>
                </c:pt>
                <c:pt idx="71">
                  <c:v>2025473</c:v>
                </c:pt>
                <c:pt idx="72">
                  <c:v>4424888</c:v>
                </c:pt>
                <c:pt idx="73">
                  <c:v>2051545</c:v>
                </c:pt>
                <c:pt idx="74">
                  <c:v>4190435</c:v>
                </c:pt>
                <c:pt idx="75">
                  <c:v>2985509</c:v>
                </c:pt>
                <c:pt idx="76">
                  <c:v>531441</c:v>
                </c:pt>
                <c:pt idx="77">
                  <c:v>2105575</c:v>
                </c:pt>
                <c:pt idx="78">
                  <c:v>22293914</c:v>
                </c:pt>
                <c:pt idx="79">
                  <c:v>15906483</c:v>
                </c:pt>
                <c:pt idx="80">
                  <c:v>29239927</c:v>
                </c:pt>
                <c:pt idx="81">
                  <c:v>14853572</c:v>
                </c:pt>
                <c:pt idx="82">
                  <c:v>3796141</c:v>
                </c:pt>
                <c:pt idx="83">
                  <c:v>1291456</c:v>
                </c:pt>
                <c:pt idx="84">
                  <c:v>120847477</c:v>
                </c:pt>
                <c:pt idx="85">
                  <c:v>3559541</c:v>
                </c:pt>
                <c:pt idx="86">
                  <c:v>2796484</c:v>
                </c:pt>
                <c:pt idx="87">
                  <c:v>32521143</c:v>
                </c:pt>
                <c:pt idx="88">
                  <c:v>25203395</c:v>
                </c:pt>
                <c:pt idx="89">
                  <c:v>2259393</c:v>
                </c:pt>
                <c:pt idx="90">
                  <c:v>27474377</c:v>
                </c:pt>
                <c:pt idx="91">
                  <c:v>16767705</c:v>
                </c:pt>
                <c:pt idx="92">
                  <c:v>5991733</c:v>
                </c:pt>
                <c:pt idx="93">
                  <c:v>17157042</c:v>
                </c:pt>
                <c:pt idx="94">
                  <c:v>168833776</c:v>
                </c:pt>
                <c:pt idx="95">
                  <c:v>5018869</c:v>
                </c:pt>
                <c:pt idx="96">
                  <c:v>179160111</c:v>
                </c:pt>
                <c:pt idx="97">
                  <c:v>3802281</c:v>
                </c:pt>
                <c:pt idx="98">
                  <c:v>7167010</c:v>
                </c:pt>
                <c:pt idx="99">
                  <c:v>6687361</c:v>
                </c:pt>
                <c:pt idx="100">
                  <c:v>29987800</c:v>
                </c:pt>
                <c:pt idx="101">
                  <c:v>96706764</c:v>
                </c:pt>
                <c:pt idx="102">
                  <c:v>38542737</c:v>
                </c:pt>
                <c:pt idx="103">
                  <c:v>10526703</c:v>
                </c:pt>
                <c:pt idx="104">
                  <c:v>21326905</c:v>
                </c:pt>
                <c:pt idx="105">
                  <c:v>143533000</c:v>
                </c:pt>
                <c:pt idx="106">
                  <c:v>13726021</c:v>
                </c:pt>
                <c:pt idx="107">
                  <c:v>7223887</c:v>
                </c:pt>
                <c:pt idx="108">
                  <c:v>5978727</c:v>
                </c:pt>
                <c:pt idx="109">
                  <c:v>5312400</c:v>
                </c:pt>
                <c:pt idx="110">
                  <c:v>5410267</c:v>
                </c:pt>
                <c:pt idx="111">
                  <c:v>2058152</c:v>
                </c:pt>
                <c:pt idx="112">
                  <c:v>549598</c:v>
                </c:pt>
                <c:pt idx="113">
                  <c:v>51189306.609999999</c:v>
                </c:pt>
                <c:pt idx="114">
                  <c:v>46217961</c:v>
                </c:pt>
                <c:pt idx="115">
                  <c:v>20328000</c:v>
                </c:pt>
                <c:pt idx="116">
                  <c:v>37195349</c:v>
                </c:pt>
                <c:pt idx="117">
                  <c:v>534541</c:v>
                </c:pt>
                <c:pt idx="118">
                  <c:v>1230985</c:v>
                </c:pt>
                <c:pt idx="119">
                  <c:v>9516617</c:v>
                </c:pt>
                <c:pt idx="120">
                  <c:v>7997152</c:v>
                </c:pt>
                <c:pt idx="121">
                  <c:v>22399254</c:v>
                </c:pt>
                <c:pt idx="122">
                  <c:v>8008990</c:v>
                </c:pt>
                <c:pt idx="123">
                  <c:v>47783107</c:v>
                </c:pt>
                <c:pt idx="124">
                  <c:v>66785001</c:v>
                </c:pt>
                <c:pt idx="125">
                  <c:v>6642928</c:v>
                </c:pt>
                <c:pt idx="126">
                  <c:v>1337439</c:v>
                </c:pt>
                <c:pt idx="127">
                  <c:v>10777500</c:v>
                </c:pt>
                <c:pt idx="128">
                  <c:v>73997128</c:v>
                </c:pt>
                <c:pt idx="129">
                  <c:v>5172931</c:v>
                </c:pt>
                <c:pt idx="130">
                  <c:v>36345860</c:v>
                </c:pt>
                <c:pt idx="131">
                  <c:v>45593300</c:v>
                </c:pt>
                <c:pt idx="132">
                  <c:v>63227526</c:v>
                </c:pt>
                <c:pt idx="133">
                  <c:v>313914040</c:v>
                </c:pt>
                <c:pt idx="134">
                  <c:v>3395253</c:v>
                </c:pt>
                <c:pt idx="135">
                  <c:v>29954782</c:v>
                </c:pt>
                <c:pt idx="136">
                  <c:v>88775500</c:v>
                </c:pt>
                <c:pt idx="137">
                  <c:v>23852409</c:v>
                </c:pt>
                <c:pt idx="138">
                  <c:v>14075099</c:v>
                </c:pt>
              </c:numCache>
            </c:numRef>
          </c:bubbleSize>
          <c:bubble3D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100"/>
        <c:showNegBubbles val="0"/>
        <c:axId val="278001480"/>
        <c:axId val="277996384"/>
      </c:bubbleChart>
      <c:valAx>
        <c:axId val="278001480"/>
        <c:scaling>
          <c:orientation val="minMax"/>
          <c:max val="100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7996384"/>
        <c:crosses val="autoZero"/>
        <c:crossBetween val="midCat"/>
      </c:valAx>
      <c:valAx>
        <c:axId val="277996384"/>
        <c:scaling>
          <c:orientation val="minMax"/>
          <c:max val="12"/>
          <c:min val="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800148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ubbleChart>
        <c:varyColors val="0"/>
        <c:ser>
          <c:idx val="0"/>
          <c:order val="0"/>
          <c:spPr>
            <a:solidFill>
              <a:schemeClr val="accent1">
                <a:alpha val="75000"/>
              </a:schemeClr>
            </a:solidFill>
            <a:ln>
              <a:noFill/>
            </a:ln>
            <a:effectLst/>
          </c:spPr>
          <c:invertIfNegative val="0"/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1"/>
            <c:dispEq val="1"/>
            <c:trendlineLbl>
              <c:layout>
                <c:manualLayout>
                  <c:x val="8.4107601239554408E-2"/>
                  <c:y val="0.45178635422171193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xVal>
            <c:numRef>
              <c:f>IncDem!$AE$2:$AE$140</c:f>
              <c:numCache>
                <c:formatCode>General</c:formatCode>
                <c:ptCount val="139"/>
                <c:pt idx="0">
                  <c:v>-6.4</c:v>
                </c:pt>
                <c:pt idx="1">
                  <c:v>-2.5</c:v>
                </c:pt>
                <c:pt idx="2">
                  <c:v>-4.2</c:v>
                </c:pt>
                <c:pt idx="3">
                  <c:v>4.3</c:v>
                </c:pt>
                <c:pt idx="4">
                  <c:v>10</c:v>
                </c:pt>
                <c:pt idx="5">
                  <c:v>10</c:v>
                </c:pt>
                <c:pt idx="6">
                  <c:v>-6</c:v>
                </c:pt>
                <c:pt idx="7">
                  <c:v>0.70000000000000062</c:v>
                </c:pt>
                <c:pt idx="8">
                  <c:v>-4.0999999999999996</c:v>
                </c:pt>
                <c:pt idx="9">
                  <c:v>10</c:v>
                </c:pt>
                <c:pt idx="10">
                  <c:v>-0.5</c:v>
                </c:pt>
                <c:pt idx="11">
                  <c:v>-8.5</c:v>
                </c:pt>
                <c:pt idx="12">
                  <c:v>2.8</c:v>
                </c:pt>
                <c:pt idx="13">
                  <c:v>6.9</c:v>
                </c:pt>
                <c:pt idx="14">
                  <c:v>2.2000000000000002</c:v>
                </c:pt>
                <c:pt idx="15">
                  <c:v>-0.30000000000000032</c:v>
                </c:pt>
                <c:pt idx="16">
                  <c:v>-3.9</c:v>
                </c:pt>
                <c:pt idx="17">
                  <c:v>-3</c:v>
                </c:pt>
                <c:pt idx="18">
                  <c:v>-2.5</c:v>
                </c:pt>
                <c:pt idx="19">
                  <c:v>-6.1</c:v>
                </c:pt>
                <c:pt idx="20">
                  <c:v>10</c:v>
                </c:pt>
                <c:pt idx="21">
                  <c:v>3.8</c:v>
                </c:pt>
                <c:pt idx="22">
                  <c:v>-4.9000000000000004</c:v>
                </c:pt>
                <c:pt idx="23">
                  <c:v>-3.5</c:v>
                </c:pt>
                <c:pt idx="24">
                  <c:v>-8</c:v>
                </c:pt>
                <c:pt idx="25">
                  <c:v>7.5</c:v>
                </c:pt>
                <c:pt idx="26">
                  <c:v>0.9</c:v>
                </c:pt>
                <c:pt idx="27">
                  <c:v>-3.9</c:v>
                </c:pt>
                <c:pt idx="28">
                  <c:v>-4.5999999999999996</c:v>
                </c:pt>
                <c:pt idx="29">
                  <c:v>10</c:v>
                </c:pt>
                <c:pt idx="30">
                  <c:v>-6.1</c:v>
                </c:pt>
                <c:pt idx="31">
                  <c:v>3.7</c:v>
                </c:pt>
                <c:pt idx="32">
                  <c:v>8.6</c:v>
                </c:pt>
                <c:pt idx="33">
                  <c:v>0.2</c:v>
                </c:pt>
                <c:pt idx="34">
                  <c:v>10</c:v>
                </c:pt>
                <c:pt idx="35">
                  <c:v>3.9</c:v>
                </c:pt>
                <c:pt idx="36">
                  <c:v>4.3</c:v>
                </c:pt>
                <c:pt idx="37">
                  <c:v>-5.9</c:v>
                </c:pt>
                <c:pt idx="38">
                  <c:v>3.2</c:v>
                </c:pt>
                <c:pt idx="39">
                  <c:v>-5.9</c:v>
                </c:pt>
                <c:pt idx="40">
                  <c:v>-6.6</c:v>
                </c:pt>
                <c:pt idx="41">
                  <c:v>7.8</c:v>
                </c:pt>
                <c:pt idx="42">
                  <c:v>-4.8</c:v>
                </c:pt>
                <c:pt idx="43">
                  <c:v>4.7</c:v>
                </c:pt>
                <c:pt idx="44">
                  <c:v>10</c:v>
                </c:pt>
                <c:pt idx="45">
                  <c:v>8</c:v>
                </c:pt>
                <c:pt idx="46">
                  <c:v>-6</c:v>
                </c:pt>
                <c:pt idx="47">
                  <c:v>2.6</c:v>
                </c:pt>
                <c:pt idx="48">
                  <c:v>5.4</c:v>
                </c:pt>
                <c:pt idx="49">
                  <c:v>10</c:v>
                </c:pt>
                <c:pt idx="50">
                  <c:v>-1.5</c:v>
                </c:pt>
                <c:pt idx="51">
                  <c:v>-6.4</c:v>
                </c:pt>
                <c:pt idx="52">
                  <c:v>1.9000000000000001</c:v>
                </c:pt>
                <c:pt idx="53">
                  <c:v>-5.6</c:v>
                </c:pt>
                <c:pt idx="54">
                  <c:v>-1.7</c:v>
                </c:pt>
                <c:pt idx="55">
                  <c:v>1.2</c:v>
                </c:pt>
                <c:pt idx="56">
                  <c:v>-4.3</c:v>
                </c:pt>
                <c:pt idx="57">
                  <c:v>3.4</c:v>
                </c:pt>
                <c:pt idx="58">
                  <c:v>0.70000000000000062</c:v>
                </c:pt>
                <c:pt idx="59">
                  <c:v>8.6</c:v>
                </c:pt>
                <c:pt idx="60">
                  <c:v>-2.9</c:v>
                </c:pt>
                <c:pt idx="61">
                  <c:v>-7</c:v>
                </c:pt>
                <c:pt idx="62">
                  <c:v>10</c:v>
                </c:pt>
                <c:pt idx="63">
                  <c:v>10</c:v>
                </c:pt>
                <c:pt idx="64">
                  <c:v>10</c:v>
                </c:pt>
                <c:pt idx="65">
                  <c:v>-6.2</c:v>
                </c:pt>
                <c:pt idx="66">
                  <c:v>-4.8</c:v>
                </c:pt>
                <c:pt idx="67">
                  <c:v>2</c:v>
                </c:pt>
                <c:pt idx="68">
                  <c:v>1.9000000000000001</c:v>
                </c:pt>
                <c:pt idx="69">
                  <c:v>-0.5</c:v>
                </c:pt>
                <c:pt idx="70">
                  <c:v>-5.2</c:v>
                </c:pt>
                <c:pt idx="71">
                  <c:v>8</c:v>
                </c:pt>
                <c:pt idx="72">
                  <c:v>2.7</c:v>
                </c:pt>
                <c:pt idx="73">
                  <c:v>0.2</c:v>
                </c:pt>
                <c:pt idx="74">
                  <c:v>-0.2</c:v>
                </c:pt>
                <c:pt idx="75">
                  <c:v>10</c:v>
                </c:pt>
                <c:pt idx="76">
                  <c:v>10</c:v>
                </c:pt>
                <c:pt idx="77">
                  <c:v>0.30000000000000032</c:v>
                </c:pt>
                <c:pt idx="78">
                  <c:v>-3.3</c:v>
                </c:pt>
                <c:pt idx="79">
                  <c:v>4.8</c:v>
                </c:pt>
                <c:pt idx="80">
                  <c:v>-1.5</c:v>
                </c:pt>
                <c:pt idx="81">
                  <c:v>-5.9</c:v>
                </c:pt>
                <c:pt idx="82">
                  <c:v>9.6</c:v>
                </c:pt>
                <c:pt idx="83">
                  <c:v>1.7</c:v>
                </c:pt>
                <c:pt idx="84">
                  <c:v>0</c:v>
                </c:pt>
                <c:pt idx="85">
                  <c:v>9</c:v>
                </c:pt>
                <c:pt idx="86">
                  <c:v>-7.1</c:v>
                </c:pt>
                <c:pt idx="87">
                  <c:v>-1.2</c:v>
                </c:pt>
                <c:pt idx="88">
                  <c:v>6</c:v>
                </c:pt>
                <c:pt idx="89">
                  <c:v>-2.4</c:v>
                </c:pt>
                <c:pt idx="90">
                  <c:v>10</c:v>
                </c:pt>
                <c:pt idx="91">
                  <c:v>0.1</c:v>
                </c:pt>
                <c:pt idx="92">
                  <c:v>-2.5</c:v>
                </c:pt>
                <c:pt idx="93">
                  <c:v>-0.70000000000000062</c:v>
                </c:pt>
                <c:pt idx="94">
                  <c:v>10</c:v>
                </c:pt>
                <c:pt idx="95">
                  <c:v>0.70000000000000062</c:v>
                </c:pt>
                <c:pt idx="96">
                  <c:v>2</c:v>
                </c:pt>
                <c:pt idx="97">
                  <c:v>4</c:v>
                </c:pt>
                <c:pt idx="98">
                  <c:v>-1.3</c:v>
                </c:pt>
                <c:pt idx="99">
                  <c:v>3.1</c:v>
                </c:pt>
                <c:pt idx="100">
                  <c:v>2.8</c:v>
                </c:pt>
                <c:pt idx="101">
                  <c:v>1.5</c:v>
                </c:pt>
                <c:pt idx="102">
                  <c:v>4.5</c:v>
                </c:pt>
                <c:pt idx="103">
                  <c:v>-0.8</c:v>
                </c:pt>
                <c:pt idx="104">
                  <c:v>4.4000000000000004</c:v>
                </c:pt>
                <c:pt idx="105">
                  <c:v>-0.5</c:v>
                </c:pt>
                <c:pt idx="106">
                  <c:v>8</c:v>
                </c:pt>
                <c:pt idx="107">
                  <c:v>-1.2</c:v>
                </c:pt>
                <c:pt idx="108">
                  <c:v>-1.5</c:v>
                </c:pt>
                <c:pt idx="109">
                  <c:v>8.9</c:v>
                </c:pt>
                <c:pt idx="110">
                  <c:v>10</c:v>
                </c:pt>
                <c:pt idx="111">
                  <c:v>6.9</c:v>
                </c:pt>
                <c:pt idx="112">
                  <c:v>5.9</c:v>
                </c:pt>
                <c:pt idx="113">
                  <c:v>4.5999999999999996</c:v>
                </c:pt>
                <c:pt idx="114">
                  <c:v>6</c:v>
                </c:pt>
                <c:pt idx="115">
                  <c:v>-4</c:v>
                </c:pt>
                <c:pt idx="116">
                  <c:v>2.7</c:v>
                </c:pt>
                <c:pt idx="117">
                  <c:v>-8.4</c:v>
                </c:pt>
                <c:pt idx="118">
                  <c:v>10</c:v>
                </c:pt>
                <c:pt idx="119">
                  <c:v>10</c:v>
                </c:pt>
                <c:pt idx="120">
                  <c:v>-8</c:v>
                </c:pt>
                <c:pt idx="121">
                  <c:v>-3.3</c:v>
                </c:pt>
                <c:pt idx="122">
                  <c:v>-4.2</c:v>
                </c:pt>
                <c:pt idx="123">
                  <c:v>1.9000000000000001</c:v>
                </c:pt>
                <c:pt idx="124">
                  <c:v>-5.0999999999999996</c:v>
                </c:pt>
                <c:pt idx="125">
                  <c:v>8.9</c:v>
                </c:pt>
                <c:pt idx="126">
                  <c:v>-6.5</c:v>
                </c:pt>
                <c:pt idx="127">
                  <c:v>6.8</c:v>
                </c:pt>
                <c:pt idx="128">
                  <c:v>-9</c:v>
                </c:pt>
                <c:pt idx="129">
                  <c:v>-2.9</c:v>
                </c:pt>
                <c:pt idx="130">
                  <c:v>6.4</c:v>
                </c:pt>
                <c:pt idx="131">
                  <c:v>10</c:v>
                </c:pt>
                <c:pt idx="132">
                  <c:v>10</c:v>
                </c:pt>
                <c:pt idx="133">
                  <c:v>5.2</c:v>
                </c:pt>
                <c:pt idx="134">
                  <c:v>-9</c:v>
                </c:pt>
                <c:pt idx="135">
                  <c:v>6.9</c:v>
                </c:pt>
                <c:pt idx="136">
                  <c:v>-5.5</c:v>
                </c:pt>
                <c:pt idx="137">
                  <c:v>-3.3</c:v>
                </c:pt>
                <c:pt idx="138">
                  <c:v>-1.2</c:v>
                </c:pt>
              </c:numCache>
            </c:numRef>
          </c:xVal>
          <c:yVal>
            <c:numRef>
              <c:f>IncDem!$AF$2:$AF$140</c:f>
              <c:numCache>
                <c:formatCode>General</c:formatCode>
                <c:ptCount val="139"/>
                <c:pt idx="0">
                  <c:v>7.352441100243583</c:v>
                </c:pt>
                <c:pt idx="1">
                  <c:v>9.135616825780275</c:v>
                </c:pt>
                <c:pt idx="2">
                  <c:v>8.5941542325523663</c:v>
                </c:pt>
                <c:pt idx="3">
                  <c:v>9.0847771490008125</c:v>
                </c:pt>
                <c:pt idx="4">
                  <c:v>10.675907913990581</c:v>
                </c:pt>
                <c:pt idx="5">
                  <c:v>10.677984278792406</c:v>
                </c:pt>
                <c:pt idx="6">
                  <c:v>9.138844370271098</c:v>
                </c:pt>
                <c:pt idx="7">
                  <c:v>7.6157910720358295</c:v>
                </c:pt>
                <c:pt idx="8">
                  <c:v>9.6131352515284725</c:v>
                </c:pt>
                <c:pt idx="9">
                  <c:v>10.593128593766785</c:v>
                </c:pt>
                <c:pt idx="10">
                  <c:v>7.3460102099132865</c:v>
                </c:pt>
                <c:pt idx="11">
                  <c:v>8.7323045710331719</c:v>
                </c:pt>
                <c:pt idx="12">
                  <c:v>8.4929004988472219</c:v>
                </c:pt>
                <c:pt idx="13">
                  <c:v>9.684086987500752</c:v>
                </c:pt>
                <c:pt idx="14">
                  <c:v>9.3527076132631422</c:v>
                </c:pt>
                <c:pt idx="15">
                  <c:v>9.6453642823258914</c:v>
                </c:pt>
                <c:pt idx="16">
                  <c:v>7.3065313989395051</c:v>
                </c:pt>
                <c:pt idx="17">
                  <c:v>6.309918278226494</c:v>
                </c:pt>
                <c:pt idx="18">
                  <c:v>7.7536235465597461</c:v>
                </c:pt>
                <c:pt idx="19">
                  <c:v>7.7275351104754266</c:v>
                </c:pt>
                <c:pt idx="20">
                  <c:v>10.657964988247679</c:v>
                </c:pt>
                <c:pt idx="21">
                  <c:v>8.5030942670367367</c:v>
                </c:pt>
                <c:pt idx="22">
                  <c:v>7.3901814282264144</c:v>
                </c:pt>
                <c:pt idx="23">
                  <c:v>9.9669317250926621</c:v>
                </c:pt>
                <c:pt idx="24">
                  <c:v>9.109414453386254</c:v>
                </c:pt>
                <c:pt idx="25">
                  <c:v>9.2093398716425998</c:v>
                </c:pt>
                <c:pt idx="26">
                  <c:v>7.0983756385907855</c:v>
                </c:pt>
                <c:pt idx="27">
                  <c:v>5.9661467391236922</c:v>
                </c:pt>
                <c:pt idx="28">
                  <c:v>8.1461295100254052</c:v>
                </c:pt>
                <c:pt idx="29">
                  <c:v>9.4334839232903924</c:v>
                </c:pt>
                <c:pt idx="30">
                  <c:v>7.5600804650218274</c:v>
                </c:pt>
                <c:pt idx="31">
                  <c:v>9.9134378833893351</c:v>
                </c:pt>
                <c:pt idx="32">
                  <c:v>10.303605054317725</c:v>
                </c:pt>
                <c:pt idx="33">
                  <c:v>10.115367911571628</c:v>
                </c:pt>
                <c:pt idx="34">
                  <c:v>10.678905725528868</c:v>
                </c:pt>
                <c:pt idx="35">
                  <c:v>9.1757489272065644</c:v>
                </c:pt>
                <c:pt idx="36">
                  <c:v>9.157993891603974</c:v>
                </c:pt>
                <c:pt idx="37">
                  <c:v>8.7718354097898175</c:v>
                </c:pt>
                <c:pt idx="38">
                  <c:v>8.8128434335171946</c:v>
                </c:pt>
                <c:pt idx="39">
                  <c:v>9.8293026543467548</c:v>
                </c:pt>
                <c:pt idx="40">
                  <c:v>6.309918278226494</c:v>
                </c:pt>
                <c:pt idx="41">
                  <c:v>10.021270588192481</c:v>
                </c:pt>
                <c:pt idx="42">
                  <c:v>7.0121152943063745</c:v>
                </c:pt>
                <c:pt idx="43">
                  <c:v>8.4531878614403517</c:v>
                </c:pt>
                <c:pt idx="44">
                  <c:v>10.551114217794295</c:v>
                </c:pt>
                <c:pt idx="45">
                  <c:v>10.511076844734419</c:v>
                </c:pt>
                <c:pt idx="46">
                  <c:v>9.5532206048927186</c:v>
                </c:pt>
                <c:pt idx="47">
                  <c:v>7.5120712458354655</c:v>
                </c:pt>
                <c:pt idx="48">
                  <c:v>8.6604273595021528</c:v>
                </c:pt>
                <c:pt idx="49">
                  <c:v>10.650886147928023</c:v>
                </c:pt>
                <c:pt idx="50">
                  <c:v>7.5548585210406758</c:v>
                </c:pt>
                <c:pt idx="51">
                  <c:v>10.144863872111372</c:v>
                </c:pt>
                <c:pt idx="52">
                  <c:v>8.4929004988472219</c:v>
                </c:pt>
                <c:pt idx="53">
                  <c:v>6.8772960714974287</c:v>
                </c:pt>
                <c:pt idx="54">
                  <c:v>7.0030654587864616</c:v>
                </c:pt>
                <c:pt idx="55">
                  <c:v>8.113726085970745</c:v>
                </c:pt>
                <c:pt idx="56">
                  <c:v>7.1066061377273027</c:v>
                </c:pt>
                <c:pt idx="57">
                  <c:v>8.2635904326173204</c:v>
                </c:pt>
                <c:pt idx="58">
                  <c:v>9.9383719543896181</c:v>
                </c:pt>
                <c:pt idx="59">
                  <c:v>8.2712926529794117</c:v>
                </c:pt>
                <c:pt idx="60">
                  <c:v>8.4616804814859794</c:v>
                </c:pt>
                <c:pt idx="61">
                  <c:v>8.3499572720403243</c:v>
                </c:pt>
                <c:pt idx="62">
                  <c:v>10.482065278352971</c:v>
                </c:pt>
                <c:pt idx="63">
                  <c:v>10.401835654791006</c:v>
                </c:pt>
                <c:pt idx="64">
                  <c:v>10.499573020252942</c:v>
                </c:pt>
                <c:pt idx="65">
                  <c:v>8.6961758469446782</c:v>
                </c:pt>
                <c:pt idx="66">
                  <c:v>9.374158457205569</c:v>
                </c:pt>
                <c:pt idx="67">
                  <c:v>7.4558766874918314</c:v>
                </c:pt>
                <c:pt idx="68">
                  <c:v>10.340774272967277</c:v>
                </c:pt>
                <c:pt idx="69">
                  <c:v>7.709756864454179</c:v>
                </c:pt>
                <c:pt idx="70">
                  <c:v>7.897296472595885</c:v>
                </c:pt>
                <c:pt idx="71">
                  <c:v>9.9951547410619526</c:v>
                </c:pt>
                <c:pt idx="72">
                  <c:v>9.5581763672477127</c:v>
                </c:pt>
                <c:pt idx="73">
                  <c:v>7.6824824465345056</c:v>
                </c:pt>
                <c:pt idx="74">
                  <c:v>6.3630281035404694</c:v>
                </c:pt>
                <c:pt idx="75">
                  <c:v>10.067305637765523</c:v>
                </c:pt>
                <c:pt idx="76">
                  <c:v>11.004762958623722</c:v>
                </c:pt>
                <c:pt idx="77">
                  <c:v>6.8351845861472773</c:v>
                </c:pt>
                <c:pt idx="78">
                  <c:v>6.5930445341424369</c:v>
                </c:pt>
                <c:pt idx="79">
                  <c:v>9.6970782002130491</c:v>
                </c:pt>
                <c:pt idx="80">
                  <c:v>7.0387835413885416</c:v>
                </c:pt>
                <c:pt idx="81">
                  <c:v>7.8160138391590275</c:v>
                </c:pt>
                <c:pt idx="82">
                  <c:v>9.619797501353883</c:v>
                </c:pt>
                <c:pt idx="83">
                  <c:v>9.7080807561934979</c:v>
                </c:pt>
                <c:pt idx="84">
                  <c:v>8.5211852126857757</c:v>
                </c:pt>
                <c:pt idx="85">
                  <c:v>9.5880916415167974</c:v>
                </c:pt>
                <c:pt idx="86">
                  <c:v>8.5291217622814699</c:v>
                </c:pt>
                <c:pt idx="87">
                  <c:v>6.9077552789821368</c:v>
                </c:pt>
                <c:pt idx="88">
                  <c:v>8.887376485379761</c:v>
                </c:pt>
                <c:pt idx="89">
                  <c:v>7.2930176797727775</c:v>
                </c:pt>
                <c:pt idx="90">
                  <c:v>10.680746075714726</c:v>
                </c:pt>
                <c:pt idx="91">
                  <c:v>8.2661644366124918</c:v>
                </c:pt>
                <c:pt idx="92">
                  <c:v>6.6333184332803814</c:v>
                </c:pt>
                <c:pt idx="93">
                  <c:v>7.8038433035387724</c:v>
                </c:pt>
                <c:pt idx="94">
                  <c:v>11.111850705163349</c:v>
                </c:pt>
                <c:pt idx="95">
                  <c:v>7.9655455731299769</c:v>
                </c:pt>
                <c:pt idx="96">
                  <c:v>9.6257558109375161</c:v>
                </c:pt>
                <c:pt idx="97">
                  <c:v>7.9157131993821341</c:v>
                </c:pt>
                <c:pt idx="98">
                  <c:v>8.651724084373841</c:v>
                </c:pt>
                <c:pt idx="99">
                  <c:v>9.2193001133476553</c:v>
                </c:pt>
                <c:pt idx="100">
                  <c:v>8.3848040033704923</c:v>
                </c:pt>
                <c:pt idx="101">
                  <c:v>9.9603403641289248</c:v>
                </c:pt>
                <c:pt idx="102">
                  <c:v>10.117388522483401</c:v>
                </c:pt>
                <c:pt idx="103">
                  <c:v>9.7326992315558467</c:v>
                </c:pt>
                <c:pt idx="104">
                  <c:v>10.031000872835088</c:v>
                </c:pt>
                <c:pt idx="105">
                  <c:v>7.5390270558240102</c:v>
                </c:pt>
                <c:pt idx="106">
                  <c:v>9.3439967567888562</c:v>
                </c:pt>
                <c:pt idx="107">
                  <c:v>7.200424892944957</c:v>
                </c:pt>
                <c:pt idx="108">
                  <c:v>11.003931496033207</c:v>
                </c:pt>
                <c:pt idx="109">
                  <c:v>10.117388522483401</c:v>
                </c:pt>
                <c:pt idx="110">
                  <c:v>10.212441760263449</c:v>
                </c:pt>
                <c:pt idx="111">
                  <c:v>7.6638772587034563</c:v>
                </c:pt>
                <c:pt idx="112">
                  <c:v>9.3065592297167594</c:v>
                </c:pt>
                <c:pt idx="113">
                  <c:v>10.363125139532686</c:v>
                </c:pt>
                <c:pt idx="114">
                  <c:v>8.7045022897212547</c:v>
                </c:pt>
                <c:pt idx="115">
                  <c:v>7.6353038862594147</c:v>
                </c:pt>
                <c:pt idx="116">
                  <c:v>9.0336031934761181</c:v>
                </c:pt>
                <c:pt idx="117">
                  <c:v>8.4680029472254663</c:v>
                </c:pt>
                <c:pt idx="118">
                  <c:v>10.691490264108754</c:v>
                </c:pt>
                <c:pt idx="119">
                  <c:v>10.916723490466762</c:v>
                </c:pt>
                <c:pt idx="120">
                  <c:v>8.5409097180335483</c:v>
                </c:pt>
                <c:pt idx="121">
                  <c:v>7.6870801557831374</c:v>
                </c:pt>
                <c:pt idx="122">
                  <c:v>7.352441100243583</c:v>
                </c:pt>
                <c:pt idx="123">
                  <c:v>9.135616825780275</c:v>
                </c:pt>
                <c:pt idx="124">
                  <c:v>6.8023947633243109</c:v>
                </c:pt>
                <c:pt idx="125">
                  <c:v>10.037143937348802</c:v>
                </c:pt>
                <c:pt idx="126">
                  <c:v>9.128045129249351</c:v>
                </c:pt>
                <c:pt idx="127">
                  <c:v>9.8086272715121687</c:v>
                </c:pt>
                <c:pt idx="128">
                  <c:v>9.1127275431091821</c:v>
                </c:pt>
                <c:pt idx="129">
                  <c:v>7.0210839642891401</c:v>
                </c:pt>
                <c:pt idx="130">
                  <c:v>8.8790546620422983</c:v>
                </c:pt>
                <c:pt idx="131">
                  <c:v>10.527820417095713</c:v>
                </c:pt>
                <c:pt idx="132">
                  <c:v>10.870661494724853</c:v>
                </c:pt>
                <c:pt idx="133">
                  <c:v>9.6362614886516855</c:v>
                </c:pt>
                <c:pt idx="134">
                  <c:v>8.2079469410486166</c:v>
                </c:pt>
                <c:pt idx="135">
                  <c:v>9.4665317773365967</c:v>
                </c:pt>
                <c:pt idx="136">
                  <c:v>8.1942293048197925</c:v>
                </c:pt>
                <c:pt idx="137">
                  <c:v>7.7450028035158391</c:v>
                </c:pt>
                <c:pt idx="138">
                  <c:v>7.3714892952142899</c:v>
                </c:pt>
              </c:numCache>
            </c:numRef>
          </c:yVal>
          <c:bubbleSize>
            <c:numRef>
              <c:f>IncDem!$AG$2:$AG$140</c:f>
              <c:numCache>
                <c:formatCode>General</c:formatCode>
                <c:ptCount val="139"/>
                <c:pt idx="0">
                  <c:v>29824536</c:v>
                </c:pt>
                <c:pt idx="1">
                  <c:v>3162083</c:v>
                </c:pt>
                <c:pt idx="2">
                  <c:v>20820525</c:v>
                </c:pt>
                <c:pt idx="3">
                  <c:v>2969081</c:v>
                </c:pt>
                <c:pt idx="4">
                  <c:v>22683600</c:v>
                </c:pt>
                <c:pt idx="5">
                  <c:v>8462446</c:v>
                </c:pt>
                <c:pt idx="6">
                  <c:v>9297507</c:v>
                </c:pt>
                <c:pt idx="7">
                  <c:v>154695368</c:v>
                </c:pt>
                <c:pt idx="8">
                  <c:v>9464000</c:v>
                </c:pt>
                <c:pt idx="9">
                  <c:v>11142157</c:v>
                </c:pt>
                <c:pt idx="10">
                  <c:v>10050702</c:v>
                </c:pt>
                <c:pt idx="11">
                  <c:v>741822</c:v>
                </c:pt>
                <c:pt idx="12">
                  <c:v>10496285</c:v>
                </c:pt>
                <c:pt idx="13">
                  <c:v>2003910</c:v>
                </c:pt>
                <c:pt idx="14">
                  <c:v>198656019</c:v>
                </c:pt>
                <c:pt idx="15">
                  <c:v>7304632</c:v>
                </c:pt>
                <c:pt idx="16">
                  <c:v>16460141</c:v>
                </c:pt>
                <c:pt idx="17">
                  <c:v>9849569</c:v>
                </c:pt>
                <c:pt idx="18">
                  <c:v>14864646</c:v>
                </c:pt>
                <c:pt idx="19">
                  <c:v>21699631</c:v>
                </c:pt>
                <c:pt idx="20">
                  <c:v>34880491</c:v>
                </c:pt>
                <c:pt idx="21">
                  <c:v>494401</c:v>
                </c:pt>
                <c:pt idx="22">
                  <c:v>12448175</c:v>
                </c:pt>
                <c:pt idx="23">
                  <c:v>17464814</c:v>
                </c:pt>
                <c:pt idx="24">
                  <c:v>1350695000</c:v>
                </c:pt>
                <c:pt idx="25">
                  <c:v>47704427</c:v>
                </c:pt>
                <c:pt idx="26">
                  <c:v>717503</c:v>
                </c:pt>
                <c:pt idx="27">
                  <c:v>65705093</c:v>
                </c:pt>
                <c:pt idx="28">
                  <c:v>4337051</c:v>
                </c:pt>
                <c:pt idx="29">
                  <c:v>4805295</c:v>
                </c:pt>
                <c:pt idx="30">
                  <c:v>19839750</c:v>
                </c:pt>
                <c:pt idx="31">
                  <c:v>4267000</c:v>
                </c:pt>
                <c:pt idx="32">
                  <c:v>1128994</c:v>
                </c:pt>
                <c:pt idx="33">
                  <c:v>10514810</c:v>
                </c:pt>
                <c:pt idx="34">
                  <c:v>5590478</c:v>
                </c:pt>
                <c:pt idx="35">
                  <c:v>10276621</c:v>
                </c:pt>
                <c:pt idx="36">
                  <c:v>15492264</c:v>
                </c:pt>
                <c:pt idx="37">
                  <c:v>80721874</c:v>
                </c:pt>
                <c:pt idx="38">
                  <c:v>6297394</c:v>
                </c:pt>
                <c:pt idx="39">
                  <c:v>736296</c:v>
                </c:pt>
                <c:pt idx="40">
                  <c:v>6130922</c:v>
                </c:pt>
                <c:pt idx="41">
                  <c:v>1339396</c:v>
                </c:pt>
                <c:pt idx="42">
                  <c:v>91728849</c:v>
                </c:pt>
                <c:pt idx="43">
                  <c:v>874742</c:v>
                </c:pt>
                <c:pt idx="44">
                  <c:v>5414293</c:v>
                </c:pt>
                <c:pt idx="45">
                  <c:v>65696689</c:v>
                </c:pt>
                <c:pt idx="46">
                  <c:v>1632572</c:v>
                </c:pt>
                <c:pt idx="47">
                  <c:v>1791225</c:v>
                </c:pt>
                <c:pt idx="48">
                  <c:v>4511800</c:v>
                </c:pt>
                <c:pt idx="49">
                  <c:v>81889839</c:v>
                </c:pt>
                <c:pt idx="50">
                  <c:v>25366462</c:v>
                </c:pt>
                <c:pt idx="51">
                  <c:v>11280167</c:v>
                </c:pt>
                <c:pt idx="52">
                  <c:v>15082831</c:v>
                </c:pt>
                <c:pt idx="53">
                  <c:v>11451273</c:v>
                </c:pt>
                <c:pt idx="54">
                  <c:v>1663558</c:v>
                </c:pt>
                <c:pt idx="55">
                  <c:v>795369</c:v>
                </c:pt>
                <c:pt idx="56">
                  <c:v>10173775</c:v>
                </c:pt>
                <c:pt idx="57">
                  <c:v>7935846</c:v>
                </c:pt>
                <c:pt idx="58">
                  <c:v>9943755</c:v>
                </c:pt>
                <c:pt idx="59">
                  <c:v>1236686732</c:v>
                </c:pt>
                <c:pt idx="60">
                  <c:v>246864191</c:v>
                </c:pt>
                <c:pt idx="61">
                  <c:v>32578209</c:v>
                </c:pt>
                <c:pt idx="62">
                  <c:v>4588798</c:v>
                </c:pt>
                <c:pt idx="63">
                  <c:v>60917978</c:v>
                </c:pt>
                <c:pt idx="64">
                  <c:v>127561489</c:v>
                </c:pt>
                <c:pt idx="65">
                  <c:v>6318000</c:v>
                </c:pt>
                <c:pt idx="66">
                  <c:v>16797459</c:v>
                </c:pt>
                <c:pt idx="67">
                  <c:v>43178141</c:v>
                </c:pt>
                <c:pt idx="68">
                  <c:v>50004000</c:v>
                </c:pt>
                <c:pt idx="69">
                  <c:v>5582100</c:v>
                </c:pt>
                <c:pt idx="70">
                  <c:v>6645827</c:v>
                </c:pt>
                <c:pt idx="71">
                  <c:v>2025473</c:v>
                </c:pt>
                <c:pt idx="72">
                  <c:v>4424888</c:v>
                </c:pt>
                <c:pt idx="73">
                  <c:v>2051545</c:v>
                </c:pt>
                <c:pt idx="74">
                  <c:v>4190435</c:v>
                </c:pt>
                <c:pt idx="75">
                  <c:v>2985509</c:v>
                </c:pt>
                <c:pt idx="76">
                  <c:v>531441</c:v>
                </c:pt>
                <c:pt idx="77">
                  <c:v>22293914</c:v>
                </c:pt>
                <c:pt idx="78">
                  <c:v>15906483</c:v>
                </c:pt>
                <c:pt idx="79">
                  <c:v>29239927</c:v>
                </c:pt>
                <c:pt idx="80">
                  <c:v>14853572</c:v>
                </c:pt>
                <c:pt idx="81">
                  <c:v>3796141</c:v>
                </c:pt>
                <c:pt idx="82">
                  <c:v>1291456</c:v>
                </c:pt>
                <c:pt idx="83">
                  <c:v>120847477</c:v>
                </c:pt>
                <c:pt idx="84">
                  <c:v>2796484</c:v>
                </c:pt>
                <c:pt idx="85">
                  <c:v>621081</c:v>
                </c:pt>
                <c:pt idx="86">
                  <c:v>32521143</c:v>
                </c:pt>
                <c:pt idx="87">
                  <c:v>25203395</c:v>
                </c:pt>
                <c:pt idx="88">
                  <c:v>2259393</c:v>
                </c:pt>
                <c:pt idx="89">
                  <c:v>27474377</c:v>
                </c:pt>
                <c:pt idx="90">
                  <c:v>16767705</c:v>
                </c:pt>
                <c:pt idx="91">
                  <c:v>5991733</c:v>
                </c:pt>
                <c:pt idx="92">
                  <c:v>17157042</c:v>
                </c:pt>
                <c:pt idx="93">
                  <c:v>168833776</c:v>
                </c:pt>
                <c:pt idx="94">
                  <c:v>5018869</c:v>
                </c:pt>
                <c:pt idx="95">
                  <c:v>179160111</c:v>
                </c:pt>
                <c:pt idx="96">
                  <c:v>3802281</c:v>
                </c:pt>
                <c:pt idx="97">
                  <c:v>7167010</c:v>
                </c:pt>
                <c:pt idx="98">
                  <c:v>6687361</c:v>
                </c:pt>
                <c:pt idx="99">
                  <c:v>29987800</c:v>
                </c:pt>
                <c:pt idx="100">
                  <c:v>96706764</c:v>
                </c:pt>
                <c:pt idx="101">
                  <c:v>38542737</c:v>
                </c:pt>
                <c:pt idx="102">
                  <c:v>10526703</c:v>
                </c:pt>
                <c:pt idx="103">
                  <c:v>21326905</c:v>
                </c:pt>
                <c:pt idx="104">
                  <c:v>143533000</c:v>
                </c:pt>
                <c:pt idx="105">
                  <c:v>13726021</c:v>
                </c:pt>
                <c:pt idx="106">
                  <c:v>7223887</c:v>
                </c:pt>
                <c:pt idx="107">
                  <c:v>5978727</c:v>
                </c:pt>
                <c:pt idx="108">
                  <c:v>5312400</c:v>
                </c:pt>
                <c:pt idx="109">
                  <c:v>5410267</c:v>
                </c:pt>
                <c:pt idx="110">
                  <c:v>2058152</c:v>
                </c:pt>
                <c:pt idx="111">
                  <c:v>549598</c:v>
                </c:pt>
                <c:pt idx="112">
                  <c:v>51189306.614891998</c:v>
                </c:pt>
                <c:pt idx="113">
                  <c:v>46217961</c:v>
                </c:pt>
                <c:pt idx="114">
                  <c:v>20328000</c:v>
                </c:pt>
                <c:pt idx="115">
                  <c:v>37195349</c:v>
                </c:pt>
                <c:pt idx="116">
                  <c:v>534541</c:v>
                </c:pt>
                <c:pt idx="117">
                  <c:v>1230985</c:v>
                </c:pt>
                <c:pt idx="118">
                  <c:v>9516617</c:v>
                </c:pt>
                <c:pt idx="119">
                  <c:v>7997152</c:v>
                </c:pt>
                <c:pt idx="120">
                  <c:v>22399254</c:v>
                </c:pt>
                <c:pt idx="121">
                  <c:v>8008990</c:v>
                </c:pt>
                <c:pt idx="122">
                  <c:v>47783107</c:v>
                </c:pt>
                <c:pt idx="123">
                  <c:v>66785001</c:v>
                </c:pt>
                <c:pt idx="124">
                  <c:v>6642928</c:v>
                </c:pt>
                <c:pt idx="125">
                  <c:v>1337439</c:v>
                </c:pt>
                <c:pt idx="126">
                  <c:v>10777500</c:v>
                </c:pt>
                <c:pt idx="127">
                  <c:v>73997128</c:v>
                </c:pt>
                <c:pt idx="128">
                  <c:v>5172931</c:v>
                </c:pt>
                <c:pt idx="129">
                  <c:v>36345860</c:v>
                </c:pt>
                <c:pt idx="130">
                  <c:v>45593300</c:v>
                </c:pt>
                <c:pt idx="131">
                  <c:v>63227526</c:v>
                </c:pt>
                <c:pt idx="132">
                  <c:v>313914040</c:v>
                </c:pt>
                <c:pt idx="133">
                  <c:v>3395253</c:v>
                </c:pt>
                <c:pt idx="134">
                  <c:v>29776850</c:v>
                </c:pt>
                <c:pt idx="135">
                  <c:v>29954782</c:v>
                </c:pt>
                <c:pt idx="136">
                  <c:v>88775500</c:v>
                </c:pt>
                <c:pt idx="137">
                  <c:v>23852409</c:v>
                </c:pt>
                <c:pt idx="138">
                  <c:v>14075099</c:v>
                </c:pt>
              </c:numCache>
            </c:numRef>
          </c:bubbleSize>
          <c:bubble3D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100"/>
        <c:showNegBubbles val="0"/>
        <c:axId val="395797968"/>
        <c:axId val="395795224"/>
      </c:bubbleChart>
      <c:valAx>
        <c:axId val="395797968"/>
        <c:scaling>
          <c:orientation val="minMax"/>
          <c:max val="12"/>
          <c:min val="-12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is-IS"/>
                  <a:t>Democracy 1960-2012 (from -10 to 10)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5795224"/>
        <c:crosses val="autoZero"/>
        <c:crossBetween val="midCat"/>
        <c:majorUnit val="2"/>
      </c:valAx>
      <c:valAx>
        <c:axId val="395795224"/>
        <c:scaling>
          <c:orientation val="minMax"/>
          <c:max val="12"/>
          <c:min val="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is-IS"/>
                  <a:t>Log GNI per capita 2012 (USD, ppp)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579796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7817633906872749E-2"/>
          <c:y val="3.1154032854444458E-2"/>
          <c:w val="0.92489841547584328"/>
          <c:h val="0.87589160583062653"/>
        </c:manualLayout>
      </c:layout>
      <c:lineChart>
        <c:grouping val="standard"/>
        <c:varyColors val="0"/>
        <c:ser>
          <c:idx val="0"/>
          <c:order val="0"/>
          <c:tx>
            <c:strRef>
              <c:f>Sheet2!#REF!</c:f>
              <c:strCache>
                <c:ptCount val="1"/>
                <c:pt idx="0">
                  <c:v>#REF!</c:v>
                </c:pt>
              </c:strCache>
            </c:strRef>
          </c:tx>
          <c:marker>
            <c:symbol val="none"/>
          </c:marker>
          <c:cat>
            <c:strRef>
              <c:f>Sheet2!$B$1:$AZ$1</c:f>
              <c:strCache>
                <c:ptCount val="51"/>
                <c:pt idx="0">
                  <c:v>1962</c:v>
                </c:pt>
                <c:pt idx="1">
                  <c:v>1963</c:v>
                </c:pt>
                <c:pt idx="2">
                  <c:v>1964</c:v>
                </c:pt>
                <c:pt idx="3">
                  <c:v>1965</c:v>
                </c:pt>
                <c:pt idx="4">
                  <c:v>1966</c:v>
                </c:pt>
                <c:pt idx="5">
                  <c:v>1967</c:v>
                </c:pt>
                <c:pt idx="6">
                  <c:v>1968</c:v>
                </c:pt>
                <c:pt idx="7">
                  <c:v>1969</c:v>
                </c:pt>
                <c:pt idx="8">
                  <c:v>1970</c:v>
                </c:pt>
                <c:pt idx="9">
                  <c:v>1971</c:v>
                </c:pt>
                <c:pt idx="10">
                  <c:v>1972</c:v>
                </c:pt>
                <c:pt idx="11">
                  <c:v>1973</c:v>
                </c:pt>
                <c:pt idx="12">
                  <c:v>1974</c:v>
                </c:pt>
                <c:pt idx="13">
                  <c:v>1975</c:v>
                </c:pt>
                <c:pt idx="14">
                  <c:v>1976</c:v>
                </c:pt>
                <c:pt idx="15">
                  <c:v>1977</c:v>
                </c:pt>
                <c:pt idx="16">
                  <c:v>1978</c:v>
                </c:pt>
                <c:pt idx="17">
                  <c:v>1979</c:v>
                </c:pt>
                <c:pt idx="18">
                  <c:v>1980</c:v>
                </c:pt>
                <c:pt idx="19">
                  <c:v>1981</c:v>
                </c:pt>
                <c:pt idx="20">
                  <c:v>1982</c:v>
                </c:pt>
                <c:pt idx="21">
                  <c:v>1983</c:v>
                </c:pt>
                <c:pt idx="22">
                  <c:v>1984</c:v>
                </c:pt>
                <c:pt idx="23">
                  <c:v>1985</c:v>
                </c:pt>
                <c:pt idx="24">
                  <c:v>1986</c:v>
                </c:pt>
                <c:pt idx="25">
                  <c:v>1987</c:v>
                </c:pt>
                <c:pt idx="26">
                  <c:v>1988</c:v>
                </c:pt>
                <c:pt idx="27">
                  <c:v>1989</c:v>
                </c:pt>
                <c:pt idx="28">
                  <c:v>1990</c:v>
                </c:pt>
                <c:pt idx="29">
                  <c:v>1991</c:v>
                </c:pt>
                <c:pt idx="30">
                  <c:v>1992</c:v>
                </c:pt>
                <c:pt idx="31">
                  <c:v>1993</c:v>
                </c:pt>
                <c:pt idx="32">
                  <c:v>1994</c:v>
                </c:pt>
                <c:pt idx="33">
                  <c:v>1995</c:v>
                </c:pt>
                <c:pt idx="34">
                  <c:v>1996</c:v>
                </c:pt>
                <c:pt idx="35">
                  <c:v>1997</c:v>
                </c:pt>
                <c:pt idx="36">
                  <c:v>1998</c:v>
                </c:pt>
                <c:pt idx="37">
                  <c:v>1999</c:v>
                </c:pt>
                <c:pt idx="38">
                  <c:v>2000</c:v>
                </c:pt>
                <c:pt idx="39">
                  <c:v>2001</c:v>
                </c:pt>
                <c:pt idx="40">
                  <c:v>2002</c:v>
                </c:pt>
                <c:pt idx="41">
                  <c:v>2003</c:v>
                </c:pt>
                <c:pt idx="42">
                  <c:v>2004</c:v>
                </c:pt>
                <c:pt idx="43">
                  <c:v>2005</c:v>
                </c:pt>
                <c:pt idx="44">
                  <c:v>2006</c:v>
                </c:pt>
                <c:pt idx="45">
                  <c:v>2007</c:v>
                </c:pt>
                <c:pt idx="46">
                  <c:v>2008</c:v>
                </c:pt>
                <c:pt idx="47">
                  <c:v>2009</c:v>
                </c:pt>
                <c:pt idx="48">
                  <c:v>2010</c:v>
                </c:pt>
                <c:pt idx="49">
                  <c:v>2011</c:v>
                </c:pt>
                <c:pt idx="50">
                  <c:v>2012</c:v>
                </c:pt>
              </c:strCache>
            </c:strRef>
          </c:cat>
          <c:val>
            <c:numRef>
              <c:f>Sheet2!#REF!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Sheet2!$A$2</c:f>
              <c:strCache>
                <c:ptCount val="1"/>
                <c:pt idx="0">
                  <c:v>East Asia &amp; Pacific (all income levels)</c:v>
                </c:pt>
              </c:strCache>
            </c:strRef>
          </c:tx>
          <c:spPr>
            <a:ln w="50800"/>
          </c:spPr>
          <c:marker>
            <c:symbol val="none"/>
          </c:marker>
          <c:cat>
            <c:strRef>
              <c:f>Sheet2!$B$1:$AZ$1</c:f>
              <c:strCache>
                <c:ptCount val="51"/>
                <c:pt idx="0">
                  <c:v>1962</c:v>
                </c:pt>
                <c:pt idx="1">
                  <c:v>1963</c:v>
                </c:pt>
                <c:pt idx="2">
                  <c:v>1964</c:v>
                </c:pt>
                <c:pt idx="3">
                  <c:v>1965</c:v>
                </c:pt>
                <c:pt idx="4">
                  <c:v>1966</c:v>
                </c:pt>
                <c:pt idx="5">
                  <c:v>1967</c:v>
                </c:pt>
                <c:pt idx="6">
                  <c:v>1968</c:v>
                </c:pt>
                <c:pt idx="7">
                  <c:v>1969</c:v>
                </c:pt>
                <c:pt idx="8">
                  <c:v>1970</c:v>
                </c:pt>
                <c:pt idx="9">
                  <c:v>1971</c:v>
                </c:pt>
                <c:pt idx="10">
                  <c:v>1972</c:v>
                </c:pt>
                <c:pt idx="11">
                  <c:v>1973</c:v>
                </c:pt>
                <c:pt idx="12">
                  <c:v>1974</c:v>
                </c:pt>
                <c:pt idx="13">
                  <c:v>1975</c:v>
                </c:pt>
                <c:pt idx="14">
                  <c:v>1976</c:v>
                </c:pt>
                <c:pt idx="15">
                  <c:v>1977</c:v>
                </c:pt>
                <c:pt idx="16">
                  <c:v>1978</c:v>
                </c:pt>
                <c:pt idx="17">
                  <c:v>1979</c:v>
                </c:pt>
                <c:pt idx="18">
                  <c:v>1980</c:v>
                </c:pt>
                <c:pt idx="19">
                  <c:v>1981</c:v>
                </c:pt>
                <c:pt idx="20">
                  <c:v>1982</c:v>
                </c:pt>
                <c:pt idx="21">
                  <c:v>1983</c:v>
                </c:pt>
                <c:pt idx="22">
                  <c:v>1984</c:v>
                </c:pt>
                <c:pt idx="23">
                  <c:v>1985</c:v>
                </c:pt>
                <c:pt idx="24">
                  <c:v>1986</c:v>
                </c:pt>
                <c:pt idx="25">
                  <c:v>1987</c:v>
                </c:pt>
                <c:pt idx="26">
                  <c:v>1988</c:v>
                </c:pt>
                <c:pt idx="27">
                  <c:v>1989</c:v>
                </c:pt>
                <c:pt idx="28">
                  <c:v>1990</c:v>
                </c:pt>
                <c:pt idx="29">
                  <c:v>1991</c:v>
                </c:pt>
                <c:pt idx="30">
                  <c:v>1992</c:v>
                </c:pt>
                <c:pt idx="31">
                  <c:v>1993</c:v>
                </c:pt>
                <c:pt idx="32">
                  <c:v>1994</c:v>
                </c:pt>
                <c:pt idx="33">
                  <c:v>1995</c:v>
                </c:pt>
                <c:pt idx="34">
                  <c:v>1996</c:v>
                </c:pt>
                <c:pt idx="35">
                  <c:v>1997</c:v>
                </c:pt>
                <c:pt idx="36">
                  <c:v>1998</c:v>
                </c:pt>
                <c:pt idx="37">
                  <c:v>1999</c:v>
                </c:pt>
                <c:pt idx="38">
                  <c:v>2000</c:v>
                </c:pt>
                <c:pt idx="39">
                  <c:v>2001</c:v>
                </c:pt>
                <c:pt idx="40">
                  <c:v>2002</c:v>
                </c:pt>
                <c:pt idx="41">
                  <c:v>2003</c:v>
                </c:pt>
                <c:pt idx="42">
                  <c:v>2004</c:v>
                </c:pt>
                <c:pt idx="43">
                  <c:v>2005</c:v>
                </c:pt>
                <c:pt idx="44">
                  <c:v>2006</c:v>
                </c:pt>
                <c:pt idx="45">
                  <c:v>2007</c:v>
                </c:pt>
                <c:pt idx="46">
                  <c:v>2008</c:v>
                </c:pt>
                <c:pt idx="47">
                  <c:v>2009</c:v>
                </c:pt>
                <c:pt idx="48">
                  <c:v>2010</c:v>
                </c:pt>
                <c:pt idx="49">
                  <c:v>2011</c:v>
                </c:pt>
                <c:pt idx="50">
                  <c:v>2012</c:v>
                </c:pt>
              </c:strCache>
            </c:strRef>
          </c:cat>
          <c:val>
            <c:numRef>
              <c:f>Sheet2!$B$2:$AZ$2</c:f>
              <c:numCache>
                <c:formatCode>General</c:formatCode>
                <c:ptCount val="51"/>
                <c:pt idx="2">
                  <c:v>54.300323176599321</c:v>
                </c:pt>
                <c:pt idx="3">
                  <c:v>56.912974609901582</c:v>
                </c:pt>
                <c:pt idx="4">
                  <c:v>58.182958968212631</c:v>
                </c:pt>
                <c:pt idx="5">
                  <c:v>57.300013308266045</c:v>
                </c:pt>
                <c:pt idx="6">
                  <c:v>59.147156666861832</c:v>
                </c:pt>
                <c:pt idx="7">
                  <c:v>59.988286357933667</c:v>
                </c:pt>
                <c:pt idx="8">
                  <c:v>61.3023061539159</c:v>
                </c:pt>
                <c:pt idx="9">
                  <c:v>63.356131033543974</c:v>
                </c:pt>
                <c:pt idx="22">
                  <c:v>63.663178748009379</c:v>
                </c:pt>
                <c:pt idx="23">
                  <c:v>58.014200937063627</c:v>
                </c:pt>
                <c:pt idx="24">
                  <c:v>60.636090757463478</c:v>
                </c:pt>
                <c:pt idx="25">
                  <c:v>70.328912039581283</c:v>
                </c:pt>
                <c:pt idx="26">
                  <c:v>73.462882908413889</c:v>
                </c:pt>
                <c:pt idx="27">
                  <c:v>76.169170303157003</c:v>
                </c:pt>
                <c:pt idx="28">
                  <c:v>77.436943179310774</c:v>
                </c:pt>
                <c:pt idx="29">
                  <c:v>79.544040023404023</c:v>
                </c:pt>
                <c:pt idx="30">
                  <c:v>80.650313539806618</c:v>
                </c:pt>
                <c:pt idx="31">
                  <c:v>82.066036448861908</c:v>
                </c:pt>
                <c:pt idx="32">
                  <c:v>83.196290418376179</c:v>
                </c:pt>
                <c:pt idx="33">
                  <c:v>83.955541677271341</c:v>
                </c:pt>
                <c:pt idx="34">
                  <c:v>84.397037794566799</c:v>
                </c:pt>
                <c:pt idx="35">
                  <c:v>83.796554816182933</c:v>
                </c:pt>
                <c:pt idx="36">
                  <c:v>84.793647253604803</c:v>
                </c:pt>
                <c:pt idx="37">
                  <c:v>85.899292999381899</c:v>
                </c:pt>
                <c:pt idx="38">
                  <c:v>85.656397262904193</c:v>
                </c:pt>
                <c:pt idx="39">
                  <c:v>85.180253308586572</c:v>
                </c:pt>
                <c:pt idx="40">
                  <c:v>85.603527697989122</c:v>
                </c:pt>
                <c:pt idx="41">
                  <c:v>85.374343348964445</c:v>
                </c:pt>
                <c:pt idx="42">
                  <c:v>85.248199553165392</c:v>
                </c:pt>
                <c:pt idx="43">
                  <c:v>84.705113019429618</c:v>
                </c:pt>
                <c:pt idx="44">
                  <c:v>83.812042166805256</c:v>
                </c:pt>
                <c:pt idx="45">
                  <c:v>83.191753933355116</c:v>
                </c:pt>
                <c:pt idx="46">
                  <c:v>80.476137058618335</c:v>
                </c:pt>
                <c:pt idx="47">
                  <c:v>81.585408006010368</c:v>
                </c:pt>
                <c:pt idx="48">
                  <c:v>79.968702689328396</c:v>
                </c:pt>
                <c:pt idx="49">
                  <c:v>77.905507509740588</c:v>
                </c:pt>
                <c:pt idx="50">
                  <c:v>78.437567281141298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Sheet2!$A$3</c:f>
              <c:strCache>
                <c:ptCount val="1"/>
                <c:pt idx="0">
                  <c:v>Europe &amp; Central Asia (all income levels)</c:v>
                </c:pt>
              </c:strCache>
            </c:strRef>
          </c:tx>
          <c:spPr>
            <a:ln w="50800"/>
          </c:spPr>
          <c:marker>
            <c:symbol val="none"/>
          </c:marker>
          <c:cat>
            <c:strRef>
              <c:f>Sheet2!$B$1:$AZ$1</c:f>
              <c:strCache>
                <c:ptCount val="51"/>
                <c:pt idx="0">
                  <c:v>1962</c:v>
                </c:pt>
                <c:pt idx="1">
                  <c:v>1963</c:v>
                </c:pt>
                <c:pt idx="2">
                  <c:v>1964</c:v>
                </c:pt>
                <c:pt idx="3">
                  <c:v>1965</c:v>
                </c:pt>
                <c:pt idx="4">
                  <c:v>1966</c:v>
                </c:pt>
                <c:pt idx="5">
                  <c:v>1967</c:v>
                </c:pt>
                <c:pt idx="6">
                  <c:v>1968</c:v>
                </c:pt>
                <c:pt idx="7">
                  <c:v>1969</c:v>
                </c:pt>
                <c:pt idx="8">
                  <c:v>1970</c:v>
                </c:pt>
                <c:pt idx="9">
                  <c:v>1971</c:v>
                </c:pt>
                <c:pt idx="10">
                  <c:v>1972</c:v>
                </c:pt>
                <c:pt idx="11">
                  <c:v>1973</c:v>
                </c:pt>
                <c:pt idx="12">
                  <c:v>1974</c:v>
                </c:pt>
                <c:pt idx="13">
                  <c:v>1975</c:v>
                </c:pt>
                <c:pt idx="14">
                  <c:v>1976</c:v>
                </c:pt>
                <c:pt idx="15">
                  <c:v>1977</c:v>
                </c:pt>
                <c:pt idx="16">
                  <c:v>1978</c:v>
                </c:pt>
                <c:pt idx="17">
                  <c:v>1979</c:v>
                </c:pt>
                <c:pt idx="18">
                  <c:v>1980</c:v>
                </c:pt>
                <c:pt idx="19">
                  <c:v>1981</c:v>
                </c:pt>
                <c:pt idx="20">
                  <c:v>1982</c:v>
                </c:pt>
                <c:pt idx="21">
                  <c:v>1983</c:v>
                </c:pt>
                <c:pt idx="22">
                  <c:v>1984</c:v>
                </c:pt>
                <c:pt idx="23">
                  <c:v>1985</c:v>
                </c:pt>
                <c:pt idx="24">
                  <c:v>1986</c:v>
                </c:pt>
                <c:pt idx="25">
                  <c:v>1987</c:v>
                </c:pt>
                <c:pt idx="26">
                  <c:v>1988</c:v>
                </c:pt>
                <c:pt idx="27">
                  <c:v>1989</c:v>
                </c:pt>
                <c:pt idx="28">
                  <c:v>1990</c:v>
                </c:pt>
                <c:pt idx="29">
                  <c:v>1991</c:v>
                </c:pt>
                <c:pt idx="30">
                  <c:v>1992</c:v>
                </c:pt>
                <c:pt idx="31">
                  <c:v>1993</c:v>
                </c:pt>
                <c:pt idx="32">
                  <c:v>1994</c:v>
                </c:pt>
                <c:pt idx="33">
                  <c:v>1995</c:v>
                </c:pt>
                <c:pt idx="34">
                  <c:v>1996</c:v>
                </c:pt>
                <c:pt idx="35">
                  <c:v>1997</c:v>
                </c:pt>
                <c:pt idx="36">
                  <c:v>1998</c:v>
                </c:pt>
                <c:pt idx="37">
                  <c:v>1999</c:v>
                </c:pt>
                <c:pt idx="38">
                  <c:v>2000</c:v>
                </c:pt>
                <c:pt idx="39">
                  <c:v>2001</c:v>
                </c:pt>
                <c:pt idx="40">
                  <c:v>2002</c:v>
                </c:pt>
                <c:pt idx="41">
                  <c:v>2003</c:v>
                </c:pt>
                <c:pt idx="42">
                  <c:v>2004</c:v>
                </c:pt>
                <c:pt idx="43">
                  <c:v>2005</c:v>
                </c:pt>
                <c:pt idx="44">
                  <c:v>2006</c:v>
                </c:pt>
                <c:pt idx="45">
                  <c:v>2007</c:v>
                </c:pt>
                <c:pt idx="46">
                  <c:v>2008</c:v>
                </c:pt>
                <c:pt idx="47">
                  <c:v>2009</c:v>
                </c:pt>
                <c:pt idx="48">
                  <c:v>2010</c:v>
                </c:pt>
                <c:pt idx="49">
                  <c:v>2011</c:v>
                </c:pt>
                <c:pt idx="50">
                  <c:v>2012</c:v>
                </c:pt>
              </c:strCache>
            </c:strRef>
          </c:cat>
          <c:val>
            <c:numRef>
              <c:f>Sheet2!$B$3:$AZ$3</c:f>
              <c:numCache>
                <c:formatCode>General</c:formatCode>
                <c:ptCount val="51"/>
                <c:pt idx="0">
                  <c:v>74.214068580471789</c:v>
                </c:pt>
                <c:pt idx="1">
                  <c:v>68.250517579075449</c:v>
                </c:pt>
                <c:pt idx="2">
                  <c:v>68.212463186092307</c:v>
                </c:pt>
                <c:pt idx="3">
                  <c:v>68.623489961772989</c:v>
                </c:pt>
                <c:pt idx="4">
                  <c:v>70.281506678358539</c:v>
                </c:pt>
                <c:pt idx="5">
                  <c:v>70.115371605372871</c:v>
                </c:pt>
                <c:pt idx="6">
                  <c:v>70.563555400958876</c:v>
                </c:pt>
                <c:pt idx="7">
                  <c:v>71.602468069221388</c:v>
                </c:pt>
                <c:pt idx="8">
                  <c:v>71.728119669648891</c:v>
                </c:pt>
                <c:pt idx="9">
                  <c:v>75.082068636909668</c:v>
                </c:pt>
                <c:pt idx="10">
                  <c:v>73.650355046908572</c:v>
                </c:pt>
                <c:pt idx="11">
                  <c:v>72.929357547138565</c:v>
                </c:pt>
                <c:pt idx="12">
                  <c:v>72.535419919441466</c:v>
                </c:pt>
                <c:pt idx="13">
                  <c:v>73.702535514886904</c:v>
                </c:pt>
                <c:pt idx="14">
                  <c:v>74.509995447943041</c:v>
                </c:pt>
                <c:pt idx="15">
                  <c:v>74.280676502722685</c:v>
                </c:pt>
                <c:pt idx="16">
                  <c:v>74.736133079587759</c:v>
                </c:pt>
                <c:pt idx="17">
                  <c:v>73.325573472057684</c:v>
                </c:pt>
                <c:pt idx="18">
                  <c:v>71.751868246377057</c:v>
                </c:pt>
                <c:pt idx="19">
                  <c:v>71.026938885565229</c:v>
                </c:pt>
                <c:pt idx="20">
                  <c:v>71.727953208561814</c:v>
                </c:pt>
                <c:pt idx="21">
                  <c:v>71.511186587393468</c:v>
                </c:pt>
                <c:pt idx="22">
                  <c:v>71.593320192105907</c:v>
                </c:pt>
                <c:pt idx="23">
                  <c:v>73.17756422392533</c:v>
                </c:pt>
                <c:pt idx="24">
                  <c:v>77.064168170374842</c:v>
                </c:pt>
                <c:pt idx="25">
                  <c:v>77.660406003524699</c:v>
                </c:pt>
                <c:pt idx="26">
                  <c:v>77.633050386460198</c:v>
                </c:pt>
                <c:pt idx="27">
                  <c:v>77.120300357665599</c:v>
                </c:pt>
                <c:pt idx="28">
                  <c:v>77.700891798093565</c:v>
                </c:pt>
                <c:pt idx="29">
                  <c:v>77.707709378705459</c:v>
                </c:pt>
                <c:pt idx="30">
                  <c:v>77.689894750945768</c:v>
                </c:pt>
                <c:pt idx="31">
                  <c:v>76.713668572827089</c:v>
                </c:pt>
                <c:pt idx="32">
                  <c:v>77.497008233741653</c:v>
                </c:pt>
                <c:pt idx="33">
                  <c:v>78.244047899299133</c:v>
                </c:pt>
                <c:pt idx="34">
                  <c:v>75.194864669314512</c:v>
                </c:pt>
                <c:pt idx="35">
                  <c:v>75.98965120403814</c:v>
                </c:pt>
                <c:pt idx="36">
                  <c:v>77.906897581152109</c:v>
                </c:pt>
                <c:pt idx="37">
                  <c:v>77.658039900311564</c:v>
                </c:pt>
                <c:pt idx="38">
                  <c:v>74.401594184464017</c:v>
                </c:pt>
                <c:pt idx="39">
                  <c:v>75.05540176998079</c:v>
                </c:pt>
                <c:pt idx="40">
                  <c:v>75.482998131616341</c:v>
                </c:pt>
                <c:pt idx="41">
                  <c:v>74.975630178617664</c:v>
                </c:pt>
                <c:pt idx="42">
                  <c:v>74.704838830594156</c:v>
                </c:pt>
                <c:pt idx="43">
                  <c:v>74.299268869960144</c:v>
                </c:pt>
                <c:pt idx="44">
                  <c:v>73.400331468476537</c:v>
                </c:pt>
                <c:pt idx="45">
                  <c:v>72.94207055877142</c:v>
                </c:pt>
                <c:pt idx="46">
                  <c:v>71.241441155781288</c:v>
                </c:pt>
                <c:pt idx="47">
                  <c:v>71.587796205604405</c:v>
                </c:pt>
                <c:pt idx="48">
                  <c:v>70.976259579002061</c:v>
                </c:pt>
                <c:pt idx="49">
                  <c:v>70.998742458320422</c:v>
                </c:pt>
                <c:pt idx="50">
                  <c:v>69.910762926385999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Sheet2!$A$4</c:f>
              <c:strCache>
                <c:ptCount val="1"/>
                <c:pt idx="0">
                  <c:v>Latin America &amp; Caribbean (all income levels)</c:v>
                </c:pt>
              </c:strCache>
            </c:strRef>
          </c:tx>
          <c:spPr>
            <a:ln w="50800"/>
          </c:spPr>
          <c:marker>
            <c:symbol val="none"/>
          </c:marker>
          <c:cat>
            <c:strRef>
              <c:f>Sheet2!$B$1:$AZ$1</c:f>
              <c:strCache>
                <c:ptCount val="51"/>
                <c:pt idx="0">
                  <c:v>1962</c:v>
                </c:pt>
                <c:pt idx="1">
                  <c:v>1963</c:v>
                </c:pt>
                <c:pt idx="2">
                  <c:v>1964</c:v>
                </c:pt>
                <c:pt idx="3">
                  <c:v>1965</c:v>
                </c:pt>
                <c:pt idx="4">
                  <c:v>1966</c:v>
                </c:pt>
                <c:pt idx="5">
                  <c:v>1967</c:v>
                </c:pt>
                <c:pt idx="6">
                  <c:v>1968</c:v>
                </c:pt>
                <c:pt idx="7">
                  <c:v>1969</c:v>
                </c:pt>
                <c:pt idx="8">
                  <c:v>1970</c:v>
                </c:pt>
                <c:pt idx="9">
                  <c:v>1971</c:v>
                </c:pt>
                <c:pt idx="10">
                  <c:v>1972</c:v>
                </c:pt>
                <c:pt idx="11">
                  <c:v>1973</c:v>
                </c:pt>
                <c:pt idx="12">
                  <c:v>1974</c:v>
                </c:pt>
                <c:pt idx="13">
                  <c:v>1975</c:v>
                </c:pt>
                <c:pt idx="14">
                  <c:v>1976</c:v>
                </c:pt>
                <c:pt idx="15">
                  <c:v>1977</c:v>
                </c:pt>
                <c:pt idx="16">
                  <c:v>1978</c:v>
                </c:pt>
                <c:pt idx="17">
                  <c:v>1979</c:v>
                </c:pt>
                <c:pt idx="18">
                  <c:v>1980</c:v>
                </c:pt>
                <c:pt idx="19">
                  <c:v>1981</c:v>
                </c:pt>
                <c:pt idx="20">
                  <c:v>1982</c:v>
                </c:pt>
                <c:pt idx="21">
                  <c:v>1983</c:v>
                </c:pt>
                <c:pt idx="22">
                  <c:v>1984</c:v>
                </c:pt>
                <c:pt idx="23">
                  <c:v>1985</c:v>
                </c:pt>
                <c:pt idx="24">
                  <c:v>1986</c:v>
                </c:pt>
                <c:pt idx="25">
                  <c:v>1987</c:v>
                </c:pt>
                <c:pt idx="26">
                  <c:v>1988</c:v>
                </c:pt>
                <c:pt idx="27">
                  <c:v>1989</c:v>
                </c:pt>
                <c:pt idx="28">
                  <c:v>1990</c:v>
                </c:pt>
                <c:pt idx="29">
                  <c:v>1991</c:v>
                </c:pt>
                <c:pt idx="30">
                  <c:v>1992</c:v>
                </c:pt>
                <c:pt idx="31">
                  <c:v>1993</c:v>
                </c:pt>
                <c:pt idx="32">
                  <c:v>1994</c:v>
                </c:pt>
                <c:pt idx="33">
                  <c:v>1995</c:v>
                </c:pt>
                <c:pt idx="34">
                  <c:v>1996</c:v>
                </c:pt>
                <c:pt idx="35">
                  <c:v>1997</c:v>
                </c:pt>
                <c:pt idx="36">
                  <c:v>1998</c:v>
                </c:pt>
                <c:pt idx="37">
                  <c:v>1999</c:v>
                </c:pt>
                <c:pt idx="38">
                  <c:v>2000</c:v>
                </c:pt>
                <c:pt idx="39">
                  <c:v>2001</c:v>
                </c:pt>
                <c:pt idx="40">
                  <c:v>2002</c:v>
                </c:pt>
                <c:pt idx="41">
                  <c:v>2003</c:v>
                </c:pt>
                <c:pt idx="42">
                  <c:v>2004</c:v>
                </c:pt>
                <c:pt idx="43">
                  <c:v>2005</c:v>
                </c:pt>
                <c:pt idx="44">
                  <c:v>2006</c:v>
                </c:pt>
                <c:pt idx="45">
                  <c:v>2007</c:v>
                </c:pt>
                <c:pt idx="46">
                  <c:v>2008</c:v>
                </c:pt>
                <c:pt idx="47">
                  <c:v>2009</c:v>
                </c:pt>
                <c:pt idx="48">
                  <c:v>2010</c:v>
                </c:pt>
                <c:pt idx="49">
                  <c:v>2011</c:v>
                </c:pt>
                <c:pt idx="50">
                  <c:v>2012</c:v>
                </c:pt>
              </c:strCache>
            </c:strRef>
          </c:cat>
          <c:val>
            <c:numRef>
              <c:f>Sheet2!$B$4:$AZ$4</c:f>
              <c:numCache>
                <c:formatCode>General</c:formatCode>
                <c:ptCount val="51"/>
                <c:pt idx="0">
                  <c:v>7.9638996754718505</c:v>
                </c:pt>
                <c:pt idx="1">
                  <c:v>7.9885215893613548</c:v>
                </c:pt>
                <c:pt idx="2">
                  <c:v>9.1114466218511527</c:v>
                </c:pt>
                <c:pt idx="3">
                  <c:v>9.7006465492195062</c:v>
                </c:pt>
                <c:pt idx="4">
                  <c:v>10.81493120736738</c:v>
                </c:pt>
                <c:pt idx="5">
                  <c:v>11.436886339369648</c:v>
                </c:pt>
                <c:pt idx="6">
                  <c:v>12.088316113457569</c:v>
                </c:pt>
                <c:pt idx="7">
                  <c:v>14.681333793087502</c:v>
                </c:pt>
                <c:pt idx="8">
                  <c:v>18.352970134034848</c:v>
                </c:pt>
                <c:pt idx="9">
                  <c:v>20.945539836536614</c:v>
                </c:pt>
                <c:pt idx="10">
                  <c:v>21.332346554906945</c:v>
                </c:pt>
                <c:pt idx="11">
                  <c:v>24.21695767517879</c:v>
                </c:pt>
                <c:pt idx="12">
                  <c:v>23.931460013394027</c:v>
                </c:pt>
                <c:pt idx="13">
                  <c:v>21.761302402476019</c:v>
                </c:pt>
                <c:pt idx="14">
                  <c:v>20.928471828537305</c:v>
                </c:pt>
                <c:pt idx="15">
                  <c:v>20.268722814538776</c:v>
                </c:pt>
                <c:pt idx="16">
                  <c:v>22.028946871057006</c:v>
                </c:pt>
                <c:pt idx="17">
                  <c:v>21.105894551030808</c:v>
                </c:pt>
                <c:pt idx="18">
                  <c:v>17.64087815716934</c:v>
                </c:pt>
                <c:pt idx="19">
                  <c:v>17.540030642121447</c:v>
                </c:pt>
                <c:pt idx="20">
                  <c:v>17.019653538742173</c:v>
                </c:pt>
                <c:pt idx="21">
                  <c:v>21.346579563170895</c:v>
                </c:pt>
                <c:pt idx="22">
                  <c:v>22.672127950797947</c:v>
                </c:pt>
                <c:pt idx="23">
                  <c:v>25.119731544673382</c:v>
                </c:pt>
                <c:pt idx="24">
                  <c:v>33.331668406998993</c:v>
                </c:pt>
                <c:pt idx="25">
                  <c:v>31.64069830192032</c:v>
                </c:pt>
                <c:pt idx="26">
                  <c:v>35.551324596559304</c:v>
                </c:pt>
                <c:pt idx="27">
                  <c:v>36.483667213960963</c:v>
                </c:pt>
                <c:pt idx="28">
                  <c:v>34.929149220104186</c:v>
                </c:pt>
                <c:pt idx="29">
                  <c:v>38.614807241819953</c:v>
                </c:pt>
                <c:pt idx="30">
                  <c:v>47.122514334150338</c:v>
                </c:pt>
                <c:pt idx="31">
                  <c:v>50.052873367230283</c:v>
                </c:pt>
                <c:pt idx="32">
                  <c:v>50.532006842973736</c:v>
                </c:pt>
                <c:pt idx="33">
                  <c:v>50.006148051348205</c:v>
                </c:pt>
                <c:pt idx="34">
                  <c:v>49.158525125147754</c:v>
                </c:pt>
                <c:pt idx="35">
                  <c:v>50.755648553077116</c:v>
                </c:pt>
                <c:pt idx="36">
                  <c:v>54.212029259087238</c:v>
                </c:pt>
                <c:pt idx="37">
                  <c:v>53.127204053411148</c:v>
                </c:pt>
                <c:pt idx="38">
                  <c:v>52.608926440479607</c:v>
                </c:pt>
                <c:pt idx="39">
                  <c:v>53.081466064243784</c:v>
                </c:pt>
                <c:pt idx="40">
                  <c:v>52.502080924661414</c:v>
                </c:pt>
                <c:pt idx="41">
                  <c:v>51.248498674291262</c:v>
                </c:pt>
                <c:pt idx="42">
                  <c:v>50.767022352254088</c:v>
                </c:pt>
                <c:pt idx="43">
                  <c:v>49.675694672802258</c:v>
                </c:pt>
                <c:pt idx="44">
                  <c:v>48.069971619895433</c:v>
                </c:pt>
                <c:pt idx="45">
                  <c:v>50.640928312091468</c:v>
                </c:pt>
                <c:pt idx="46">
                  <c:v>46.070908965487895</c:v>
                </c:pt>
                <c:pt idx="47">
                  <c:v>44.941150698090347</c:v>
                </c:pt>
                <c:pt idx="48">
                  <c:v>44.635550170040069</c:v>
                </c:pt>
                <c:pt idx="49">
                  <c:v>43.367786191890097</c:v>
                </c:pt>
                <c:pt idx="50">
                  <c:v>48.585116403794622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Sheet2!#REF!</c:f>
              <c:strCache>
                <c:ptCount val="1"/>
                <c:pt idx="0">
                  <c:v>#REF!</c:v>
                </c:pt>
              </c:strCache>
            </c:strRef>
          </c:tx>
          <c:marker>
            <c:symbol val="none"/>
          </c:marker>
          <c:cat>
            <c:strRef>
              <c:f>Sheet2!$B$1:$AZ$1</c:f>
              <c:strCache>
                <c:ptCount val="51"/>
                <c:pt idx="0">
                  <c:v>1962</c:v>
                </c:pt>
                <c:pt idx="1">
                  <c:v>1963</c:v>
                </c:pt>
                <c:pt idx="2">
                  <c:v>1964</c:v>
                </c:pt>
                <c:pt idx="3">
                  <c:v>1965</c:v>
                </c:pt>
                <c:pt idx="4">
                  <c:v>1966</c:v>
                </c:pt>
                <c:pt idx="5">
                  <c:v>1967</c:v>
                </c:pt>
                <c:pt idx="6">
                  <c:v>1968</c:v>
                </c:pt>
                <c:pt idx="7">
                  <c:v>1969</c:v>
                </c:pt>
                <c:pt idx="8">
                  <c:v>1970</c:v>
                </c:pt>
                <c:pt idx="9">
                  <c:v>1971</c:v>
                </c:pt>
                <c:pt idx="10">
                  <c:v>1972</c:v>
                </c:pt>
                <c:pt idx="11">
                  <c:v>1973</c:v>
                </c:pt>
                <c:pt idx="12">
                  <c:v>1974</c:v>
                </c:pt>
                <c:pt idx="13">
                  <c:v>1975</c:v>
                </c:pt>
                <c:pt idx="14">
                  <c:v>1976</c:v>
                </c:pt>
                <c:pt idx="15">
                  <c:v>1977</c:v>
                </c:pt>
                <c:pt idx="16">
                  <c:v>1978</c:v>
                </c:pt>
                <c:pt idx="17">
                  <c:v>1979</c:v>
                </c:pt>
                <c:pt idx="18">
                  <c:v>1980</c:v>
                </c:pt>
                <c:pt idx="19">
                  <c:v>1981</c:v>
                </c:pt>
                <c:pt idx="20">
                  <c:v>1982</c:v>
                </c:pt>
                <c:pt idx="21">
                  <c:v>1983</c:v>
                </c:pt>
                <c:pt idx="22">
                  <c:v>1984</c:v>
                </c:pt>
                <c:pt idx="23">
                  <c:v>1985</c:v>
                </c:pt>
                <c:pt idx="24">
                  <c:v>1986</c:v>
                </c:pt>
                <c:pt idx="25">
                  <c:v>1987</c:v>
                </c:pt>
                <c:pt idx="26">
                  <c:v>1988</c:v>
                </c:pt>
                <c:pt idx="27">
                  <c:v>1989</c:v>
                </c:pt>
                <c:pt idx="28">
                  <c:v>1990</c:v>
                </c:pt>
                <c:pt idx="29">
                  <c:v>1991</c:v>
                </c:pt>
                <c:pt idx="30">
                  <c:v>1992</c:v>
                </c:pt>
                <c:pt idx="31">
                  <c:v>1993</c:v>
                </c:pt>
                <c:pt idx="32">
                  <c:v>1994</c:v>
                </c:pt>
                <c:pt idx="33">
                  <c:v>1995</c:v>
                </c:pt>
                <c:pt idx="34">
                  <c:v>1996</c:v>
                </c:pt>
                <c:pt idx="35">
                  <c:v>1997</c:v>
                </c:pt>
                <c:pt idx="36">
                  <c:v>1998</c:v>
                </c:pt>
                <c:pt idx="37">
                  <c:v>1999</c:v>
                </c:pt>
                <c:pt idx="38">
                  <c:v>2000</c:v>
                </c:pt>
                <c:pt idx="39">
                  <c:v>2001</c:v>
                </c:pt>
                <c:pt idx="40">
                  <c:v>2002</c:v>
                </c:pt>
                <c:pt idx="41">
                  <c:v>2003</c:v>
                </c:pt>
                <c:pt idx="42">
                  <c:v>2004</c:v>
                </c:pt>
                <c:pt idx="43">
                  <c:v>2005</c:v>
                </c:pt>
                <c:pt idx="44">
                  <c:v>2006</c:v>
                </c:pt>
                <c:pt idx="45">
                  <c:v>2007</c:v>
                </c:pt>
                <c:pt idx="46">
                  <c:v>2008</c:v>
                </c:pt>
                <c:pt idx="47">
                  <c:v>2009</c:v>
                </c:pt>
                <c:pt idx="48">
                  <c:v>2010</c:v>
                </c:pt>
                <c:pt idx="49">
                  <c:v>2011</c:v>
                </c:pt>
                <c:pt idx="50">
                  <c:v>2012</c:v>
                </c:pt>
              </c:strCache>
            </c:strRef>
          </c:cat>
          <c:val>
            <c:numRef>
              <c:f>Sheet2!#REF!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Sheet2!#REF!</c:f>
              <c:strCache>
                <c:ptCount val="1"/>
                <c:pt idx="0">
                  <c:v>#REF!</c:v>
                </c:pt>
              </c:strCache>
            </c:strRef>
          </c:tx>
          <c:marker>
            <c:symbol val="none"/>
          </c:marker>
          <c:cat>
            <c:strRef>
              <c:f>Sheet2!$B$1:$AZ$1</c:f>
              <c:strCache>
                <c:ptCount val="51"/>
                <c:pt idx="0">
                  <c:v>1962</c:v>
                </c:pt>
                <c:pt idx="1">
                  <c:v>1963</c:v>
                </c:pt>
                <c:pt idx="2">
                  <c:v>1964</c:v>
                </c:pt>
                <c:pt idx="3">
                  <c:v>1965</c:v>
                </c:pt>
                <c:pt idx="4">
                  <c:v>1966</c:v>
                </c:pt>
                <c:pt idx="5">
                  <c:v>1967</c:v>
                </c:pt>
                <c:pt idx="6">
                  <c:v>1968</c:v>
                </c:pt>
                <c:pt idx="7">
                  <c:v>1969</c:v>
                </c:pt>
                <c:pt idx="8">
                  <c:v>1970</c:v>
                </c:pt>
                <c:pt idx="9">
                  <c:v>1971</c:v>
                </c:pt>
                <c:pt idx="10">
                  <c:v>1972</c:v>
                </c:pt>
                <c:pt idx="11">
                  <c:v>1973</c:v>
                </c:pt>
                <c:pt idx="12">
                  <c:v>1974</c:v>
                </c:pt>
                <c:pt idx="13">
                  <c:v>1975</c:v>
                </c:pt>
                <c:pt idx="14">
                  <c:v>1976</c:v>
                </c:pt>
                <c:pt idx="15">
                  <c:v>1977</c:v>
                </c:pt>
                <c:pt idx="16">
                  <c:v>1978</c:v>
                </c:pt>
                <c:pt idx="17">
                  <c:v>1979</c:v>
                </c:pt>
                <c:pt idx="18">
                  <c:v>1980</c:v>
                </c:pt>
                <c:pt idx="19">
                  <c:v>1981</c:v>
                </c:pt>
                <c:pt idx="20">
                  <c:v>1982</c:v>
                </c:pt>
                <c:pt idx="21">
                  <c:v>1983</c:v>
                </c:pt>
                <c:pt idx="22">
                  <c:v>1984</c:v>
                </c:pt>
                <c:pt idx="23">
                  <c:v>1985</c:v>
                </c:pt>
                <c:pt idx="24">
                  <c:v>1986</c:v>
                </c:pt>
                <c:pt idx="25">
                  <c:v>1987</c:v>
                </c:pt>
                <c:pt idx="26">
                  <c:v>1988</c:v>
                </c:pt>
                <c:pt idx="27">
                  <c:v>1989</c:v>
                </c:pt>
                <c:pt idx="28">
                  <c:v>1990</c:v>
                </c:pt>
                <c:pt idx="29">
                  <c:v>1991</c:v>
                </c:pt>
                <c:pt idx="30">
                  <c:v>1992</c:v>
                </c:pt>
                <c:pt idx="31">
                  <c:v>1993</c:v>
                </c:pt>
                <c:pt idx="32">
                  <c:v>1994</c:v>
                </c:pt>
                <c:pt idx="33">
                  <c:v>1995</c:v>
                </c:pt>
                <c:pt idx="34">
                  <c:v>1996</c:v>
                </c:pt>
                <c:pt idx="35">
                  <c:v>1997</c:v>
                </c:pt>
                <c:pt idx="36">
                  <c:v>1998</c:v>
                </c:pt>
                <c:pt idx="37">
                  <c:v>1999</c:v>
                </c:pt>
                <c:pt idx="38">
                  <c:v>2000</c:v>
                </c:pt>
                <c:pt idx="39">
                  <c:v>2001</c:v>
                </c:pt>
                <c:pt idx="40">
                  <c:v>2002</c:v>
                </c:pt>
                <c:pt idx="41">
                  <c:v>2003</c:v>
                </c:pt>
                <c:pt idx="42">
                  <c:v>2004</c:v>
                </c:pt>
                <c:pt idx="43">
                  <c:v>2005</c:v>
                </c:pt>
                <c:pt idx="44">
                  <c:v>2006</c:v>
                </c:pt>
                <c:pt idx="45">
                  <c:v>2007</c:v>
                </c:pt>
                <c:pt idx="46">
                  <c:v>2008</c:v>
                </c:pt>
                <c:pt idx="47">
                  <c:v>2009</c:v>
                </c:pt>
                <c:pt idx="48">
                  <c:v>2010</c:v>
                </c:pt>
                <c:pt idx="49">
                  <c:v>2011</c:v>
                </c:pt>
                <c:pt idx="50">
                  <c:v>2012</c:v>
                </c:pt>
              </c:strCache>
            </c:strRef>
          </c:cat>
          <c:val>
            <c:numRef>
              <c:f>Sheet2!#REF!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smooth val="0"/>
        </c:ser>
        <c:ser>
          <c:idx val="6"/>
          <c:order val="6"/>
          <c:tx>
            <c:strRef>
              <c:f>Sheet2!#REF!</c:f>
              <c:strCache>
                <c:ptCount val="1"/>
                <c:pt idx="0">
                  <c:v>#REF!</c:v>
                </c:pt>
              </c:strCache>
            </c:strRef>
          </c:tx>
          <c:marker>
            <c:symbol val="none"/>
          </c:marker>
          <c:cat>
            <c:strRef>
              <c:f>Sheet2!$B$1:$AZ$1</c:f>
              <c:strCache>
                <c:ptCount val="51"/>
                <c:pt idx="0">
                  <c:v>1962</c:v>
                </c:pt>
                <c:pt idx="1">
                  <c:v>1963</c:v>
                </c:pt>
                <c:pt idx="2">
                  <c:v>1964</c:v>
                </c:pt>
                <c:pt idx="3">
                  <c:v>1965</c:v>
                </c:pt>
                <c:pt idx="4">
                  <c:v>1966</c:v>
                </c:pt>
                <c:pt idx="5">
                  <c:v>1967</c:v>
                </c:pt>
                <c:pt idx="6">
                  <c:v>1968</c:v>
                </c:pt>
                <c:pt idx="7">
                  <c:v>1969</c:v>
                </c:pt>
                <c:pt idx="8">
                  <c:v>1970</c:v>
                </c:pt>
                <c:pt idx="9">
                  <c:v>1971</c:v>
                </c:pt>
                <c:pt idx="10">
                  <c:v>1972</c:v>
                </c:pt>
                <c:pt idx="11">
                  <c:v>1973</c:v>
                </c:pt>
                <c:pt idx="12">
                  <c:v>1974</c:v>
                </c:pt>
                <c:pt idx="13">
                  <c:v>1975</c:v>
                </c:pt>
                <c:pt idx="14">
                  <c:v>1976</c:v>
                </c:pt>
                <c:pt idx="15">
                  <c:v>1977</c:v>
                </c:pt>
                <c:pt idx="16">
                  <c:v>1978</c:v>
                </c:pt>
                <c:pt idx="17">
                  <c:v>1979</c:v>
                </c:pt>
                <c:pt idx="18">
                  <c:v>1980</c:v>
                </c:pt>
                <c:pt idx="19">
                  <c:v>1981</c:v>
                </c:pt>
                <c:pt idx="20">
                  <c:v>1982</c:v>
                </c:pt>
                <c:pt idx="21">
                  <c:v>1983</c:v>
                </c:pt>
                <c:pt idx="22">
                  <c:v>1984</c:v>
                </c:pt>
                <c:pt idx="23">
                  <c:v>1985</c:v>
                </c:pt>
                <c:pt idx="24">
                  <c:v>1986</c:v>
                </c:pt>
                <c:pt idx="25">
                  <c:v>1987</c:v>
                </c:pt>
                <c:pt idx="26">
                  <c:v>1988</c:v>
                </c:pt>
                <c:pt idx="27">
                  <c:v>1989</c:v>
                </c:pt>
                <c:pt idx="28">
                  <c:v>1990</c:v>
                </c:pt>
                <c:pt idx="29">
                  <c:v>1991</c:v>
                </c:pt>
                <c:pt idx="30">
                  <c:v>1992</c:v>
                </c:pt>
                <c:pt idx="31">
                  <c:v>1993</c:v>
                </c:pt>
                <c:pt idx="32">
                  <c:v>1994</c:v>
                </c:pt>
                <c:pt idx="33">
                  <c:v>1995</c:v>
                </c:pt>
                <c:pt idx="34">
                  <c:v>1996</c:v>
                </c:pt>
                <c:pt idx="35">
                  <c:v>1997</c:v>
                </c:pt>
                <c:pt idx="36">
                  <c:v>1998</c:v>
                </c:pt>
                <c:pt idx="37">
                  <c:v>1999</c:v>
                </c:pt>
                <c:pt idx="38">
                  <c:v>2000</c:v>
                </c:pt>
                <c:pt idx="39">
                  <c:v>2001</c:v>
                </c:pt>
                <c:pt idx="40">
                  <c:v>2002</c:v>
                </c:pt>
                <c:pt idx="41">
                  <c:v>2003</c:v>
                </c:pt>
                <c:pt idx="42">
                  <c:v>2004</c:v>
                </c:pt>
                <c:pt idx="43">
                  <c:v>2005</c:v>
                </c:pt>
                <c:pt idx="44">
                  <c:v>2006</c:v>
                </c:pt>
                <c:pt idx="45">
                  <c:v>2007</c:v>
                </c:pt>
                <c:pt idx="46">
                  <c:v>2008</c:v>
                </c:pt>
                <c:pt idx="47">
                  <c:v>2009</c:v>
                </c:pt>
                <c:pt idx="48">
                  <c:v>2010</c:v>
                </c:pt>
                <c:pt idx="49">
                  <c:v>2011</c:v>
                </c:pt>
                <c:pt idx="50">
                  <c:v>2012</c:v>
                </c:pt>
              </c:strCache>
            </c:strRef>
          </c:cat>
          <c:val>
            <c:numRef>
              <c:f>Sheet2!#REF!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smooth val="0"/>
        </c:ser>
        <c:ser>
          <c:idx val="7"/>
          <c:order val="7"/>
          <c:tx>
            <c:strRef>
              <c:f>Sheet2!$A$5</c:f>
              <c:strCache>
                <c:ptCount val="1"/>
                <c:pt idx="0">
                  <c:v>Sub-Saharan Africa (all income levels)</c:v>
                </c:pt>
              </c:strCache>
            </c:strRef>
          </c:tx>
          <c:spPr>
            <a:ln w="50800"/>
          </c:spPr>
          <c:marker>
            <c:symbol val="none"/>
          </c:marker>
          <c:cat>
            <c:strRef>
              <c:f>Sheet2!$B$1:$AZ$1</c:f>
              <c:strCache>
                <c:ptCount val="51"/>
                <c:pt idx="0">
                  <c:v>1962</c:v>
                </c:pt>
                <c:pt idx="1">
                  <c:v>1963</c:v>
                </c:pt>
                <c:pt idx="2">
                  <c:v>1964</c:v>
                </c:pt>
                <c:pt idx="3">
                  <c:v>1965</c:v>
                </c:pt>
                <c:pt idx="4">
                  <c:v>1966</c:v>
                </c:pt>
                <c:pt idx="5">
                  <c:v>1967</c:v>
                </c:pt>
                <c:pt idx="6">
                  <c:v>1968</c:v>
                </c:pt>
                <c:pt idx="7">
                  <c:v>1969</c:v>
                </c:pt>
                <c:pt idx="8">
                  <c:v>1970</c:v>
                </c:pt>
                <c:pt idx="9">
                  <c:v>1971</c:v>
                </c:pt>
                <c:pt idx="10">
                  <c:v>1972</c:v>
                </c:pt>
                <c:pt idx="11">
                  <c:v>1973</c:v>
                </c:pt>
                <c:pt idx="12">
                  <c:v>1974</c:v>
                </c:pt>
                <c:pt idx="13">
                  <c:v>1975</c:v>
                </c:pt>
                <c:pt idx="14">
                  <c:v>1976</c:v>
                </c:pt>
                <c:pt idx="15">
                  <c:v>1977</c:v>
                </c:pt>
                <c:pt idx="16">
                  <c:v>1978</c:v>
                </c:pt>
                <c:pt idx="17">
                  <c:v>1979</c:v>
                </c:pt>
                <c:pt idx="18">
                  <c:v>1980</c:v>
                </c:pt>
                <c:pt idx="19">
                  <c:v>1981</c:v>
                </c:pt>
                <c:pt idx="20">
                  <c:v>1982</c:v>
                </c:pt>
                <c:pt idx="21">
                  <c:v>1983</c:v>
                </c:pt>
                <c:pt idx="22">
                  <c:v>1984</c:v>
                </c:pt>
                <c:pt idx="23">
                  <c:v>1985</c:v>
                </c:pt>
                <c:pt idx="24">
                  <c:v>1986</c:v>
                </c:pt>
                <c:pt idx="25">
                  <c:v>1987</c:v>
                </c:pt>
                <c:pt idx="26">
                  <c:v>1988</c:v>
                </c:pt>
                <c:pt idx="27">
                  <c:v>1989</c:v>
                </c:pt>
                <c:pt idx="28">
                  <c:v>1990</c:v>
                </c:pt>
                <c:pt idx="29">
                  <c:v>1991</c:v>
                </c:pt>
                <c:pt idx="30">
                  <c:v>1992</c:v>
                </c:pt>
                <c:pt idx="31">
                  <c:v>1993</c:v>
                </c:pt>
                <c:pt idx="32">
                  <c:v>1994</c:v>
                </c:pt>
                <c:pt idx="33">
                  <c:v>1995</c:v>
                </c:pt>
                <c:pt idx="34">
                  <c:v>1996</c:v>
                </c:pt>
                <c:pt idx="35">
                  <c:v>1997</c:v>
                </c:pt>
                <c:pt idx="36">
                  <c:v>1998</c:v>
                </c:pt>
                <c:pt idx="37">
                  <c:v>1999</c:v>
                </c:pt>
                <c:pt idx="38">
                  <c:v>2000</c:v>
                </c:pt>
                <c:pt idx="39">
                  <c:v>2001</c:v>
                </c:pt>
                <c:pt idx="40">
                  <c:v>2002</c:v>
                </c:pt>
                <c:pt idx="41">
                  <c:v>2003</c:v>
                </c:pt>
                <c:pt idx="42">
                  <c:v>2004</c:v>
                </c:pt>
                <c:pt idx="43">
                  <c:v>2005</c:v>
                </c:pt>
                <c:pt idx="44">
                  <c:v>2006</c:v>
                </c:pt>
                <c:pt idx="45">
                  <c:v>2007</c:v>
                </c:pt>
                <c:pt idx="46">
                  <c:v>2008</c:v>
                </c:pt>
                <c:pt idx="47">
                  <c:v>2009</c:v>
                </c:pt>
                <c:pt idx="48">
                  <c:v>2010</c:v>
                </c:pt>
                <c:pt idx="49">
                  <c:v>2011</c:v>
                </c:pt>
                <c:pt idx="50">
                  <c:v>2012</c:v>
                </c:pt>
              </c:strCache>
            </c:strRef>
          </c:cat>
          <c:val>
            <c:numRef>
              <c:f>Sheet2!$B$5:$AZ$5</c:f>
              <c:numCache>
                <c:formatCode>General</c:formatCode>
                <c:ptCount val="51"/>
                <c:pt idx="12">
                  <c:v>12.172972613398681</c:v>
                </c:pt>
                <c:pt idx="13">
                  <c:v>11.623382148424012</c:v>
                </c:pt>
                <c:pt idx="14">
                  <c:v>13.666438379105353</c:v>
                </c:pt>
                <c:pt idx="15">
                  <c:v>16.095470729420501</c:v>
                </c:pt>
                <c:pt idx="16">
                  <c:v>14.381097273482489</c:v>
                </c:pt>
                <c:pt idx="17">
                  <c:v>14.783856920072999</c:v>
                </c:pt>
                <c:pt idx="19">
                  <c:v>9.0204480182183069</c:v>
                </c:pt>
                <c:pt idx="21">
                  <c:v>8.7872873173401569</c:v>
                </c:pt>
                <c:pt idx="34">
                  <c:v>24.175952179562351</c:v>
                </c:pt>
                <c:pt idx="35">
                  <c:v>26.331528360877371</c:v>
                </c:pt>
                <c:pt idx="36">
                  <c:v>25.48753526195037</c:v>
                </c:pt>
                <c:pt idx="37">
                  <c:v>25.607954031383372</c:v>
                </c:pt>
                <c:pt idx="38">
                  <c:v>26.84504878730483</c:v>
                </c:pt>
                <c:pt idx="39">
                  <c:v>26.832898360718456</c:v>
                </c:pt>
                <c:pt idx="40">
                  <c:v>32.484739687660849</c:v>
                </c:pt>
                <c:pt idx="41">
                  <c:v>29.841928661159542</c:v>
                </c:pt>
                <c:pt idx="44">
                  <c:v>26.629828400113141</c:v>
                </c:pt>
                <c:pt idx="45">
                  <c:v>26.935154559326119</c:v>
                </c:pt>
                <c:pt idx="46">
                  <c:v>27.539098397967678</c:v>
                </c:pt>
                <c:pt idx="47">
                  <c:v>26.178276825684936</c:v>
                </c:pt>
                <c:pt idx="48">
                  <c:v>26.975240660444523</c:v>
                </c:pt>
                <c:pt idx="49">
                  <c:v>24.385820317124622</c:v>
                </c:pt>
                <c:pt idx="50">
                  <c:v>25.747469812674105</c:v>
                </c:pt>
              </c:numCache>
            </c:numRef>
          </c:val>
          <c:smooth val="0"/>
        </c:ser>
        <c:ser>
          <c:idx val="8"/>
          <c:order val="8"/>
          <c:tx>
            <c:strRef>
              <c:f>Sheet2!#REF!</c:f>
              <c:strCache>
                <c:ptCount val="1"/>
                <c:pt idx="0">
                  <c:v>#REF!</c:v>
                </c:pt>
              </c:strCache>
            </c:strRef>
          </c:tx>
          <c:marker>
            <c:symbol val="none"/>
          </c:marker>
          <c:cat>
            <c:strRef>
              <c:f>Sheet2!$B$1:$AZ$1</c:f>
              <c:strCache>
                <c:ptCount val="51"/>
                <c:pt idx="0">
                  <c:v>1962</c:v>
                </c:pt>
                <c:pt idx="1">
                  <c:v>1963</c:v>
                </c:pt>
                <c:pt idx="2">
                  <c:v>1964</c:v>
                </c:pt>
                <c:pt idx="3">
                  <c:v>1965</c:v>
                </c:pt>
                <c:pt idx="4">
                  <c:v>1966</c:v>
                </c:pt>
                <c:pt idx="5">
                  <c:v>1967</c:v>
                </c:pt>
                <c:pt idx="6">
                  <c:v>1968</c:v>
                </c:pt>
                <c:pt idx="7">
                  <c:v>1969</c:v>
                </c:pt>
                <c:pt idx="8">
                  <c:v>1970</c:v>
                </c:pt>
                <c:pt idx="9">
                  <c:v>1971</c:v>
                </c:pt>
                <c:pt idx="10">
                  <c:v>1972</c:v>
                </c:pt>
                <c:pt idx="11">
                  <c:v>1973</c:v>
                </c:pt>
                <c:pt idx="12">
                  <c:v>1974</c:v>
                </c:pt>
                <c:pt idx="13">
                  <c:v>1975</c:v>
                </c:pt>
                <c:pt idx="14">
                  <c:v>1976</c:v>
                </c:pt>
                <c:pt idx="15">
                  <c:v>1977</c:v>
                </c:pt>
                <c:pt idx="16">
                  <c:v>1978</c:v>
                </c:pt>
                <c:pt idx="17">
                  <c:v>1979</c:v>
                </c:pt>
                <c:pt idx="18">
                  <c:v>1980</c:v>
                </c:pt>
                <c:pt idx="19">
                  <c:v>1981</c:v>
                </c:pt>
                <c:pt idx="20">
                  <c:v>1982</c:v>
                </c:pt>
                <c:pt idx="21">
                  <c:v>1983</c:v>
                </c:pt>
                <c:pt idx="22">
                  <c:v>1984</c:v>
                </c:pt>
                <c:pt idx="23">
                  <c:v>1985</c:v>
                </c:pt>
                <c:pt idx="24">
                  <c:v>1986</c:v>
                </c:pt>
                <c:pt idx="25">
                  <c:v>1987</c:v>
                </c:pt>
                <c:pt idx="26">
                  <c:v>1988</c:v>
                </c:pt>
                <c:pt idx="27">
                  <c:v>1989</c:v>
                </c:pt>
                <c:pt idx="28">
                  <c:v>1990</c:v>
                </c:pt>
                <c:pt idx="29">
                  <c:v>1991</c:v>
                </c:pt>
                <c:pt idx="30">
                  <c:v>1992</c:v>
                </c:pt>
                <c:pt idx="31">
                  <c:v>1993</c:v>
                </c:pt>
                <c:pt idx="32">
                  <c:v>1994</c:v>
                </c:pt>
                <c:pt idx="33">
                  <c:v>1995</c:v>
                </c:pt>
                <c:pt idx="34">
                  <c:v>1996</c:v>
                </c:pt>
                <c:pt idx="35">
                  <c:v>1997</c:v>
                </c:pt>
                <c:pt idx="36">
                  <c:v>1998</c:v>
                </c:pt>
                <c:pt idx="37">
                  <c:v>1999</c:v>
                </c:pt>
                <c:pt idx="38">
                  <c:v>2000</c:v>
                </c:pt>
                <c:pt idx="39">
                  <c:v>2001</c:v>
                </c:pt>
                <c:pt idx="40">
                  <c:v>2002</c:v>
                </c:pt>
                <c:pt idx="41">
                  <c:v>2003</c:v>
                </c:pt>
                <c:pt idx="42">
                  <c:v>2004</c:v>
                </c:pt>
                <c:pt idx="43">
                  <c:v>2005</c:v>
                </c:pt>
                <c:pt idx="44">
                  <c:v>2006</c:v>
                </c:pt>
                <c:pt idx="45">
                  <c:v>2007</c:v>
                </c:pt>
                <c:pt idx="46">
                  <c:v>2008</c:v>
                </c:pt>
                <c:pt idx="47">
                  <c:v>2009</c:v>
                </c:pt>
                <c:pt idx="48">
                  <c:v>2010</c:v>
                </c:pt>
                <c:pt idx="49">
                  <c:v>2011</c:v>
                </c:pt>
                <c:pt idx="50">
                  <c:v>2012</c:v>
                </c:pt>
              </c:strCache>
            </c:strRef>
          </c:cat>
          <c:val>
            <c:numRef>
              <c:f>Sheet2!#REF!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95800712"/>
        <c:axId val="395799536"/>
      </c:lineChart>
      <c:catAx>
        <c:axId val="3958007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2700000"/>
          <a:lstStyle/>
          <a:p>
            <a:pPr>
              <a:defRPr sz="1050"/>
            </a:pPr>
            <a:endParaRPr lang="en-US"/>
          </a:p>
        </c:txPr>
        <c:crossAx val="395799536"/>
        <c:crosses val="autoZero"/>
        <c:auto val="1"/>
        <c:lblAlgn val="ctr"/>
        <c:lblOffset val="100"/>
        <c:tickLblSkip val="2"/>
        <c:noMultiLvlLbl val="0"/>
      </c:catAx>
      <c:valAx>
        <c:axId val="3957995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395800712"/>
        <c:crosses val="autoZero"/>
        <c:crossBetween val="between"/>
      </c:valAx>
    </c:plotArea>
    <c:legend>
      <c:legendPos val="r"/>
      <c:legendEntry>
        <c:idx val="0"/>
        <c:delete val="1"/>
      </c:legendEntry>
      <c:legendEntry>
        <c:idx val="4"/>
        <c:delete val="1"/>
      </c:legendEntry>
      <c:legendEntry>
        <c:idx val="5"/>
        <c:delete val="1"/>
      </c:legendEntry>
      <c:legendEntry>
        <c:idx val="6"/>
        <c:delete val="1"/>
      </c:legendEntry>
      <c:legendEntry>
        <c:idx val="8"/>
        <c:delete val="1"/>
      </c:legendEntry>
      <c:layout>
        <c:manualLayout>
          <c:xMode val="edge"/>
          <c:yMode val="edge"/>
          <c:x val="5.2962962962962962E-2"/>
          <c:y val="2.2509021836899682E-2"/>
          <c:w val="0.37604938271604937"/>
          <c:h val="0.19174085161544627"/>
        </c:manualLayout>
      </c:layout>
      <c:overlay val="0"/>
      <c:txPr>
        <a:bodyPr/>
        <a:lstStyle/>
        <a:p>
          <a:pPr>
            <a:defRPr sz="105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ubbleChart>
        <c:varyColors val="0"/>
        <c:ser>
          <c:idx val="0"/>
          <c:order val="0"/>
          <c:spPr>
            <a:solidFill>
              <a:schemeClr val="accent1">
                <a:alpha val="75000"/>
              </a:schemeClr>
            </a:solidFill>
            <a:ln>
              <a:noFill/>
            </a:ln>
            <a:effectLst/>
          </c:spPr>
          <c:invertIfNegative val="0"/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1"/>
            <c:dispEq val="1"/>
            <c:trendlineLbl>
              <c:layout>
                <c:manualLayout>
                  <c:x val="8.289402552096542E-2"/>
                  <c:y val="0.43778130067967713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xVal>
            <c:numRef>
              <c:f>IncDem!$AE$2:$AE$140</c:f>
              <c:numCache>
                <c:formatCode>General</c:formatCode>
                <c:ptCount val="139"/>
                <c:pt idx="0">
                  <c:v>-6.4</c:v>
                </c:pt>
                <c:pt idx="1">
                  <c:v>-2.5</c:v>
                </c:pt>
                <c:pt idx="2">
                  <c:v>-4.2</c:v>
                </c:pt>
                <c:pt idx="3">
                  <c:v>4.3</c:v>
                </c:pt>
                <c:pt idx="4">
                  <c:v>10</c:v>
                </c:pt>
                <c:pt idx="5">
                  <c:v>10</c:v>
                </c:pt>
                <c:pt idx="6">
                  <c:v>-6</c:v>
                </c:pt>
                <c:pt idx="7">
                  <c:v>0.7</c:v>
                </c:pt>
                <c:pt idx="8">
                  <c:v>-4.0999999999999996</c:v>
                </c:pt>
                <c:pt idx="9">
                  <c:v>10</c:v>
                </c:pt>
                <c:pt idx="10">
                  <c:v>-0.5</c:v>
                </c:pt>
                <c:pt idx="11">
                  <c:v>-8.5</c:v>
                </c:pt>
                <c:pt idx="12">
                  <c:v>2.8</c:v>
                </c:pt>
                <c:pt idx="13">
                  <c:v>6.9</c:v>
                </c:pt>
                <c:pt idx="14">
                  <c:v>2.2000000000000002</c:v>
                </c:pt>
                <c:pt idx="15">
                  <c:v>-0.3</c:v>
                </c:pt>
                <c:pt idx="16">
                  <c:v>-3.9</c:v>
                </c:pt>
                <c:pt idx="17">
                  <c:v>-3</c:v>
                </c:pt>
                <c:pt idx="18">
                  <c:v>-2.5</c:v>
                </c:pt>
                <c:pt idx="19">
                  <c:v>-6.1</c:v>
                </c:pt>
                <c:pt idx="20">
                  <c:v>10</c:v>
                </c:pt>
                <c:pt idx="21">
                  <c:v>3.8</c:v>
                </c:pt>
                <c:pt idx="22">
                  <c:v>-4.9000000000000004</c:v>
                </c:pt>
                <c:pt idx="23">
                  <c:v>-3.5</c:v>
                </c:pt>
                <c:pt idx="24">
                  <c:v>-8</c:v>
                </c:pt>
                <c:pt idx="25">
                  <c:v>7.5</c:v>
                </c:pt>
                <c:pt idx="26">
                  <c:v>0.9</c:v>
                </c:pt>
                <c:pt idx="27">
                  <c:v>-3.9</c:v>
                </c:pt>
                <c:pt idx="28">
                  <c:v>-4.5999999999999996</c:v>
                </c:pt>
                <c:pt idx="29">
                  <c:v>10</c:v>
                </c:pt>
                <c:pt idx="30">
                  <c:v>-6.1</c:v>
                </c:pt>
                <c:pt idx="31">
                  <c:v>3.7</c:v>
                </c:pt>
                <c:pt idx="32">
                  <c:v>8.6</c:v>
                </c:pt>
                <c:pt idx="33">
                  <c:v>0.2</c:v>
                </c:pt>
                <c:pt idx="34">
                  <c:v>10</c:v>
                </c:pt>
                <c:pt idx="35">
                  <c:v>3.9</c:v>
                </c:pt>
                <c:pt idx="36">
                  <c:v>4.3</c:v>
                </c:pt>
                <c:pt idx="37">
                  <c:v>-5.9</c:v>
                </c:pt>
                <c:pt idx="38">
                  <c:v>3.2</c:v>
                </c:pt>
                <c:pt idx="39">
                  <c:v>-5.9</c:v>
                </c:pt>
                <c:pt idx="40">
                  <c:v>-6.6</c:v>
                </c:pt>
                <c:pt idx="41">
                  <c:v>7.8</c:v>
                </c:pt>
                <c:pt idx="42">
                  <c:v>-4.8</c:v>
                </c:pt>
                <c:pt idx="43">
                  <c:v>4.7</c:v>
                </c:pt>
                <c:pt idx="44">
                  <c:v>10</c:v>
                </c:pt>
                <c:pt idx="45">
                  <c:v>8</c:v>
                </c:pt>
                <c:pt idx="46">
                  <c:v>-6</c:v>
                </c:pt>
                <c:pt idx="47">
                  <c:v>2.6</c:v>
                </c:pt>
                <c:pt idx="48">
                  <c:v>5.4</c:v>
                </c:pt>
                <c:pt idx="49">
                  <c:v>10</c:v>
                </c:pt>
                <c:pt idx="50">
                  <c:v>-1.5</c:v>
                </c:pt>
                <c:pt idx="51">
                  <c:v>-6.4</c:v>
                </c:pt>
                <c:pt idx="52">
                  <c:v>1.9</c:v>
                </c:pt>
                <c:pt idx="53">
                  <c:v>-5.6</c:v>
                </c:pt>
                <c:pt idx="54">
                  <c:v>-1.7</c:v>
                </c:pt>
                <c:pt idx="55">
                  <c:v>1.2</c:v>
                </c:pt>
                <c:pt idx="56">
                  <c:v>-4.3</c:v>
                </c:pt>
                <c:pt idx="57">
                  <c:v>3.4</c:v>
                </c:pt>
                <c:pt idx="58">
                  <c:v>0.7</c:v>
                </c:pt>
                <c:pt idx="59">
                  <c:v>8.6</c:v>
                </c:pt>
                <c:pt idx="60">
                  <c:v>-2.9</c:v>
                </c:pt>
                <c:pt idx="61">
                  <c:v>-7</c:v>
                </c:pt>
                <c:pt idx="62">
                  <c:v>10</c:v>
                </c:pt>
                <c:pt idx="63">
                  <c:v>10</c:v>
                </c:pt>
                <c:pt idx="64">
                  <c:v>10</c:v>
                </c:pt>
                <c:pt idx="65">
                  <c:v>-6.2</c:v>
                </c:pt>
                <c:pt idx="66">
                  <c:v>-4.8</c:v>
                </c:pt>
                <c:pt idx="67">
                  <c:v>2</c:v>
                </c:pt>
                <c:pt idx="68">
                  <c:v>1.9</c:v>
                </c:pt>
                <c:pt idx="69">
                  <c:v>-0.5</c:v>
                </c:pt>
                <c:pt idx="70">
                  <c:v>-5.2</c:v>
                </c:pt>
                <c:pt idx="71">
                  <c:v>8</c:v>
                </c:pt>
                <c:pt idx="72">
                  <c:v>2.7</c:v>
                </c:pt>
                <c:pt idx="73">
                  <c:v>0.2</c:v>
                </c:pt>
                <c:pt idx="74">
                  <c:v>-0.2</c:v>
                </c:pt>
                <c:pt idx="75">
                  <c:v>10</c:v>
                </c:pt>
                <c:pt idx="76">
                  <c:v>10</c:v>
                </c:pt>
                <c:pt idx="77">
                  <c:v>0.3</c:v>
                </c:pt>
                <c:pt idx="78">
                  <c:v>-3.3</c:v>
                </c:pt>
                <c:pt idx="79">
                  <c:v>4.8</c:v>
                </c:pt>
                <c:pt idx="80">
                  <c:v>-1.5</c:v>
                </c:pt>
                <c:pt idx="81">
                  <c:v>-5.9</c:v>
                </c:pt>
                <c:pt idx="82">
                  <c:v>9.6</c:v>
                </c:pt>
                <c:pt idx="83">
                  <c:v>1.7</c:v>
                </c:pt>
                <c:pt idx="84">
                  <c:v>0</c:v>
                </c:pt>
                <c:pt idx="85">
                  <c:v>9</c:v>
                </c:pt>
                <c:pt idx="86">
                  <c:v>-7.1</c:v>
                </c:pt>
                <c:pt idx="87">
                  <c:v>-1.2</c:v>
                </c:pt>
                <c:pt idx="88">
                  <c:v>6</c:v>
                </c:pt>
                <c:pt idx="89">
                  <c:v>-2.4</c:v>
                </c:pt>
                <c:pt idx="90">
                  <c:v>10</c:v>
                </c:pt>
                <c:pt idx="91">
                  <c:v>0.1</c:v>
                </c:pt>
                <c:pt idx="92">
                  <c:v>-2.5</c:v>
                </c:pt>
                <c:pt idx="93">
                  <c:v>-0.7</c:v>
                </c:pt>
                <c:pt idx="94">
                  <c:v>10</c:v>
                </c:pt>
                <c:pt idx="95">
                  <c:v>0.7</c:v>
                </c:pt>
                <c:pt idx="96">
                  <c:v>2</c:v>
                </c:pt>
                <c:pt idx="97">
                  <c:v>4</c:v>
                </c:pt>
                <c:pt idx="98">
                  <c:v>-1.3</c:v>
                </c:pt>
                <c:pt idx="99">
                  <c:v>3.1</c:v>
                </c:pt>
                <c:pt idx="100">
                  <c:v>2.8</c:v>
                </c:pt>
                <c:pt idx="101">
                  <c:v>1.5</c:v>
                </c:pt>
                <c:pt idx="102">
                  <c:v>4.5</c:v>
                </c:pt>
                <c:pt idx="103">
                  <c:v>-0.8</c:v>
                </c:pt>
                <c:pt idx="104">
                  <c:v>4.4000000000000004</c:v>
                </c:pt>
                <c:pt idx="105">
                  <c:v>-0.5</c:v>
                </c:pt>
                <c:pt idx="106">
                  <c:v>8</c:v>
                </c:pt>
                <c:pt idx="107">
                  <c:v>-1.2</c:v>
                </c:pt>
                <c:pt idx="108">
                  <c:v>-1.5</c:v>
                </c:pt>
                <c:pt idx="109">
                  <c:v>8.9</c:v>
                </c:pt>
                <c:pt idx="110">
                  <c:v>10</c:v>
                </c:pt>
                <c:pt idx="111">
                  <c:v>6.9</c:v>
                </c:pt>
                <c:pt idx="112">
                  <c:v>5.9</c:v>
                </c:pt>
                <c:pt idx="113">
                  <c:v>4.5999999999999996</c:v>
                </c:pt>
                <c:pt idx="114">
                  <c:v>6</c:v>
                </c:pt>
                <c:pt idx="115">
                  <c:v>-4</c:v>
                </c:pt>
                <c:pt idx="116">
                  <c:v>2.7</c:v>
                </c:pt>
                <c:pt idx="117">
                  <c:v>-8.4</c:v>
                </c:pt>
                <c:pt idx="118">
                  <c:v>10</c:v>
                </c:pt>
                <c:pt idx="119">
                  <c:v>10</c:v>
                </c:pt>
                <c:pt idx="120">
                  <c:v>-8</c:v>
                </c:pt>
                <c:pt idx="121">
                  <c:v>-3.3</c:v>
                </c:pt>
                <c:pt idx="122">
                  <c:v>-4.2</c:v>
                </c:pt>
                <c:pt idx="123">
                  <c:v>1.9</c:v>
                </c:pt>
                <c:pt idx="124">
                  <c:v>-5.0999999999999996</c:v>
                </c:pt>
                <c:pt idx="125">
                  <c:v>8.9</c:v>
                </c:pt>
                <c:pt idx="126">
                  <c:v>-6.5</c:v>
                </c:pt>
                <c:pt idx="127">
                  <c:v>6.8</c:v>
                </c:pt>
                <c:pt idx="128">
                  <c:v>-9</c:v>
                </c:pt>
                <c:pt idx="129">
                  <c:v>-2.9</c:v>
                </c:pt>
                <c:pt idx="130">
                  <c:v>6.4</c:v>
                </c:pt>
                <c:pt idx="131">
                  <c:v>10</c:v>
                </c:pt>
                <c:pt idx="132">
                  <c:v>10</c:v>
                </c:pt>
                <c:pt idx="133">
                  <c:v>5.2</c:v>
                </c:pt>
                <c:pt idx="134">
                  <c:v>-9</c:v>
                </c:pt>
                <c:pt idx="135">
                  <c:v>6.9</c:v>
                </c:pt>
                <c:pt idx="136">
                  <c:v>-5.5</c:v>
                </c:pt>
                <c:pt idx="137">
                  <c:v>-3.3</c:v>
                </c:pt>
                <c:pt idx="138">
                  <c:v>-1.2</c:v>
                </c:pt>
              </c:numCache>
            </c:numRef>
          </c:xVal>
          <c:yVal>
            <c:numRef>
              <c:f>IncDem!$AF$2:$AF$140</c:f>
              <c:numCache>
                <c:formatCode>General</c:formatCode>
                <c:ptCount val="139"/>
                <c:pt idx="0">
                  <c:v>7.352441100243583</c:v>
                </c:pt>
                <c:pt idx="1">
                  <c:v>9.1356168257802466</c:v>
                </c:pt>
                <c:pt idx="2">
                  <c:v>8.5941542325523663</c:v>
                </c:pt>
                <c:pt idx="3">
                  <c:v>9.0847771490008373</c:v>
                </c:pt>
                <c:pt idx="4">
                  <c:v>10.675907913990581</c:v>
                </c:pt>
                <c:pt idx="5">
                  <c:v>10.677984278792396</c:v>
                </c:pt>
                <c:pt idx="6">
                  <c:v>9.1388443702711122</c:v>
                </c:pt>
                <c:pt idx="7">
                  <c:v>7.6157910720358331</c:v>
                </c:pt>
                <c:pt idx="8">
                  <c:v>9.6131352515284689</c:v>
                </c:pt>
                <c:pt idx="9">
                  <c:v>10.593128593766785</c:v>
                </c:pt>
                <c:pt idx="10">
                  <c:v>7.3460102099132927</c:v>
                </c:pt>
                <c:pt idx="11">
                  <c:v>8.7323045710331826</c:v>
                </c:pt>
                <c:pt idx="12">
                  <c:v>8.4929004988471934</c:v>
                </c:pt>
                <c:pt idx="13">
                  <c:v>9.684086987500752</c:v>
                </c:pt>
                <c:pt idx="14">
                  <c:v>9.3527076132631048</c:v>
                </c:pt>
                <c:pt idx="15">
                  <c:v>9.6453642823258914</c:v>
                </c:pt>
                <c:pt idx="16">
                  <c:v>7.3065313989395051</c:v>
                </c:pt>
                <c:pt idx="17">
                  <c:v>6.3099182782265162</c:v>
                </c:pt>
                <c:pt idx="18">
                  <c:v>7.7536235465597461</c:v>
                </c:pt>
                <c:pt idx="19">
                  <c:v>7.7275351104754479</c:v>
                </c:pt>
                <c:pt idx="20">
                  <c:v>10.657964988247679</c:v>
                </c:pt>
                <c:pt idx="21">
                  <c:v>8.5030942670367367</c:v>
                </c:pt>
                <c:pt idx="22">
                  <c:v>7.3901814282264295</c:v>
                </c:pt>
                <c:pt idx="23">
                  <c:v>9.9669317250926621</c:v>
                </c:pt>
                <c:pt idx="24">
                  <c:v>9.109414453386222</c:v>
                </c:pt>
                <c:pt idx="25">
                  <c:v>9.2093398716425998</c:v>
                </c:pt>
                <c:pt idx="26">
                  <c:v>7.0983756385907864</c:v>
                </c:pt>
                <c:pt idx="27">
                  <c:v>5.9661467391236922</c:v>
                </c:pt>
                <c:pt idx="28">
                  <c:v>8.1461295100254052</c:v>
                </c:pt>
                <c:pt idx="29">
                  <c:v>9.4334839232903924</c:v>
                </c:pt>
                <c:pt idx="30">
                  <c:v>7.5600804650218274</c:v>
                </c:pt>
                <c:pt idx="31">
                  <c:v>9.913437883389296</c:v>
                </c:pt>
                <c:pt idx="32">
                  <c:v>10.303605054317698</c:v>
                </c:pt>
                <c:pt idx="33">
                  <c:v>10.115367911571628</c:v>
                </c:pt>
                <c:pt idx="34">
                  <c:v>10.678905725528868</c:v>
                </c:pt>
                <c:pt idx="35">
                  <c:v>9.1757489272065644</c:v>
                </c:pt>
                <c:pt idx="36">
                  <c:v>9.157993891603974</c:v>
                </c:pt>
                <c:pt idx="37">
                  <c:v>8.7718354097898175</c:v>
                </c:pt>
                <c:pt idx="38">
                  <c:v>8.8128434335171946</c:v>
                </c:pt>
                <c:pt idx="39">
                  <c:v>9.8293026543467512</c:v>
                </c:pt>
                <c:pt idx="40">
                  <c:v>6.3099182782265162</c:v>
                </c:pt>
                <c:pt idx="41">
                  <c:v>10.021270588192511</c:v>
                </c:pt>
                <c:pt idx="42">
                  <c:v>7.0121152943063798</c:v>
                </c:pt>
                <c:pt idx="43">
                  <c:v>8.4531878614403251</c:v>
                </c:pt>
                <c:pt idx="44">
                  <c:v>10.551114217794265</c:v>
                </c:pt>
                <c:pt idx="45">
                  <c:v>10.511076844734427</c:v>
                </c:pt>
                <c:pt idx="46">
                  <c:v>9.5532206048927257</c:v>
                </c:pt>
                <c:pt idx="47">
                  <c:v>7.5120712458354664</c:v>
                </c:pt>
                <c:pt idx="48">
                  <c:v>8.6604273595021457</c:v>
                </c:pt>
                <c:pt idx="49">
                  <c:v>10.65088614792799</c:v>
                </c:pt>
                <c:pt idx="50">
                  <c:v>7.5548585210406758</c:v>
                </c:pt>
                <c:pt idx="51">
                  <c:v>10.144863872111397</c:v>
                </c:pt>
                <c:pt idx="52">
                  <c:v>8.4929004988471934</c:v>
                </c:pt>
                <c:pt idx="53">
                  <c:v>6.8772960714974287</c:v>
                </c:pt>
                <c:pt idx="54">
                  <c:v>7.0030654587864616</c:v>
                </c:pt>
                <c:pt idx="55">
                  <c:v>8.1137260859707467</c:v>
                </c:pt>
                <c:pt idx="56">
                  <c:v>7.1066061377273027</c:v>
                </c:pt>
                <c:pt idx="57">
                  <c:v>8.2635904326173186</c:v>
                </c:pt>
                <c:pt idx="58">
                  <c:v>9.9383719543896305</c:v>
                </c:pt>
                <c:pt idx="59">
                  <c:v>8.2712926529794117</c:v>
                </c:pt>
                <c:pt idx="60">
                  <c:v>8.4616804814859794</c:v>
                </c:pt>
                <c:pt idx="61">
                  <c:v>8.3499572720403243</c:v>
                </c:pt>
                <c:pt idx="62">
                  <c:v>10.482065278352938</c:v>
                </c:pt>
                <c:pt idx="63">
                  <c:v>10.401835654791006</c:v>
                </c:pt>
                <c:pt idx="64">
                  <c:v>10.499573020252942</c:v>
                </c:pt>
                <c:pt idx="65">
                  <c:v>8.6961758469446782</c:v>
                </c:pt>
                <c:pt idx="66">
                  <c:v>9.3741584572055778</c:v>
                </c:pt>
                <c:pt idx="67">
                  <c:v>7.4558766874918243</c:v>
                </c:pt>
                <c:pt idx="68">
                  <c:v>10.340774272967248</c:v>
                </c:pt>
                <c:pt idx="69">
                  <c:v>7.7097568644541647</c:v>
                </c:pt>
                <c:pt idx="70">
                  <c:v>7.897296472595885</c:v>
                </c:pt>
                <c:pt idx="71">
                  <c:v>9.9951547410619526</c:v>
                </c:pt>
                <c:pt idx="72">
                  <c:v>9.5581763672477109</c:v>
                </c:pt>
                <c:pt idx="73">
                  <c:v>7.6824824465345056</c:v>
                </c:pt>
                <c:pt idx="74">
                  <c:v>6.363028103540465</c:v>
                </c:pt>
                <c:pt idx="75">
                  <c:v>10.067305637765523</c:v>
                </c:pt>
                <c:pt idx="76">
                  <c:v>11.004762958623722</c:v>
                </c:pt>
                <c:pt idx="77">
                  <c:v>6.8351845861473013</c:v>
                </c:pt>
                <c:pt idx="78">
                  <c:v>6.5930445341424369</c:v>
                </c:pt>
                <c:pt idx="79">
                  <c:v>9.6970782002130829</c:v>
                </c:pt>
                <c:pt idx="80">
                  <c:v>7.0387835413885416</c:v>
                </c:pt>
                <c:pt idx="81">
                  <c:v>7.8160138391590275</c:v>
                </c:pt>
                <c:pt idx="82">
                  <c:v>9.6197975013538848</c:v>
                </c:pt>
                <c:pt idx="83">
                  <c:v>9.7080807561935174</c:v>
                </c:pt>
                <c:pt idx="84">
                  <c:v>8.5211852126857757</c:v>
                </c:pt>
                <c:pt idx="85">
                  <c:v>9.5880916415168311</c:v>
                </c:pt>
                <c:pt idx="86">
                  <c:v>8.5291217622815108</c:v>
                </c:pt>
                <c:pt idx="87">
                  <c:v>6.9077552789821368</c:v>
                </c:pt>
                <c:pt idx="88">
                  <c:v>8.8873764853797628</c:v>
                </c:pt>
                <c:pt idx="89">
                  <c:v>7.2930176797727819</c:v>
                </c:pt>
                <c:pt idx="90">
                  <c:v>10.680746075714726</c:v>
                </c:pt>
                <c:pt idx="91">
                  <c:v>8.2661644366124918</c:v>
                </c:pt>
                <c:pt idx="92">
                  <c:v>6.633318433280377</c:v>
                </c:pt>
                <c:pt idx="93">
                  <c:v>7.8038433035387724</c:v>
                </c:pt>
                <c:pt idx="94">
                  <c:v>11.111850705163357</c:v>
                </c:pt>
                <c:pt idx="95">
                  <c:v>7.965545573129992</c:v>
                </c:pt>
                <c:pt idx="96">
                  <c:v>9.6257558109375161</c:v>
                </c:pt>
                <c:pt idx="97">
                  <c:v>7.9157131993821155</c:v>
                </c:pt>
                <c:pt idx="98">
                  <c:v>8.6517240843738428</c:v>
                </c:pt>
                <c:pt idx="99">
                  <c:v>9.2193001133476553</c:v>
                </c:pt>
                <c:pt idx="100">
                  <c:v>8.3848040033704923</c:v>
                </c:pt>
                <c:pt idx="101">
                  <c:v>9.9603403641289106</c:v>
                </c:pt>
                <c:pt idx="102">
                  <c:v>10.117388522483406</c:v>
                </c:pt>
                <c:pt idx="103">
                  <c:v>9.7326992315558467</c:v>
                </c:pt>
                <c:pt idx="104">
                  <c:v>10.031000872835088</c:v>
                </c:pt>
                <c:pt idx="105">
                  <c:v>7.5390270558239951</c:v>
                </c:pt>
                <c:pt idx="106">
                  <c:v>9.3439967567888562</c:v>
                </c:pt>
                <c:pt idx="107">
                  <c:v>7.200424892944957</c:v>
                </c:pt>
                <c:pt idx="108">
                  <c:v>11.003931496033207</c:v>
                </c:pt>
                <c:pt idx="109">
                  <c:v>10.117388522483406</c:v>
                </c:pt>
                <c:pt idx="110">
                  <c:v>10.212441760263449</c:v>
                </c:pt>
                <c:pt idx="111">
                  <c:v>7.6638772587034705</c:v>
                </c:pt>
                <c:pt idx="112">
                  <c:v>9.3065592297167257</c:v>
                </c:pt>
                <c:pt idx="113">
                  <c:v>10.363125139532686</c:v>
                </c:pt>
                <c:pt idx="114">
                  <c:v>8.7045022897212316</c:v>
                </c:pt>
                <c:pt idx="115">
                  <c:v>7.6353038862594147</c:v>
                </c:pt>
                <c:pt idx="116">
                  <c:v>9.0336031934761287</c:v>
                </c:pt>
                <c:pt idx="117">
                  <c:v>8.4680029472254663</c:v>
                </c:pt>
                <c:pt idx="118">
                  <c:v>10.691490264108753</c:v>
                </c:pt>
                <c:pt idx="119">
                  <c:v>10.916723490466762</c:v>
                </c:pt>
                <c:pt idx="120">
                  <c:v>8.5409097180335536</c:v>
                </c:pt>
                <c:pt idx="121">
                  <c:v>7.6870801557831347</c:v>
                </c:pt>
                <c:pt idx="122">
                  <c:v>7.352441100243583</c:v>
                </c:pt>
                <c:pt idx="123">
                  <c:v>9.1356168257802466</c:v>
                </c:pt>
                <c:pt idx="124">
                  <c:v>6.8023947633243109</c:v>
                </c:pt>
                <c:pt idx="125">
                  <c:v>10.037143937348802</c:v>
                </c:pt>
                <c:pt idx="126">
                  <c:v>9.1280451292493527</c:v>
                </c:pt>
                <c:pt idx="127">
                  <c:v>9.8086272715121687</c:v>
                </c:pt>
                <c:pt idx="128">
                  <c:v>9.1127275431091821</c:v>
                </c:pt>
                <c:pt idx="129">
                  <c:v>7.0210839642891401</c:v>
                </c:pt>
                <c:pt idx="130">
                  <c:v>8.8790546620422699</c:v>
                </c:pt>
                <c:pt idx="131">
                  <c:v>10.527820417095713</c:v>
                </c:pt>
                <c:pt idx="132">
                  <c:v>10.870661494724853</c:v>
                </c:pt>
                <c:pt idx="133">
                  <c:v>9.6362614886517299</c:v>
                </c:pt>
                <c:pt idx="134">
                  <c:v>8.2079469410486166</c:v>
                </c:pt>
                <c:pt idx="135">
                  <c:v>9.4665317773365931</c:v>
                </c:pt>
                <c:pt idx="136">
                  <c:v>8.1942293048198174</c:v>
                </c:pt>
                <c:pt idx="137">
                  <c:v>7.7450028035158391</c:v>
                </c:pt>
                <c:pt idx="138">
                  <c:v>7.3714892952142774</c:v>
                </c:pt>
              </c:numCache>
            </c:numRef>
          </c:yVal>
          <c:bubbleSize>
            <c:numRef>
              <c:f>IncDem!$AG$2:$AG$140</c:f>
              <c:numCache>
                <c:formatCode>General</c:formatCode>
                <c:ptCount val="139"/>
                <c:pt idx="0">
                  <c:v>29824536</c:v>
                </c:pt>
                <c:pt idx="1">
                  <c:v>3162083</c:v>
                </c:pt>
                <c:pt idx="2">
                  <c:v>20820525</c:v>
                </c:pt>
                <c:pt idx="3">
                  <c:v>2969081</c:v>
                </c:pt>
                <c:pt idx="4">
                  <c:v>22683600</c:v>
                </c:pt>
                <c:pt idx="5">
                  <c:v>8462446</c:v>
                </c:pt>
                <c:pt idx="6">
                  <c:v>9297507</c:v>
                </c:pt>
                <c:pt idx="7">
                  <c:v>154695368</c:v>
                </c:pt>
                <c:pt idx="8">
                  <c:v>9464000</c:v>
                </c:pt>
                <c:pt idx="9">
                  <c:v>11142157</c:v>
                </c:pt>
                <c:pt idx="10">
                  <c:v>10050702</c:v>
                </c:pt>
                <c:pt idx="11">
                  <c:v>741822</c:v>
                </c:pt>
                <c:pt idx="12">
                  <c:v>10496285</c:v>
                </c:pt>
                <c:pt idx="13">
                  <c:v>2003910</c:v>
                </c:pt>
                <c:pt idx="14">
                  <c:v>198656019</c:v>
                </c:pt>
                <c:pt idx="15">
                  <c:v>7304632</c:v>
                </c:pt>
                <c:pt idx="16">
                  <c:v>16460141</c:v>
                </c:pt>
                <c:pt idx="17">
                  <c:v>9849569</c:v>
                </c:pt>
                <c:pt idx="18">
                  <c:v>14864646</c:v>
                </c:pt>
                <c:pt idx="19">
                  <c:v>21699631</c:v>
                </c:pt>
                <c:pt idx="20">
                  <c:v>34880491</c:v>
                </c:pt>
                <c:pt idx="21">
                  <c:v>494401</c:v>
                </c:pt>
                <c:pt idx="22">
                  <c:v>12448175</c:v>
                </c:pt>
                <c:pt idx="23">
                  <c:v>17464814</c:v>
                </c:pt>
                <c:pt idx="24">
                  <c:v>1350695000</c:v>
                </c:pt>
                <c:pt idx="25">
                  <c:v>47704427</c:v>
                </c:pt>
                <c:pt idx="26">
                  <c:v>717503</c:v>
                </c:pt>
                <c:pt idx="27">
                  <c:v>65705093</c:v>
                </c:pt>
                <c:pt idx="28">
                  <c:v>4337051</c:v>
                </c:pt>
                <c:pt idx="29">
                  <c:v>4805295</c:v>
                </c:pt>
                <c:pt idx="30">
                  <c:v>19839750</c:v>
                </c:pt>
                <c:pt idx="31">
                  <c:v>4267000</c:v>
                </c:pt>
                <c:pt idx="32">
                  <c:v>1128994</c:v>
                </c:pt>
                <c:pt idx="33">
                  <c:v>10514810</c:v>
                </c:pt>
                <c:pt idx="34">
                  <c:v>5590478</c:v>
                </c:pt>
                <c:pt idx="35">
                  <c:v>10276621</c:v>
                </c:pt>
                <c:pt idx="36">
                  <c:v>15492264</c:v>
                </c:pt>
                <c:pt idx="37">
                  <c:v>80721874</c:v>
                </c:pt>
                <c:pt idx="38">
                  <c:v>6297394</c:v>
                </c:pt>
                <c:pt idx="39">
                  <c:v>736296</c:v>
                </c:pt>
                <c:pt idx="40">
                  <c:v>6130922</c:v>
                </c:pt>
                <c:pt idx="41">
                  <c:v>1339396</c:v>
                </c:pt>
                <c:pt idx="42">
                  <c:v>91728849</c:v>
                </c:pt>
                <c:pt idx="43">
                  <c:v>874742</c:v>
                </c:pt>
                <c:pt idx="44">
                  <c:v>5414293</c:v>
                </c:pt>
                <c:pt idx="45">
                  <c:v>65696689</c:v>
                </c:pt>
                <c:pt idx="46">
                  <c:v>1632572</c:v>
                </c:pt>
                <c:pt idx="47">
                  <c:v>1791225</c:v>
                </c:pt>
                <c:pt idx="48">
                  <c:v>4511800</c:v>
                </c:pt>
                <c:pt idx="49">
                  <c:v>81889839</c:v>
                </c:pt>
                <c:pt idx="50">
                  <c:v>25366462</c:v>
                </c:pt>
                <c:pt idx="51">
                  <c:v>11280167</c:v>
                </c:pt>
                <c:pt idx="52">
                  <c:v>15082831</c:v>
                </c:pt>
                <c:pt idx="53">
                  <c:v>11451273</c:v>
                </c:pt>
                <c:pt idx="54">
                  <c:v>1663558</c:v>
                </c:pt>
                <c:pt idx="55">
                  <c:v>795369</c:v>
                </c:pt>
                <c:pt idx="56">
                  <c:v>10173775</c:v>
                </c:pt>
                <c:pt idx="57">
                  <c:v>7935846</c:v>
                </c:pt>
                <c:pt idx="58">
                  <c:v>9943755</c:v>
                </c:pt>
                <c:pt idx="59">
                  <c:v>1236686732</c:v>
                </c:pt>
                <c:pt idx="60">
                  <c:v>246864191</c:v>
                </c:pt>
                <c:pt idx="61">
                  <c:v>32578209</c:v>
                </c:pt>
                <c:pt idx="62">
                  <c:v>4588798</c:v>
                </c:pt>
                <c:pt idx="63">
                  <c:v>60917978</c:v>
                </c:pt>
                <c:pt idx="64">
                  <c:v>127561489</c:v>
                </c:pt>
                <c:pt idx="65">
                  <c:v>6318000</c:v>
                </c:pt>
                <c:pt idx="66">
                  <c:v>16797459</c:v>
                </c:pt>
                <c:pt idx="67">
                  <c:v>43178141</c:v>
                </c:pt>
                <c:pt idx="68">
                  <c:v>50004000</c:v>
                </c:pt>
                <c:pt idx="69">
                  <c:v>5582100</c:v>
                </c:pt>
                <c:pt idx="70">
                  <c:v>6645827</c:v>
                </c:pt>
                <c:pt idx="71">
                  <c:v>2025473</c:v>
                </c:pt>
                <c:pt idx="72">
                  <c:v>4424888</c:v>
                </c:pt>
                <c:pt idx="73">
                  <c:v>2051545</c:v>
                </c:pt>
                <c:pt idx="74">
                  <c:v>4190435</c:v>
                </c:pt>
                <c:pt idx="75">
                  <c:v>2985509</c:v>
                </c:pt>
                <c:pt idx="76">
                  <c:v>531441</c:v>
                </c:pt>
                <c:pt idx="77">
                  <c:v>22293914</c:v>
                </c:pt>
                <c:pt idx="78">
                  <c:v>15906483</c:v>
                </c:pt>
                <c:pt idx="79">
                  <c:v>29239927</c:v>
                </c:pt>
                <c:pt idx="80">
                  <c:v>14853572</c:v>
                </c:pt>
                <c:pt idx="81">
                  <c:v>3796141</c:v>
                </c:pt>
                <c:pt idx="82">
                  <c:v>1291456</c:v>
                </c:pt>
                <c:pt idx="83">
                  <c:v>120847477</c:v>
                </c:pt>
                <c:pt idx="84">
                  <c:v>2796484</c:v>
                </c:pt>
                <c:pt idx="85">
                  <c:v>621081</c:v>
                </c:pt>
                <c:pt idx="86">
                  <c:v>32521143</c:v>
                </c:pt>
                <c:pt idx="87">
                  <c:v>25203395</c:v>
                </c:pt>
                <c:pt idx="88">
                  <c:v>2259393</c:v>
                </c:pt>
                <c:pt idx="89">
                  <c:v>27474377</c:v>
                </c:pt>
                <c:pt idx="90">
                  <c:v>16767705</c:v>
                </c:pt>
                <c:pt idx="91">
                  <c:v>5991733</c:v>
                </c:pt>
                <c:pt idx="92">
                  <c:v>17157042</c:v>
                </c:pt>
                <c:pt idx="93">
                  <c:v>168833776</c:v>
                </c:pt>
                <c:pt idx="94">
                  <c:v>5018869</c:v>
                </c:pt>
                <c:pt idx="95">
                  <c:v>179160111</c:v>
                </c:pt>
                <c:pt idx="96">
                  <c:v>3802281</c:v>
                </c:pt>
                <c:pt idx="97">
                  <c:v>7167010</c:v>
                </c:pt>
                <c:pt idx="98">
                  <c:v>6687361</c:v>
                </c:pt>
                <c:pt idx="99">
                  <c:v>29987800</c:v>
                </c:pt>
                <c:pt idx="100">
                  <c:v>96706764</c:v>
                </c:pt>
                <c:pt idx="101">
                  <c:v>38542737</c:v>
                </c:pt>
                <c:pt idx="102">
                  <c:v>10526703</c:v>
                </c:pt>
                <c:pt idx="103">
                  <c:v>21326905</c:v>
                </c:pt>
                <c:pt idx="104">
                  <c:v>143533000</c:v>
                </c:pt>
                <c:pt idx="105">
                  <c:v>13726021</c:v>
                </c:pt>
                <c:pt idx="106">
                  <c:v>7223887</c:v>
                </c:pt>
                <c:pt idx="107">
                  <c:v>5978727</c:v>
                </c:pt>
                <c:pt idx="108">
                  <c:v>5312400</c:v>
                </c:pt>
                <c:pt idx="109">
                  <c:v>5410267</c:v>
                </c:pt>
                <c:pt idx="110">
                  <c:v>2058152</c:v>
                </c:pt>
                <c:pt idx="111">
                  <c:v>549598</c:v>
                </c:pt>
                <c:pt idx="112">
                  <c:v>51189306.614891998</c:v>
                </c:pt>
                <c:pt idx="113">
                  <c:v>46217961</c:v>
                </c:pt>
                <c:pt idx="114">
                  <c:v>20328000</c:v>
                </c:pt>
                <c:pt idx="115">
                  <c:v>37195349</c:v>
                </c:pt>
                <c:pt idx="116">
                  <c:v>534541</c:v>
                </c:pt>
                <c:pt idx="117">
                  <c:v>1230985</c:v>
                </c:pt>
                <c:pt idx="118">
                  <c:v>9516617</c:v>
                </c:pt>
                <c:pt idx="119">
                  <c:v>7997152</c:v>
                </c:pt>
                <c:pt idx="120">
                  <c:v>22399254</c:v>
                </c:pt>
                <c:pt idx="121">
                  <c:v>8008990</c:v>
                </c:pt>
                <c:pt idx="122">
                  <c:v>47783107</c:v>
                </c:pt>
                <c:pt idx="123">
                  <c:v>66785001</c:v>
                </c:pt>
                <c:pt idx="124">
                  <c:v>6642928</c:v>
                </c:pt>
                <c:pt idx="125">
                  <c:v>1337439</c:v>
                </c:pt>
                <c:pt idx="126">
                  <c:v>10777500</c:v>
                </c:pt>
                <c:pt idx="127">
                  <c:v>73997128</c:v>
                </c:pt>
                <c:pt idx="128">
                  <c:v>5172931</c:v>
                </c:pt>
                <c:pt idx="129">
                  <c:v>36345860</c:v>
                </c:pt>
                <c:pt idx="130">
                  <c:v>45593300</c:v>
                </c:pt>
                <c:pt idx="131">
                  <c:v>63227526</c:v>
                </c:pt>
                <c:pt idx="132">
                  <c:v>313914040</c:v>
                </c:pt>
                <c:pt idx="133">
                  <c:v>3395253</c:v>
                </c:pt>
                <c:pt idx="134">
                  <c:v>29776850</c:v>
                </c:pt>
                <c:pt idx="135">
                  <c:v>29954782</c:v>
                </c:pt>
                <c:pt idx="136">
                  <c:v>88775500</c:v>
                </c:pt>
                <c:pt idx="137">
                  <c:v>23852409</c:v>
                </c:pt>
                <c:pt idx="138">
                  <c:v>14075099</c:v>
                </c:pt>
              </c:numCache>
            </c:numRef>
          </c:bubbleSize>
          <c:bubble3D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100"/>
        <c:showNegBubbles val="0"/>
        <c:axId val="395798360"/>
        <c:axId val="395796792"/>
      </c:bubbleChart>
      <c:valAx>
        <c:axId val="395798360"/>
        <c:scaling>
          <c:orientation val="minMax"/>
          <c:max val="12"/>
          <c:min val="-12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5796792"/>
        <c:crosses val="autoZero"/>
        <c:crossBetween val="midCat"/>
        <c:majorUnit val="2"/>
      </c:valAx>
      <c:valAx>
        <c:axId val="395796792"/>
        <c:scaling>
          <c:orientation val="minMax"/>
          <c:max val="12"/>
          <c:min val="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579836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ubbleChart>
        <c:varyColors val="0"/>
        <c:ser>
          <c:idx val="0"/>
          <c:order val="0"/>
          <c:spPr>
            <a:solidFill>
              <a:schemeClr val="accent1">
                <a:alpha val="75000"/>
              </a:schemeClr>
            </a:solidFill>
            <a:ln>
              <a:noFill/>
            </a:ln>
            <a:effectLst/>
          </c:spPr>
          <c:invertIfNegative val="0"/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1"/>
            <c:dispEq val="1"/>
            <c:trendlineLbl>
              <c:layout>
                <c:manualLayout>
                  <c:x val="0.2054231139739042"/>
                  <c:y val="0.56457717078582981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xVal>
            <c:numRef>
              <c:f>IncDifChart!$K$2:$K$129</c:f>
              <c:numCache>
                <c:formatCode>General</c:formatCode>
                <c:ptCount val="128"/>
                <c:pt idx="0">
                  <c:v>0.24442909612777775</c:v>
                </c:pt>
                <c:pt idx="1">
                  <c:v>0.29697415144999995</c:v>
                </c:pt>
                <c:pt idx="2">
                  <c:v>0.19710536901666675</c:v>
                </c:pt>
                <c:pt idx="3">
                  <c:v>0.15729642031666669</c:v>
                </c:pt>
                <c:pt idx="4">
                  <c:v>0.28019493725555555</c:v>
                </c:pt>
                <c:pt idx="5">
                  <c:v>0.41211302409444439</c:v>
                </c:pt>
                <c:pt idx="6">
                  <c:v>0.66057017052222222</c:v>
                </c:pt>
                <c:pt idx="7">
                  <c:v>0.22531971992777777</c:v>
                </c:pt>
                <c:pt idx="8">
                  <c:v>0.25385330348888868</c:v>
                </c:pt>
                <c:pt idx="9">
                  <c:v>0.16904643174444434</c:v>
                </c:pt>
                <c:pt idx="10">
                  <c:v>0.44878809598333336</c:v>
                </c:pt>
                <c:pt idx="11">
                  <c:v>0.64584596401111116</c:v>
                </c:pt>
                <c:pt idx="12">
                  <c:v>0.21362165773888886</c:v>
                </c:pt>
                <c:pt idx="13">
                  <c:v>0.27520153329444452</c:v>
                </c:pt>
                <c:pt idx="14">
                  <c:v>0.21992836482777778</c:v>
                </c:pt>
                <c:pt idx="15">
                  <c:v>0.11523019293888881</c:v>
                </c:pt>
                <c:pt idx="16">
                  <c:v>0.50040443954444447</c:v>
                </c:pt>
                <c:pt idx="17">
                  <c:v>0.51087132218333331</c:v>
                </c:pt>
                <c:pt idx="18">
                  <c:v>0.20162924244444447</c:v>
                </c:pt>
                <c:pt idx="19">
                  <c:v>0.25437407015000002</c:v>
                </c:pt>
                <c:pt idx="20">
                  <c:v>0.18597350230000009</c:v>
                </c:pt>
                <c:pt idx="21">
                  <c:v>0.63286865957777771</c:v>
                </c:pt>
                <c:pt idx="22">
                  <c:v>0.3196326112722222</c:v>
                </c:pt>
                <c:pt idx="23">
                  <c:v>0.20768855979444434</c:v>
                </c:pt>
                <c:pt idx="24">
                  <c:v>0.25218439820000016</c:v>
                </c:pt>
                <c:pt idx="25">
                  <c:v>0.25835186599999993</c:v>
                </c:pt>
                <c:pt idx="26">
                  <c:v>0.53860820749444449</c:v>
                </c:pt>
                <c:pt idx="27">
                  <c:v>0.38367173576666669</c:v>
                </c:pt>
                <c:pt idx="28">
                  <c:v>0.27698954255555552</c:v>
                </c:pt>
                <c:pt idx="29">
                  <c:v>0.33530696747222222</c:v>
                </c:pt>
                <c:pt idx="30">
                  <c:v>0.50671907877222222</c:v>
                </c:pt>
                <c:pt idx="31">
                  <c:v>0.6033940341166667</c:v>
                </c:pt>
                <c:pt idx="32">
                  <c:v>0.18573052010555569</c:v>
                </c:pt>
                <c:pt idx="33">
                  <c:v>0.58421788853333334</c:v>
                </c:pt>
                <c:pt idx="34">
                  <c:v>0.26119765638333337</c:v>
                </c:pt>
                <c:pt idx="35">
                  <c:v>0.27888717841666666</c:v>
                </c:pt>
                <c:pt idx="36">
                  <c:v>0.2521193533277778</c:v>
                </c:pt>
                <c:pt idx="37">
                  <c:v>0.38139455381666665</c:v>
                </c:pt>
                <c:pt idx="38">
                  <c:v>0.32929202225000009</c:v>
                </c:pt>
                <c:pt idx="39">
                  <c:v>0.31763698754444447</c:v>
                </c:pt>
                <c:pt idx="40">
                  <c:v>0.48928433452777775</c:v>
                </c:pt>
                <c:pt idx="41">
                  <c:v>0.71266762826111107</c:v>
                </c:pt>
                <c:pt idx="42">
                  <c:v>0.15619564681666676</c:v>
                </c:pt>
                <c:pt idx="43">
                  <c:v>0.26276508586111103</c:v>
                </c:pt>
                <c:pt idx="44">
                  <c:v>0.28894045057777762</c:v>
                </c:pt>
                <c:pt idx="45">
                  <c:v>0.70695299461111105</c:v>
                </c:pt>
                <c:pt idx="46">
                  <c:v>0.19345145478333337</c:v>
                </c:pt>
                <c:pt idx="47">
                  <c:v>0.4782870553666666</c:v>
                </c:pt>
                <c:pt idx="48">
                  <c:v>0.31148191784444446</c:v>
                </c:pt>
                <c:pt idx="49">
                  <c:v>0.17610359721111102</c:v>
                </c:pt>
                <c:pt idx="50">
                  <c:v>0.303495880711111</c:v>
                </c:pt>
                <c:pt idx="51">
                  <c:v>0.18388617289444453</c:v>
                </c:pt>
                <c:pt idx="52">
                  <c:v>0.30027835838333328</c:v>
                </c:pt>
                <c:pt idx="53">
                  <c:v>0.22195498236666678</c:v>
                </c:pt>
                <c:pt idx="54">
                  <c:v>0.59887541803888888</c:v>
                </c:pt>
                <c:pt idx="55">
                  <c:v>0.20105518295555547</c:v>
                </c:pt>
                <c:pt idx="56">
                  <c:v>0.45244470624444444</c:v>
                </c:pt>
                <c:pt idx="57">
                  <c:v>0.48073897543999999</c:v>
                </c:pt>
                <c:pt idx="58">
                  <c:v>0.38125086727222224</c:v>
                </c:pt>
                <c:pt idx="59">
                  <c:v>0.63244054849999998</c:v>
                </c:pt>
                <c:pt idx="60">
                  <c:v>0.25176915514999998</c:v>
                </c:pt>
                <c:pt idx="61">
                  <c:v>0.60187076182777777</c:v>
                </c:pt>
                <c:pt idx="62">
                  <c:v>0.37559729844999989</c:v>
                </c:pt>
                <c:pt idx="63">
                  <c:v>0.29933825710555562</c:v>
                </c:pt>
                <c:pt idx="64">
                  <c:v>0.23238855923333346</c:v>
                </c:pt>
                <c:pt idx="65">
                  <c:v>0.44226872388888905</c:v>
                </c:pt>
                <c:pt idx="66">
                  <c:v>0.15314740528333337</c:v>
                </c:pt>
                <c:pt idx="67">
                  <c:v>0.20520534447222216</c:v>
                </c:pt>
                <c:pt idx="68">
                  <c:v>0.48443849866111111</c:v>
                </c:pt>
                <c:pt idx="69">
                  <c:v>0.46159780765000002</c:v>
                </c:pt>
                <c:pt idx="70">
                  <c:v>0.25178386871111114</c:v>
                </c:pt>
                <c:pt idx="71">
                  <c:v>0.17541736603888902</c:v>
                </c:pt>
                <c:pt idx="72">
                  <c:v>0.51371348686666685</c:v>
                </c:pt>
                <c:pt idx="73">
                  <c:v>0.17525772458888877</c:v>
                </c:pt>
                <c:pt idx="74">
                  <c:v>0.34417748535000015</c:v>
                </c:pt>
                <c:pt idx="75">
                  <c:v>0.18442358741666665</c:v>
                </c:pt>
                <c:pt idx="76">
                  <c:v>0.25107893014444438</c:v>
                </c:pt>
                <c:pt idx="77">
                  <c:v>0.60833422568333329</c:v>
                </c:pt>
                <c:pt idx="78">
                  <c:v>0.30070555881666661</c:v>
                </c:pt>
                <c:pt idx="79">
                  <c:v>0.17589689417777776</c:v>
                </c:pt>
                <c:pt idx="80">
                  <c:v>0.30059709022222225</c:v>
                </c:pt>
                <c:pt idx="81">
                  <c:v>0.21952936068888895</c:v>
                </c:pt>
                <c:pt idx="82">
                  <c:v>0.21504377886666648</c:v>
                </c:pt>
                <c:pt idx="83">
                  <c:v>0.44697677666111113</c:v>
                </c:pt>
                <c:pt idx="84">
                  <c:v>0.65578069080555546</c:v>
                </c:pt>
                <c:pt idx="85">
                  <c:v>0.21869187815555557</c:v>
                </c:pt>
                <c:pt idx="86">
                  <c:v>0.20573626188333327</c:v>
                </c:pt>
                <c:pt idx="87">
                  <c:v>0.14653304471666673</c:v>
                </c:pt>
                <c:pt idx="88">
                  <c:v>0.36299926583888897</c:v>
                </c:pt>
                <c:pt idx="89">
                  <c:v>0.24062159744444445</c:v>
                </c:pt>
                <c:pt idx="90">
                  <c:v>0.39512808362777774</c:v>
                </c:pt>
                <c:pt idx="91">
                  <c:v>0.17024855967222208</c:v>
                </c:pt>
                <c:pt idx="92">
                  <c:v>0.22970000732777773</c:v>
                </c:pt>
                <c:pt idx="93">
                  <c:v>0.38772591359444453</c:v>
                </c:pt>
                <c:pt idx="94">
                  <c:v>0.56220371384444445</c:v>
                </c:pt>
                <c:pt idx="95">
                  <c:v>0.5649492534277778</c:v>
                </c:pt>
                <c:pt idx="96">
                  <c:v>0.48761102456111116</c:v>
                </c:pt>
                <c:pt idx="97">
                  <c:v>0.3465646907833333</c:v>
                </c:pt>
                <c:pt idx="98">
                  <c:v>0.21596455084444433</c:v>
                </c:pt>
                <c:pt idx="99">
                  <c:v>0.25547878553333347</c:v>
                </c:pt>
                <c:pt idx="100">
                  <c:v>0.20726992787777776</c:v>
                </c:pt>
                <c:pt idx="101">
                  <c:v>0.30319709768333336</c:v>
                </c:pt>
                <c:pt idx="102">
                  <c:v>0.5156580102166668</c:v>
                </c:pt>
                <c:pt idx="103">
                  <c:v>0.54897629717777785</c:v>
                </c:pt>
                <c:pt idx="104">
                  <c:v>0.45685329908888894</c:v>
                </c:pt>
                <c:pt idx="105">
                  <c:v>0.57757932748888896</c:v>
                </c:pt>
                <c:pt idx="106">
                  <c:v>0.65523087059444451</c:v>
                </c:pt>
                <c:pt idx="107">
                  <c:v>0.25482315985555559</c:v>
                </c:pt>
                <c:pt idx="108">
                  <c:v>0.20701909330000001</c:v>
                </c:pt>
                <c:pt idx="109">
                  <c:v>0.25526011152777772</c:v>
                </c:pt>
                <c:pt idx="110">
                  <c:v>0.61385025222777778</c:v>
                </c:pt>
                <c:pt idx="111">
                  <c:v>0.45881186045555544</c:v>
                </c:pt>
                <c:pt idx="112">
                  <c:v>0.28550391958333321</c:v>
                </c:pt>
                <c:pt idx="113">
                  <c:v>0.17707575885555549</c:v>
                </c:pt>
                <c:pt idx="114">
                  <c:v>0.59105075991666667</c:v>
                </c:pt>
                <c:pt idx="115">
                  <c:v>0.25610540251111114</c:v>
                </c:pt>
                <c:pt idx="116">
                  <c:v>0.2397715402277778</c:v>
                </c:pt>
                <c:pt idx="117">
                  <c:v>0.3899990706055555</c:v>
                </c:pt>
                <c:pt idx="118">
                  <c:v>0.46497686241666658</c:v>
                </c:pt>
                <c:pt idx="119">
                  <c:v>0.19413792597222213</c:v>
                </c:pt>
                <c:pt idx="120">
                  <c:v>0.40823605810555552</c:v>
                </c:pt>
                <c:pt idx="121">
                  <c:v>0.74331973933888884</c:v>
                </c:pt>
                <c:pt idx="122">
                  <c:v>0.73652500723333336</c:v>
                </c:pt>
                <c:pt idx="123">
                  <c:v>0.33338731426666657</c:v>
                </c:pt>
                <c:pt idx="124">
                  <c:v>0.25227555925555567</c:v>
                </c:pt>
                <c:pt idx="125">
                  <c:v>0.22630704867777773</c:v>
                </c:pt>
                <c:pt idx="126">
                  <c:v>0.38562247187222221</c:v>
                </c:pt>
                <c:pt idx="127">
                  <c:v>0.1495955925111111</c:v>
                </c:pt>
              </c:numCache>
            </c:numRef>
          </c:xVal>
          <c:yVal>
            <c:numRef>
              <c:f>IncDifChart!$L$2:$L$129</c:f>
              <c:numCache>
                <c:formatCode>General</c:formatCode>
                <c:ptCount val="128"/>
                <c:pt idx="0">
                  <c:v>7.352441100243583</c:v>
                </c:pt>
                <c:pt idx="1">
                  <c:v>9.1356168257802466</c:v>
                </c:pt>
                <c:pt idx="2">
                  <c:v>9.0312137060787467</c:v>
                </c:pt>
                <c:pt idx="3">
                  <c:v>8.5941542325523663</c:v>
                </c:pt>
                <c:pt idx="4">
                  <c:v>9.0847771490008373</c:v>
                </c:pt>
                <c:pt idx="5">
                  <c:v>10.675907913990581</c:v>
                </c:pt>
                <c:pt idx="6">
                  <c:v>10.677984278792396</c:v>
                </c:pt>
                <c:pt idx="7">
                  <c:v>9.1388443702711122</c:v>
                </c:pt>
                <c:pt idx="8">
                  <c:v>10.275740526438179</c:v>
                </c:pt>
                <c:pt idx="9">
                  <c:v>7.6157910720358331</c:v>
                </c:pt>
                <c:pt idx="10">
                  <c:v>9.6131352515284689</c:v>
                </c:pt>
                <c:pt idx="11">
                  <c:v>10.593128593766785</c:v>
                </c:pt>
                <c:pt idx="12">
                  <c:v>7.3460102099132927</c:v>
                </c:pt>
                <c:pt idx="13">
                  <c:v>8.7323045710331826</c:v>
                </c:pt>
                <c:pt idx="14">
                  <c:v>8.4929004988471934</c:v>
                </c:pt>
                <c:pt idx="15">
                  <c:v>9.684086987500752</c:v>
                </c:pt>
                <c:pt idx="16">
                  <c:v>9.3527076132631048</c:v>
                </c:pt>
                <c:pt idx="17">
                  <c:v>9.6453642823258914</c:v>
                </c:pt>
                <c:pt idx="18">
                  <c:v>7.3065313989395051</c:v>
                </c:pt>
                <c:pt idx="19">
                  <c:v>6.3099182782265162</c:v>
                </c:pt>
                <c:pt idx="20">
                  <c:v>7.7536235465597461</c:v>
                </c:pt>
                <c:pt idx="21">
                  <c:v>10.657964988247679</c:v>
                </c:pt>
                <c:pt idx="22">
                  <c:v>8.5030942670367367</c:v>
                </c:pt>
                <c:pt idx="23">
                  <c:v>6.9847163201182658</c:v>
                </c:pt>
                <c:pt idx="24">
                  <c:v>7.3901814282264295</c:v>
                </c:pt>
                <c:pt idx="25">
                  <c:v>9.9669317250926621</c:v>
                </c:pt>
                <c:pt idx="26">
                  <c:v>9.109414453386222</c:v>
                </c:pt>
                <c:pt idx="27">
                  <c:v>9.2093398716425998</c:v>
                </c:pt>
                <c:pt idx="28">
                  <c:v>7.0983756385907864</c:v>
                </c:pt>
                <c:pt idx="29">
                  <c:v>9.4334839232903924</c:v>
                </c:pt>
                <c:pt idx="30">
                  <c:v>9.913437883389296</c:v>
                </c:pt>
                <c:pt idx="31">
                  <c:v>10.115367911571628</c:v>
                </c:pt>
                <c:pt idx="32">
                  <c:v>5.9661467391236922</c:v>
                </c:pt>
                <c:pt idx="33">
                  <c:v>10.678905725528868</c:v>
                </c:pt>
                <c:pt idx="34">
                  <c:v>9.3909938716694406</c:v>
                </c:pt>
                <c:pt idx="35">
                  <c:v>9.1757489272065644</c:v>
                </c:pt>
                <c:pt idx="36">
                  <c:v>9.157993891603974</c:v>
                </c:pt>
                <c:pt idx="37">
                  <c:v>8.7718354097898175</c:v>
                </c:pt>
                <c:pt idx="38">
                  <c:v>8.8128434335171946</c:v>
                </c:pt>
                <c:pt idx="39">
                  <c:v>7.0121152943063798</c:v>
                </c:pt>
                <c:pt idx="40">
                  <c:v>10.551114217794265</c:v>
                </c:pt>
                <c:pt idx="41">
                  <c:v>10.511076844734427</c:v>
                </c:pt>
                <c:pt idx="42">
                  <c:v>9.5532206048927257</c:v>
                </c:pt>
                <c:pt idx="43">
                  <c:v>7.5120712458354664</c:v>
                </c:pt>
                <c:pt idx="44">
                  <c:v>8.6604273595021457</c:v>
                </c:pt>
                <c:pt idx="45">
                  <c:v>10.65088614792799</c:v>
                </c:pt>
                <c:pt idx="46">
                  <c:v>7.5548585210406758</c:v>
                </c:pt>
                <c:pt idx="47">
                  <c:v>10.144863872111397</c:v>
                </c:pt>
                <c:pt idx="48">
                  <c:v>8.4929004988471934</c:v>
                </c:pt>
                <c:pt idx="49">
                  <c:v>6.8772960714974287</c:v>
                </c:pt>
                <c:pt idx="50">
                  <c:v>7.0030654587864616</c:v>
                </c:pt>
                <c:pt idx="51">
                  <c:v>8.1137260859707467</c:v>
                </c:pt>
                <c:pt idx="52">
                  <c:v>7.1066061377273027</c:v>
                </c:pt>
                <c:pt idx="53">
                  <c:v>8.2635904326173186</c:v>
                </c:pt>
                <c:pt idx="54">
                  <c:v>9.9383719543896305</c:v>
                </c:pt>
                <c:pt idx="55">
                  <c:v>10.418703524603412</c:v>
                </c:pt>
                <c:pt idx="56">
                  <c:v>8.2712926529794117</c:v>
                </c:pt>
                <c:pt idx="57">
                  <c:v>8.4616804814859794</c:v>
                </c:pt>
                <c:pt idx="58">
                  <c:v>10.482065278352938</c:v>
                </c:pt>
                <c:pt idx="59">
                  <c:v>10.401835654791006</c:v>
                </c:pt>
                <c:pt idx="60">
                  <c:v>7.5600804650218274</c:v>
                </c:pt>
                <c:pt idx="61">
                  <c:v>10.499573020252942</c:v>
                </c:pt>
                <c:pt idx="62">
                  <c:v>8.6961758469446782</c:v>
                </c:pt>
                <c:pt idx="63">
                  <c:v>7.4558766874918243</c:v>
                </c:pt>
                <c:pt idx="64">
                  <c:v>7.897296472595885</c:v>
                </c:pt>
                <c:pt idx="65">
                  <c:v>9.9951547410619526</c:v>
                </c:pt>
                <c:pt idx="66">
                  <c:v>7.6824824465345056</c:v>
                </c:pt>
                <c:pt idx="67">
                  <c:v>6.363028103540465</c:v>
                </c:pt>
                <c:pt idx="68">
                  <c:v>10.067305637765523</c:v>
                </c:pt>
                <c:pt idx="69">
                  <c:v>11.004762958623722</c:v>
                </c:pt>
                <c:pt idx="70">
                  <c:v>6.8351845861473013</c:v>
                </c:pt>
                <c:pt idx="71">
                  <c:v>6.5930445341424369</c:v>
                </c:pt>
                <c:pt idx="72">
                  <c:v>9.6970782002130829</c:v>
                </c:pt>
                <c:pt idx="73">
                  <c:v>7.0387835413885416</c:v>
                </c:pt>
                <c:pt idx="74">
                  <c:v>10.203592144986466</c:v>
                </c:pt>
                <c:pt idx="75">
                  <c:v>7.8160138391590275</c:v>
                </c:pt>
                <c:pt idx="76">
                  <c:v>9.6197975013538848</c:v>
                </c:pt>
                <c:pt idx="77">
                  <c:v>9.7080807561935174</c:v>
                </c:pt>
                <c:pt idx="78">
                  <c:v>8.1969879272588972</c:v>
                </c:pt>
                <c:pt idx="79">
                  <c:v>8.5211852126857757</c:v>
                </c:pt>
                <c:pt idx="80">
                  <c:v>8.5291217622815108</c:v>
                </c:pt>
                <c:pt idx="81">
                  <c:v>6.9077552789821368</c:v>
                </c:pt>
                <c:pt idx="82">
                  <c:v>8.8873764853797628</c:v>
                </c:pt>
                <c:pt idx="83">
                  <c:v>7.2930176797727819</c:v>
                </c:pt>
                <c:pt idx="84">
                  <c:v>10.680746075714726</c:v>
                </c:pt>
                <c:pt idx="85">
                  <c:v>8.2661644366124918</c:v>
                </c:pt>
                <c:pt idx="86">
                  <c:v>6.633318433280377</c:v>
                </c:pt>
                <c:pt idx="87">
                  <c:v>7.8038433035387724</c:v>
                </c:pt>
                <c:pt idx="88">
                  <c:v>11.111850705163357</c:v>
                </c:pt>
                <c:pt idx="89">
                  <c:v>7.965545573129992</c:v>
                </c:pt>
                <c:pt idx="90">
                  <c:v>9.6257558109375161</c:v>
                </c:pt>
                <c:pt idx="91">
                  <c:v>7.9157131993821155</c:v>
                </c:pt>
                <c:pt idx="92">
                  <c:v>9.2193001133476553</c:v>
                </c:pt>
                <c:pt idx="93">
                  <c:v>8.3848040033704923</c:v>
                </c:pt>
                <c:pt idx="94">
                  <c:v>9.9603403641289106</c:v>
                </c:pt>
                <c:pt idx="95">
                  <c:v>10.117388522483406</c:v>
                </c:pt>
                <c:pt idx="96">
                  <c:v>9.7326992315558467</c:v>
                </c:pt>
                <c:pt idx="97">
                  <c:v>10.031000872835088</c:v>
                </c:pt>
                <c:pt idx="98">
                  <c:v>7.1853870155804165</c:v>
                </c:pt>
                <c:pt idx="99">
                  <c:v>7.5390270558239951</c:v>
                </c:pt>
                <c:pt idx="100">
                  <c:v>10.155801481150117</c:v>
                </c:pt>
                <c:pt idx="101">
                  <c:v>7.200424892944957</c:v>
                </c:pt>
                <c:pt idx="102">
                  <c:v>11.003931496033207</c:v>
                </c:pt>
                <c:pt idx="103">
                  <c:v>10.117388522483406</c:v>
                </c:pt>
                <c:pt idx="104">
                  <c:v>9.3065592297167257</c:v>
                </c:pt>
                <c:pt idx="105">
                  <c:v>10.340774272967248</c:v>
                </c:pt>
                <c:pt idx="106">
                  <c:v>10.363125139532686</c:v>
                </c:pt>
                <c:pt idx="107">
                  <c:v>8.7045022897212316</c:v>
                </c:pt>
                <c:pt idx="108">
                  <c:v>7.6353038862594147</c:v>
                </c:pt>
                <c:pt idx="109">
                  <c:v>8.4680029472254663</c:v>
                </c:pt>
                <c:pt idx="110">
                  <c:v>10.691490264108753</c:v>
                </c:pt>
                <c:pt idx="111">
                  <c:v>10.916723490466762</c:v>
                </c:pt>
                <c:pt idx="112">
                  <c:v>8.5409097180335536</c:v>
                </c:pt>
                <c:pt idx="113">
                  <c:v>7.6870801557831347</c:v>
                </c:pt>
                <c:pt idx="114">
                  <c:v>9.1356168257802466</c:v>
                </c:pt>
                <c:pt idx="115">
                  <c:v>6.8023947633243109</c:v>
                </c:pt>
                <c:pt idx="116">
                  <c:v>10.037143937348802</c:v>
                </c:pt>
                <c:pt idx="117">
                  <c:v>9.1280451292493527</c:v>
                </c:pt>
                <c:pt idx="118">
                  <c:v>9.8086272715121687</c:v>
                </c:pt>
                <c:pt idx="119">
                  <c:v>7.0210839642891401</c:v>
                </c:pt>
                <c:pt idx="120">
                  <c:v>8.8790546620422699</c:v>
                </c:pt>
                <c:pt idx="121">
                  <c:v>10.527820417095713</c:v>
                </c:pt>
                <c:pt idx="122">
                  <c:v>10.870661494724853</c:v>
                </c:pt>
                <c:pt idx="123">
                  <c:v>9.6362614886517299</c:v>
                </c:pt>
                <c:pt idx="124">
                  <c:v>8.2079469410486166</c:v>
                </c:pt>
                <c:pt idx="125">
                  <c:v>9.4665317773365931</c:v>
                </c:pt>
                <c:pt idx="126">
                  <c:v>8.1942293048198174</c:v>
                </c:pt>
                <c:pt idx="127">
                  <c:v>7.3714892952142774</c:v>
                </c:pt>
              </c:numCache>
            </c:numRef>
          </c:yVal>
          <c:bubbleSize>
            <c:numRef>
              <c:f>IncDifChart!$M$2:$M$129</c:f>
              <c:numCache>
                <c:formatCode>General</c:formatCode>
                <c:ptCount val="128"/>
                <c:pt idx="0">
                  <c:v>29824536</c:v>
                </c:pt>
                <c:pt idx="1">
                  <c:v>3162083</c:v>
                </c:pt>
                <c:pt idx="2">
                  <c:v>38481705</c:v>
                </c:pt>
                <c:pt idx="3">
                  <c:v>20820525</c:v>
                </c:pt>
                <c:pt idx="4">
                  <c:v>2969081</c:v>
                </c:pt>
                <c:pt idx="5">
                  <c:v>22683600</c:v>
                </c:pt>
                <c:pt idx="6">
                  <c:v>8462446</c:v>
                </c:pt>
                <c:pt idx="7">
                  <c:v>9297507</c:v>
                </c:pt>
                <c:pt idx="8">
                  <c:v>1317827</c:v>
                </c:pt>
                <c:pt idx="9">
                  <c:v>154695368</c:v>
                </c:pt>
                <c:pt idx="10">
                  <c:v>9464000</c:v>
                </c:pt>
                <c:pt idx="11">
                  <c:v>11142157</c:v>
                </c:pt>
                <c:pt idx="12">
                  <c:v>10050702</c:v>
                </c:pt>
                <c:pt idx="13">
                  <c:v>741822</c:v>
                </c:pt>
                <c:pt idx="14">
                  <c:v>10496285</c:v>
                </c:pt>
                <c:pt idx="15">
                  <c:v>2003910</c:v>
                </c:pt>
                <c:pt idx="16">
                  <c:v>198656019</c:v>
                </c:pt>
                <c:pt idx="17">
                  <c:v>7304632</c:v>
                </c:pt>
                <c:pt idx="18">
                  <c:v>16460141</c:v>
                </c:pt>
                <c:pt idx="19">
                  <c:v>9849569</c:v>
                </c:pt>
                <c:pt idx="20">
                  <c:v>14864646</c:v>
                </c:pt>
                <c:pt idx="21">
                  <c:v>34880491</c:v>
                </c:pt>
                <c:pt idx="22">
                  <c:v>494401</c:v>
                </c:pt>
                <c:pt idx="23">
                  <c:v>4525209</c:v>
                </c:pt>
                <c:pt idx="24">
                  <c:v>12448175</c:v>
                </c:pt>
                <c:pt idx="25">
                  <c:v>17464814</c:v>
                </c:pt>
                <c:pt idx="26">
                  <c:v>1350695000</c:v>
                </c:pt>
                <c:pt idx="27">
                  <c:v>47704427</c:v>
                </c:pt>
                <c:pt idx="28">
                  <c:v>717503</c:v>
                </c:pt>
                <c:pt idx="29">
                  <c:v>4805295</c:v>
                </c:pt>
                <c:pt idx="30">
                  <c:v>4267000</c:v>
                </c:pt>
                <c:pt idx="31">
                  <c:v>10514810</c:v>
                </c:pt>
                <c:pt idx="32">
                  <c:v>65705093</c:v>
                </c:pt>
                <c:pt idx="33">
                  <c:v>5590478</c:v>
                </c:pt>
                <c:pt idx="34">
                  <c:v>71684</c:v>
                </c:pt>
                <c:pt idx="35">
                  <c:v>10276621</c:v>
                </c:pt>
                <c:pt idx="36">
                  <c:v>15492264</c:v>
                </c:pt>
                <c:pt idx="37">
                  <c:v>80721874</c:v>
                </c:pt>
                <c:pt idx="38">
                  <c:v>6297394</c:v>
                </c:pt>
                <c:pt idx="39">
                  <c:v>91728849</c:v>
                </c:pt>
                <c:pt idx="40">
                  <c:v>5414293</c:v>
                </c:pt>
                <c:pt idx="41">
                  <c:v>65696689</c:v>
                </c:pt>
                <c:pt idx="42">
                  <c:v>1632572</c:v>
                </c:pt>
                <c:pt idx="43">
                  <c:v>1791225</c:v>
                </c:pt>
                <c:pt idx="44">
                  <c:v>4511800</c:v>
                </c:pt>
                <c:pt idx="45">
                  <c:v>81889839</c:v>
                </c:pt>
                <c:pt idx="46">
                  <c:v>25366462</c:v>
                </c:pt>
                <c:pt idx="47">
                  <c:v>11280167</c:v>
                </c:pt>
                <c:pt idx="48">
                  <c:v>15082831</c:v>
                </c:pt>
                <c:pt idx="49">
                  <c:v>11451273</c:v>
                </c:pt>
                <c:pt idx="50">
                  <c:v>1663558</c:v>
                </c:pt>
                <c:pt idx="51">
                  <c:v>795369</c:v>
                </c:pt>
                <c:pt idx="52">
                  <c:v>10173775</c:v>
                </c:pt>
                <c:pt idx="53">
                  <c:v>7935846</c:v>
                </c:pt>
                <c:pt idx="54">
                  <c:v>9943755</c:v>
                </c:pt>
                <c:pt idx="55">
                  <c:v>320137</c:v>
                </c:pt>
                <c:pt idx="56">
                  <c:v>1236686732</c:v>
                </c:pt>
                <c:pt idx="57">
                  <c:v>246864191</c:v>
                </c:pt>
                <c:pt idx="58">
                  <c:v>4588798</c:v>
                </c:pt>
                <c:pt idx="59">
                  <c:v>60917978</c:v>
                </c:pt>
                <c:pt idx="60">
                  <c:v>19839750</c:v>
                </c:pt>
                <c:pt idx="61">
                  <c:v>127561489</c:v>
                </c:pt>
                <c:pt idx="62">
                  <c:v>6318000</c:v>
                </c:pt>
                <c:pt idx="63">
                  <c:v>43178141</c:v>
                </c:pt>
                <c:pt idx="64">
                  <c:v>6645827</c:v>
                </c:pt>
                <c:pt idx="65">
                  <c:v>2025473</c:v>
                </c:pt>
                <c:pt idx="66">
                  <c:v>2051545</c:v>
                </c:pt>
                <c:pt idx="67">
                  <c:v>4190435</c:v>
                </c:pt>
                <c:pt idx="68">
                  <c:v>2985509</c:v>
                </c:pt>
                <c:pt idx="69">
                  <c:v>531441</c:v>
                </c:pt>
                <c:pt idx="70">
                  <c:v>22293914</c:v>
                </c:pt>
                <c:pt idx="71">
                  <c:v>15906483</c:v>
                </c:pt>
                <c:pt idx="72">
                  <c:v>29239927</c:v>
                </c:pt>
                <c:pt idx="73">
                  <c:v>14853572</c:v>
                </c:pt>
                <c:pt idx="74">
                  <c:v>418366</c:v>
                </c:pt>
                <c:pt idx="75">
                  <c:v>3796141</c:v>
                </c:pt>
                <c:pt idx="76">
                  <c:v>1291456</c:v>
                </c:pt>
                <c:pt idx="77">
                  <c:v>120847477</c:v>
                </c:pt>
                <c:pt idx="78">
                  <c:v>3559541</c:v>
                </c:pt>
                <c:pt idx="79">
                  <c:v>2796484</c:v>
                </c:pt>
                <c:pt idx="80">
                  <c:v>32521143</c:v>
                </c:pt>
                <c:pt idx="81">
                  <c:v>25203395</c:v>
                </c:pt>
                <c:pt idx="82">
                  <c:v>2259393</c:v>
                </c:pt>
                <c:pt idx="83">
                  <c:v>27474377</c:v>
                </c:pt>
                <c:pt idx="84">
                  <c:v>16767705</c:v>
                </c:pt>
                <c:pt idx="85">
                  <c:v>5991733</c:v>
                </c:pt>
                <c:pt idx="86">
                  <c:v>17157042</c:v>
                </c:pt>
                <c:pt idx="87">
                  <c:v>168833776</c:v>
                </c:pt>
                <c:pt idx="88">
                  <c:v>5018869</c:v>
                </c:pt>
                <c:pt idx="89">
                  <c:v>179160111</c:v>
                </c:pt>
                <c:pt idx="90">
                  <c:v>3802281</c:v>
                </c:pt>
                <c:pt idx="91">
                  <c:v>7167010</c:v>
                </c:pt>
                <c:pt idx="92">
                  <c:v>29987800</c:v>
                </c:pt>
                <c:pt idx="93">
                  <c:v>96706764</c:v>
                </c:pt>
                <c:pt idx="94">
                  <c:v>38542737</c:v>
                </c:pt>
                <c:pt idx="95">
                  <c:v>10526703</c:v>
                </c:pt>
                <c:pt idx="96">
                  <c:v>21326905</c:v>
                </c:pt>
                <c:pt idx="97">
                  <c:v>143533000</c:v>
                </c:pt>
                <c:pt idx="98">
                  <c:v>11457801</c:v>
                </c:pt>
                <c:pt idx="99">
                  <c:v>13726021</c:v>
                </c:pt>
                <c:pt idx="100">
                  <c:v>87784.907519999993</c:v>
                </c:pt>
                <c:pt idx="101">
                  <c:v>5978727</c:v>
                </c:pt>
                <c:pt idx="102">
                  <c:v>5312400</c:v>
                </c:pt>
                <c:pt idx="103">
                  <c:v>5410267</c:v>
                </c:pt>
                <c:pt idx="104">
                  <c:v>51189306.609999999</c:v>
                </c:pt>
                <c:pt idx="105">
                  <c:v>50004000</c:v>
                </c:pt>
                <c:pt idx="106">
                  <c:v>46217961</c:v>
                </c:pt>
                <c:pt idx="107">
                  <c:v>20328000</c:v>
                </c:pt>
                <c:pt idx="108">
                  <c:v>37195349</c:v>
                </c:pt>
                <c:pt idx="109">
                  <c:v>1230985</c:v>
                </c:pt>
                <c:pt idx="110">
                  <c:v>9516617</c:v>
                </c:pt>
                <c:pt idx="111">
                  <c:v>7997152</c:v>
                </c:pt>
                <c:pt idx="112">
                  <c:v>22399254</c:v>
                </c:pt>
                <c:pt idx="113">
                  <c:v>8008990</c:v>
                </c:pt>
                <c:pt idx="114">
                  <c:v>66785001</c:v>
                </c:pt>
                <c:pt idx="115">
                  <c:v>6642928</c:v>
                </c:pt>
                <c:pt idx="116">
                  <c:v>1337439</c:v>
                </c:pt>
                <c:pt idx="117">
                  <c:v>10777500</c:v>
                </c:pt>
                <c:pt idx="118">
                  <c:v>73997128</c:v>
                </c:pt>
                <c:pt idx="119">
                  <c:v>36345860</c:v>
                </c:pt>
                <c:pt idx="120">
                  <c:v>45593300</c:v>
                </c:pt>
                <c:pt idx="121">
                  <c:v>63227526</c:v>
                </c:pt>
                <c:pt idx="122">
                  <c:v>313914040</c:v>
                </c:pt>
                <c:pt idx="123">
                  <c:v>3395253</c:v>
                </c:pt>
                <c:pt idx="124">
                  <c:v>29776850</c:v>
                </c:pt>
                <c:pt idx="125">
                  <c:v>29954782</c:v>
                </c:pt>
                <c:pt idx="126">
                  <c:v>88775500</c:v>
                </c:pt>
                <c:pt idx="127">
                  <c:v>14075099</c:v>
                </c:pt>
              </c:numCache>
            </c:numRef>
          </c:bubbleSize>
          <c:bubble3D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100"/>
        <c:showNegBubbles val="0"/>
        <c:axId val="280901160"/>
        <c:axId val="280899200"/>
      </c:bubbleChart>
      <c:valAx>
        <c:axId val="280901160"/>
        <c:scaling>
          <c:orientation val="minMax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0899200"/>
        <c:crosses val="autoZero"/>
        <c:crossBetween val="midCat"/>
      </c:valAx>
      <c:valAx>
        <c:axId val="280899200"/>
        <c:scaling>
          <c:orientation val="minMax"/>
          <c:max val="12"/>
          <c:min val="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090116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ubbleChart>
        <c:varyColors val="0"/>
        <c:ser>
          <c:idx val="0"/>
          <c:order val="0"/>
          <c:spPr>
            <a:solidFill>
              <a:schemeClr val="accent1">
                <a:alpha val="75000"/>
              </a:schemeClr>
            </a:solidFill>
            <a:ln>
              <a:noFill/>
            </a:ln>
            <a:effectLst/>
          </c:spPr>
          <c:invertIfNegative val="0"/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1"/>
            <c:dispEq val="1"/>
            <c:trendlineLbl>
              <c:layout>
                <c:manualLayout>
                  <c:x val="0.49960722702278088"/>
                  <c:y val="0.14444631725148863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xVal>
            <c:numRef>
              <c:f>FHDem!$L$2:$L$112</c:f>
              <c:numCache>
                <c:formatCode>General</c:formatCode>
                <c:ptCount val="111"/>
                <c:pt idx="0">
                  <c:v>6.416666666666667</c:v>
                </c:pt>
                <c:pt idx="1">
                  <c:v>4.9285714285714288</c:v>
                </c:pt>
                <c:pt idx="2">
                  <c:v>5.7261904761904763</c:v>
                </c:pt>
                <c:pt idx="3">
                  <c:v>1</c:v>
                </c:pt>
                <c:pt idx="4">
                  <c:v>1</c:v>
                </c:pt>
                <c:pt idx="5">
                  <c:v>5.4285714285714288</c:v>
                </c:pt>
                <c:pt idx="6">
                  <c:v>3.9404761904761907</c:v>
                </c:pt>
                <c:pt idx="7">
                  <c:v>1.0238095238095237</c:v>
                </c:pt>
                <c:pt idx="8">
                  <c:v>1.0714285714285714</c:v>
                </c:pt>
                <c:pt idx="9">
                  <c:v>4.0714285714285712</c:v>
                </c:pt>
                <c:pt idx="10">
                  <c:v>5.25</c:v>
                </c:pt>
                <c:pt idx="11">
                  <c:v>3.1547619047619047</c:v>
                </c:pt>
                <c:pt idx="12">
                  <c:v>2.25</c:v>
                </c:pt>
                <c:pt idx="13">
                  <c:v>2.9285714285714284</c:v>
                </c:pt>
                <c:pt idx="14">
                  <c:v>4.0714285714285712</c:v>
                </c:pt>
                <c:pt idx="15">
                  <c:v>4.6071428571428568</c:v>
                </c:pt>
                <c:pt idx="16">
                  <c:v>6.0119047619047619</c:v>
                </c:pt>
                <c:pt idx="17">
                  <c:v>6.1071428571428568</c:v>
                </c:pt>
                <c:pt idx="18">
                  <c:v>5.9047619047619051</c:v>
                </c:pt>
                <c:pt idx="19">
                  <c:v>1</c:v>
                </c:pt>
                <c:pt idx="20">
                  <c:v>5.5</c:v>
                </c:pt>
                <c:pt idx="21">
                  <c:v>6.1547619047619051</c:v>
                </c:pt>
                <c:pt idx="22">
                  <c:v>3.0238095238095237</c:v>
                </c:pt>
                <c:pt idx="23">
                  <c:v>6.5357142857142856</c:v>
                </c:pt>
                <c:pt idx="24">
                  <c:v>3.1190476190476191</c:v>
                </c:pt>
                <c:pt idx="25">
                  <c:v>1.1309523809523809</c:v>
                </c:pt>
                <c:pt idx="26">
                  <c:v>5.4761904761904763</c:v>
                </c:pt>
                <c:pt idx="27">
                  <c:v>1.5714285714285714</c:v>
                </c:pt>
                <c:pt idx="28">
                  <c:v>1</c:v>
                </c:pt>
                <c:pt idx="29">
                  <c:v>2.3690476190476191</c:v>
                </c:pt>
                <c:pt idx="30">
                  <c:v>3.0476190476190474</c:v>
                </c:pt>
                <c:pt idx="31">
                  <c:v>5.2857142857142856</c:v>
                </c:pt>
                <c:pt idx="32">
                  <c:v>3.0476190476190474</c:v>
                </c:pt>
                <c:pt idx="33">
                  <c:v>6.7380952380952381</c:v>
                </c:pt>
                <c:pt idx="34">
                  <c:v>5.7976190476190474</c:v>
                </c:pt>
                <c:pt idx="35">
                  <c:v>1.3571428571428572</c:v>
                </c:pt>
                <c:pt idx="36">
                  <c:v>1.3333333333333333</c:v>
                </c:pt>
                <c:pt idx="37">
                  <c:v>5.2380952380952381</c:v>
                </c:pt>
                <c:pt idx="38">
                  <c:v>3.9047619047619047</c:v>
                </c:pt>
                <c:pt idx="39">
                  <c:v>3.9047619047619047</c:v>
                </c:pt>
                <c:pt idx="40">
                  <c:v>1.9880952380952381</c:v>
                </c:pt>
                <c:pt idx="41">
                  <c:v>3.8333333333333335</c:v>
                </c:pt>
                <c:pt idx="42">
                  <c:v>5.9761904761904763</c:v>
                </c:pt>
                <c:pt idx="43">
                  <c:v>3.2023809523809526</c:v>
                </c:pt>
                <c:pt idx="44">
                  <c:v>5.6190476190476186</c:v>
                </c:pt>
                <c:pt idx="45">
                  <c:v>3.3095238095238093</c:v>
                </c:pt>
                <c:pt idx="46">
                  <c:v>3.0238095238095237</c:v>
                </c:pt>
                <c:pt idx="47">
                  <c:v>1</c:v>
                </c:pt>
                <c:pt idx="48">
                  <c:v>2.7023809523809526</c:v>
                </c:pt>
                <c:pt idx="49">
                  <c:v>4.4642857142857144</c:v>
                </c:pt>
                <c:pt idx="50">
                  <c:v>6.5952380952380949</c:v>
                </c:pt>
                <c:pt idx="51">
                  <c:v>1.0714285714285714</c:v>
                </c:pt>
                <c:pt idx="52">
                  <c:v>1.3452380952380953</c:v>
                </c:pt>
                <c:pt idx="53">
                  <c:v>1.3809523809523809</c:v>
                </c:pt>
                <c:pt idx="54">
                  <c:v>5.0595238095238093</c:v>
                </c:pt>
                <c:pt idx="55">
                  <c:v>4.7976190476190474</c:v>
                </c:pt>
                <c:pt idx="56">
                  <c:v>6.5</c:v>
                </c:pt>
                <c:pt idx="57">
                  <c:v>4.6190476190476186</c:v>
                </c:pt>
                <c:pt idx="58">
                  <c:v>4.0357142857142856</c:v>
                </c:pt>
                <c:pt idx="59">
                  <c:v>5.0595238095238093</c:v>
                </c:pt>
                <c:pt idx="60">
                  <c:v>1.0595238095238095</c:v>
                </c:pt>
                <c:pt idx="61">
                  <c:v>4.2619047619047619</c:v>
                </c:pt>
                <c:pt idx="62">
                  <c:v>4.8928571428571432</c:v>
                </c:pt>
                <c:pt idx="63">
                  <c:v>4.0595238095238093</c:v>
                </c:pt>
                <c:pt idx="64">
                  <c:v>4.4285714285714288</c:v>
                </c:pt>
                <c:pt idx="65">
                  <c:v>1.3928571428571428</c:v>
                </c:pt>
                <c:pt idx="66">
                  <c:v>5.8571428571428568</c:v>
                </c:pt>
                <c:pt idx="67">
                  <c:v>1.8452380952380953</c:v>
                </c:pt>
                <c:pt idx="68">
                  <c:v>3.2857142857142856</c:v>
                </c:pt>
                <c:pt idx="69">
                  <c:v>4.166666666666667</c:v>
                </c:pt>
                <c:pt idx="70">
                  <c:v>4.583333333333333</c:v>
                </c:pt>
                <c:pt idx="71">
                  <c:v>4.083333333333333</c:v>
                </c:pt>
                <c:pt idx="72">
                  <c:v>1</c:v>
                </c:pt>
                <c:pt idx="73">
                  <c:v>4.0119047619047619</c:v>
                </c:pt>
                <c:pt idx="74">
                  <c:v>5.0952380952380949</c:v>
                </c:pt>
                <c:pt idx="75">
                  <c:v>4.6785714285714288</c:v>
                </c:pt>
                <c:pt idx="76">
                  <c:v>1</c:v>
                </c:pt>
                <c:pt idx="77">
                  <c:v>4.7857142857142856</c:v>
                </c:pt>
                <c:pt idx="78">
                  <c:v>3.3571428571428572</c:v>
                </c:pt>
                <c:pt idx="79">
                  <c:v>3.9642857142857144</c:v>
                </c:pt>
                <c:pt idx="80">
                  <c:v>3.5</c:v>
                </c:pt>
                <c:pt idx="81">
                  <c:v>3.4523809523809526</c:v>
                </c:pt>
                <c:pt idx="82">
                  <c:v>3.0357142857142856</c:v>
                </c:pt>
                <c:pt idx="83">
                  <c:v>1.5952380952380953</c:v>
                </c:pt>
                <c:pt idx="84">
                  <c:v>4.2380952380952381</c:v>
                </c:pt>
                <c:pt idx="85">
                  <c:v>5.9880952380952381</c:v>
                </c:pt>
                <c:pt idx="86">
                  <c:v>3.6309523809523809</c:v>
                </c:pt>
                <c:pt idx="87">
                  <c:v>4.5952380952380949</c:v>
                </c:pt>
                <c:pt idx="88">
                  <c:v>4.6190476190476186</c:v>
                </c:pt>
                <c:pt idx="89">
                  <c:v>3.0119047619047619</c:v>
                </c:pt>
                <c:pt idx="90">
                  <c:v>1.8095238095238095</c:v>
                </c:pt>
                <c:pt idx="91">
                  <c:v>3.5833333333333335</c:v>
                </c:pt>
                <c:pt idx="92">
                  <c:v>6.3809523809523814</c:v>
                </c:pt>
                <c:pt idx="93">
                  <c:v>5.4523809523809526</c:v>
                </c:pt>
                <c:pt idx="94">
                  <c:v>1.0119047619047619</c:v>
                </c:pt>
                <c:pt idx="95">
                  <c:v>1</c:v>
                </c:pt>
                <c:pt idx="96">
                  <c:v>6.666666666666667</c:v>
                </c:pt>
                <c:pt idx="97">
                  <c:v>4.8690476190476186</c:v>
                </c:pt>
                <c:pt idx="98">
                  <c:v>3.7261904761904763</c:v>
                </c:pt>
                <c:pt idx="99">
                  <c:v>5.6190476190476186</c:v>
                </c:pt>
                <c:pt idx="100">
                  <c:v>1.8214285714285714</c:v>
                </c:pt>
                <c:pt idx="101">
                  <c:v>5.1785714285714288</c:v>
                </c:pt>
                <c:pt idx="102">
                  <c:v>3.5238095238095237</c:v>
                </c:pt>
                <c:pt idx="103">
                  <c:v>5.166666666666667</c:v>
                </c:pt>
                <c:pt idx="104">
                  <c:v>1.1428571428571428</c:v>
                </c:pt>
                <c:pt idx="105">
                  <c:v>1</c:v>
                </c:pt>
                <c:pt idx="106">
                  <c:v>2.4404761904761907</c:v>
                </c:pt>
                <c:pt idx="107">
                  <c:v>2.8452380952380953</c:v>
                </c:pt>
                <c:pt idx="108">
                  <c:v>4.333333333333333</c:v>
                </c:pt>
                <c:pt idx="109">
                  <c:v>5.3571428571428568</c:v>
                </c:pt>
                <c:pt idx="110">
                  <c:v>5.5357142857142856</c:v>
                </c:pt>
              </c:numCache>
            </c:numRef>
          </c:xVal>
          <c:yVal>
            <c:numRef>
              <c:f>FHDem!$M$2:$M$112</c:f>
              <c:numCache>
                <c:formatCode>General</c:formatCode>
                <c:ptCount val="111"/>
                <c:pt idx="0">
                  <c:v>7.352441100243583</c:v>
                </c:pt>
                <c:pt idx="1">
                  <c:v>9.1356168257802466</c:v>
                </c:pt>
                <c:pt idx="2">
                  <c:v>9.0312137060787467</c:v>
                </c:pt>
                <c:pt idx="3">
                  <c:v>10.675907913990581</c:v>
                </c:pt>
                <c:pt idx="4">
                  <c:v>10.677984278792396</c:v>
                </c:pt>
                <c:pt idx="5">
                  <c:v>10.275740526438179</c:v>
                </c:pt>
                <c:pt idx="6">
                  <c:v>7.6157910720358331</c:v>
                </c:pt>
                <c:pt idx="7">
                  <c:v>10.153078273865185</c:v>
                </c:pt>
                <c:pt idx="8">
                  <c:v>9.6131352515284689</c:v>
                </c:pt>
                <c:pt idx="9">
                  <c:v>7.3460102099132927</c:v>
                </c:pt>
                <c:pt idx="10">
                  <c:v>8.7323045710331826</c:v>
                </c:pt>
                <c:pt idx="11">
                  <c:v>8.4929004988471934</c:v>
                </c:pt>
                <c:pt idx="12">
                  <c:v>9.684086987500752</c:v>
                </c:pt>
                <c:pt idx="13">
                  <c:v>9.3527076132631048</c:v>
                </c:pt>
                <c:pt idx="14">
                  <c:v>9.6453642823258914</c:v>
                </c:pt>
                <c:pt idx="15">
                  <c:v>7.3065313989395051</c:v>
                </c:pt>
                <c:pt idx="16">
                  <c:v>6.3099182782265162</c:v>
                </c:pt>
                <c:pt idx="17">
                  <c:v>7.7536235465597461</c:v>
                </c:pt>
                <c:pt idx="18">
                  <c:v>7.7275351104754479</c:v>
                </c:pt>
                <c:pt idx="19">
                  <c:v>10.657964988247679</c:v>
                </c:pt>
                <c:pt idx="20">
                  <c:v>6.9847163201182658</c:v>
                </c:pt>
                <c:pt idx="21">
                  <c:v>7.3901814282264295</c:v>
                </c:pt>
                <c:pt idx="22">
                  <c:v>9.9669317250926621</c:v>
                </c:pt>
                <c:pt idx="23">
                  <c:v>9.109414453386222</c:v>
                </c:pt>
                <c:pt idx="24">
                  <c:v>9.2093398716425998</c:v>
                </c:pt>
                <c:pt idx="25">
                  <c:v>9.4334839232903924</c:v>
                </c:pt>
                <c:pt idx="26">
                  <c:v>7.5600804650218274</c:v>
                </c:pt>
                <c:pt idx="27">
                  <c:v>10.303605054317698</c:v>
                </c:pt>
                <c:pt idx="28">
                  <c:v>10.678905725528868</c:v>
                </c:pt>
                <c:pt idx="29">
                  <c:v>9.1757489272065644</c:v>
                </c:pt>
                <c:pt idx="30">
                  <c:v>9.157993891603974</c:v>
                </c:pt>
                <c:pt idx="31">
                  <c:v>8.7718354097898175</c:v>
                </c:pt>
                <c:pt idx="32">
                  <c:v>8.8128434335171946</c:v>
                </c:pt>
                <c:pt idx="33">
                  <c:v>9.8293026543467512</c:v>
                </c:pt>
                <c:pt idx="34">
                  <c:v>7.0121152943063798</c:v>
                </c:pt>
                <c:pt idx="35">
                  <c:v>10.551114217794265</c:v>
                </c:pt>
                <c:pt idx="36">
                  <c:v>10.511076844734427</c:v>
                </c:pt>
                <c:pt idx="37">
                  <c:v>9.5532206048927257</c:v>
                </c:pt>
                <c:pt idx="38">
                  <c:v>7.5120712458354664</c:v>
                </c:pt>
                <c:pt idx="39">
                  <c:v>7.5548585210406758</c:v>
                </c:pt>
                <c:pt idx="40">
                  <c:v>10.144863872111397</c:v>
                </c:pt>
                <c:pt idx="41">
                  <c:v>8.4929004988471934</c:v>
                </c:pt>
                <c:pt idx="42">
                  <c:v>6.8772960714974287</c:v>
                </c:pt>
                <c:pt idx="43">
                  <c:v>8.1137260859707467</c:v>
                </c:pt>
                <c:pt idx="44">
                  <c:v>7.1066061377273027</c:v>
                </c:pt>
                <c:pt idx="45">
                  <c:v>8.2635904326173186</c:v>
                </c:pt>
                <c:pt idx="46">
                  <c:v>9.9383719543896305</c:v>
                </c:pt>
                <c:pt idx="47">
                  <c:v>10.418703524603412</c:v>
                </c:pt>
                <c:pt idx="48">
                  <c:v>8.2712926529794117</c:v>
                </c:pt>
                <c:pt idx="49">
                  <c:v>8.4616804814859794</c:v>
                </c:pt>
                <c:pt idx="50">
                  <c:v>8.3499572720403243</c:v>
                </c:pt>
                <c:pt idx="51">
                  <c:v>10.482065278352938</c:v>
                </c:pt>
                <c:pt idx="52">
                  <c:v>10.401835654791006</c:v>
                </c:pt>
                <c:pt idx="53">
                  <c:v>10.499573020252942</c:v>
                </c:pt>
                <c:pt idx="54">
                  <c:v>8.6961758469446782</c:v>
                </c:pt>
                <c:pt idx="55">
                  <c:v>7.4558766874918243</c:v>
                </c:pt>
                <c:pt idx="56">
                  <c:v>7.897296472595885</c:v>
                </c:pt>
                <c:pt idx="57">
                  <c:v>9.5581763672477109</c:v>
                </c:pt>
                <c:pt idx="58">
                  <c:v>7.6824824465345056</c:v>
                </c:pt>
                <c:pt idx="59">
                  <c:v>6.363028103540465</c:v>
                </c:pt>
                <c:pt idx="60">
                  <c:v>11.004762958623722</c:v>
                </c:pt>
                <c:pt idx="61">
                  <c:v>6.8351845861473013</c:v>
                </c:pt>
                <c:pt idx="62">
                  <c:v>6.5930445341424369</c:v>
                </c:pt>
                <c:pt idx="63">
                  <c:v>9.6970782002130829</c:v>
                </c:pt>
                <c:pt idx="64">
                  <c:v>7.0387835413885416</c:v>
                </c:pt>
                <c:pt idx="65">
                  <c:v>10.203592144986466</c:v>
                </c:pt>
                <c:pt idx="66">
                  <c:v>7.8160138391590275</c:v>
                </c:pt>
                <c:pt idx="67">
                  <c:v>9.6197975013538848</c:v>
                </c:pt>
                <c:pt idx="68">
                  <c:v>9.7080807561935174</c:v>
                </c:pt>
                <c:pt idx="69">
                  <c:v>8.1969879272588972</c:v>
                </c:pt>
                <c:pt idx="70">
                  <c:v>8.5291217622815108</c:v>
                </c:pt>
                <c:pt idx="71">
                  <c:v>7.2930176797727819</c:v>
                </c:pt>
                <c:pt idx="72">
                  <c:v>10.680746075714726</c:v>
                </c:pt>
                <c:pt idx="73">
                  <c:v>8.2661644366124918</c:v>
                </c:pt>
                <c:pt idx="74">
                  <c:v>6.633318433280377</c:v>
                </c:pt>
                <c:pt idx="75">
                  <c:v>7.8038433035387724</c:v>
                </c:pt>
                <c:pt idx="76">
                  <c:v>11.111850705163357</c:v>
                </c:pt>
                <c:pt idx="77">
                  <c:v>7.965545573129992</c:v>
                </c:pt>
                <c:pt idx="78">
                  <c:v>9.6257558109375161</c:v>
                </c:pt>
                <c:pt idx="79">
                  <c:v>8.6517240843738428</c:v>
                </c:pt>
                <c:pt idx="80">
                  <c:v>9.2193001133476553</c:v>
                </c:pt>
                <c:pt idx="81">
                  <c:v>8.3848040033704923</c:v>
                </c:pt>
                <c:pt idx="82">
                  <c:v>9.9603403641289106</c:v>
                </c:pt>
                <c:pt idx="83">
                  <c:v>10.117388522483406</c:v>
                </c:pt>
                <c:pt idx="84">
                  <c:v>9.7326992315558467</c:v>
                </c:pt>
                <c:pt idx="85">
                  <c:v>7.1853870155804165</c:v>
                </c:pt>
                <c:pt idx="86">
                  <c:v>7.5390270558239951</c:v>
                </c:pt>
                <c:pt idx="87">
                  <c:v>7.200424892944957</c:v>
                </c:pt>
                <c:pt idx="88">
                  <c:v>11.003931496033207</c:v>
                </c:pt>
                <c:pt idx="89">
                  <c:v>10.340774272967248</c:v>
                </c:pt>
                <c:pt idx="90">
                  <c:v>10.363125139532686</c:v>
                </c:pt>
                <c:pt idx="91">
                  <c:v>8.7045022897212316</c:v>
                </c:pt>
                <c:pt idx="92">
                  <c:v>7.6353038862594147</c:v>
                </c:pt>
                <c:pt idx="93">
                  <c:v>8.4680029472254663</c:v>
                </c:pt>
                <c:pt idx="94">
                  <c:v>10.691490264108753</c:v>
                </c:pt>
                <c:pt idx="95">
                  <c:v>10.916723490466762</c:v>
                </c:pt>
                <c:pt idx="96">
                  <c:v>8.5409097180335536</c:v>
                </c:pt>
                <c:pt idx="97">
                  <c:v>7.352441100243583</c:v>
                </c:pt>
                <c:pt idx="98">
                  <c:v>9.1356168257802466</c:v>
                </c:pt>
                <c:pt idx="99">
                  <c:v>6.8023947633243109</c:v>
                </c:pt>
                <c:pt idx="100">
                  <c:v>10.037143937348802</c:v>
                </c:pt>
                <c:pt idx="101">
                  <c:v>9.1280451292493527</c:v>
                </c:pt>
                <c:pt idx="102">
                  <c:v>9.8086272715121687</c:v>
                </c:pt>
                <c:pt idx="103">
                  <c:v>7.0210839642891401</c:v>
                </c:pt>
                <c:pt idx="104">
                  <c:v>10.527820417095713</c:v>
                </c:pt>
                <c:pt idx="105">
                  <c:v>10.870661494724853</c:v>
                </c:pt>
                <c:pt idx="106">
                  <c:v>9.6362614886517299</c:v>
                </c:pt>
                <c:pt idx="107">
                  <c:v>9.4665317773365931</c:v>
                </c:pt>
                <c:pt idx="108">
                  <c:v>7.7450028035158391</c:v>
                </c:pt>
                <c:pt idx="109">
                  <c:v>7.3714892952142774</c:v>
                </c:pt>
                <c:pt idx="110">
                  <c:v>8.1461295100254052</c:v>
                </c:pt>
              </c:numCache>
            </c:numRef>
          </c:yVal>
          <c:bubbleSize>
            <c:numRef>
              <c:f>FHDem!$N$2:$N$112</c:f>
              <c:numCache>
                <c:formatCode>General</c:formatCode>
                <c:ptCount val="111"/>
                <c:pt idx="0">
                  <c:v>29824536</c:v>
                </c:pt>
                <c:pt idx="1">
                  <c:v>3162083</c:v>
                </c:pt>
                <c:pt idx="2">
                  <c:v>38481705</c:v>
                </c:pt>
                <c:pt idx="3">
                  <c:v>22683600</c:v>
                </c:pt>
                <c:pt idx="4">
                  <c:v>8462446</c:v>
                </c:pt>
                <c:pt idx="5">
                  <c:v>1317827</c:v>
                </c:pt>
                <c:pt idx="6">
                  <c:v>154695368</c:v>
                </c:pt>
                <c:pt idx="7">
                  <c:v>283221</c:v>
                </c:pt>
                <c:pt idx="8">
                  <c:v>9464000</c:v>
                </c:pt>
                <c:pt idx="9">
                  <c:v>10050702</c:v>
                </c:pt>
                <c:pt idx="10">
                  <c:v>741822</c:v>
                </c:pt>
                <c:pt idx="11">
                  <c:v>10496285</c:v>
                </c:pt>
                <c:pt idx="12">
                  <c:v>2003910</c:v>
                </c:pt>
                <c:pt idx="13">
                  <c:v>198656019</c:v>
                </c:pt>
                <c:pt idx="14">
                  <c:v>7304632</c:v>
                </c:pt>
                <c:pt idx="15">
                  <c:v>16460141</c:v>
                </c:pt>
                <c:pt idx="16">
                  <c:v>9849569</c:v>
                </c:pt>
                <c:pt idx="17">
                  <c:v>14864646</c:v>
                </c:pt>
                <c:pt idx="18">
                  <c:v>21699631</c:v>
                </c:pt>
                <c:pt idx="19">
                  <c:v>34880491</c:v>
                </c:pt>
                <c:pt idx="20">
                  <c:v>4525209</c:v>
                </c:pt>
                <c:pt idx="21">
                  <c:v>12448175</c:v>
                </c:pt>
                <c:pt idx="22">
                  <c:v>17464814</c:v>
                </c:pt>
                <c:pt idx="23">
                  <c:v>1350695000</c:v>
                </c:pt>
                <c:pt idx="24">
                  <c:v>47704427</c:v>
                </c:pt>
                <c:pt idx="25">
                  <c:v>4805295</c:v>
                </c:pt>
                <c:pt idx="26">
                  <c:v>19839750</c:v>
                </c:pt>
                <c:pt idx="27">
                  <c:v>1128994</c:v>
                </c:pt>
                <c:pt idx="28">
                  <c:v>5590478</c:v>
                </c:pt>
                <c:pt idx="29">
                  <c:v>10276621</c:v>
                </c:pt>
                <c:pt idx="30">
                  <c:v>15492264</c:v>
                </c:pt>
                <c:pt idx="31">
                  <c:v>80721874</c:v>
                </c:pt>
                <c:pt idx="32">
                  <c:v>6297394</c:v>
                </c:pt>
                <c:pt idx="33">
                  <c:v>736296</c:v>
                </c:pt>
                <c:pt idx="34">
                  <c:v>91728849</c:v>
                </c:pt>
                <c:pt idx="35">
                  <c:v>5414293</c:v>
                </c:pt>
                <c:pt idx="36">
                  <c:v>65696689</c:v>
                </c:pt>
                <c:pt idx="37">
                  <c:v>1632572</c:v>
                </c:pt>
                <c:pt idx="38">
                  <c:v>1791225</c:v>
                </c:pt>
                <c:pt idx="39">
                  <c:v>25366462</c:v>
                </c:pt>
                <c:pt idx="40">
                  <c:v>11280167</c:v>
                </c:pt>
                <c:pt idx="41">
                  <c:v>15082831</c:v>
                </c:pt>
                <c:pt idx="42">
                  <c:v>11451273</c:v>
                </c:pt>
                <c:pt idx="43">
                  <c:v>795369</c:v>
                </c:pt>
                <c:pt idx="44">
                  <c:v>10173775</c:v>
                </c:pt>
                <c:pt idx="45">
                  <c:v>7935846</c:v>
                </c:pt>
                <c:pt idx="46">
                  <c:v>9943755</c:v>
                </c:pt>
                <c:pt idx="47">
                  <c:v>320137</c:v>
                </c:pt>
                <c:pt idx="48">
                  <c:v>1236686732</c:v>
                </c:pt>
                <c:pt idx="49">
                  <c:v>246864191</c:v>
                </c:pt>
                <c:pt idx="50">
                  <c:v>32578209</c:v>
                </c:pt>
                <c:pt idx="51">
                  <c:v>4588798</c:v>
                </c:pt>
                <c:pt idx="52">
                  <c:v>60917978</c:v>
                </c:pt>
                <c:pt idx="53">
                  <c:v>127561489</c:v>
                </c:pt>
                <c:pt idx="54">
                  <c:v>6318000</c:v>
                </c:pt>
                <c:pt idx="55">
                  <c:v>43178141</c:v>
                </c:pt>
                <c:pt idx="56">
                  <c:v>6645827</c:v>
                </c:pt>
                <c:pt idx="57">
                  <c:v>4424888</c:v>
                </c:pt>
                <c:pt idx="58">
                  <c:v>2051545</c:v>
                </c:pt>
                <c:pt idx="59">
                  <c:v>4190435</c:v>
                </c:pt>
                <c:pt idx="60">
                  <c:v>531441</c:v>
                </c:pt>
                <c:pt idx="61">
                  <c:v>22293914</c:v>
                </c:pt>
                <c:pt idx="62">
                  <c:v>15906483</c:v>
                </c:pt>
                <c:pt idx="63">
                  <c:v>29239927</c:v>
                </c:pt>
                <c:pt idx="64">
                  <c:v>14853572</c:v>
                </c:pt>
                <c:pt idx="65">
                  <c:v>418366</c:v>
                </c:pt>
                <c:pt idx="66">
                  <c:v>3796141</c:v>
                </c:pt>
                <c:pt idx="67">
                  <c:v>1291456</c:v>
                </c:pt>
                <c:pt idx="68">
                  <c:v>120847477</c:v>
                </c:pt>
                <c:pt idx="69">
                  <c:v>3559541</c:v>
                </c:pt>
                <c:pt idx="70">
                  <c:v>32521143</c:v>
                </c:pt>
                <c:pt idx="71">
                  <c:v>27474377</c:v>
                </c:pt>
                <c:pt idx="72">
                  <c:v>16767705</c:v>
                </c:pt>
                <c:pt idx="73">
                  <c:v>5991733</c:v>
                </c:pt>
                <c:pt idx="74">
                  <c:v>17157042</c:v>
                </c:pt>
                <c:pt idx="75">
                  <c:v>168833776</c:v>
                </c:pt>
                <c:pt idx="76">
                  <c:v>5018869</c:v>
                </c:pt>
                <c:pt idx="77">
                  <c:v>179160111</c:v>
                </c:pt>
                <c:pt idx="78">
                  <c:v>3802281</c:v>
                </c:pt>
                <c:pt idx="79">
                  <c:v>6687361</c:v>
                </c:pt>
                <c:pt idx="80">
                  <c:v>29987800</c:v>
                </c:pt>
                <c:pt idx="81">
                  <c:v>96706764</c:v>
                </c:pt>
                <c:pt idx="82">
                  <c:v>38542737</c:v>
                </c:pt>
                <c:pt idx="83">
                  <c:v>10526703</c:v>
                </c:pt>
                <c:pt idx="84">
                  <c:v>21326905</c:v>
                </c:pt>
                <c:pt idx="85">
                  <c:v>11457801</c:v>
                </c:pt>
                <c:pt idx="86">
                  <c:v>13726021</c:v>
                </c:pt>
                <c:pt idx="87">
                  <c:v>5978727</c:v>
                </c:pt>
                <c:pt idx="88">
                  <c:v>5312400</c:v>
                </c:pt>
                <c:pt idx="89">
                  <c:v>50004000</c:v>
                </c:pt>
                <c:pt idx="90">
                  <c:v>46217961</c:v>
                </c:pt>
                <c:pt idx="91">
                  <c:v>20328000</c:v>
                </c:pt>
                <c:pt idx="92">
                  <c:v>37195349</c:v>
                </c:pt>
                <c:pt idx="93">
                  <c:v>1230985</c:v>
                </c:pt>
                <c:pt idx="94">
                  <c:v>9516617</c:v>
                </c:pt>
                <c:pt idx="95">
                  <c:v>7997152</c:v>
                </c:pt>
                <c:pt idx="96">
                  <c:v>22399254</c:v>
                </c:pt>
                <c:pt idx="97">
                  <c:v>47783107</c:v>
                </c:pt>
                <c:pt idx="98">
                  <c:v>66785001</c:v>
                </c:pt>
                <c:pt idx="99">
                  <c:v>6642928</c:v>
                </c:pt>
                <c:pt idx="100">
                  <c:v>1337439</c:v>
                </c:pt>
                <c:pt idx="101">
                  <c:v>10777500</c:v>
                </c:pt>
                <c:pt idx="102">
                  <c:v>73997128</c:v>
                </c:pt>
                <c:pt idx="103">
                  <c:v>36345860</c:v>
                </c:pt>
                <c:pt idx="104">
                  <c:v>63227526</c:v>
                </c:pt>
                <c:pt idx="105">
                  <c:v>313914040</c:v>
                </c:pt>
                <c:pt idx="106">
                  <c:v>3395253</c:v>
                </c:pt>
                <c:pt idx="107">
                  <c:v>29954782</c:v>
                </c:pt>
                <c:pt idx="108">
                  <c:v>23852409</c:v>
                </c:pt>
                <c:pt idx="109">
                  <c:v>14075099</c:v>
                </c:pt>
                <c:pt idx="110">
                  <c:v>4337051</c:v>
                </c:pt>
              </c:numCache>
            </c:numRef>
          </c:bubbleSize>
          <c:bubble3D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100"/>
        <c:showNegBubbles val="0"/>
        <c:axId val="280903904"/>
        <c:axId val="280902336"/>
      </c:bubbleChart>
      <c:valAx>
        <c:axId val="280903904"/>
        <c:scaling>
          <c:orientation val="maxMin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0902336"/>
        <c:crosses val="autoZero"/>
        <c:crossBetween val="midCat"/>
      </c:valAx>
      <c:valAx>
        <c:axId val="280902336"/>
        <c:scaling>
          <c:orientation val="minMax"/>
          <c:max val="12"/>
          <c:min val="5"/>
        </c:scaling>
        <c:delete val="0"/>
        <c:axPos val="r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090390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5235057643111072E-2"/>
          <c:y val="5.2986512524084775E-2"/>
          <c:w val="0.88073814744675905"/>
          <c:h val="0.8352684599396174"/>
        </c:manualLayout>
      </c:layout>
      <c:bubbleChart>
        <c:varyColors val="0"/>
        <c:ser>
          <c:idx val="0"/>
          <c:order val="0"/>
          <c:spPr>
            <a:solidFill>
              <a:schemeClr val="accent1">
                <a:alpha val="75000"/>
              </a:schemeClr>
            </a:solidFill>
            <a:ln>
              <a:noFill/>
            </a:ln>
            <a:effectLst/>
          </c:spPr>
          <c:invertIfNegative val="0"/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1"/>
            <c:dispEq val="1"/>
            <c:trendlineLbl>
              <c:layout>
                <c:manualLayout>
                  <c:x val="0.22419278508821866"/>
                  <c:y val="0.65640241865437299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xVal>
            <c:numRef>
              <c:f>ManDiv!$H$2:$H$141</c:f>
              <c:numCache>
                <c:formatCode>General</c:formatCode>
                <c:ptCount val="140"/>
                <c:pt idx="0">
                  <c:v>0.24442909612777775</c:v>
                </c:pt>
                <c:pt idx="1">
                  <c:v>0.29697415144999995</c:v>
                </c:pt>
                <c:pt idx="2">
                  <c:v>0.15729642031666669</c:v>
                </c:pt>
                <c:pt idx="3">
                  <c:v>0.28019493725555555</c:v>
                </c:pt>
                <c:pt idx="4">
                  <c:v>0.41211302409444439</c:v>
                </c:pt>
                <c:pt idx="5">
                  <c:v>0.66057017052222222</c:v>
                </c:pt>
                <c:pt idx="6">
                  <c:v>0.22531971992777777</c:v>
                </c:pt>
                <c:pt idx="7">
                  <c:v>0.16904643174444434</c:v>
                </c:pt>
                <c:pt idx="8">
                  <c:v>0.44878809598333336</c:v>
                </c:pt>
                <c:pt idx="9">
                  <c:v>0.64584596401111116</c:v>
                </c:pt>
                <c:pt idx="10">
                  <c:v>0.21362165773888886</c:v>
                </c:pt>
                <c:pt idx="11">
                  <c:v>0.27520153329444452</c:v>
                </c:pt>
                <c:pt idx="12">
                  <c:v>0.21992836482777778</c:v>
                </c:pt>
                <c:pt idx="13">
                  <c:v>0.11523019293888881</c:v>
                </c:pt>
                <c:pt idx="14">
                  <c:v>0.50040443954444447</c:v>
                </c:pt>
                <c:pt idx="15">
                  <c:v>0.51087132218333331</c:v>
                </c:pt>
                <c:pt idx="16">
                  <c:v>0.20162924244444447</c:v>
                </c:pt>
                <c:pt idx="17">
                  <c:v>0.25437407015000002</c:v>
                </c:pt>
                <c:pt idx="18">
                  <c:v>0.18597350230000009</c:v>
                </c:pt>
                <c:pt idx="19">
                  <c:v>0.22249355753333333</c:v>
                </c:pt>
                <c:pt idx="20">
                  <c:v>0.63286865957777771</c:v>
                </c:pt>
                <c:pt idx="21">
                  <c:v>0.3196326112722222</c:v>
                </c:pt>
                <c:pt idx="22">
                  <c:v>0.25218439820000016</c:v>
                </c:pt>
                <c:pt idx="23">
                  <c:v>0.25835186599999993</c:v>
                </c:pt>
                <c:pt idx="24">
                  <c:v>0.53860820749444449</c:v>
                </c:pt>
                <c:pt idx="25">
                  <c:v>0.38367173576666669</c:v>
                </c:pt>
                <c:pt idx="26">
                  <c:v>0.27698954255555552</c:v>
                </c:pt>
                <c:pt idx="27">
                  <c:v>0.18573052010555569</c:v>
                </c:pt>
                <c:pt idx="28">
                  <c:v>0.18465240483333334</c:v>
                </c:pt>
                <c:pt idx="29">
                  <c:v>0.33530696747222222</c:v>
                </c:pt>
                <c:pt idx="30">
                  <c:v>0.25176915514999998</c:v>
                </c:pt>
                <c:pt idx="31">
                  <c:v>0.50671907877222222</c:v>
                </c:pt>
                <c:pt idx="32">
                  <c:v>0.46935295791666665</c:v>
                </c:pt>
                <c:pt idx="33">
                  <c:v>0.6033940341166667</c:v>
                </c:pt>
                <c:pt idx="34">
                  <c:v>0.58421788853333334</c:v>
                </c:pt>
                <c:pt idx="35">
                  <c:v>0.27888717841666666</c:v>
                </c:pt>
                <c:pt idx="36">
                  <c:v>0.2521193533277778</c:v>
                </c:pt>
                <c:pt idx="37">
                  <c:v>0.38139455381666665</c:v>
                </c:pt>
                <c:pt idx="38">
                  <c:v>0.32929202225000009</c:v>
                </c:pt>
                <c:pt idx="39">
                  <c:v>0.27344840355555566</c:v>
                </c:pt>
                <c:pt idx="40">
                  <c:v>0.34671704132222214</c:v>
                </c:pt>
                <c:pt idx="41">
                  <c:v>0.49676931855555551</c:v>
                </c:pt>
                <c:pt idx="42">
                  <c:v>0.31763698754444447</c:v>
                </c:pt>
                <c:pt idx="43">
                  <c:v>0.27204061103888888</c:v>
                </c:pt>
                <c:pt idx="44">
                  <c:v>0.48928433452777775</c:v>
                </c:pt>
                <c:pt idx="45">
                  <c:v>0.71266762826111107</c:v>
                </c:pt>
                <c:pt idx="46">
                  <c:v>0.15619564681666676</c:v>
                </c:pt>
                <c:pt idx="47">
                  <c:v>0.26276508586111103</c:v>
                </c:pt>
                <c:pt idx="48">
                  <c:v>0.28894045057777762</c:v>
                </c:pt>
                <c:pt idx="49">
                  <c:v>0.70695299461111105</c:v>
                </c:pt>
                <c:pt idx="50">
                  <c:v>0.19345145478333337</c:v>
                </c:pt>
                <c:pt idx="51">
                  <c:v>0.4782870553666666</c:v>
                </c:pt>
                <c:pt idx="52">
                  <c:v>0.31148191784444446</c:v>
                </c:pt>
                <c:pt idx="53">
                  <c:v>0.17610359721111102</c:v>
                </c:pt>
                <c:pt idx="54">
                  <c:v>0.303495880711111</c:v>
                </c:pt>
                <c:pt idx="55">
                  <c:v>0.18388617289444453</c:v>
                </c:pt>
                <c:pt idx="56">
                  <c:v>0.30027835838333328</c:v>
                </c:pt>
                <c:pt idx="57">
                  <c:v>0.22195498236666678</c:v>
                </c:pt>
                <c:pt idx="58">
                  <c:v>0.59887541803888888</c:v>
                </c:pt>
                <c:pt idx="59">
                  <c:v>0.45244470624444444</c:v>
                </c:pt>
                <c:pt idx="60">
                  <c:v>0.48073897543999999</c:v>
                </c:pt>
                <c:pt idx="61">
                  <c:v>0.18565091344999984</c:v>
                </c:pt>
                <c:pt idx="62">
                  <c:v>0.38125086727222224</c:v>
                </c:pt>
                <c:pt idx="63">
                  <c:v>0.41483022851666662</c:v>
                </c:pt>
                <c:pt idx="64">
                  <c:v>0.63244054849999998</c:v>
                </c:pt>
                <c:pt idx="65">
                  <c:v>0.60187076182777777</c:v>
                </c:pt>
                <c:pt idx="66">
                  <c:v>0.37559729844999989</c:v>
                </c:pt>
                <c:pt idx="67">
                  <c:v>0.22918239983333333</c:v>
                </c:pt>
                <c:pt idx="68">
                  <c:v>0.29933825710555562</c:v>
                </c:pt>
                <c:pt idx="69">
                  <c:v>0.57757932748888896</c:v>
                </c:pt>
                <c:pt idx="70">
                  <c:v>0.30025244448888899</c:v>
                </c:pt>
                <c:pt idx="71">
                  <c:v>0.23238855923333346</c:v>
                </c:pt>
                <c:pt idx="72">
                  <c:v>0.44226872388888905</c:v>
                </c:pt>
                <c:pt idx="73">
                  <c:v>0.38000999508333333</c:v>
                </c:pt>
                <c:pt idx="74">
                  <c:v>0.15314740528333337</c:v>
                </c:pt>
                <c:pt idx="75">
                  <c:v>0.20520534447222216</c:v>
                </c:pt>
                <c:pt idx="76">
                  <c:v>0.48443849866111111</c:v>
                </c:pt>
                <c:pt idx="77">
                  <c:v>0.46159780765000002</c:v>
                </c:pt>
                <c:pt idx="78">
                  <c:v>0.25178386871111114</c:v>
                </c:pt>
                <c:pt idx="79">
                  <c:v>0.17541736603888902</c:v>
                </c:pt>
                <c:pt idx="80">
                  <c:v>0.51371348686666685</c:v>
                </c:pt>
                <c:pt idx="81">
                  <c:v>0.17525772458888877</c:v>
                </c:pt>
                <c:pt idx="82">
                  <c:v>0.18442358741666665</c:v>
                </c:pt>
                <c:pt idx="83">
                  <c:v>0.25107893014444438</c:v>
                </c:pt>
                <c:pt idx="84">
                  <c:v>0.60833422568333329</c:v>
                </c:pt>
                <c:pt idx="85">
                  <c:v>0.17589689417777776</c:v>
                </c:pt>
                <c:pt idx="86">
                  <c:v>0.30059709022222225</c:v>
                </c:pt>
                <c:pt idx="87">
                  <c:v>0.21952936068888895</c:v>
                </c:pt>
                <c:pt idx="88">
                  <c:v>0.21504377886666648</c:v>
                </c:pt>
                <c:pt idx="89">
                  <c:v>0.44697677666111113</c:v>
                </c:pt>
                <c:pt idx="90">
                  <c:v>0.65578069080555546</c:v>
                </c:pt>
                <c:pt idx="91">
                  <c:v>0.35676169477222219</c:v>
                </c:pt>
                <c:pt idx="92">
                  <c:v>0.21869187815555557</c:v>
                </c:pt>
                <c:pt idx="93">
                  <c:v>0.20573626188333327</c:v>
                </c:pt>
                <c:pt idx="94">
                  <c:v>0.14653304471666673</c:v>
                </c:pt>
                <c:pt idx="95">
                  <c:v>0.36299926583888897</c:v>
                </c:pt>
                <c:pt idx="96">
                  <c:v>0.24062159744444445</c:v>
                </c:pt>
                <c:pt idx="97">
                  <c:v>0.17024855967222208</c:v>
                </c:pt>
                <c:pt idx="98">
                  <c:v>0.18670326000000004</c:v>
                </c:pt>
                <c:pt idx="99">
                  <c:v>0.22970000732777773</c:v>
                </c:pt>
                <c:pt idx="100">
                  <c:v>0.38772591359444453</c:v>
                </c:pt>
                <c:pt idx="101">
                  <c:v>0.56220371384444445</c:v>
                </c:pt>
                <c:pt idx="102">
                  <c:v>0.5649492534277778</c:v>
                </c:pt>
                <c:pt idx="103">
                  <c:v>0.18961438263888875</c:v>
                </c:pt>
                <c:pt idx="104">
                  <c:v>0.48761102456111116</c:v>
                </c:pt>
                <c:pt idx="105">
                  <c:v>0.3465646907833333</c:v>
                </c:pt>
                <c:pt idx="106">
                  <c:v>0.20210491673888886</c:v>
                </c:pt>
                <c:pt idx="107">
                  <c:v>0.25547878553333347</c:v>
                </c:pt>
                <c:pt idx="108">
                  <c:v>0.46562662754000006</c:v>
                </c:pt>
                <c:pt idx="109">
                  <c:v>0.30319709768333336</c:v>
                </c:pt>
                <c:pt idx="110">
                  <c:v>0.5156580102166668</c:v>
                </c:pt>
                <c:pt idx="111">
                  <c:v>0.54897629717777785</c:v>
                </c:pt>
                <c:pt idx="112">
                  <c:v>0.53320407126666658</c:v>
                </c:pt>
                <c:pt idx="113">
                  <c:v>0.21670867024999985</c:v>
                </c:pt>
                <c:pt idx="114">
                  <c:v>0.45685329908888894</c:v>
                </c:pt>
                <c:pt idx="115">
                  <c:v>0.65523087059444451</c:v>
                </c:pt>
                <c:pt idx="116">
                  <c:v>0.25482315985555559</c:v>
                </c:pt>
                <c:pt idx="117">
                  <c:v>0.20701909330000001</c:v>
                </c:pt>
                <c:pt idx="118">
                  <c:v>0.21457545743333339</c:v>
                </c:pt>
                <c:pt idx="119">
                  <c:v>0.25526011152777772</c:v>
                </c:pt>
                <c:pt idx="120">
                  <c:v>0.61385025222777778</c:v>
                </c:pt>
                <c:pt idx="121">
                  <c:v>0.45881186045555544</c:v>
                </c:pt>
                <c:pt idx="122">
                  <c:v>0.28550391958333321</c:v>
                </c:pt>
                <c:pt idx="123">
                  <c:v>0.17707575885555549</c:v>
                </c:pt>
                <c:pt idx="124">
                  <c:v>0.22291579183333321</c:v>
                </c:pt>
                <c:pt idx="125">
                  <c:v>0.59105075991666667</c:v>
                </c:pt>
                <c:pt idx="126">
                  <c:v>0.25610540251111114</c:v>
                </c:pt>
                <c:pt idx="127">
                  <c:v>0.2397715402277778</c:v>
                </c:pt>
                <c:pt idx="128">
                  <c:v>0.3899990706055555</c:v>
                </c:pt>
                <c:pt idx="129">
                  <c:v>0.46497686241666658</c:v>
                </c:pt>
                <c:pt idx="130">
                  <c:v>0.21548283436111104</c:v>
                </c:pt>
                <c:pt idx="131">
                  <c:v>0.19413792597222213</c:v>
                </c:pt>
                <c:pt idx="132">
                  <c:v>0.40823605810555552</c:v>
                </c:pt>
                <c:pt idx="133">
                  <c:v>0.74331973933888884</c:v>
                </c:pt>
                <c:pt idx="134">
                  <c:v>0.73652500723333336</c:v>
                </c:pt>
                <c:pt idx="135">
                  <c:v>0.33338731426666657</c:v>
                </c:pt>
                <c:pt idx="136">
                  <c:v>0.22630704867777773</c:v>
                </c:pt>
                <c:pt idx="137">
                  <c:v>0.38562247187222221</c:v>
                </c:pt>
                <c:pt idx="138">
                  <c:v>0.18543897769444451</c:v>
                </c:pt>
                <c:pt idx="139">
                  <c:v>0.1495955925111111</c:v>
                </c:pt>
              </c:numCache>
            </c:numRef>
          </c:xVal>
          <c:yVal>
            <c:numRef>
              <c:f>ManDiv!$I$2:$I$141</c:f>
              <c:numCache>
                <c:formatCode>General</c:formatCode>
                <c:ptCount val="140"/>
                <c:pt idx="0">
                  <c:v>13.460362216999281</c:v>
                </c:pt>
                <c:pt idx="1">
                  <c:v>65.84811211918678</c:v>
                </c:pt>
                <c:pt idx="2">
                  <c:v>12.127505707442147</c:v>
                </c:pt>
                <c:pt idx="3">
                  <c:v>46.559575733718368</c:v>
                </c:pt>
                <c:pt idx="4">
                  <c:v>21.120403361517344</c:v>
                </c:pt>
                <c:pt idx="5">
                  <c:v>82.897693535366656</c:v>
                </c:pt>
                <c:pt idx="6">
                  <c:v>7.8194234580830706</c:v>
                </c:pt>
                <c:pt idx="7">
                  <c:v>78.096951874279185</c:v>
                </c:pt>
                <c:pt idx="8">
                  <c:v>59.042739659910687</c:v>
                </c:pt>
                <c:pt idx="9">
                  <c:v>75.246623243139851</c:v>
                </c:pt>
                <c:pt idx="10">
                  <c:v>10.030775599716119</c:v>
                </c:pt>
                <c:pt idx="11">
                  <c:v>43.456528240493455</c:v>
                </c:pt>
                <c:pt idx="12">
                  <c:v>8.1143959112039479</c:v>
                </c:pt>
                <c:pt idx="13">
                  <c:v>84.022756087808204</c:v>
                </c:pt>
                <c:pt idx="14">
                  <c:v>37.101167843490956</c:v>
                </c:pt>
                <c:pt idx="15">
                  <c:v>56.862541124080821</c:v>
                </c:pt>
                <c:pt idx="16">
                  <c:v>9.0788161751462706</c:v>
                </c:pt>
                <c:pt idx="17">
                  <c:v>6.063411005462112</c:v>
                </c:pt>
                <c:pt idx="18">
                  <c:v>51.131596607743006</c:v>
                </c:pt>
                <c:pt idx="19">
                  <c:v>8.2690788155411621</c:v>
                </c:pt>
                <c:pt idx="20">
                  <c:v>53.553902526921433</c:v>
                </c:pt>
                <c:pt idx="21">
                  <c:v>52.503848380310487</c:v>
                </c:pt>
                <c:pt idx="22">
                  <c:v>2.2283414897038245</c:v>
                </c:pt>
                <c:pt idx="23">
                  <c:v>10.381435040394395</c:v>
                </c:pt>
                <c:pt idx="24">
                  <c:v>79.507322563023493</c:v>
                </c:pt>
                <c:pt idx="25">
                  <c:v>23.345340276818856</c:v>
                </c:pt>
                <c:pt idx="26">
                  <c:v>16.085619715307296</c:v>
                </c:pt>
                <c:pt idx="27">
                  <c:v>6.9760634668687844</c:v>
                </c:pt>
                <c:pt idx="28">
                  <c:v>22.27874057134845</c:v>
                </c:pt>
                <c:pt idx="29">
                  <c:v>34.944125550916837</c:v>
                </c:pt>
                <c:pt idx="30">
                  <c:v>10.583370386481091</c:v>
                </c:pt>
                <c:pt idx="31">
                  <c:v>70.415799216617089</c:v>
                </c:pt>
                <c:pt idx="32">
                  <c:v>47.097726771759852</c:v>
                </c:pt>
                <c:pt idx="33">
                  <c:v>86.688317471139797</c:v>
                </c:pt>
                <c:pt idx="34">
                  <c:v>57.159627674304637</c:v>
                </c:pt>
                <c:pt idx="35">
                  <c:v>46.299752739992776</c:v>
                </c:pt>
                <c:pt idx="36">
                  <c:v>4.8394644381355958</c:v>
                </c:pt>
                <c:pt idx="37">
                  <c:v>29.188470372363625</c:v>
                </c:pt>
                <c:pt idx="38">
                  <c:v>37.422702280729943</c:v>
                </c:pt>
                <c:pt idx="39">
                  <c:v>5.1266459864016607</c:v>
                </c:pt>
                <c:pt idx="40">
                  <c:v>36.307682884306658</c:v>
                </c:pt>
                <c:pt idx="41">
                  <c:v>67.701845865508943</c:v>
                </c:pt>
                <c:pt idx="42">
                  <c:v>8.7275535890671279</c:v>
                </c:pt>
                <c:pt idx="43">
                  <c:v>17.923430831668142</c:v>
                </c:pt>
                <c:pt idx="44">
                  <c:v>75.852901476979682</c:v>
                </c:pt>
                <c:pt idx="45">
                  <c:v>76.012547717716416</c:v>
                </c:pt>
                <c:pt idx="46">
                  <c:v>5.7837668959043027</c:v>
                </c:pt>
                <c:pt idx="47">
                  <c:v>11.338121019838178</c:v>
                </c:pt>
                <c:pt idx="48">
                  <c:v>42.11507811403721</c:v>
                </c:pt>
                <c:pt idx="49">
                  <c:v>86.042889196287518</c:v>
                </c:pt>
                <c:pt idx="50">
                  <c:v>7.8387746592332812</c:v>
                </c:pt>
                <c:pt idx="51">
                  <c:v>43.499396304940227</c:v>
                </c:pt>
                <c:pt idx="52">
                  <c:v>29.579865009881491</c:v>
                </c:pt>
                <c:pt idx="53">
                  <c:v>20.38747508821206</c:v>
                </c:pt>
                <c:pt idx="54">
                  <c:v>1.2605941937781049</c:v>
                </c:pt>
                <c:pt idx="55">
                  <c:v>12.415663745669454</c:v>
                </c:pt>
                <c:pt idx="56">
                  <c:v>56.006513050863283</c:v>
                </c:pt>
                <c:pt idx="57">
                  <c:v>12.795828886044617</c:v>
                </c:pt>
                <c:pt idx="58">
                  <c:v>58.842192216217519</c:v>
                </c:pt>
                <c:pt idx="59">
                  <c:v>61.948999557073321</c:v>
                </c:pt>
                <c:pt idx="60">
                  <c:v>26.185503844264193</c:v>
                </c:pt>
                <c:pt idx="61">
                  <c:v>7.126368105033257</c:v>
                </c:pt>
                <c:pt idx="62">
                  <c:v>62.5875269955799</c:v>
                </c:pt>
                <c:pt idx="63">
                  <c:v>81.226498132388969</c:v>
                </c:pt>
                <c:pt idx="64">
                  <c:v>84.394708797062904</c:v>
                </c:pt>
                <c:pt idx="65">
                  <c:v>93.43259539161005</c:v>
                </c:pt>
                <c:pt idx="66">
                  <c:v>43.741117329952026</c:v>
                </c:pt>
                <c:pt idx="67">
                  <c:v>19.03008886915319</c:v>
                </c:pt>
                <c:pt idx="68">
                  <c:v>22.210889705259117</c:v>
                </c:pt>
                <c:pt idx="69">
                  <c:v>84.145674113536444</c:v>
                </c:pt>
                <c:pt idx="70">
                  <c:v>36.844190002520826</c:v>
                </c:pt>
                <c:pt idx="71">
                  <c:v>5.2164257805526937</c:v>
                </c:pt>
                <c:pt idx="72">
                  <c:v>59.162353697730111</c:v>
                </c:pt>
                <c:pt idx="73">
                  <c:v>66.13425001080833</c:v>
                </c:pt>
                <c:pt idx="74">
                  <c:v>86.893352855405084</c:v>
                </c:pt>
                <c:pt idx="75">
                  <c:v>1.4428270470149174</c:v>
                </c:pt>
                <c:pt idx="76">
                  <c:v>58.354439248025663</c:v>
                </c:pt>
                <c:pt idx="77">
                  <c:v>82.103133397244406</c:v>
                </c:pt>
                <c:pt idx="78">
                  <c:v>20.831117578972766</c:v>
                </c:pt>
                <c:pt idx="79">
                  <c:v>6.4755226310174221</c:v>
                </c:pt>
                <c:pt idx="80">
                  <c:v>43.004301197005198</c:v>
                </c:pt>
                <c:pt idx="81">
                  <c:v>7.0225624417337649</c:v>
                </c:pt>
                <c:pt idx="82">
                  <c:v>4.7417764009381758</c:v>
                </c:pt>
                <c:pt idx="83">
                  <c:v>51.934459218764992</c:v>
                </c:pt>
                <c:pt idx="84">
                  <c:v>48.704838433092277</c:v>
                </c:pt>
                <c:pt idx="85">
                  <c:v>21.450201914610687</c:v>
                </c:pt>
                <c:pt idx="86">
                  <c:v>38.65818384352734</c:v>
                </c:pt>
                <c:pt idx="87">
                  <c:v>8.3313685272591567</c:v>
                </c:pt>
                <c:pt idx="88">
                  <c:v>47.187592882923838</c:v>
                </c:pt>
                <c:pt idx="89">
                  <c:v>60.106505609388861</c:v>
                </c:pt>
                <c:pt idx="90">
                  <c:v>58.203538841137579</c:v>
                </c:pt>
                <c:pt idx="91">
                  <c:v>20.632880212505864</c:v>
                </c:pt>
                <c:pt idx="92">
                  <c:v>12.586152669329087</c:v>
                </c:pt>
                <c:pt idx="93">
                  <c:v>5.4932014683794863</c:v>
                </c:pt>
                <c:pt idx="94">
                  <c:v>1.4325735505619852</c:v>
                </c:pt>
                <c:pt idx="95">
                  <c:v>35.535277537959466</c:v>
                </c:pt>
                <c:pt idx="96">
                  <c:v>65.629660808421534</c:v>
                </c:pt>
                <c:pt idx="97">
                  <c:v>4.5112566469333535</c:v>
                </c:pt>
                <c:pt idx="98">
                  <c:v>11.582581790641202</c:v>
                </c:pt>
                <c:pt idx="99">
                  <c:v>11.801055693859309</c:v>
                </c:pt>
                <c:pt idx="100">
                  <c:v>42.38630165597246</c:v>
                </c:pt>
                <c:pt idx="101">
                  <c:v>72.359280372093352</c:v>
                </c:pt>
                <c:pt idx="102">
                  <c:v>73.751784171994643</c:v>
                </c:pt>
                <c:pt idx="103">
                  <c:v>9.206469317437536</c:v>
                </c:pt>
                <c:pt idx="104">
                  <c:v>77.745170914076127</c:v>
                </c:pt>
                <c:pt idx="105">
                  <c:v>20.229916120307252</c:v>
                </c:pt>
                <c:pt idx="106">
                  <c:v>6.1751407558869209</c:v>
                </c:pt>
                <c:pt idx="107">
                  <c:v>26.946684340099843</c:v>
                </c:pt>
                <c:pt idx="108">
                  <c:v>60.128502571501663</c:v>
                </c:pt>
                <c:pt idx="109">
                  <c:v>46.84574006029505</c:v>
                </c:pt>
                <c:pt idx="110">
                  <c:v>58.873015878895878</c:v>
                </c:pt>
                <c:pt idx="111">
                  <c:v>84.376696740309598</c:v>
                </c:pt>
                <c:pt idx="112">
                  <c:v>88.049244669381025</c:v>
                </c:pt>
                <c:pt idx="113">
                  <c:v>0.10892033324027829</c:v>
                </c:pt>
                <c:pt idx="114">
                  <c:v>42.136688789889355</c:v>
                </c:pt>
                <c:pt idx="115">
                  <c:v>67.19156596440699</c:v>
                </c:pt>
                <c:pt idx="116">
                  <c:v>37.582329863339709</c:v>
                </c:pt>
                <c:pt idx="117">
                  <c:v>1.1154132236461962</c:v>
                </c:pt>
                <c:pt idx="118">
                  <c:v>28.345679541030695</c:v>
                </c:pt>
                <c:pt idx="119">
                  <c:v>63.882001530014847</c:v>
                </c:pt>
                <c:pt idx="120">
                  <c:v>77.09716499029571</c:v>
                </c:pt>
                <c:pt idx="121">
                  <c:v>91.113876887016161</c:v>
                </c:pt>
                <c:pt idx="122">
                  <c:v>16.26789711205673</c:v>
                </c:pt>
                <c:pt idx="123">
                  <c:v>13.301844718024238</c:v>
                </c:pt>
                <c:pt idx="124">
                  <c:v>16.859838141537207</c:v>
                </c:pt>
                <c:pt idx="125">
                  <c:v>43.491198621373911</c:v>
                </c:pt>
                <c:pt idx="126">
                  <c:v>21.096659320704781</c:v>
                </c:pt>
                <c:pt idx="127">
                  <c:v>22.838972092994887</c:v>
                </c:pt>
                <c:pt idx="128">
                  <c:v>50.633472243158536</c:v>
                </c:pt>
                <c:pt idx="129">
                  <c:v>49.508063222506976</c:v>
                </c:pt>
                <c:pt idx="130">
                  <c:v>10.200751146284338</c:v>
                </c:pt>
                <c:pt idx="131">
                  <c:v>13.962798150713585</c:v>
                </c:pt>
                <c:pt idx="132">
                  <c:v>68.19544103476926</c:v>
                </c:pt>
                <c:pt idx="133">
                  <c:v>76.635725322500164</c:v>
                </c:pt>
                <c:pt idx="134">
                  <c:v>70.961153449633969</c:v>
                </c:pt>
                <c:pt idx="135">
                  <c:v>34.257194925735497</c:v>
                </c:pt>
                <c:pt idx="136">
                  <c:v>6.1250420005594579</c:v>
                </c:pt>
                <c:pt idx="137">
                  <c:v>51.839187648913281</c:v>
                </c:pt>
                <c:pt idx="138">
                  <c:v>1.4393903733979239</c:v>
                </c:pt>
                <c:pt idx="139">
                  <c:v>6.2587957977625388</c:v>
                </c:pt>
              </c:numCache>
            </c:numRef>
          </c:yVal>
          <c:bubbleSize>
            <c:numRef>
              <c:f>ManDiv!$J$2:$J$141</c:f>
              <c:numCache>
                <c:formatCode>General</c:formatCode>
                <c:ptCount val="140"/>
                <c:pt idx="0">
                  <c:v>29824536</c:v>
                </c:pt>
                <c:pt idx="1">
                  <c:v>3162083</c:v>
                </c:pt>
                <c:pt idx="2">
                  <c:v>20820525</c:v>
                </c:pt>
                <c:pt idx="3">
                  <c:v>2969081</c:v>
                </c:pt>
                <c:pt idx="4">
                  <c:v>22683600</c:v>
                </c:pt>
                <c:pt idx="5">
                  <c:v>8462446</c:v>
                </c:pt>
                <c:pt idx="6">
                  <c:v>9297507</c:v>
                </c:pt>
                <c:pt idx="7">
                  <c:v>154695368</c:v>
                </c:pt>
                <c:pt idx="8">
                  <c:v>9464000</c:v>
                </c:pt>
                <c:pt idx="9">
                  <c:v>11142157</c:v>
                </c:pt>
                <c:pt idx="10">
                  <c:v>10050702</c:v>
                </c:pt>
                <c:pt idx="11">
                  <c:v>741822</c:v>
                </c:pt>
                <c:pt idx="12">
                  <c:v>10496285</c:v>
                </c:pt>
                <c:pt idx="13">
                  <c:v>2003910</c:v>
                </c:pt>
                <c:pt idx="14">
                  <c:v>198656019</c:v>
                </c:pt>
                <c:pt idx="15">
                  <c:v>7304632</c:v>
                </c:pt>
                <c:pt idx="16">
                  <c:v>16460141</c:v>
                </c:pt>
                <c:pt idx="17">
                  <c:v>9849569</c:v>
                </c:pt>
                <c:pt idx="18">
                  <c:v>14864646</c:v>
                </c:pt>
                <c:pt idx="19">
                  <c:v>21699631</c:v>
                </c:pt>
                <c:pt idx="20">
                  <c:v>34880491</c:v>
                </c:pt>
                <c:pt idx="21">
                  <c:v>494401</c:v>
                </c:pt>
                <c:pt idx="22">
                  <c:v>12448175</c:v>
                </c:pt>
                <c:pt idx="23">
                  <c:v>17464814</c:v>
                </c:pt>
                <c:pt idx="24">
                  <c:v>1350695000</c:v>
                </c:pt>
                <c:pt idx="25">
                  <c:v>47704427</c:v>
                </c:pt>
                <c:pt idx="26">
                  <c:v>717503</c:v>
                </c:pt>
                <c:pt idx="27">
                  <c:v>65705093</c:v>
                </c:pt>
                <c:pt idx="28">
                  <c:v>4337051</c:v>
                </c:pt>
                <c:pt idx="29">
                  <c:v>4805295</c:v>
                </c:pt>
                <c:pt idx="30">
                  <c:v>19839750</c:v>
                </c:pt>
                <c:pt idx="31">
                  <c:v>4267000</c:v>
                </c:pt>
                <c:pt idx="32">
                  <c:v>1128994</c:v>
                </c:pt>
                <c:pt idx="33">
                  <c:v>10514810</c:v>
                </c:pt>
                <c:pt idx="34">
                  <c:v>5590478</c:v>
                </c:pt>
                <c:pt idx="35">
                  <c:v>10276621</c:v>
                </c:pt>
                <c:pt idx="36">
                  <c:v>15492264</c:v>
                </c:pt>
                <c:pt idx="37">
                  <c:v>80721874</c:v>
                </c:pt>
                <c:pt idx="38">
                  <c:v>6297394</c:v>
                </c:pt>
                <c:pt idx="39">
                  <c:v>736296</c:v>
                </c:pt>
                <c:pt idx="40">
                  <c:v>6130922</c:v>
                </c:pt>
                <c:pt idx="41">
                  <c:v>1339396</c:v>
                </c:pt>
                <c:pt idx="42">
                  <c:v>91728849</c:v>
                </c:pt>
                <c:pt idx="43">
                  <c:v>874742</c:v>
                </c:pt>
                <c:pt idx="44">
                  <c:v>5414293</c:v>
                </c:pt>
                <c:pt idx="45">
                  <c:v>65696689</c:v>
                </c:pt>
                <c:pt idx="46">
                  <c:v>1632572</c:v>
                </c:pt>
                <c:pt idx="47">
                  <c:v>1791225</c:v>
                </c:pt>
                <c:pt idx="48">
                  <c:v>4511800</c:v>
                </c:pt>
                <c:pt idx="49">
                  <c:v>81889839</c:v>
                </c:pt>
                <c:pt idx="50">
                  <c:v>25366462</c:v>
                </c:pt>
                <c:pt idx="51">
                  <c:v>11280167</c:v>
                </c:pt>
                <c:pt idx="52">
                  <c:v>15082831</c:v>
                </c:pt>
                <c:pt idx="53">
                  <c:v>11451273</c:v>
                </c:pt>
                <c:pt idx="54">
                  <c:v>1663558</c:v>
                </c:pt>
                <c:pt idx="55">
                  <c:v>795369</c:v>
                </c:pt>
                <c:pt idx="56">
                  <c:v>10173775</c:v>
                </c:pt>
                <c:pt idx="57">
                  <c:v>7935846</c:v>
                </c:pt>
                <c:pt idx="58">
                  <c:v>9943755</c:v>
                </c:pt>
                <c:pt idx="59">
                  <c:v>1236686732</c:v>
                </c:pt>
                <c:pt idx="60">
                  <c:v>246864191</c:v>
                </c:pt>
                <c:pt idx="61">
                  <c:v>32578209</c:v>
                </c:pt>
                <c:pt idx="62">
                  <c:v>4588798</c:v>
                </c:pt>
                <c:pt idx="63">
                  <c:v>7907900</c:v>
                </c:pt>
                <c:pt idx="64">
                  <c:v>60917978</c:v>
                </c:pt>
                <c:pt idx="65">
                  <c:v>127561489</c:v>
                </c:pt>
                <c:pt idx="66">
                  <c:v>6318000</c:v>
                </c:pt>
                <c:pt idx="67">
                  <c:v>16797459</c:v>
                </c:pt>
                <c:pt idx="68">
                  <c:v>43178141</c:v>
                </c:pt>
                <c:pt idx="69">
                  <c:v>50004000</c:v>
                </c:pt>
                <c:pt idx="70">
                  <c:v>5582100</c:v>
                </c:pt>
                <c:pt idx="71">
                  <c:v>6645827</c:v>
                </c:pt>
                <c:pt idx="72">
                  <c:v>2025473</c:v>
                </c:pt>
                <c:pt idx="73">
                  <c:v>4424888</c:v>
                </c:pt>
                <c:pt idx="74">
                  <c:v>2051545</c:v>
                </c:pt>
                <c:pt idx="75">
                  <c:v>4190435</c:v>
                </c:pt>
                <c:pt idx="76">
                  <c:v>2985509</c:v>
                </c:pt>
                <c:pt idx="77">
                  <c:v>531441</c:v>
                </c:pt>
                <c:pt idx="78">
                  <c:v>22293914</c:v>
                </c:pt>
                <c:pt idx="79">
                  <c:v>15906483</c:v>
                </c:pt>
                <c:pt idx="80">
                  <c:v>29239927</c:v>
                </c:pt>
                <c:pt idx="81">
                  <c:v>14853572</c:v>
                </c:pt>
                <c:pt idx="82">
                  <c:v>3796141</c:v>
                </c:pt>
                <c:pt idx="83">
                  <c:v>1291456</c:v>
                </c:pt>
                <c:pt idx="84">
                  <c:v>120847477</c:v>
                </c:pt>
                <c:pt idx="85">
                  <c:v>2796484</c:v>
                </c:pt>
                <c:pt idx="86">
                  <c:v>32521143</c:v>
                </c:pt>
                <c:pt idx="87">
                  <c:v>25203395</c:v>
                </c:pt>
                <c:pt idx="88">
                  <c:v>2259393</c:v>
                </c:pt>
                <c:pt idx="89">
                  <c:v>27474377</c:v>
                </c:pt>
                <c:pt idx="90">
                  <c:v>16767705</c:v>
                </c:pt>
                <c:pt idx="91">
                  <c:v>4433100</c:v>
                </c:pt>
                <c:pt idx="92">
                  <c:v>5991733</c:v>
                </c:pt>
                <c:pt idx="93">
                  <c:v>17157042</c:v>
                </c:pt>
                <c:pt idx="94">
                  <c:v>168833776</c:v>
                </c:pt>
                <c:pt idx="95">
                  <c:v>5018869</c:v>
                </c:pt>
                <c:pt idx="96">
                  <c:v>179160111</c:v>
                </c:pt>
                <c:pt idx="97">
                  <c:v>7167010</c:v>
                </c:pt>
                <c:pt idx="98">
                  <c:v>6687361</c:v>
                </c:pt>
                <c:pt idx="99">
                  <c:v>29987800</c:v>
                </c:pt>
                <c:pt idx="100">
                  <c:v>96706764</c:v>
                </c:pt>
                <c:pt idx="101">
                  <c:v>38542737</c:v>
                </c:pt>
                <c:pt idx="102">
                  <c:v>10526703</c:v>
                </c:pt>
                <c:pt idx="103">
                  <c:v>2050514</c:v>
                </c:pt>
                <c:pt idx="104">
                  <c:v>21326905</c:v>
                </c:pt>
                <c:pt idx="105">
                  <c:v>143533000</c:v>
                </c:pt>
                <c:pt idx="106">
                  <c:v>28287855</c:v>
                </c:pt>
                <c:pt idx="107">
                  <c:v>13726021</c:v>
                </c:pt>
                <c:pt idx="108">
                  <c:v>7223887</c:v>
                </c:pt>
                <c:pt idx="109">
                  <c:v>5978727</c:v>
                </c:pt>
                <c:pt idx="110">
                  <c:v>5312400</c:v>
                </c:pt>
                <c:pt idx="111">
                  <c:v>5410267</c:v>
                </c:pt>
                <c:pt idx="112">
                  <c:v>2058152</c:v>
                </c:pt>
                <c:pt idx="113">
                  <c:v>549598</c:v>
                </c:pt>
                <c:pt idx="114">
                  <c:v>51189306.614891998</c:v>
                </c:pt>
                <c:pt idx="115">
                  <c:v>46217961</c:v>
                </c:pt>
                <c:pt idx="116">
                  <c:v>20328000</c:v>
                </c:pt>
                <c:pt idx="117">
                  <c:v>37195349</c:v>
                </c:pt>
                <c:pt idx="118">
                  <c:v>534541</c:v>
                </c:pt>
                <c:pt idx="119">
                  <c:v>1230985</c:v>
                </c:pt>
                <c:pt idx="120">
                  <c:v>9516617</c:v>
                </c:pt>
                <c:pt idx="121">
                  <c:v>7997152</c:v>
                </c:pt>
                <c:pt idx="122">
                  <c:v>22399254</c:v>
                </c:pt>
                <c:pt idx="123">
                  <c:v>8008990</c:v>
                </c:pt>
                <c:pt idx="124">
                  <c:v>47783107</c:v>
                </c:pt>
                <c:pt idx="125">
                  <c:v>66785001</c:v>
                </c:pt>
                <c:pt idx="126">
                  <c:v>6642928</c:v>
                </c:pt>
                <c:pt idx="127">
                  <c:v>1337439</c:v>
                </c:pt>
                <c:pt idx="128">
                  <c:v>10777500</c:v>
                </c:pt>
                <c:pt idx="129">
                  <c:v>73997128</c:v>
                </c:pt>
                <c:pt idx="130">
                  <c:v>5172931</c:v>
                </c:pt>
                <c:pt idx="131">
                  <c:v>36345860</c:v>
                </c:pt>
                <c:pt idx="132">
                  <c:v>45593300</c:v>
                </c:pt>
                <c:pt idx="133">
                  <c:v>63227526</c:v>
                </c:pt>
                <c:pt idx="134">
                  <c:v>313914040</c:v>
                </c:pt>
                <c:pt idx="135">
                  <c:v>3395253</c:v>
                </c:pt>
                <c:pt idx="136">
                  <c:v>29954782</c:v>
                </c:pt>
                <c:pt idx="137">
                  <c:v>88775500</c:v>
                </c:pt>
                <c:pt idx="138">
                  <c:v>23852409</c:v>
                </c:pt>
                <c:pt idx="139">
                  <c:v>14075099</c:v>
                </c:pt>
              </c:numCache>
            </c:numRef>
          </c:bubbleSize>
          <c:bubble3D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100"/>
        <c:showNegBubbles val="0"/>
        <c:axId val="280896456"/>
        <c:axId val="280900376"/>
      </c:bubbleChart>
      <c:valAx>
        <c:axId val="280896456"/>
        <c:scaling>
          <c:orientation val="minMax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0900376"/>
        <c:crosses val="autoZero"/>
        <c:crossBetween val="midCat"/>
      </c:valAx>
      <c:valAx>
        <c:axId val="280900376"/>
        <c:scaling>
          <c:orientation val="minMax"/>
          <c:max val="1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089645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ubbleChart>
        <c:varyColors val="0"/>
        <c:ser>
          <c:idx val="0"/>
          <c:order val="0"/>
          <c:spPr>
            <a:solidFill>
              <a:schemeClr val="accent1">
                <a:alpha val="75000"/>
              </a:schemeClr>
            </a:solidFill>
            <a:ln>
              <a:noFill/>
            </a:ln>
            <a:effectLst/>
          </c:spPr>
          <c:invertIfNegative val="0"/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1"/>
            <c:dispEq val="1"/>
            <c:trendlineLbl>
              <c:layout>
                <c:manualLayout>
                  <c:x val="0.5184603299293008"/>
                  <c:y val="0.28386819690187098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xVal>
            <c:numRef>
              <c:f>FHdemDEM!$S$2:$S$110</c:f>
              <c:numCache>
                <c:formatCode>General</c:formatCode>
                <c:ptCount val="109"/>
                <c:pt idx="0">
                  <c:v>6.416666666666667</c:v>
                </c:pt>
                <c:pt idx="1">
                  <c:v>4.9285714285714288</c:v>
                </c:pt>
                <c:pt idx="2">
                  <c:v>1</c:v>
                </c:pt>
                <c:pt idx="3">
                  <c:v>1</c:v>
                </c:pt>
                <c:pt idx="4">
                  <c:v>3.9404761904761907</c:v>
                </c:pt>
                <c:pt idx="5">
                  <c:v>1.0714285714285714</c:v>
                </c:pt>
                <c:pt idx="6">
                  <c:v>4.0714285714285712</c:v>
                </c:pt>
                <c:pt idx="7">
                  <c:v>5.25</c:v>
                </c:pt>
                <c:pt idx="8">
                  <c:v>3.1547619047619047</c:v>
                </c:pt>
                <c:pt idx="9">
                  <c:v>2.25</c:v>
                </c:pt>
                <c:pt idx="10">
                  <c:v>2.9285714285714284</c:v>
                </c:pt>
                <c:pt idx="11">
                  <c:v>4.0714285714285712</c:v>
                </c:pt>
                <c:pt idx="12">
                  <c:v>4.6071428571428568</c:v>
                </c:pt>
                <c:pt idx="13">
                  <c:v>6.0119047619047619</c:v>
                </c:pt>
                <c:pt idx="14">
                  <c:v>6.1071428571428568</c:v>
                </c:pt>
                <c:pt idx="15">
                  <c:v>5.9047619047619051</c:v>
                </c:pt>
                <c:pt idx="16">
                  <c:v>1</c:v>
                </c:pt>
                <c:pt idx="17">
                  <c:v>6.1547619047619051</c:v>
                </c:pt>
                <c:pt idx="18">
                  <c:v>3.0238095238095237</c:v>
                </c:pt>
                <c:pt idx="19">
                  <c:v>6.5357142857142856</c:v>
                </c:pt>
                <c:pt idx="20">
                  <c:v>3.1190476190476191</c:v>
                </c:pt>
                <c:pt idx="21">
                  <c:v>5.5357142857142856</c:v>
                </c:pt>
                <c:pt idx="22">
                  <c:v>6.2261904761904763</c:v>
                </c:pt>
                <c:pt idx="23">
                  <c:v>1.1309523809523809</c:v>
                </c:pt>
                <c:pt idx="24">
                  <c:v>5.4761904761904763</c:v>
                </c:pt>
                <c:pt idx="25">
                  <c:v>1.5714285714285714</c:v>
                </c:pt>
                <c:pt idx="26">
                  <c:v>1</c:v>
                </c:pt>
                <c:pt idx="27">
                  <c:v>2.3690476190476191</c:v>
                </c:pt>
                <c:pt idx="28">
                  <c:v>3.0476190476190474</c:v>
                </c:pt>
                <c:pt idx="29">
                  <c:v>5.2857142857142856</c:v>
                </c:pt>
                <c:pt idx="30">
                  <c:v>3.0476190476190474</c:v>
                </c:pt>
                <c:pt idx="31">
                  <c:v>6.7380952380952381</c:v>
                </c:pt>
                <c:pt idx="32">
                  <c:v>5.7976190476190474</c:v>
                </c:pt>
                <c:pt idx="33">
                  <c:v>3.4642857142857144</c:v>
                </c:pt>
                <c:pt idx="34">
                  <c:v>1.3571428571428572</c:v>
                </c:pt>
                <c:pt idx="35">
                  <c:v>1.3333333333333333</c:v>
                </c:pt>
                <c:pt idx="36">
                  <c:v>5.2380952380952381</c:v>
                </c:pt>
                <c:pt idx="37">
                  <c:v>3.9047619047619047</c:v>
                </c:pt>
                <c:pt idx="38">
                  <c:v>3.9047619047619047</c:v>
                </c:pt>
                <c:pt idx="39">
                  <c:v>1.9880952380952381</c:v>
                </c:pt>
                <c:pt idx="40">
                  <c:v>3.8333333333333335</c:v>
                </c:pt>
                <c:pt idx="41">
                  <c:v>5.9761904761904763</c:v>
                </c:pt>
                <c:pt idx="42">
                  <c:v>3.2023809523809526</c:v>
                </c:pt>
                <c:pt idx="43">
                  <c:v>5.6190476190476186</c:v>
                </c:pt>
                <c:pt idx="44">
                  <c:v>3.3095238095238093</c:v>
                </c:pt>
                <c:pt idx="45">
                  <c:v>3.0238095238095237</c:v>
                </c:pt>
                <c:pt idx="46">
                  <c:v>2.7023809523809526</c:v>
                </c:pt>
                <c:pt idx="47">
                  <c:v>4.4642857142857144</c:v>
                </c:pt>
                <c:pt idx="48">
                  <c:v>6.5952380952380949</c:v>
                </c:pt>
                <c:pt idx="49">
                  <c:v>1.0714285714285714</c:v>
                </c:pt>
                <c:pt idx="50">
                  <c:v>1.9285714285714286</c:v>
                </c:pt>
                <c:pt idx="51">
                  <c:v>1.3452380952380953</c:v>
                </c:pt>
                <c:pt idx="52">
                  <c:v>1.3809523809523809</c:v>
                </c:pt>
                <c:pt idx="53">
                  <c:v>5.0595238095238093</c:v>
                </c:pt>
                <c:pt idx="54">
                  <c:v>4.7976190476190474</c:v>
                </c:pt>
                <c:pt idx="55">
                  <c:v>3.0119047619047619</c:v>
                </c:pt>
                <c:pt idx="56">
                  <c:v>6.5</c:v>
                </c:pt>
                <c:pt idx="57">
                  <c:v>4.6190476190476186</c:v>
                </c:pt>
                <c:pt idx="58">
                  <c:v>4.0357142857142856</c:v>
                </c:pt>
                <c:pt idx="59">
                  <c:v>5.0595238095238093</c:v>
                </c:pt>
                <c:pt idx="60">
                  <c:v>1.0595238095238095</c:v>
                </c:pt>
                <c:pt idx="61">
                  <c:v>4.2619047619047619</c:v>
                </c:pt>
                <c:pt idx="62">
                  <c:v>4.8928571428571432</c:v>
                </c:pt>
                <c:pt idx="63">
                  <c:v>4.0595238095238093</c:v>
                </c:pt>
                <c:pt idx="64">
                  <c:v>4.4285714285714288</c:v>
                </c:pt>
                <c:pt idx="65">
                  <c:v>5.8571428571428568</c:v>
                </c:pt>
                <c:pt idx="66">
                  <c:v>1.8452380952380953</c:v>
                </c:pt>
                <c:pt idx="67">
                  <c:v>3.2857142857142856</c:v>
                </c:pt>
                <c:pt idx="68">
                  <c:v>4.166666666666667</c:v>
                </c:pt>
                <c:pt idx="69">
                  <c:v>4.583333333333333</c:v>
                </c:pt>
                <c:pt idx="70">
                  <c:v>4.083333333333333</c:v>
                </c:pt>
                <c:pt idx="71">
                  <c:v>1</c:v>
                </c:pt>
                <c:pt idx="72">
                  <c:v>1</c:v>
                </c:pt>
                <c:pt idx="73">
                  <c:v>4.0119047619047619</c:v>
                </c:pt>
                <c:pt idx="74">
                  <c:v>5.0952380952380949</c:v>
                </c:pt>
                <c:pt idx="75">
                  <c:v>4.6785714285714288</c:v>
                </c:pt>
                <c:pt idx="76">
                  <c:v>1</c:v>
                </c:pt>
                <c:pt idx="77">
                  <c:v>4.7857142857142856</c:v>
                </c:pt>
                <c:pt idx="78">
                  <c:v>3.3571428571428572</c:v>
                </c:pt>
                <c:pt idx="79">
                  <c:v>3.9642857142857144</c:v>
                </c:pt>
                <c:pt idx="80">
                  <c:v>3.5</c:v>
                </c:pt>
                <c:pt idx="81">
                  <c:v>3.4523809523809526</c:v>
                </c:pt>
                <c:pt idx="82">
                  <c:v>3.0357142857142856</c:v>
                </c:pt>
                <c:pt idx="83">
                  <c:v>1.5952380952380953</c:v>
                </c:pt>
                <c:pt idx="84">
                  <c:v>5.6190476190476186</c:v>
                </c:pt>
                <c:pt idx="85">
                  <c:v>4.2380952380952381</c:v>
                </c:pt>
                <c:pt idx="86">
                  <c:v>6.583333333333333</c:v>
                </c:pt>
                <c:pt idx="87">
                  <c:v>3.6309523809523809</c:v>
                </c:pt>
                <c:pt idx="88">
                  <c:v>4.5952380952380949</c:v>
                </c:pt>
                <c:pt idx="89">
                  <c:v>4.6190476190476186</c:v>
                </c:pt>
                <c:pt idx="90">
                  <c:v>1.8095238095238095</c:v>
                </c:pt>
                <c:pt idx="91">
                  <c:v>3.5833333333333335</c:v>
                </c:pt>
                <c:pt idx="92">
                  <c:v>6.3809523809523814</c:v>
                </c:pt>
                <c:pt idx="93">
                  <c:v>5.4523809523809526</c:v>
                </c:pt>
                <c:pt idx="94">
                  <c:v>1.0119047619047619</c:v>
                </c:pt>
                <c:pt idx="95">
                  <c:v>1</c:v>
                </c:pt>
                <c:pt idx="96">
                  <c:v>6.666666666666667</c:v>
                </c:pt>
                <c:pt idx="97">
                  <c:v>4.8690476190476186</c:v>
                </c:pt>
                <c:pt idx="98">
                  <c:v>3.7261904761904763</c:v>
                </c:pt>
                <c:pt idx="99">
                  <c:v>5.6190476190476186</c:v>
                </c:pt>
                <c:pt idx="100">
                  <c:v>1.8214285714285714</c:v>
                </c:pt>
                <c:pt idx="101">
                  <c:v>5.1785714285714288</c:v>
                </c:pt>
                <c:pt idx="102">
                  <c:v>3.5238095238095237</c:v>
                </c:pt>
                <c:pt idx="103">
                  <c:v>5.166666666666667</c:v>
                </c:pt>
                <c:pt idx="104">
                  <c:v>1.1428571428571428</c:v>
                </c:pt>
                <c:pt idx="105">
                  <c:v>1</c:v>
                </c:pt>
                <c:pt idx="106">
                  <c:v>2.4404761904761907</c:v>
                </c:pt>
                <c:pt idx="107">
                  <c:v>2.8452380952380953</c:v>
                </c:pt>
                <c:pt idx="108">
                  <c:v>4.333333333333333</c:v>
                </c:pt>
              </c:numCache>
            </c:numRef>
          </c:xVal>
          <c:yVal>
            <c:numRef>
              <c:f>FHdemDEM!$T$2:$T$110</c:f>
              <c:numCache>
                <c:formatCode>General</c:formatCode>
                <c:ptCount val="109"/>
                <c:pt idx="0">
                  <c:v>-6.4</c:v>
                </c:pt>
                <c:pt idx="1">
                  <c:v>-2.5</c:v>
                </c:pt>
                <c:pt idx="2">
                  <c:v>10</c:v>
                </c:pt>
                <c:pt idx="3">
                  <c:v>10</c:v>
                </c:pt>
                <c:pt idx="4">
                  <c:v>0.7</c:v>
                </c:pt>
                <c:pt idx="5">
                  <c:v>10</c:v>
                </c:pt>
                <c:pt idx="6">
                  <c:v>-0.5</c:v>
                </c:pt>
                <c:pt idx="7">
                  <c:v>-8.5</c:v>
                </c:pt>
                <c:pt idx="8">
                  <c:v>2.8</c:v>
                </c:pt>
                <c:pt idx="9">
                  <c:v>6.9</c:v>
                </c:pt>
                <c:pt idx="10">
                  <c:v>2.2000000000000002</c:v>
                </c:pt>
                <c:pt idx="11">
                  <c:v>-0.3</c:v>
                </c:pt>
                <c:pt idx="12">
                  <c:v>-3.9</c:v>
                </c:pt>
                <c:pt idx="13">
                  <c:v>-3</c:v>
                </c:pt>
                <c:pt idx="14">
                  <c:v>-2.5</c:v>
                </c:pt>
                <c:pt idx="15">
                  <c:v>-6.1</c:v>
                </c:pt>
                <c:pt idx="16">
                  <c:v>10</c:v>
                </c:pt>
                <c:pt idx="17">
                  <c:v>-4.9000000000000004</c:v>
                </c:pt>
                <c:pt idx="18">
                  <c:v>-3.5</c:v>
                </c:pt>
                <c:pt idx="19">
                  <c:v>-8</c:v>
                </c:pt>
                <c:pt idx="20">
                  <c:v>7.5</c:v>
                </c:pt>
                <c:pt idx="21">
                  <c:v>-4.5999999999999996</c:v>
                </c:pt>
                <c:pt idx="22">
                  <c:v>-3.9</c:v>
                </c:pt>
                <c:pt idx="23">
                  <c:v>10</c:v>
                </c:pt>
                <c:pt idx="24">
                  <c:v>-6.1</c:v>
                </c:pt>
                <c:pt idx="25">
                  <c:v>8.6</c:v>
                </c:pt>
                <c:pt idx="26">
                  <c:v>10</c:v>
                </c:pt>
                <c:pt idx="27">
                  <c:v>3.9</c:v>
                </c:pt>
                <c:pt idx="28">
                  <c:v>4.3</c:v>
                </c:pt>
                <c:pt idx="29">
                  <c:v>-5.9</c:v>
                </c:pt>
                <c:pt idx="30">
                  <c:v>3.2</c:v>
                </c:pt>
                <c:pt idx="31">
                  <c:v>-5.9</c:v>
                </c:pt>
                <c:pt idx="32">
                  <c:v>-4.8</c:v>
                </c:pt>
                <c:pt idx="33">
                  <c:v>4.7</c:v>
                </c:pt>
                <c:pt idx="34">
                  <c:v>10</c:v>
                </c:pt>
                <c:pt idx="35">
                  <c:v>8</c:v>
                </c:pt>
                <c:pt idx="36">
                  <c:v>-6</c:v>
                </c:pt>
                <c:pt idx="37">
                  <c:v>2.6</c:v>
                </c:pt>
                <c:pt idx="38">
                  <c:v>-1.5</c:v>
                </c:pt>
                <c:pt idx="39">
                  <c:v>-6.4</c:v>
                </c:pt>
                <c:pt idx="40">
                  <c:v>1.9</c:v>
                </c:pt>
                <c:pt idx="41">
                  <c:v>-5.6</c:v>
                </c:pt>
                <c:pt idx="42">
                  <c:v>-1.7</c:v>
                </c:pt>
                <c:pt idx="43">
                  <c:v>-4.3</c:v>
                </c:pt>
                <c:pt idx="44">
                  <c:v>3.4</c:v>
                </c:pt>
                <c:pt idx="45">
                  <c:v>0.7</c:v>
                </c:pt>
                <c:pt idx="46">
                  <c:v>8.6</c:v>
                </c:pt>
                <c:pt idx="47">
                  <c:v>-2.9</c:v>
                </c:pt>
                <c:pt idx="48">
                  <c:v>-7</c:v>
                </c:pt>
                <c:pt idx="49">
                  <c:v>10</c:v>
                </c:pt>
                <c:pt idx="50">
                  <c:v>10</c:v>
                </c:pt>
                <c:pt idx="51">
                  <c:v>10</c:v>
                </c:pt>
                <c:pt idx="52">
                  <c:v>-6.2</c:v>
                </c:pt>
                <c:pt idx="53">
                  <c:v>-4.8</c:v>
                </c:pt>
                <c:pt idx="54">
                  <c:v>1.9</c:v>
                </c:pt>
                <c:pt idx="55">
                  <c:v>-0.5</c:v>
                </c:pt>
                <c:pt idx="56">
                  <c:v>8</c:v>
                </c:pt>
                <c:pt idx="57">
                  <c:v>0.2</c:v>
                </c:pt>
                <c:pt idx="58">
                  <c:v>-0.2</c:v>
                </c:pt>
                <c:pt idx="59">
                  <c:v>10</c:v>
                </c:pt>
                <c:pt idx="60">
                  <c:v>0.3</c:v>
                </c:pt>
                <c:pt idx="61">
                  <c:v>-3.3</c:v>
                </c:pt>
                <c:pt idx="62">
                  <c:v>4.8</c:v>
                </c:pt>
                <c:pt idx="63">
                  <c:v>-1.5</c:v>
                </c:pt>
                <c:pt idx="64">
                  <c:v>-5.9</c:v>
                </c:pt>
                <c:pt idx="65">
                  <c:v>9.6</c:v>
                </c:pt>
                <c:pt idx="66">
                  <c:v>1.7</c:v>
                </c:pt>
                <c:pt idx="67">
                  <c:v>0</c:v>
                </c:pt>
                <c:pt idx="68">
                  <c:v>9</c:v>
                </c:pt>
                <c:pt idx="69">
                  <c:v>-1.2</c:v>
                </c:pt>
                <c:pt idx="70">
                  <c:v>10</c:v>
                </c:pt>
                <c:pt idx="71">
                  <c:v>0.1</c:v>
                </c:pt>
                <c:pt idx="72">
                  <c:v>-2.5</c:v>
                </c:pt>
                <c:pt idx="73">
                  <c:v>-0.7</c:v>
                </c:pt>
                <c:pt idx="74">
                  <c:v>10</c:v>
                </c:pt>
                <c:pt idx="75">
                  <c:v>0.7</c:v>
                </c:pt>
                <c:pt idx="76">
                  <c:v>2</c:v>
                </c:pt>
                <c:pt idx="77">
                  <c:v>4</c:v>
                </c:pt>
                <c:pt idx="78">
                  <c:v>-1.3</c:v>
                </c:pt>
                <c:pt idx="79">
                  <c:v>2.8</c:v>
                </c:pt>
                <c:pt idx="80">
                  <c:v>1.5</c:v>
                </c:pt>
                <c:pt idx="81">
                  <c:v>4.5</c:v>
                </c:pt>
                <c:pt idx="82">
                  <c:v>-0.8</c:v>
                </c:pt>
                <c:pt idx="83">
                  <c:v>4.4000000000000004</c:v>
                </c:pt>
                <c:pt idx="84">
                  <c:v>-0.5</c:v>
                </c:pt>
                <c:pt idx="85">
                  <c:v>8</c:v>
                </c:pt>
                <c:pt idx="86">
                  <c:v>-1.5</c:v>
                </c:pt>
                <c:pt idx="87">
                  <c:v>8.9</c:v>
                </c:pt>
                <c:pt idx="88">
                  <c:v>6.9</c:v>
                </c:pt>
                <c:pt idx="89">
                  <c:v>5.9</c:v>
                </c:pt>
                <c:pt idx="90">
                  <c:v>-8.4</c:v>
                </c:pt>
                <c:pt idx="91">
                  <c:v>10</c:v>
                </c:pt>
                <c:pt idx="92">
                  <c:v>10</c:v>
                </c:pt>
                <c:pt idx="93">
                  <c:v>-3.3</c:v>
                </c:pt>
                <c:pt idx="94">
                  <c:v>-4.2</c:v>
                </c:pt>
                <c:pt idx="95">
                  <c:v>1.9</c:v>
                </c:pt>
                <c:pt idx="96">
                  <c:v>-5.0999999999999996</c:v>
                </c:pt>
                <c:pt idx="97">
                  <c:v>-6.5</c:v>
                </c:pt>
                <c:pt idx="98">
                  <c:v>6.8</c:v>
                </c:pt>
                <c:pt idx="99">
                  <c:v>-9</c:v>
                </c:pt>
                <c:pt idx="100">
                  <c:v>-2.9</c:v>
                </c:pt>
                <c:pt idx="101">
                  <c:v>6.4</c:v>
                </c:pt>
                <c:pt idx="102">
                  <c:v>10</c:v>
                </c:pt>
                <c:pt idx="103">
                  <c:v>5.2</c:v>
                </c:pt>
                <c:pt idx="104">
                  <c:v>6.9</c:v>
                </c:pt>
                <c:pt idx="105">
                  <c:v>-5.5</c:v>
                </c:pt>
                <c:pt idx="106">
                  <c:v>-3.3</c:v>
                </c:pt>
                <c:pt idx="107">
                  <c:v>6.9</c:v>
                </c:pt>
                <c:pt idx="108">
                  <c:v>-1.2</c:v>
                </c:pt>
              </c:numCache>
            </c:numRef>
          </c:yVal>
          <c:bubbleSize>
            <c:numRef>
              <c:f>FHdemDEM!$U$2:$U$110</c:f>
              <c:numCache>
                <c:formatCode>General</c:formatCode>
                <c:ptCount val="109"/>
                <c:pt idx="0">
                  <c:v>29824536</c:v>
                </c:pt>
                <c:pt idx="1">
                  <c:v>3162083</c:v>
                </c:pt>
                <c:pt idx="2">
                  <c:v>22683600</c:v>
                </c:pt>
                <c:pt idx="3">
                  <c:v>8462446</c:v>
                </c:pt>
                <c:pt idx="4">
                  <c:v>154695368</c:v>
                </c:pt>
                <c:pt idx="5">
                  <c:v>11142157</c:v>
                </c:pt>
                <c:pt idx="6">
                  <c:v>10050702</c:v>
                </c:pt>
                <c:pt idx="7">
                  <c:v>741822</c:v>
                </c:pt>
                <c:pt idx="8">
                  <c:v>10496285</c:v>
                </c:pt>
                <c:pt idx="9">
                  <c:v>2003910</c:v>
                </c:pt>
                <c:pt idx="10">
                  <c:v>198656019</c:v>
                </c:pt>
                <c:pt idx="11">
                  <c:v>7304632</c:v>
                </c:pt>
                <c:pt idx="12">
                  <c:v>16460141</c:v>
                </c:pt>
                <c:pt idx="13">
                  <c:v>9849569</c:v>
                </c:pt>
                <c:pt idx="14">
                  <c:v>14864646</c:v>
                </c:pt>
                <c:pt idx="15">
                  <c:v>21699631</c:v>
                </c:pt>
                <c:pt idx="16">
                  <c:v>34880491</c:v>
                </c:pt>
                <c:pt idx="17">
                  <c:v>12448175</c:v>
                </c:pt>
                <c:pt idx="18">
                  <c:v>17464814</c:v>
                </c:pt>
                <c:pt idx="19">
                  <c:v>1350695000</c:v>
                </c:pt>
                <c:pt idx="20">
                  <c:v>47704427</c:v>
                </c:pt>
                <c:pt idx="21">
                  <c:v>4337051</c:v>
                </c:pt>
                <c:pt idx="22">
                  <c:v>65705093</c:v>
                </c:pt>
                <c:pt idx="23">
                  <c:v>4805295</c:v>
                </c:pt>
                <c:pt idx="24">
                  <c:v>19839750</c:v>
                </c:pt>
                <c:pt idx="25">
                  <c:v>1128994</c:v>
                </c:pt>
                <c:pt idx="26">
                  <c:v>5590478</c:v>
                </c:pt>
                <c:pt idx="27">
                  <c:v>10276621</c:v>
                </c:pt>
                <c:pt idx="28">
                  <c:v>15492264</c:v>
                </c:pt>
                <c:pt idx="29">
                  <c:v>80721874</c:v>
                </c:pt>
                <c:pt idx="30">
                  <c:v>6297394</c:v>
                </c:pt>
                <c:pt idx="31">
                  <c:v>736296</c:v>
                </c:pt>
                <c:pt idx="32">
                  <c:v>91728849</c:v>
                </c:pt>
                <c:pt idx="33">
                  <c:v>874742</c:v>
                </c:pt>
                <c:pt idx="34">
                  <c:v>5414293</c:v>
                </c:pt>
                <c:pt idx="35">
                  <c:v>65696689</c:v>
                </c:pt>
                <c:pt idx="36">
                  <c:v>1632572</c:v>
                </c:pt>
                <c:pt idx="37">
                  <c:v>1791225</c:v>
                </c:pt>
                <c:pt idx="38">
                  <c:v>25366462</c:v>
                </c:pt>
                <c:pt idx="39">
                  <c:v>11280167</c:v>
                </c:pt>
                <c:pt idx="40">
                  <c:v>15082831</c:v>
                </c:pt>
                <c:pt idx="41">
                  <c:v>11451273</c:v>
                </c:pt>
                <c:pt idx="42">
                  <c:v>1663558</c:v>
                </c:pt>
                <c:pt idx="43">
                  <c:v>10173775</c:v>
                </c:pt>
                <c:pt idx="44">
                  <c:v>7935846</c:v>
                </c:pt>
                <c:pt idx="45">
                  <c:v>9943755</c:v>
                </c:pt>
                <c:pt idx="46">
                  <c:v>1236686732</c:v>
                </c:pt>
                <c:pt idx="47">
                  <c:v>246864191</c:v>
                </c:pt>
                <c:pt idx="48">
                  <c:v>32578209</c:v>
                </c:pt>
                <c:pt idx="49">
                  <c:v>4588798</c:v>
                </c:pt>
                <c:pt idx="50">
                  <c:v>60917978</c:v>
                </c:pt>
                <c:pt idx="51">
                  <c:v>127561489</c:v>
                </c:pt>
                <c:pt idx="52">
                  <c:v>6318000</c:v>
                </c:pt>
                <c:pt idx="53">
                  <c:v>16797459</c:v>
                </c:pt>
                <c:pt idx="54">
                  <c:v>50004000</c:v>
                </c:pt>
                <c:pt idx="55">
                  <c:v>5582100</c:v>
                </c:pt>
                <c:pt idx="56">
                  <c:v>2025473</c:v>
                </c:pt>
                <c:pt idx="57">
                  <c:v>2051545</c:v>
                </c:pt>
                <c:pt idx="58">
                  <c:v>4190435</c:v>
                </c:pt>
                <c:pt idx="59">
                  <c:v>2985509</c:v>
                </c:pt>
                <c:pt idx="60">
                  <c:v>22293914</c:v>
                </c:pt>
                <c:pt idx="61">
                  <c:v>15906483</c:v>
                </c:pt>
                <c:pt idx="62">
                  <c:v>29239927</c:v>
                </c:pt>
                <c:pt idx="63">
                  <c:v>14853572</c:v>
                </c:pt>
                <c:pt idx="64">
                  <c:v>3796141</c:v>
                </c:pt>
                <c:pt idx="65">
                  <c:v>1291456</c:v>
                </c:pt>
                <c:pt idx="66">
                  <c:v>120847477</c:v>
                </c:pt>
                <c:pt idx="67">
                  <c:v>2796484</c:v>
                </c:pt>
                <c:pt idx="68">
                  <c:v>621081</c:v>
                </c:pt>
                <c:pt idx="69">
                  <c:v>25203395</c:v>
                </c:pt>
                <c:pt idx="70">
                  <c:v>16767705</c:v>
                </c:pt>
                <c:pt idx="71">
                  <c:v>5991733</c:v>
                </c:pt>
                <c:pt idx="72">
                  <c:v>17157042</c:v>
                </c:pt>
                <c:pt idx="73">
                  <c:v>168833776</c:v>
                </c:pt>
                <c:pt idx="74">
                  <c:v>5018869</c:v>
                </c:pt>
                <c:pt idx="75">
                  <c:v>179160111</c:v>
                </c:pt>
                <c:pt idx="76">
                  <c:v>3802281</c:v>
                </c:pt>
                <c:pt idx="77">
                  <c:v>7167010</c:v>
                </c:pt>
                <c:pt idx="78">
                  <c:v>6687361</c:v>
                </c:pt>
                <c:pt idx="79">
                  <c:v>96706764</c:v>
                </c:pt>
                <c:pt idx="80">
                  <c:v>38542737</c:v>
                </c:pt>
                <c:pt idx="81">
                  <c:v>10526703</c:v>
                </c:pt>
                <c:pt idx="82">
                  <c:v>21326905</c:v>
                </c:pt>
                <c:pt idx="83">
                  <c:v>143533000</c:v>
                </c:pt>
                <c:pt idx="84">
                  <c:v>13726021</c:v>
                </c:pt>
                <c:pt idx="85">
                  <c:v>7223887</c:v>
                </c:pt>
                <c:pt idx="86">
                  <c:v>5312400</c:v>
                </c:pt>
                <c:pt idx="87">
                  <c:v>5410267</c:v>
                </c:pt>
                <c:pt idx="88">
                  <c:v>549598</c:v>
                </c:pt>
                <c:pt idx="89">
                  <c:v>51189306.614891998</c:v>
                </c:pt>
                <c:pt idx="90">
                  <c:v>1230985</c:v>
                </c:pt>
                <c:pt idx="91">
                  <c:v>9516617</c:v>
                </c:pt>
                <c:pt idx="92">
                  <c:v>7997152</c:v>
                </c:pt>
                <c:pt idx="93">
                  <c:v>8008990</c:v>
                </c:pt>
                <c:pt idx="94">
                  <c:v>47783107</c:v>
                </c:pt>
                <c:pt idx="95">
                  <c:v>66785001</c:v>
                </c:pt>
                <c:pt idx="96">
                  <c:v>6642928</c:v>
                </c:pt>
                <c:pt idx="97">
                  <c:v>10777500</c:v>
                </c:pt>
                <c:pt idx="98">
                  <c:v>73997128</c:v>
                </c:pt>
                <c:pt idx="99">
                  <c:v>5172931</c:v>
                </c:pt>
                <c:pt idx="100">
                  <c:v>36345860</c:v>
                </c:pt>
                <c:pt idx="101">
                  <c:v>45593300</c:v>
                </c:pt>
                <c:pt idx="102">
                  <c:v>63227526</c:v>
                </c:pt>
                <c:pt idx="103">
                  <c:v>3395253</c:v>
                </c:pt>
                <c:pt idx="104">
                  <c:v>29954782</c:v>
                </c:pt>
                <c:pt idx="105">
                  <c:v>88775500</c:v>
                </c:pt>
                <c:pt idx="106">
                  <c:v>23852409</c:v>
                </c:pt>
                <c:pt idx="107">
                  <c:v>29954782</c:v>
                </c:pt>
                <c:pt idx="108">
                  <c:v>14075099</c:v>
                </c:pt>
              </c:numCache>
            </c:numRef>
          </c:bubbleSize>
          <c:bubble3D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100"/>
        <c:showNegBubbles val="0"/>
        <c:axId val="280898024"/>
        <c:axId val="280899592"/>
      </c:bubbleChart>
      <c:valAx>
        <c:axId val="280898024"/>
        <c:scaling>
          <c:orientation val="maxMin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0899592"/>
        <c:crosses val="autoZero"/>
        <c:crossBetween val="midCat"/>
        <c:majorUnit val="1"/>
      </c:valAx>
      <c:valAx>
        <c:axId val="280899592"/>
        <c:scaling>
          <c:orientation val="minMax"/>
          <c:max val="12"/>
          <c:min val="-12"/>
        </c:scaling>
        <c:delete val="0"/>
        <c:axPos val="r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0898024"/>
        <c:crosses val="autoZero"/>
        <c:crossBetween val="midCat"/>
        <c:majorUnit val="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ubbleChart>
        <c:varyColors val="0"/>
        <c:ser>
          <c:idx val="0"/>
          <c:order val="0"/>
          <c:spPr>
            <a:solidFill>
              <a:schemeClr val="accent1">
                <a:alpha val="75000"/>
              </a:schemeClr>
            </a:solidFill>
            <a:ln>
              <a:noFill/>
            </a:ln>
            <a:effectLst/>
          </c:spPr>
          <c:invertIfNegative val="0"/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1"/>
            <c:dispEq val="1"/>
            <c:trendlineLbl>
              <c:layout>
                <c:manualLayout>
                  <c:x val="-3.7193071213517802E-2"/>
                  <c:y val="-0.58466378558080256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xVal>
            <c:numRef>
              <c:f>IncDifChart!$S$3:$S$128</c:f>
              <c:numCache>
                <c:formatCode>General</c:formatCode>
                <c:ptCount val="126"/>
                <c:pt idx="0">
                  <c:v>43.5</c:v>
                </c:pt>
                <c:pt idx="1">
                  <c:v>56.5</c:v>
                </c:pt>
                <c:pt idx="2">
                  <c:v>87.6</c:v>
                </c:pt>
                <c:pt idx="3">
                  <c:v>45.9</c:v>
                </c:pt>
                <c:pt idx="4">
                  <c:v>30.2</c:v>
                </c:pt>
                <c:pt idx="5">
                  <c:v>8</c:v>
                </c:pt>
                <c:pt idx="6">
                  <c:v>77.400000000000006</c:v>
                </c:pt>
                <c:pt idx="7">
                  <c:v>58.7</c:v>
                </c:pt>
                <c:pt idx="8">
                  <c:v>61.4</c:v>
                </c:pt>
                <c:pt idx="9">
                  <c:v>38.9</c:v>
                </c:pt>
                <c:pt idx="10">
                  <c:v>4.3</c:v>
                </c:pt>
                <c:pt idx="11">
                  <c:v>75.400000000000006</c:v>
                </c:pt>
                <c:pt idx="12">
                  <c:v>69.2</c:v>
                </c:pt>
                <c:pt idx="13">
                  <c:v>87.9</c:v>
                </c:pt>
                <c:pt idx="14">
                  <c:v>17.5</c:v>
                </c:pt>
                <c:pt idx="15">
                  <c:v>61</c:v>
                </c:pt>
                <c:pt idx="16">
                  <c:v>39.800000000000004</c:v>
                </c:pt>
                <c:pt idx="17">
                  <c:v>63.6</c:v>
                </c:pt>
                <c:pt idx="18">
                  <c:v>99.2</c:v>
                </c:pt>
                <c:pt idx="19">
                  <c:v>72.900000000000006</c:v>
                </c:pt>
                <c:pt idx="20">
                  <c:v>29.8</c:v>
                </c:pt>
                <c:pt idx="21">
                  <c:v>17.7</c:v>
                </c:pt>
                <c:pt idx="22">
                  <c:v>95.5</c:v>
                </c:pt>
                <c:pt idx="23">
                  <c:v>85.1</c:v>
                </c:pt>
                <c:pt idx="24">
                  <c:v>52.2</c:v>
                </c:pt>
                <c:pt idx="25">
                  <c:v>38.9</c:v>
                </c:pt>
                <c:pt idx="26">
                  <c:v>54.8</c:v>
                </c:pt>
                <c:pt idx="27">
                  <c:v>62.7</c:v>
                </c:pt>
                <c:pt idx="28">
                  <c:v>50.8</c:v>
                </c:pt>
                <c:pt idx="29">
                  <c:v>21.9</c:v>
                </c:pt>
                <c:pt idx="30">
                  <c:v>10.1</c:v>
                </c:pt>
                <c:pt idx="31">
                  <c:v>98.9</c:v>
                </c:pt>
                <c:pt idx="32">
                  <c:v>12.9</c:v>
                </c:pt>
                <c:pt idx="33">
                  <c:v>50.7</c:v>
                </c:pt>
                <c:pt idx="34">
                  <c:v>41.2</c:v>
                </c:pt>
                <c:pt idx="35">
                  <c:v>79.599999999999994</c:v>
                </c:pt>
                <c:pt idx="36">
                  <c:v>62.5</c:v>
                </c:pt>
                <c:pt idx="37">
                  <c:v>49.3</c:v>
                </c:pt>
                <c:pt idx="38">
                  <c:v>83.2</c:v>
                </c:pt>
                <c:pt idx="39">
                  <c:v>17.399999999999999</c:v>
                </c:pt>
                <c:pt idx="40">
                  <c:v>8.2000000000000011</c:v>
                </c:pt>
                <c:pt idx="41">
                  <c:v>64.2</c:v>
                </c:pt>
                <c:pt idx="42">
                  <c:v>85.7</c:v>
                </c:pt>
                <c:pt idx="43">
                  <c:v>44.3</c:v>
                </c:pt>
                <c:pt idx="44">
                  <c:v>5.2</c:v>
                </c:pt>
                <c:pt idx="45">
                  <c:v>73.099999999999994</c:v>
                </c:pt>
                <c:pt idx="46">
                  <c:v>12.1</c:v>
                </c:pt>
                <c:pt idx="47">
                  <c:v>76.900000000000006</c:v>
                </c:pt>
                <c:pt idx="48">
                  <c:v>82.2</c:v>
                </c:pt>
                <c:pt idx="49">
                  <c:v>99.8</c:v>
                </c:pt>
                <c:pt idx="50">
                  <c:v>91.3</c:v>
                </c:pt>
                <c:pt idx="51">
                  <c:v>44.1</c:v>
                </c:pt>
                <c:pt idx="52">
                  <c:v>77.2</c:v>
                </c:pt>
                <c:pt idx="53">
                  <c:v>18.8</c:v>
                </c:pt>
                <c:pt idx="54">
                  <c:v>11.9</c:v>
                </c:pt>
                <c:pt idx="55">
                  <c:v>59.1</c:v>
                </c:pt>
                <c:pt idx="56">
                  <c:v>58.8</c:v>
                </c:pt>
                <c:pt idx="57">
                  <c:v>9.9</c:v>
                </c:pt>
                <c:pt idx="58">
                  <c:v>8.1</c:v>
                </c:pt>
                <c:pt idx="59">
                  <c:v>82</c:v>
                </c:pt>
                <c:pt idx="60">
                  <c:v>1.4</c:v>
                </c:pt>
                <c:pt idx="61">
                  <c:v>49</c:v>
                </c:pt>
                <c:pt idx="62">
                  <c:v>69.3</c:v>
                </c:pt>
                <c:pt idx="63">
                  <c:v>86.5</c:v>
                </c:pt>
                <c:pt idx="64">
                  <c:v>27.6</c:v>
                </c:pt>
                <c:pt idx="65">
                  <c:v>8.7000000000000011</c:v>
                </c:pt>
                <c:pt idx="66">
                  <c:v>24.9</c:v>
                </c:pt>
                <c:pt idx="67">
                  <c:v>1.9000000000000001</c:v>
                </c:pt>
                <c:pt idx="68">
                  <c:v>83.2</c:v>
                </c:pt>
                <c:pt idx="69">
                  <c:v>80.5</c:v>
                </c:pt>
                <c:pt idx="70">
                  <c:v>44.2</c:v>
                </c:pt>
                <c:pt idx="71">
                  <c:v>71.8</c:v>
                </c:pt>
                <c:pt idx="72">
                  <c:v>8.1</c:v>
                </c:pt>
                <c:pt idx="73">
                  <c:v>89.7</c:v>
                </c:pt>
                <c:pt idx="74">
                  <c:v>38.1</c:v>
                </c:pt>
                <c:pt idx="75">
                  <c:v>26.7</c:v>
                </c:pt>
                <c:pt idx="76">
                  <c:v>55.3</c:v>
                </c:pt>
                <c:pt idx="77">
                  <c:v>63.6</c:v>
                </c:pt>
                <c:pt idx="78">
                  <c:v>30.4</c:v>
                </c:pt>
                <c:pt idx="79">
                  <c:v>75.8</c:v>
                </c:pt>
                <c:pt idx="80">
                  <c:v>36.300000000000004</c:v>
                </c:pt>
                <c:pt idx="81">
                  <c:v>75.599999999999994</c:v>
                </c:pt>
                <c:pt idx="82">
                  <c:v>10.9</c:v>
                </c:pt>
                <c:pt idx="83">
                  <c:v>66.599999999999994</c:v>
                </c:pt>
                <c:pt idx="84">
                  <c:v>85.5</c:v>
                </c:pt>
                <c:pt idx="85">
                  <c:v>78.599999999999994</c:v>
                </c:pt>
                <c:pt idx="86">
                  <c:v>33.4</c:v>
                </c:pt>
                <c:pt idx="87">
                  <c:v>73</c:v>
                </c:pt>
                <c:pt idx="88">
                  <c:v>51.7</c:v>
                </c:pt>
                <c:pt idx="89">
                  <c:v>81</c:v>
                </c:pt>
                <c:pt idx="90">
                  <c:v>49.5</c:v>
                </c:pt>
                <c:pt idx="91">
                  <c:v>61.7</c:v>
                </c:pt>
                <c:pt idx="92">
                  <c:v>34.200000000000003</c:v>
                </c:pt>
                <c:pt idx="93">
                  <c:v>8.1</c:v>
                </c:pt>
                <c:pt idx="94">
                  <c:v>41.3</c:v>
                </c:pt>
                <c:pt idx="95">
                  <c:v>64.2</c:v>
                </c:pt>
                <c:pt idx="96">
                  <c:v>88.7</c:v>
                </c:pt>
                <c:pt idx="97">
                  <c:v>57.3</c:v>
                </c:pt>
                <c:pt idx="98">
                  <c:v>8.1</c:v>
                </c:pt>
                <c:pt idx="99">
                  <c:v>104.2</c:v>
                </c:pt>
                <c:pt idx="100">
                  <c:v>0</c:v>
                </c:pt>
                <c:pt idx="101">
                  <c:v>15.5</c:v>
                </c:pt>
                <c:pt idx="102">
                  <c:v>35.700000000000003</c:v>
                </c:pt>
                <c:pt idx="103">
                  <c:v>4.5999999999999996</c:v>
                </c:pt>
                <c:pt idx="104">
                  <c:v>9.6</c:v>
                </c:pt>
                <c:pt idx="105">
                  <c:v>41.8</c:v>
                </c:pt>
                <c:pt idx="106">
                  <c:v>92</c:v>
                </c:pt>
                <c:pt idx="107">
                  <c:v>61.1</c:v>
                </c:pt>
                <c:pt idx="108">
                  <c:v>15.7</c:v>
                </c:pt>
                <c:pt idx="109">
                  <c:v>4.0999999999999996</c:v>
                </c:pt>
                <c:pt idx="110">
                  <c:v>64.599999999999994</c:v>
                </c:pt>
                <c:pt idx="111">
                  <c:v>66.900000000000006</c:v>
                </c:pt>
                <c:pt idx="112">
                  <c:v>47</c:v>
                </c:pt>
                <c:pt idx="113">
                  <c:v>70.900000000000006</c:v>
                </c:pt>
                <c:pt idx="114">
                  <c:v>69.3</c:v>
                </c:pt>
                <c:pt idx="115">
                  <c:v>44.5</c:v>
                </c:pt>
                <c:pt idx="116">
                  <c:v>31.8</c:v>
                </c:pt>
                <c:pt idx="117">
                  <c:v>88.9</c:v>
                </c:pt>
                <c:pt idx="118">
                  <c:v>49.9</c:v>
                </c:pt>
                <c:pt idx="119">
                  <c:v>7.5</c:v>
                </c:pt>
                <c:pt idx="120">
                  <c:v>12.9</c:v>
                </c:pt>
                <c:pt idx="121">
                  <c:v>48.3</c:v>
                </c:pt>
                <c:pt idx="122">
                  <c:v>83.1</c:v>
                </c:pt>
                <c:pt idx="123">
                  <c:v>64.099999999999994</c:v>
                </c:pt>
                <c:pt idx="124">
                  <c:v>70.099999999999994</c:v>
                </c:pt>
                <c:pt idx="125">
                  <c:v>78.8</c:v>
                </c:pt>
              </c:numCache>
            </c:numRef>
          </c:xVal>
          <c:yVal>
            <c:numRef>
              <c:f>IncDifChart!$T$3:$T$128</c:f>
              <c:numCache>
                <c:formatCode>General</c:formatCode>
                <c:ptCount val="126"/>
                <c:pt idx="0">
                  <c:v>0.29697415145000067</c:v>
                </c:pt>
                <c:pt idx="1">
                  <c:v>0.19710536901666675</c:v>
                </c:pt>
                <c:pt idx="2">
                  <c:v>0.15729642031666727</c:v>
                </c:pt>
                <c:pt idx="3">
                  <c:v>0.28019493725555628</c:v>
                </c:pt>
                <c:pt idx="4">
                  <c:v>0.41211302409444511</c:v>
                </c:pt>
                <c:pt idx="5">
                  <c:v>0.66057017052222222</c:v>
                </c:pt>
                <c:pt idx="6">
                  <c:v>0.22531971992777777</c:v>
                </c:pt>
                <c:pt idx="7">
                  <c:v>0.25385330348888868</c:v>
                </c:pt>
                <c:pt idx="8">
                  <c:v>0.16904643174444509</c:v>
                </c:pt>
                <c:pt idx="9">
                  <c:v>0.44878809598333336</c:v>
                </c:pt>
                <c:pt idx="10">
                  <c:v>0.64584596401111305</c:v>
                </c:pt>
                <c:pt idx="11">
                  <c:v>0.21362165773888867</c:v>
                </c:pt>
                <c:pt idx="12">
                  <c:v>0.27520153329444547</c:v>
                </c:pt>
                <c:pt idx="13">
                  <c:v>0.21992836482777847</c:v>
                </c:pt>
                <c:pt idx="14">
                  <c:v>0.11523019293888914</c:v>
                </c:pt>
                <c:pt idx="15">
                  <c:v>0.50040443954444469</c:v>
                </c:pt>
                <c:pt idx="16">
                  <c:v>0.51087132218333364</c:v>
                </c:pt>
                <c:pt idx="17">
                  <c:v>0.20162924244444483</c:v>
                </c:pt>
                <c:pt idx="18">
                  <c:v>0.25437407015000096</c:v>
                </c:pt>
                <c:pt idx="19">
                  <c:v>0.18597350230000009</c:v>
                </c:pt>
                <c:pt idx="20">
                  <c:v>0.6328686595777796</c:v>
                </c:pt>
                <c:pt idx="21">
                  <c:v>0.31963261127222325</c:v>
                </c:pt>
                <c:pt idx="22">
                  <c:v>0.20768855979444434</c:v>
                </c:pt>
                <c:pt idx="23">
                  <c:v>0.25218439820000038</c:v>
                </c:pt>
                <c:pt idx="24">
                  <c:v>0.25835186600000032</c:v>
                </c:pt>
                <c:pt idx="25">
                  <c:v>0.53860820749444638</c:v>
                </c:pt>
                <c:pt idx="26">
                  <c:v>0.38367173576666758</c:v>
                </c:pt>
                <c:pt idx="27">
                  <c:v>0.27698954255555552</c:v>
                </c:pt>
                <c:pt idx="28">
                  <c:v>0.33530696747222433</c:v>
                </c:pt>
                <c:pt idx="29">
                  <c:v>0.50671907877222078</c:v>
                </c:pt>
                <c:pt idx="30">
                  <c:v>0.6033940341166667</c:v>
                </c:pt>
                <c:pt idx="31">
                  <c:v>0.18573052010555569</c:v>
                </c:pt>
                <c:pt idx="32">
                  <c:v>0.58421788853333256</c:v>
                </c:pt>
                <c:pt idx="33">
                  <c:v>0.26119765638333248</c:v>
                </c:pt>
                <c:pt idx="34">
                  <c:v>0.27888717841666688</c:v>
                </c:pt>
                <c:pt idx="35">
                  <c:v>0.2521193533277778</c:v>
                </c:pt>
                <c:pt idx="36">
                  <c:v>0.38139455381666792</c:v>
                </c:pt>
                <c:pt idx="37">
                  <c:v>0.32929202225000032</c:v>
                </c:pt>
                <c:pt idx="38">
                  <c:v>0.31763698754444608</c:v>
                </c:pt>
                <c:pt idx="39">
                  <c:v>0.48928433452777781</c:v>
                </c:pt>
                <c:pt idx="40">
                  <c:v>0.71266762826111163</c:v>
                </c:pt>
                <c:pt idx="41">
                  <c:v>0.15619564681666717</c:v>
                </c:pt>
                <c:pt idx="42">
                  <c:v>0.26276508586111103</c:v>
                </c:pt>
                <c:pt idx="43">
                  <c:v>0.28894045057777762</c:v>
                </c:pt>
                <c:pt idx="44">
                  <c:v>0.70695299461111105</c:v>
                </c:pt>
                <c:pt idx="45">
                  <c:v>0.19345145478333381</c:v>
                </c:pt>
                <c:pt idx="46">
                  <c:v>0.47828705536666682</c:v>
                </c:pt>
                <c:pt idx="47">
                  <c:v>0.31148191784444668</c:v>
                </c:pt>
                <c:pt idx="48">
                  <c:v>0.17610359721111102</c:v>
                </c:pt>
                <c:pt idx="49">
                  <c:v>0.303495880711111</c:v>
                </c:pt>
                <c:pt idx="50">
                  <c:v>0.18388617289444498</c:v>
                </c:pt>
                <c:pt idx="51">
                  <c:v>0.30027835838333328</c:v>
                </c:pt>
                <c:pt idx="52">
                  <c:v>0.22195498236666691</c:v>
                </c:pt>
                <c:pt idx="53">
                  <c:v>0.59887541803889177</c:v>
                </c:pt>
                <c:pt idx="54">
                  <c:v>0.20105518295555547</c:v>
                </c:pt>
                <c:pt idx="55">
                  <c:v>0.45244470624444577</c:v>
                </c:pt>
                <c:pt idx="56">
                  <c:v>0.48073897544000038</c:v>
                </c:pt>
                <c:pt idx="57">
                  <c:v>0.38125086727222396</c:v>
                </c:pt>
                <c:pt idx="58">
                  <c:v>0.63244054850000064</c:v>
                </c:pt>
                <c:pt idx="59">
                  <c:v>0.25176915514999976</c:v>
                </c:pt>
                <c:pt idx="60">
                  <c:v>0.60187076182777777</c:v>
                </c:pt>
                <c:pt idx="61">
                  <c:v>0.37559729844999989</c:v>
                </c:pt>
                <c:pt idx="62">
                  <c:v>0.29933825710555645</c:v>
                </c:pt>
                <c:pt idx="63">
                  <c:v>0.23238855923333337</c:v>
                </c:pt>
                <c:pt idx="64">
                  <c:v>0.44226872388888938</c:v>
                </c:pt>
                <c:pt idx="65">
                  <c:v>0.15314740528333387</c:v>
                </c:pt>
                <c:pt idx="66">
                  <c:v>0.48443849866111111</c:v>
                </c:pt>
                <c:pt idx="67">
                  <c:v>0.46159780765000002</c:v>
                </c:pt>
                <c:pt idx="68">
                  <c:v>0.25178386871111114</c:v>
                </c:pt>
                <c:pt idx="69">
                  <c:v>0.17541736603888924</c:v>
                </c:pt>
                <c:pt idx="70">
                  <c:v>0.51371348686666496</c:v>
                </c:pt>
                <c:pt idx="71">
                  <c:v>0.17525772458888877</c:v>
                </c:pt>
                <c:pt idx="72">
                  <c:v>0.34417748535000126</c:v>
                </c:pt>
                <c:pt idx="73">
                  <c:v>0.18442358741666706</c:v>
                </c:pt>
                <c:pt idx="74">
                  <c:v>0.25107893014444566</c:v>
                </c:pt>
                <c:pt idx="75">
                  <c:v>0.60833422568333362</c:v>
                </c:pt>
                <c:pt idx="76">
                  <c:v>0.30070555881666661</c:v>
                </c:pt>
                <c:pt idx="77">
                  <c:v>0.17589689417777826</c:v>
                </c:pt>
                <c:pt idx="78">
                  <c:v>0.30059709022222231</c:v>
                </c:pt>
                <c:pt idx="79">
                  <c:v>0.21952936068888895</c:v>
                </c:pt>
                <c:pt idx="80">
                  <c:v>0.21504377886666692</c:v>
                </c:pt>
                <c:pt idx="81">
                  <c:v>0.4469767766611113</c:v>
                </c:pt>
                <c:pt idx="82">
                  <c:v>0.65578069080555712</c:v>
                </c:pt>
                <c:pt idx="83">
                  <c:v>0.21869187815555557</c:v>
                </c:pt>
                <c:pt idx="84">
                  <c:v>0.20573626188333394</c:v>
                </c:pt>
                <c:pt idx="85">
                  <c:v>0.14653304471666712</c:v>
                </c:pt>
                <c:pt idx="86">
                  <c:v>0.36299926583889003</c:v>
                </c:pt>
                <c:pt idx="87">
                  <c:v>0.24062159744444445</c:v>
                </c:pt>
                <c:pt idx="88">
                  <c:v>0.39512808362777946</c:v>
                </c:pt>
                <c:pt idx="89">
                  <c:v>0.17024855967222274</c:v>
                </c:pt>
                <c:pt idx="90">
                  <c:v>0.22970000732777773</c:v>
                </c:pt>
                <c:pt idx="91">
                  <c:v>0.38772591359444619</c:v>
                </c:pt>
                <c:pt idx="92">
                  <c:v>0.56220371384444445</c:v>
                </c:pt>
                <c:pt idx="93">
                  <c:v>0.56494925342778102</c:v>
                </c:pt>
                <c:pt idx="94">
                  <c:v>0.48761102456111038</c:v>
                </c:pt>
                <c:pt idx="95">
                  <c:v>0.3465646907833333</c:v>
                </c:pt>
                <c:pt idx="96">
                  <c:v>0.21596455084444494</c:v>
                </c:pt>
                <c:pt idx="97">
                  <c:v>0.25547878553333347</c:v>
                </c:pt>
                <c:pt idx="98">
                  <c:v>0.20726992787777826</c:v>
                </c:pt>
                <c:pt idx="99">
                  <c:v>0.30319709768333325</c:v>
                </c:pt>
                <c:pt idx="100">
                  <c:v>0.5156580102166668</c:v>
                </c:pt>
                <c:pt idx="101">
                  <c:v>0.54897629717777785</c:v>
                </c:pt>
                <c:pt idx="102">
                  <c:v>0.45685329908888966</c:v>
                </c:pt>
                <c:pt idx="103">
                  <c:v>0.57757932748889118</c:v>
                </c:pt>
                <c:pt idx="104">
                  <c:v>0.65523087059444673</c:v>
                </c:pt>
                <c:pt idx="105">
                  <c:v>0.25482315985555581</c:v>
                </c:pt>
                <c:pt idx="106">
                  <c:v>0.20701909330000051</c:v>
                </c:pt>
                <c:pt idx="107">
                  <c:v>0.25526011152777772</c:v>
                </c:pt>
                <c:pt idx="108">
                  <c:v>0.61385025222778089</c:v>
                </c:pt>
                <c:pt idx="109">
                  <c:v>0.45881186045555616</c:v>
                </c:pt>
                <c:pt idx="110">
                  <c:v>0.28550391958333321</c:v>
                </c:pt>
                <c:pt idx="111">
                  <c:v>0.17707575885555538</c:v>
                </c:pt>
                <c:pt idx="112">
                  <c:v>0.591050759916664</c:v>
                </c:pt>
                <c:pt idx="113">
                  <c:v>0.25610540251111008</c:v>
                </c:pt>
                <c:pt idx="114">
                  <c:v>0.2397715402277778</c:v>
                </c:pt>
                <c:pt idx="115">
                  <c:v>0.38999907060555622</c:v>
                </c:pt>
                <c:pt idx="116">
                  <c:v>0.46497686241666758</c:v>
                </c:pt>
                <c:pt idx="117">
                  <c:v>0.19413792597222221</c:v>
                </c:pt>
                <c:pt idx="118">
                  <c:v>0.40823605810555524</c:v>
                </c:pt>
                <c:pt idx="119">
                  <c:v>0.74331973933889095</c:v>
                </c:pt>
                <c:pt idx="120">
                  <c:v>0.73652500723333525</c:v>
                </c:pt>
                <c:pt idx="121">
                  <c:v>0.33338731426666818</c:v>
                </c:pt>
                <c:pt idx="122">
                  <c:v>0.25227555925555567</c:v>
                </c:pt>
                <c:pt idx="123">
                  <c:v>0.22630704867777773</c:v>
                </c:pt>
                <c:pt idx="124">
                  <c:v>0.38562247187222426</c:v>
                </c:pt>
                <c:pt idx="125">
                  <c:v>0.14959559251111157</c:v>
                </c:pt>
              </c:numCache>
            </c:numRef>
          </c:yVal>
          <c:bubbleSize>
            <c:numRef>
              <c:f>IncDifChart!$U$3:$U$128</c:f>
              <c:numCache>
                <c:formatCode>General</c:formatCode>
                <c:ptCount val="126"/>
                <c:pt idx="0">
                  <c:v>3162083</c:v>
                </c:pt>
                <c:pt idx="1">
                  <c:v>38481705</c:v>
                </c:pt>
                <c:pt idx="2">
                  <c:v>20820525</c:v>
                </c:pt>
                <c:pt idx="3">
                  <c:v>2969081</c:v>
                </c:pt>
                <c:pt idx="4">
                  <c:v>22683600</c:v>
                </c:pt>
                <c:pt idx="5">
                  <c:v>8462446</c:v>
                </c:pt>
                <c:pt idx="6">
                  <c:v>9297507</c:v>
                </c:pt>
                <c:pt idx="7">
                  <c:v>1317827</c:v>
                </c:pt>
                <c:pt idx="8">
                  <c:v>154695368</c:v>
                </c:pt>
                <c:pt idx="9">
                  <c:v>9464000</c:v>
                </c:pt>
                <c:pt idx="10">
                  <c:v>11142157</c:v>
                </c:pt>
                <c:pt idx="11">
                  <c:v>10050702</c:v>
                </c:pt>
                <c:pt idx="12">
                  <c:v>741822</c:v>
                </c:pt>
                <c:pt idx="13">
                  <c:v>10496285</c:v>
                </c:pt>
                <c:pt idx="14">
                  <c:v>2003910</c:v>
                </c:pt>
                <c:pt idx="15">
                  <c:v>198656019</c:v>
                </c:pt>
                <c:pt idx="16">
                  <c:v>7304632</c:v>
                </c:pt>
                <c:pt idx="17">
                  <c:v>16460141</c:v>
                </c:pt>
                <c:pt idx="18">
                  <c:v>9849569</c:v>
                </c:pt>
                <c:pt idx="19">
                  <c:v>14864646</c:v>
                </c:pt>
                <c:pt idx="20">
                  <c:v>34880491</c:v>
                </c:pt>
                <c:pt idx="21">
                  <c:v>494401</c:v>
                </c:pt>
                <c:pt idx="22">
                  <c:v>4525209</c:v>
                </c:pt>
                <c:pt idx="23">
                  <c:v>12448175</c:v>
                </c:pt>
                <c:pt idx="24">
                  <c:v>17464814</c:v>
                </c:pt>
                <c:pt idx="25">
                  <c:v>1350695000</c:v>
                </c:pt>
                <c:pt idx="26">
                  <c:v>47704427</c:v>
                </c:pt>
                <c:pt idx="27">
                  <c:v>717503</c:v>
                </c:pt>
                <c:pt idx="28">
                  <c:v>4805295</c:v>
                </c:pt>
                <c:pt idx="29">
                  <c:v>4267000</c:v>
                </c:pt>
                <c:pt idx="30">
                  <c:v>10514810</c:v>
                </c:pt>
                <c:pt idx="31">
                  <c:v>65705093</c:v>
                </c:pt>
                <c:pt idx="32">
                  <c:v>5590478</c:v>
                </c:pt>
                <c:pt idx="33">
                  <c:v>71684</c:v>
                </c:pt>
                <c:pt idx="34">
                  <c:v>10276621</c:v>
                </c:pt>
                <c:pt idx="35">
                  <c:v>15492264</c:v>
                </c:pt>
                <c:pt idx="36">
                  <c:v>80721874</c:v>
                </c:pt>
                <c:pt idx="37">
                  <c:v>6297394</c:v>
                </c:pt>
                <c:pt idx="38">
                  <c:v>91728849</c:v>
                </c:pt>
                <c:pt idx="39">
                  <c:v>5414293</c:v>
                </c:pt>
                <c:pt idx="40">
                  <c:v>65696689</c:v>
                </c:pt>
                <c:pt idx="41">
                  <c:v>1632572</c:v>
                </c:pt>
                <c:pt idx="42">
                  <c:v>1791225</c:v>
                </c:pt>
                <c:pt idx="43">
                  <c:v>4511800</c:v>
                </c:pt>
                <c:pt idx="44">
                  <c:v>81889839</c:v>
                </c:pt>
                <c:pt idx="45">
                  <c:v>25366462</c:v>
                </c:pt>
                <c:pt idx="46">
                  <c:v>11280167</c:v>
                </c:pt>
                <c:pt idx="47">
                  <c:v>15082831</c:v>
                </c:pt>
                <c:pt idx="48">
                  <c:v>11451273</c:v>
                </c:pt>
                <c:pt idx="49">
                  <c:v>1663558</c:v>
                </c:pt>
                <c:pt idx="50">
                  <c:v>795369</c:v>
                </c:pt>
                <c:pt idx="51">
                  <c:v>10173775</c:v>
                </c:pt>
                <c:pt idx="52">
                  <c:v>7935846</c:v>
                </c:pt>
                <c:pt idx="53">
                  <c:v>9943755</c:v>
                </c:pt>
                <c:pt idx="54">
                  <c:v>320137</c:v>
                </c:pt>
                <c:pt idx="55">
                  <c:v>1236686732</c:v>
                </c:pt>
                <c:pt idx="56">
                  <c:v>246864191</c:v>
                </c:pt>
                <c:pt idx="57">
                  <c:v>4588798</c:v>
                </c:pt>
                <c:pt idx="58">
                  <c:v>60917978</c:v>
                </c:pt>
                <c:pt idx="59">
                  <c:v>19839750</c:v>
                </c:pt>
                <c:pt idx="60">
                  <c:v>127561489</c:v>
                </c:pt>
                <c:pt idx="61">
                  <c:v>6318000</c:v>
                </c:pt>
                <c:pt idx="62">
                  <c:v>43178141</c:v>
                </c:pt>
                <c:pt idx="63">
                  <c:v>6645827</c:v>
                </c:pt>
                <c:pt idx="64">
                  <c:v>2025473</c:v>
                </c:pt>
                <c:pt idx="65">
                  <c:v>2051545</c:v>
                </c:pt>
                <c:pt idx="66">
                  <c:v>2985509</c:v>
                </c:pt>
                <c:pt idx="67">
                  <c:v>531441</c:v>
                </c:pt>
                <c:pt idx="68">
                  <c:v>22293914</c:v>
                </c:pt>
                <c:pt idx="69">
                  <c:v>15906483</c:v>
                </c:pt>
                <c:pt idx="70">
                  <c:v>29239927</c:v>
                </c:pt>
                <c:pt idx="71">
                  <c:v>14853572</c:v>
                </c:pt>
                <c:pt idx="72">
                  <c:v>418366</c:v>
                </c:pt>
                <c:pt idx="73">
                  <c:v>3796141</c:v>
                </c:pt>
                <c:pt idx="74">
                  <c:v>1291456</c:v>
                </c:pt>
                <c:pt idx="75">
                  <c:v>120847477</c:v>
                </c:pt>
                <c:pt idx="76">
                  <c:v>3559541</c:v>
                </c:pt>
                <c:pt idx="77">
                  <c:v>2796484</c:v>
                </c:pt>
                <c:pt idx="78">
                  <c:v>32521143</c:v>
                </c:pt>
                <c:pt idx="79">
                  <c:v>25203395</c:v>
                </c:pt>
                <c:pt idx="80">
                  <c:v>2259393</c:v>
                </c:pt>
                <c:pt idx="81">
                  <c:v>27474377</c:v>
                </c:pt>
                <c:pt idx="82">
                  <c:v>16767705</c:v>
                </c:pt>
                <c:pt idx="83">
                  <c:v>5991733</c:v>
                </c:pt>
                <c:pt idx="84">
                  <c:v>17157042</c:v>
                </c:pt>
                <c:pt idx="85">
                  <c:v>168833776</c:v>
                </c:pt>
                <c:pt idx="86">
                  <c:v>5018869</c:v>
                </c:pt>
                <c:pt idx="87">
                  <c:v>179160111</c:v>
                </c:pt>
                <c:pt idx="88">
                  <c:v>3802281</c:v>
                </c:pt>
                <c:pt idx="89">
                  <c:v>7167010</c:v>
                </c:pt>
                <c:pt idx="90">
                  <c:v>29987800</c:v>
                </c:pt>
                <c:pt idx="91">
                  <c:v>96706764</c:v>
                </c:pt>
                <c:pt idx="92">
                  <c:v>38542737</c:v>
                </c:pt>
                <c:pt idx="93">
                  <c:v>10526703</c:v>
                </c:pt>
                <c:pt idx="94">
                  <c:v>21326905</c:v>
                </c:pt>
                <c:pt idx="95">
                  <c:v>143533000</c:v>
                </c:pt>
                <c:pt idx="96">
                  <c:v>11457801</c:v>
                </c:pt>
                <c:pt idx="97">
                  <c:v>13726021</c:v>
                </c:pt>
                <c:pt idx="98">
                  <c:v>87784.907519999979</c:v>
                </c:pt>
                <c:pt idx="99">
                  <c:v>5978727</c:v>
                </c:pt>
                <c:pt idx="100">
                  <c:v>5312400</c:v>
                </c:pt>
                <c:pt idx="101">
                  <c:v>5410267</c:v>
                </c:pt>
                <c:pt idx="102">
                  <c:v>51189306.610000007</c:v>
                </c:pt>
                <c:pt idx="103">
                  <c:v>50004000</c:v>
                </c:pt>
                <c:pt idx="104">
                  <c:v>46217961</c:v>
                </c:pt>
                <c:pt idx="105">
                  <c:v>20328000</c:v>
                </c:pt>
                <c:pt idx="106">
                  <c:v>37195349</c:v>
                </c:pt>
                <c:pt idx="107">
                  <c:v>1230985</c:v>
                </c:pt>
                <c:pt idx="108">
                  <c:v>9516617</c:v>
                </c:pt>
                <c:pt idx="109">
                  <c:v>7997152</c:v>
                </c:pt>
                <c:pt idx="110">
                  <c:v>22399254</c:v>
                </c:pt>
                <c:pt idx="111">
                  <c:v>8008990</c:v>
                </c:pt>
                <c:pt idx="112">
                  <c:v>66785001</c:v>
                </c:pt>
                <c:pt idx="113">
                  <c:v>6642928</c:v>
                </c:pt>
                <c:pt idx="114">
                  <c:v>1337439</c:v>
                </c:pt>
                <c:pt idx="115">
                  <c:v>10777500</c:v>
                </c:pt>
                <c:pt idx="116">
                  <c:v>73997128</c:v>
                </c:pt>
                <c:pt idx="117">
                  <c:v>36345860</c:v>
                </c:pt>
                <c:pt idx="118">
                  <c:v>45593300</c:v>
                </c:pt>
                <c:pt idx="119">
                  <c:v>63227526</c:v>
                </c:pt>
                <c:pt idx="120">
                  <c:v>313914040</c:v>
                </c:pt>
                <c:pt idx="121">
                  <c:v>3395253</c:v>
                </c:pt>
                <c:pt idx="122">
                  <c:v>29776850</c:v>
                </c:pt>
                <c:pt idx="123">
                  <c:v>29954782</c:v>
                </c:pt>
                <c:pt idx="124">
                  <c:v>88775500</c:v>
                </c:pt>
                <c:pt idx="125">
                  <c:v>14075099</c:v>
                </c:pt>
              </c:numCache>
            </c:numRef>
          </c:bubbleSize>
          <c:bubble3D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100"/>
        <c:showNegBubbles val="0"/>
        <c:axId val="395801104"/>
        <c:axId val="395797576"/>
      </c:bubbleChart>
      <c:valAx>
        <c:axId val="395801104"/>
        <c:scaling>
          <c:orientation val="minMax"/>
          <c:max val="100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is-IS"/>
                  <a:t>Natural capital as % of tangible capital 2005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5797576"/>
        <c:crosses val="autoZero"/>
        <c:crossBetween val="midCat"/>
        <c:majorUnit val="20"/>
      </c:valAx>
      <c:valAx>
        <c:axId val="395797576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is-IS"/>
                  <a:t>Export diversification index 1996-2012</a:t>
                </a:r>
              </a:p>
            </c:rich>
          </c:tx>
          <c:layout>
            <c:manualLayout>
              <c:xMode val="edge"/>
              <c:yMode val="edge"/>
              <c:x val="3.4577598864211266E-2"/>
              <c:y val="0.1197885347765083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580110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ubbleChart>
        <c:varyColors val="0"/>
        <c:ser>
          <c:idx val="0"/>
          <c:order val="0"/>
          <c:spPr>
            <a:solidFill>
              <a:schemeClr val="accent1">
                <a:alpha val="75000"/>
              </a:schemeClr>
            </a:solidFill>
            <a:ln>
              <a:noFill/>
            </a:ln>
            <a:effectLst/>
          </c:spPr>
          <c:invertIfNegative val="0"/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1"/>
            <c:dispEq val="1"/>
            <c:trendlineLbl>
              <c:layout>
                <c:manualLayout>
                  <c:x val="0.15214553011981133"/>
                  <c:y val="0.56704092437706388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xVal>
            <c:numRef>
              <c:f>IncDifChart!$K$2:$K$129</c:f>
              <c:numCache>
                <c:formatCode>General</c:formatCode>
                <c:ptCount val="128"/>
                <c:pt idx="0">
                  <c:v>0.24442909612777838</c:v>
                </c:pt>
                <c:pt idx="1">
                  <c:v>0.29697415145000067</c:v>
                </c:pt>
                <c:pt idx="2">
                  <c:v>0.19710536901666675</c:v>
                </c:pt>
                <c:pt idx="3">
                  <c:v>0.15729642031666727</c:v>
                </c:pt>
                <c:pt idx="4">
                  <c:v>0.28019493725555628</c:v>
                </c:pt>
                <c:pt idx="5">
                  <c:v>0.41211302409444511</c:v>
                </c:pt>
                <c:pt idx="6">
                  <c:v>0.66057017052222222</c:v>
                </c:pt>
                <c:pt idx="7">
                  <c:v>0.22531971992777777</c:v>
                </c:pt>
                <c:pt idx="8">
                  <c:v>0.25385330348888868</c:v>
                </c:pt>
                <c:pt idx="9">
                  <c:v>0.16904643174444509</c:v>
                </c:pt>
                <c:pt idx="10">
                  <c:v>0.44878809598333336</c:v>
                </c:pt>
                <c:pt idx="11">
                  <c:v>0.64584596401111305</c:v>
                </c:pt>
                <c:pt idx="12">
                  <c:v>0.21362165773888867</c:v>
                </c:pt>
                <c:pt idx="13">
                  <c:v>0.27520153329444547</c:v>
                </c:pt>
                <c:pt idx="14">
                  <c:v>0.21992836482777847</c:v>
                </c:pt>
                <c:pt idx="15">
                  <c:v>0.11523019293888914</c:v>
                </c:pt>
                <c:pt idx="16">
                  <c:v>0.50040443954444469</c:v>
                </c:pt>
                <c:pt idx="17">
                  <c:v>0.51087132218333364</c:v>
                </c:pt>
                <c:pt idx="18">
                  <c:v>0.20162924244444483</c:v>
                </c:pt>
                <c:pt idx="19">
                  <c:v>0.25437407015000096</c:v>
                </c:pt>
                <c:pt idx="20">
                  <c:v>0.18597350230000009</c:v>
                </c:pt>
                <c:pt idx="21">
                  <c:v>0.6328686595777796</c:v>
                </c:pt>
                <c:pt idx="22">
                  <c:v>0.31963261127222325</c:v>
                </c:pt>
                <c:pt idx="23">
                  <c:v>0.20768855979444434</c:v>
                </c:pt>
                <c:pt idx="24">
                  <c:v>0.25218439820000038</c:v>
                </c:pt>
                <c:pt idx="25">
                  <c:v>0.25835186600000032</c:v>
                </c:pt>
                <c:pt idx="26">
                  <c:v>0.53860820749444638</c:v>
                </c:pt>
                <c:pt idx="27">
                  <c:v>0.38367173576666758</c:v>
                </c:pt>
                <c:pt idx="28">
                  <c:v>0.27698954255555552</c:v>
                </c:pt>
                <c:pt idx="29">
                  <c:v>0.33530696747222433</c:v>
                </c:pt>
                <c:pt idx="30">
                  <c:v>0.50671907877222078</c:v>
                </c:pt>
                <c:pt idx="31">
                  <c:v>0.6033940341166667</c:v>
                </c:pt>
                <c:pt idx="32">
                  <c:v>0.18573052010555569</c:v>
                </c:pt>
                <c:pt idx="33">
                  <c:v>0.58421788853333256</c:v>
                </c:pt>
                <c:pt idx="34">
                  <c:v>0.26119765638333248</c:v>
                </c:pt>
                <c:pt idx="35">
                  <c:v>0.27888717841666688</c:v>
                </c:pt>
                <c:pt idx="36">
                  <c:v>0.2521193533277778</c:v>
                </c:pt>
                <c:pt idx="37">
                  <c:v>0.38139455381666792</c:v>
                </c:pt>
                <c:pt idx="38">
                  <c:v>0.32929202225000032</c:v>
                </c:pt>
                <c:pt idx="39">
                  <c:v>0.31763698754444608</c:v>
                </c:pt>
                <c:pt idx="40">
                  <c:v>0.48928433452777781</c:v>
                </c:pt>
                <c:pt idx="41">
                  <c:v>0.71266762826111163</c:v>
                </c:pt>
                <c:pt idx="42">
                  <c:v>0.15619564681666717</c:v>
                </c:pt>
                <c:pt idx="43">
                  <c:v>0.26276508586111103</c:v>
                </c:pt>
                <c:pt idx="44">
                  <c:v>0.28894045057777762</c:v>
                </c:pt>
                <c:pt idx="45">
                  <c:v>0.70695299461111105</c:v>
                </c:pt>
                <c:pt idx="46">
                  <c:v>0.19345145478333381</c:v>
                </c:pt>
                <c:pt idx="47">
                  <c:v>0.47828705536666682</c:v>
                </c:pt>
                <c:pt idx="48">
                  <c:v>0.31148191784444668</c:v>
                </c:pt>
                <c:pt idx="49">
                  <c:v>0.17610359721111102</c:v>
                </c:pt>
                <c:pt idx="50">
                  <c:v>0.303495880711111</c:v>
                </c:pt>
                <c:pt idx="51">
                  <c:v>0.18388617289444498</c:v>
                </c:pt>
                <c:pt idx="52">
                  <c:v>0.30027835838333328</c:v>
                </c:pt>
                <c:pt idx="53">
                  <c:v>0.22195498236666691</c:v>
                </c:pt>
                <c:pt idx="54">
                  <c:v>0.59887541803889177</c:v>
                </c:pt>
                <c:pt idx="55">
                  <c:v>0.20105518295555547</c:v>
                </c:pt>
                <c:pt idx="56">
                  <c:v>0.45244470624444577</c:v>
                </c:pt>
                <c:pt idx="57">
                  <c:v>0.48073897544000038</c:v>
                </c:pt>
                <c:pt idx="58">
                  <c:v>0.38125086727222396</c:v>
                </c:pt>
                <c:pt idx="59">
                  <c:v>0.63244054850000064</c:v>
                </c:pt>
                <c:pt idx="60">
                  <c:v>0.25176915514999976</c:v>
                </c:pt>
                <c:pt idx="61">
                  <c:v>0.60187076182777777</c:v>
                </c:pt>
                <c:pt idx="62">
                  <c:v>0.37559729844999989</c:v>
                </c:pt>
                <c:pt idx="63">
                  <c:v>0.29933825710555645</c:v>
                </c:pt>
                <c:pt idx="64">
                  <c:v>0.23238855923333337</c:v>
                </c:pt>
                <c:pt idx="65">
                  <c:v>0.44226872388888938</c:v>
                </c:pt>
                <c:pt idx="66">
                  <c:v>0.15314740528333387</c:v>
                </c:pt>
                <c:pt idx="67">
                  <c:v>0.20520534447222322</c:v>
                </c:pt>
                <c:pt idx="68">
                  <c:v>0.48443849866111111</c:v>
                </c:pt>
                <c:pt idx="69">
                  <c:v>0.46159780765000002</c:v>
                </c:pt>
                <c:pt idx="70">
                  <c:v>0.25178386871111114</c:v>
                </c:pt>
                <c:pt idx="71">
                  <c:v>0.17541736603888924</c:v>
                </c:pt>
                <c:pt idx="72">
                  <c:v>0.51371348686666496</c:v>
                </c:pt>
                <c:pt idx="73">
                  <c:v>0.17525772458888877</c:v>
                </c:pt>
                <c:pt idx="74">
                  <c:v>0.34417748535000126</c:v>
                </c:pt>
                <c:pt idx="75">
                  <c:v>0.18442358741666706</c:v>
                </c:pt>
                <c:pt idx="76">
                  <c:v>0.25107893014444566</c:v>
                </c:pt>
                <c:pt idx="77">
                  <c:v>0.60833422568333362</c:v>
                </c:pt>
                <c:pt idx="78">
                  <c:v>0.30070555881666661</c:v>
                </c:pt>
                <c:pt idx="79">
                  <c:v>0.17589689417777826</c:v>
                </c:pt>
                <c:pt idx="80">
                  <c:v>0.30059709022222231</c:v>
                </c:pt>
                <c:pt idx="81">
                  <c:v>0.21952936068888895</c:v>
                </c:pt>
                <c:pt idx="82">
                  <c:v>0.21504377886666692</c:v>
                </c:pt>
                <c:pt idx="83">
                  <c:v>0.4469767766611113</c:v>
                </c:pt>
                <c:pt idx="84">
                  <c:v>0.65578069080555712</c:v>
                </c:pt>
                <c:pt idx="85">
                  <c:v>0.21869187815555557</c:v>
                </c:pt>
                <c:pt idx="86">
                  <c:v>0.20573626188333394</c:v>
                </c:pt>
                <c:pt idx="87">
                  <c:v>0.14653304471666712</c:v>
                </c:pt>
                <c:pt idx="88">
                  <c:v>0.36299926583889003</c:v>
                </c:pt>
                <c:pt idx="89">
                  <c:v>0.24062159744444445</c:v>
                </c:pt>
                <c:pt idx="90">
                  <c:v>0.39512808362777946</c:v>
                </c:pt>
                <c:pt idx="91">
                  <c:v>0.17024855967222274</c:v>
                </c:pt>
                <c:pt idx="92">
                  <c:v>0.22970000732777773</c:v>
                </c:pt>
                <c:pt idx="93">
                  <c:v>0.38772591359444619</c:v>
                </c:pt>
                <c:pt idx="94">
                  <c:v>0.56220371384444445</c:v>
                </c:pt>
                <c:pt idx="95">
                  <c:v>0.56494925342778102</c:v>
                </c:pt>
                <c:pt idx="96">
                  <c:v>0.48761102456111038</c:v>
                </c:pt>
                <c:pt idx="97">
                  <c:v>0.3465646907833333</c:v>
                </c:pt>
                <c:pt idx="98">
                  <c:v>0.21596455084444494</c:v>
                </c:pt>
                <c:pt idx="99">
                  <c:v>0.25547878553333347</c:v>
                </c:pt>
                <c:pt idx="100">
                  <c:v>0.20726992787777826</c:v>
                </c:pt>
                <c:pt idx="101">
                  <c:v>0.30319709768333325</c:v>
                </c:pt>
                <c:pt idx="102">
                  <c:v>0.5156580102166668</c:v>
                </c:pt>
                <c:pt idx="103">
                  <c:v>0.54897629717777785</c:v>
                </c:pt>
                <c:pt idx="104">
                  <c:v>0.45685329908888966</c:v>
                </c:pt>
                <c:pt idx="105">
                  <c:v>0.57757932748889118</c:v>
                </c:pt>
                <c:pt idx="106">
                  <c:v>0.65523087059444673</c:v>
                </c:pt>
                <c:pt idx="107">
                  <c:v>0.25482315985555581</c:v>
                </c:pt>
                <c:pt idx="108">
                  <c:v>0.20701909330000051</c:v>
                </c:pt>
                <c:pt idx="109">
                  <c:v>0.25526011152777772</c:v>
                </c:pt>
                <c:pt idx="110">
                  <c:v>0.61385025222778089</c:v>
                </c:pt>
                <c:pt idx="111">
                  <c:v>0.45881186045555616</c:v>
                </c:pt>
                <c:pt idx="112">
                  <c:v>0.28550391958333321</c:v>
                </c:pt>
                <c:pt idx="113">
                  <c:v>0.17707575885555538</c:v>
                </c:pt>
                <c:pt idx="114">
                  <c:v>0.591050759916664</c:v>
                </c:pt>
                <c:pt idx="115">
                  <c:v>0.25610540251111008</c:v>
                </c:pt>
                <c:pt idx="116">
                  <c:v>0.2397715402277778</c:v>
                </c:pt>
                <c:pt idx="117">
                  <c:v>0.38999907060555622</c:v>
                </c:pt>
                <c:pt idx="118">
                  <c:v>0.46497686241666758</c:v>
                </c:pt>
                <c:pt idx="119">
                  <c:v>0.19413792597222221</c:v>
                </c:pt>
                <c:pt idx="120">
                  <c:v>0.40823605810555524</c:v>
                </c:pt>
                <c:pt idx="121">
                  <c:v>0.74331973933889095</c:v>
                </c:pt>
                <c:pt idx="122">
                  <c:v>0.73652500723333525</c:v>
                </c:pt>
                <c:pt idx="123">
                  <c:v>0.33338731426666818</c:v>
                </c:pt>
                <c:pt idx="124">
                  <c:v>0.25227555925555567</c:v>
                </c:pt>
                <c:pt idx="125">
                  <c:v>0.22630704867777773</c:v>
                </c:pt>
                <c:pt idx="126">
                  <c:v>0.38562247187222426</c:v>
                </c:pt>
                <c:pt idx="127">
                  <c:v>0.14959559251111157</c:v>
                </c:pt>
              </c:numCache>
            </c:numRef>
          </c:xVal>
          <c:yVal>
            <c:numRef>
              <c:f>IncDifChart!$L$2:$L$129</c:f>
              <c:numCache>
                <c:formatCode>General</c:formatCode>
                <c:ptCount val="128"/>
                <c:pt idx="0">
                  <c:v>7.352441100243583</c:v>
                </c:pt>
                <c:pt idx="1">
                  <c:v>9.135616825780275</c:v>
                </c:pt>
                <c:pt idx="2">
                  <c:v>9.0312137060787094</c:v>
                </c:pt>
                <c:pt idx="3">
                  <c:v>8.5941542325523663</c:v>
                </c:pt>
                <c:pt idx="4">
                  <c:v>9.0847771490008125</c:v>
                </c:pt>
                <c:pt idx="5">
                  <c:v>10.675907913990581</c:v>
                </c:pt>
                <c:pt idx="6">
                  <c:v>10.677984278792406</c:v>
                </c:pt>
                <c:pt idx="7">
                  <c:v>9.138844370271098</c:v>
                </c:pt>
                <c:pt idx="8">
                  <c:v>10.275740526438179</c:v>
                </c:pt>
                <c:pt idx="9">
                  <c:v>7.6157910720358295</c:v>
                </c:pt>
                <c:pt idx="10">
                  <c:v>9.6131352515284725</c:v>
                </c:pt>
                <c:pt idx="11">
                  <c:v>10.593128593766785</c:v>
                </c:pt>
                <c:pt idx="12">
                  <c:v>7.3460102099132865</c:v>
                </c:pt>
                <c:pt idx="13">
                  <c:v>8.7323045710331719</c:v>
                </c:pt>
                <c:pt idx="14">
                  <c:v>8.4929004988472219</c:v>
                </c:pt>
                <c:pt idx="15">
                  <c:v>9.684086987500752</c:v>
                </c:pt>
                <c:pt idx="16">
                  <c:v>9.3527076132631422</c:v>
                </c:pt>
                <c:pt idx="17">
                  <c:v>9.6453642823258914</c:v>
                </c:pt>
                <c:pt idx="18">
                  <c:v>7.3065313989395051</c:v>
                </c:pt>
                <c:pt idx="19">
                  <c:v>6.309918278226494</c:v>
                </c:pt>
                <c:pt idx="20">
                  <c:v>7.7536235465597461</c:v>
                </c:pt>
                <c:pt idx="21">
                  <c:v>10.657964988247679</c:v>
                </c:pt>
                <c:pt idx="22">
                  <c:v>8.5030942670367367</c:v>
                </c:pt>
                <c:pt idx="23">
                  <c:v>6.9847163201182658</c:v>
                </c:pt>
                <c:pt idx="24">
                  <c:v>7.3901814282264144</c:v>
                </c:pt>
                <c:pt idx="25">
                  <c:v>9.9669317250926621</c:v>
                </c:pt>
                <c:pt idx="26">
                  <c:v>9.109414453386254</c:v>
                </c:pt>
                <c:pt idx="27">
                  <c:v>9.2093398716425998</c:v>
                </c:pt>
                <c:pt idx="28">
                  <c:v>7.0983756385907855</c:v>
                </c:pt>
                <c:pt idx="29">
                  <c:v>9.4334839232903924</c:v>
                </c:pt>
                <c:pt idx="30">
                  <c:v>9.9134378833893351</c:v>
                </c:pt>
                <c:pt idx="31">
                  <c:v>10.115367911571628</c:v>
                </c:pt>
                <c:pt idx="32">
                  <c:v>5.9661467391236922</c:v>
                </c:pt>
                <c:pt idx="33">
                  <c:v>10.678905725528868</c:v>
                </c:pt>
                <c:pt idx="34">
                  <c:v>9.3909938716694548</c:v>
                </c:pt>
                <c:pt idx="35">
                  <c:v>9.1757489272065644</c:v>
                </c:pt>
                <c:pt idx="36">
                  <c:v>9.157993891603974</c:v>
                </c:pt>
                <c:pt idx="37">
                  <c:v>8.7718354097898175</c:v>
                </c:pt>
                <c:pt idx="38">
                  <c:v>8.8128434335171946</c:v>
                </c:pt>
                <c:pt idx="39">
                  <c:v>7.0121152943063745</c:v>
                </c:pt>
                <c:pt idx="40">
                  <c:v>10.551114217794295</c:v>
                </c:pt>
                <c:pt idx="41">
                  <c:v>10.511076844734419</c:v>
                </c:pt>
                <c:pt idx="42">
                  <c:v>9.5532206048927186</c:v>
                </c:pt>
                <c:pt idx="43">
                  <c:v>7.5120712458354655</c:v>
                </c:pt>
                <c:pt idx="44">
                  <c:v>8.6604273595021528</c:v>
                </c:pt>
                <c:pt idx="45">
                  <c:v>10.650886147928023</c:v>
                </c:pt>
                <c:pt idx="46">
                  <c:v>7.5548585210406758</c:v>
                </c:pt>
                <c:pt idx="47">
                  <c:v>10.144863872111372</c:v>
                </c:pt>
                <c:pt idx="48">
                  <c:v>8.4929004988472219</c:v>
                </c:pt>
                <c:pt idx="49">
                  <c:v>6.8772960714974287</c:v>
                </c:pt>
                <c:pt idx="50">
                  <c:v>7.0030654587864616</c:v>
                </c:pt>
                <c:pt idx="51">
                  <c:v>8.113726085970745</c:v>
                </c:pt>
                <c:pt idx="52">
                  <c:v>7.1066061377273027</c:v>
                </c:pt>
                <c:pt idx="53">
                  <c:v>8.2635904326173204</c:v>
                </c:pt>
                <c:pt idx="54">
                  <c:v>9.9383719543896181</c:v>
                </c:pt>
                <c:pt idx="55">
                  <c:v>10.418703524603412</c:v>
                </c:pt>
                <c:pt idx="56">
                  <c:v>8.2712926529794117</c:v>
                </c:pt>
                <c:pt idx="57">
                  <c:v>8.4616804814859794</c:v>
                </c:pt>
                <c:pt idx="58">
                  <c:v>10.482065278352971</c:v>
                </c:pt>
                <c:pt idx="59">
                  <c:v>10.401835654791006</c:v>
                </c:pt>
                <c:pt idx="60">
                  <c:v>7.5600804650218274</c:v>
                </c:pt>
                <c:pt idx="61">
                  <c:v>10.499573020252942</c:v>
                </c:pt>
                <c:pt idx="62">
                  <c:v>8.6961758469446782</c:v>
                </c:pt>
                <c:pt idx="63">
                  <c:v>7.4558766874918314</c:v>
                </c:pt>
                <c:pt idx="64">
                  <c:v>7.897296472595885</c:v>
                </c:pt>
                <c:pt idx="65">
                  <c:v>9.9951547410619526</c:v>
                </c:pt>
                <c:pt idx="66">
                  <c:v>7.6824824465345056</c:v>
                </c:pt>
                <c:pt idx="67">
                  <c:v>6.3630281035404694</c:v>
                </c:pt>
                <c:pt idx="68">
                  <c:v>10.067305637765523</c:v>
                </c:pt>
                <c:pt idx="69">
                  <c:v>11.004762958623722</c:v>
                </c:pt>
                <c:pt idx="70">
                  <c:v>6.8351845861472773</c:v>
                </c:pt>
                <c:pt idx="71">
                  <c:v>6.5930445341424369</c:v>
                </c:pt>
                <c:pt idx="72">
                  <c:v>9.6970782002130491</c:v>
                </c:pt>
                <c:pt idx="73">
                  <c:v>7.0387835413885416</c:v>
                </c:pt>
                <c:pt idx="74">
                  <c:v>10.203592144986466</c:v>
                </c:pt>
                <c:pt idx="75">
                  <c:v>7.8160138391590275</c:v>
                </c:pt>
                <c:pt idx="76">
                  <c:v>9.619797501353883</c:v>
                </c:pt>
                <c:pt idx="77">
                  <c:v>9.7080807561934979</c:v>
                </c:pt>
                <c:pt idx="78">
                  <c:v>8.1969879272588972</c:v>
                </c:pt>
                <c:pt idx="79">
                  <c:v>8.5211852126857757</c:v>
                </c:pt>
                <c:pt idx="80">
                  <c:v>8.5291217622814699</c:v>
                </c:pt>
                <c:pt idx="81">
                  <c:v>6.9077552789821368</c:v>
                </c:pt>
                <c:pt idx="82">
                  <c:v>8.887376485379761</c:v>
                </c:pt>
                <c:pt idx="83">
                  <c:v>7.2930176797727775</c:v>
                </c:pt>
                <c:pt idx="84">
                  <c:v>10.680746075714726</c:v>
                </c:pt>
                <c:pt idx="85">
                  <c:v>8.2661644366124918</c:v>
                </c:pt>
                <c:pt idx="86">
                  <c:v>6.6333184332803814</c:v>
                </c:pt>
                <c:pt idx="87">
                  <c:v>7.8038433035387724</c:v>
                </c:pt>
                <c:pt idx="88">
                  <c:v>11.111850705163349</c:v>
                </c:pt>
                <c:pt idx="89">
                  <c:v>7.9655455731299769</c:v>
                </c:pt>
                <c:pt idx="90">
                  <c:v>9.6257558109375161</c:v>
                </c:pt>
                <c:pt idx="91">
                  <c:v>7.9157131993821341</c:v>
                </c:pt>
                <c:pt idx="92">
                  <c:v>9.2193001133476553</c:v>
                </c:pt>
                <c:pt idx="93">
                  <c:v>8.3848040033704923</c:v>
                </c:pt>
                <c:pt idx="94">
                  <c:v>9.9603403641289248</c:v>
                </c:pt>
                <c:pt idx="95">
                  <c:v>10.117388522483401</c:v>
                </c:pt>
                <c:pt idx="96">
                  <c:v>9.7326992315558467</c:v>
                </c:pt>
                <c:pt idx="97">
                  <c:v>10.031000872835088</c:v>
                </c:pt>
                <c:pt idx="98">
                  <c:v>7.1853870155804165</c:v>
                </c:pt>
                <c:pt idx="99">
                  <c:v>7.5390270558240102</c:v>
                </c:pt>
                <c:pt idx="100">
                  <c:v>10.155801481150098</c:v>
                </c:pt>
                <c:pt idx="101">
                  <c:v>7.200424892944957</c:v>
                </c:pt>
                <c:pt idx="102">
                  <c:v>11.003931496033207</c:v>
                </c:pt>
                <c:pt idx="103">
                  <c:v>10.117388522483401</c:v>
                </c:pt>
                <c:pt idx="104">
                  <c:v>9.3065592297167594</c:v>
                </c:pt>
                <c:pt idx="105">
                  <c:v>10.340774272967277</c:v>
                </c:pt>
                <c:pt idx="106">
                  <c:v>10.363125139532686</c:v>
                </c:pt>
                <c:pt idx="107">
                  <c:v>8.7045022897212547</c:v>
                </c:pt>
                <c:pt idx="108">
                  <c:v>7.6353038862594147</c:v>
                </c:pt>
                <c:pt idx="109">
                  <c:v>8.4680029472254663</c:v>
                </c:pt>
                <c:pt idx="110">
                  <c:v>10.691490264108754</c:v>
                </c:pt>
                <c:pt idx="111">
                  <c:v>10.916723490466762</c:v>
                </c:pt>
                <c:pt idx="112">
                  <c:v>8.5409097180335483</c:v>
                </c:pt>
                <c:pt idx="113">
                  <c:v>7.6870801557831374</c:v>
                </c:pt>
                <c:pt idx="114">
                  <c:v>9.135616825780275</c:v>
                </c:pt>
                <c:pt idx="115">
                  <c:v>6.8023947633243109</c:v>
                </c:pt>
                <c:pt idx="116">
                  <c:v>10.037143937348802</c:v>
                </c:pt>
                <c:pt idx="117">
                  <c:v>9.128045129249351</c:v>
                </c:pt>
                <c:pt idx="118">
                  <c:v>9.8086272715121687</c:v>
                </c:pt>
                <c:pt idx="119">
                  <c:v>7.0210839642891401</c:v>
                </c:pt>
                <c:pt idx="120">
                  <c:v>8.8790546620422983</c:v>
                </c:pt>
                <c:pt idx="121">
                  <c:v>10.527820417095713</c:v>
                </c:pt>
                <c:pt idx="122">
                  <c:v>10.870661494724853</c:v>
                </c:pt>
                <c:pt idx="123">
                  <c:v>9.6362614886516855</c:v>
                </c:pt>
                <c:pt idx="124">
                  <c:v>8.2079469410486166</c:v>
                </c:pt>
                <c:pt idx="125">
                  <c:v>9.4665317773365967</c:v>
                </c:pt>
                <c:pt idx="126">
                  <c:v>8.1942293048197925</c:v>
                </c:pt>
                <c:pt idx="127">
                  <c:v>7.3714892952142899</c:v>
                </c:pt>
              </c:numCache>
            </c:numRef>
          </c:yVal>
          <c:bubbleSize>
            <c:numRef>
              <c:f>IncDifChart!$M$2:$M$129</c:f>
              <c:numCache>
                <c:formatCode>General</c:formatCode>
                <c:ptCount val="128"/>
                <c:pt idx="0">
                  <c:v>29824536</c:v>
                </c:pt>
                <c:pt idx="1">
                  <c:v>3162083</c:v>
                </c:pt>
                <c:pt idx="2">
                  <c:v>38481705</c:v>
                </c:pt>
                <c:pt idx="3">
                  <c:v>20820525</c:v>
                </c:pt>
                <c:pt idx="4">
                  <c:v>2969081</c:v>
                </c:pt>
                <c:pt idx="5">
                  <c:v>22683600</c:v>
                </c:pt>
                <c:pt idx="6">
                  <c:v>8462446</c:v>
                </c:pt>
                <c:pt idx="7">
                  <c:v>9297507</c:v>
                </c:pt>
                <c:pt idx="8">
                  <c:v>1317827</c:v>
                </c:pt>
                <c:pt idx="9">
                  <c:v>154695368</c:v>
                </c:pt>
                <c:pt idx="10">
                  <c:v>9464000</c:v>
                </c:pt>
                <c:pt idx="11">
                  <c:v>11142157</c:v>
                </c:pt>
                <c:pt idx="12">
                  <c:v>10050702</c:v>
                </c:pt>
                <c:pt idx="13">
                  <c:v>741822</c:v>
                </c:pt>
                <c:pt idx="14">
                  <c:v>10496285</c:v>
                </c:pt>
                <c:pt idx="15">
                  <c:v>2003910</c:v>
                </c:pt>
                <c:pt idx="16">
                  <c:v>198656019</c:v>
                </c:pt>
                <c:pt idx="17">
                  <c:v>7304632</c:v>
                </c:pt>
                <c:pt idx="18">
                  <c:v>16460141</c:v>
                </c:pt>
                <c:pt idx="19">
                  <c:v>9849569</c:v>
                </c:pt>
                <c:pt idx="20">
                  <c:v>14864646</c:v>
                </c:pt>
                <c:pt idx="21">
                  <c:v>34880491</c:v>
                </c:pt>
                <c:pt idx="22">
                  <c:v>494401</c:v>
                </c:pt>
                <c:pt idx="23">
                  <c:v>4525209</c:v>
                </c:pt>
                <c:pt idx="24">
                  <c:v>12448175</c:v>
                </c:pt>
                <c:pt idx="25">
                  <c:v>17464814</c:v>
                </c:pt>
                <c:pt idx="26">
                  <c:v>1350695000</c:v>
                </c:pt>
                <c:pt idx="27">
                  <c:v>47704427</c:v>
                </c:pt>
                <c:pt idx="28">
                  <c:v>717503</c:v>
                </c:pt>
                <c:pt idx="29">
                  <c:v>4805295</c:v>
                </c:pt>
                <c:pt idx="30">
                  <c:v>4267000</c:v>
                </c:pt>
                <c:pt idx="31">
                  <c:v>10514810</c:v>
                </c:pt>
                <c:pt idx="32">
                  <c:v>65705093</c:v>
                </c:pt>
                <c:pt idx="33">
                  <c:v>5590478</c:v>
                </c:pt>
                <c:pt idx="34">
                  <c:v>71684</c:v>
                </c:pt>
                <c:pt idx="35">
                  <c:v>10276621</c:v>
                </c:pt>
                <c:pt idx="36">
                  <c:v>15492264</c:v>
                </c:pt>
                <c:pt idx="37">
                  <c:v>80721874</c:v>
                </c:pt>
                <c:pt idx="38">
                  <c:v>6297394</c:v>
                </c:pt>
                <c:pt idx="39">
                  <c:v>91728849</c:v>
                </c:pt>
                <c:pt idx="40">
                  <c:v>5414293</c:v>
                </c:pt>
                <c:pt idx="41">
                  <c:v>65696689</c:v>
                </c:pt>
                <c:pt idx="42">
                  <c:v>1632572</c:v>
                </c:pt>
                <c:pt idx="43">
                  <c:v>1791225</c:v>
                </c:pt>
                <c:pt idx="44">
                  <c:v>4511800</c:v>
                </c:pt>
                <c:pt idx="45">
                  <c:v>81889839</c:v>
                </c:pt>
                <c:pt idx="46">
                  <c:v>25366462</c:v>
                </c:pt>
                <c:pt idx="47">
                  <c:v>11280167</c:v>
                </c:pt>
                <c:pt idx="48">
                  <c:v>15082831</c:v>
                </c:pt>
                <c:pt idx="49">
                  <c:v>11451273</c:v>
                </c:pt>
                <c:pt idx="50">
                  <c:v>1663558</c:v>
                </c:pt>
                <c:pt idx="51">
                  <c:v>795369</c:v>
                </c:pt>
                <c:pt idx="52">
                  <c:v>10173775</c:v>
                </c:pt>
                <c:pt idx="53">
                  <c:v>7935846</c:v>
                </c:pt>
                <c:pt idx="54">
                  <c:v>9943755</c:v>
                </c:pt>
                <c:pt idx="55">
                  <c:v>320137</c:v>
                </c:pt>
                <c:pt idx="56">
                  <c:v>1236686732</c:v>
                </c:pt>
                <c:pt idx="57">
                  <c:v>246864191</c:v>
                </c:pt>
                <c:pt idx="58">
                  <c:v>4588798</c:v>
                </c:pt>
                <c:pt idx="59">
                  <c:v>60917978</c:v>
                </c:pt>
                <c:pt idx="60">
                  <c:v>19839750</c:v>
                </c:pt>
                <c:pt idx="61">
                  <c:v>127561489</c:v>
                </c:pt>
                <c:pt idx="62">
                  <c:v>6318000</c:v>
                </c:pt>
                <c:pt idx="63">
                  <c:v>43178141</c:v>
                </c:pt>
                <c:pt idx="64">
                  <c:v>6645827</c:v>
                </c:pt>
                <c:pt idx="65">
                  <c:v>2025473</c:v>
                </c:pt>
                <c:pt idx="66">
                  <c:v>2051545</c:v>
                </c:pt>
                <c:pt idx="67">
                  <c:v>4190435</c:v>
                </c:pt>
                <c:pt idx="68">
                  <c:v>2985509</c:v>
                </c:pt>
                <c:pt idx="69">
                  <c:v>531441</c:v>
                </c:pt>
                <c:pt idx="70">
                  <c:v>22293914</c:v>
                </c:pt>
                <c:pt idx="71">
                  <c:v>15906483</c:v>
                </c:pt>
                <c:pt idx="72">
                  <c:v>29239927</c:v>
                </c:pt>
                <c:pt idx="73">
                  <c:v>14853572</c:v>
                </c:pt>
                <c:pt idx="74">
                  <c:v>418366</c:v>
                </c:pt>
                <c:pt idx="75">
                  <c:v>3796141</c:v>
                </c:pt>
                <c:pt idx="76">
                  <c:v>1291456</c:v>
                </c:pt>
                <c:pt idx="77">
                  <c:v>120847477</c:v>
                </c:pt>
                <c:pt idx="78">
                  <c:v>3559541</c:v>
                </c:pt>
                <c:pt idx="79">
                  <c:v>2796484</c:v>
                </c:pt>
                <c:pt idx="80">
                  <c:v>32521143</c:v>
                </c:pt>
                <c:pt idx="81">
                  <c:v>25203395</c:v>
                </c:pt>
                <c:pt idx="82">
                  <c:v>2259393</c:v>
                </c:pt>
                <c:pt idx="83">
                  <c:v>27474377</c:v>
                </c:pt>
                <c:pt idx="84">
                  <c:v>16767705</c:v>
                </c:pt>
                <c:pt idx="85">
                  <c:v>5991733</c:v>
                </c:pt>
                <c:pt idx="86">
                  <c:v>17157042</c:v>
                </c:pt>
                <c:pt idx="87">
                  <c:v>168833776</c:v>
                </c:pt>
                <c:pt idx="88">
                  <c:v>5018869</c:v>
                </c:pt>
                <c:pt idx="89">
                  <c:v>179160111</c:v>
                </c:pt>
                <c:pt idx="90">
                  <c:v>3802281</c:v>
                </c:pt>
                <c:pt idx="91">
                  <c:v>7167010</c:v>
                </c:pt>
                <c:pt idx="92">
                  <c:v>29987800</c:v>
                </c:pt>
                <c:pt idx="93">
                  <c:v>96706764</c:v>
                </c:pt>
                <c:pt idx="94">
                  <c:v>38542737</c:v>
                </c:pt>
                <c:pt idx="95">
                  <c:v>10526703</c:v>
                </c:pt>
                <c:pt idx="96">
                  <c:v>21326905</c:v>
                </c:pt>
                <c:pt idx="97">
                  <c:v>143533000</c:v>
                </c:pt>
                <c:pt idx="98">
                  <c:v>11457801</c:v>
                </c:pt>
                <c:pt idx="99">
                  <c:v>13726021</c:v>
                </c:pt>
                <c:pt idx="100">
                  <c:v>87784.907519999979</c:v>
                </c:pt>
                <c:pt idx="101">
                  <c:v>5978727</c:v>
                </c:pt>
                <c:pt idx="102">
                  <c:v>5312400</c:v>
                </c:pt>
                <c:pt idx="103">
                  <c:v>5410267</c:v>
                </c:pt>
                <c:pt idx="104">
                  <c:v>51189306.610000007</c:v>
                </c:pt>
                <c:pt idx="105">
                  <c:v>50004000</c:v>
                </c:pt>
                <c:pt idx="106">
                  <c:v>46217961</c:v>
                </c:pt>
                <c:pt idx="107">
                  <c:v>20328000</c:v>
                </c:pt>
                <c:pt idx="108">
                  <c:v>37195349</c:v>
                </c:pt>
                <c:pt idx="109">
                  <c:v>1230985</c:v>
                </c:pt>
                <c:pt idx="110">
                  <c:v>9516617</c:v>
                </c:pt>
                <c:pt idx="111">
                  <c:v>7997152</c:v>
                </c:pt>
                <c:pt idx="112">
                  <c:v>22399254</c:v>
                </c:pt>
                <c:pt idx="113">
                  <c:v>8008990</c:v>
                </c:pt>
                <c:pt idx="114">
                  <c:v>66785001</c:v>
                </c:pt>
                <c:pt idx="115">
                  <c:v>6642928</c:v>
                </c:pt>
                <c:pt idx="116">
                  <c:v>1337439</c:v>
                </c:pt>
                <c:pt idx="117">
                  <c:v>10777500</c:v>
                </c:pt>
                <c:pt idx="118">
                  <c:v>73997128</c:v>
                </c:pt>
                <c:pt idx="119">
                  <c:v>36345860</c:v>
                </c:pt>
                <c:pt idx="120">
                  <c:v>45593300</c:v>
                </c:pt>
                <c:pt idx="121">
                  <c:v>63227526</c:v>
                </c:pt>
                <c:pt idx="122">
                  <c:v>313914040</c:v>
                </c:pt>
                <c:pt idx="123">
                  <c:v>3395253</c:v>
                </c:pt>
                <c:pt idx="124">
                  <c:v>29776850</c:v>
                </c:pt>
                <c:pt idx="125">
                  <c:v>29954782</c:v>
                </c:pt>
                <c:pt idx="126">
                  <c:v>88775500</c:v>
                </c:pt>
                <c:pt idx="127">
                  <c:v>14075099</c:v>
                </c:pt>
              </c:numCache>
            </c:numRef>
          </c:bubbleSize>
          <c:bubble3D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100"/>
        <c:showNegBubbles val="0"/>
        <c:axId val="395800320"/>
        <c:axId val="395801496"/>
      </c:bubbleChart>
      <c:valAx>
        <c:axId val="395800320"/>
        <c:scaling>
          <c:orientation val="minMax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is-IS"/>
                  <a:t>Export diversification index 1996-2012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5801496"/>
        <c:crosses val="autoZero"/>
        <c:crossBetween val="midCat"/>
        <c:majorUnit val="0.1"/>
      </c:valAx>
      <c:valAx>
        <c:axId val="395801496"/>
        <c:scaling>
          <c:orientation val="minMax"/>
          <c:max val="12"/>
          <c:min val="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is-IS"/>
                  <a:t>Log GNI per capita 2012 (USD, ppp)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580032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ubbleChart>
        <c:varyColors val="0"/>
        <c:ser>
          <c:idx val="0"/>
          <c:order val="0"/>
          <c:spPr>
            <a:solidFill>
              <a:schemeClr val="accent1">
                <a:alpha val="75000"/>
              </a:schemeClr>
            </a:solidFill>
            <a:ln>
              <a:noFill/>
            </a:ln>
            <a:effectLst/>
          </c:spPr>
          <c:invertIfNegative val="0"/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1"/>
            <c:dispEq val="1"/>
            <c:trendlineLbl>
              <c:layout>
                <c:manualLayout>
                  <c:x val="-0.38939772109614701"/>
                  <c:y val="-3.2197855484085186E-2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xVal>
            <c:numRef>
              <c:f>DemNat!$H$3:$H$125</c:f>
              <c:numCache>
                <c:formatCode>General</c:formatCode>
                <c:ptCount val="123"/>
                <c:pt idx="0">
                  <c:v>43.5</c:v>
                </c:pt>
                <c:pt idx="1">
                  <c:v>87.6</c:v>
                </c:pt>
                <c:pt idx="2">
                  <c:v>45.9</c:v>
                </c:pt>
                <c:pt idx="3">
                  <c:v>30.2</c:v>
                </c:pt>
                <c:pt idx="4">
                  <c:v>8</c:v>
                </c:pt>
                <c:pt idx="5">
                  <c:v>77.400000000000006</c:v>
                </c:pt>
                <c:pt idx="6">
                  <c:v>61.4</c:v>
                </c:pt>
                <c:pt idx="7">
                  <c:v>38.9</c:v>
                </c:pt>
                <c:pt idx="8">
                  <c:v>4.3</c:v>
                </c:pt>
                <c:pt idx="9">
                  <c:v>75.400000000000006</c:v>
                </c:pt>
                <c:pt idx="10">
                  <c:v>69.2</c:v>
                </c:pt>
                <c:pt idx="11">
                  <c:v>87.9</c:v>
                </c:pt>
                <c:pt idx="12">
                  <c:v>17.5</c:v>
                </c:pt>
                <c:pt idx="13">
                  <c:v>61</c:v>
                </c:pt>
                <c:pt idx="14">
                  <c:v>39.800000000000004</c:v>
                </c:pt>
                <c:pt idx="15">
                  <c:v>63.6</c:v>
                </c:pt>
                <c:pt idx="16">
                  <c:v>99.2</c:v>
                </c:pt>
                <c:pt idx="17">
                  <c:v>72.900000000000006</c:v>
                </c:pt>
                <c:pt idx="18">
                  <c:v>29.8</c:v>
                </c:pt>
                <c:pt idx="19">
                  <c:v>17.7</c:v>
                </c:pt>
                <c:pt idx="20">
                  <c:v>85.1</c:v>
                </c:pt>
                <c:pt idx="21">
                  <c:v>52.2</c:v>
                </c:pt>
                <c:pt idx="22">
                  <c:v>38.9</c:v>
                </c:pt>
                <c:pt idx="23">
                  <c:v>54.8</c:v>
                </c:pt>
                <c:pt idx="24">
                  <c:v>62.7</c:v>
                </c:pt>
                <c:pt idx="25">
                  <c:v>98.9</c:v>
                </c:pt>
                <c:pt idx="26">
                  <c:v>84.9</c:v>
                </c:pt>
                <c:pt idx="27">
                  <c:v>50.8</c:v>
                </c:pt>
                <c:pt idx="28">
                  <c:v>82</c:v>
                </c:pt>
                <c:pt idx="29">
                  <c:v>21.9</c:v>
                </c:pt>
                <c:pt idx="30">
                  <c:v>10.1</c:v>
                </c:pt>
                <c:pt idx="31">
                  <c:v>12.9</c:v>
                </c:pt>
                <c:pt idx="32">
                  <c:v>41.2</c:v>
                </c:pt>
                <c:pt idx="33">
                  <c:v>79.599999999999994</c:v>
                </c:pt>
                <c:pt idx="34">
                  <c:v>62.5</c:v>
                </c:pt>
                <c:pt idx="35">
                  <c:v>49.3</c:v>
                </c:pt>
                <c:pt idx="36">
                  <c:v>83.2</c:v>
                </c:pt>
                <c:pt idx="37">
                  <c:v>62.3</c:v>
                </c:pt>
                <c:pt idx="38">
                  <c:v>17.399999999999999</c:v>
                </c:pt>
                <c:pt idx="39">
                  <c:v>8.2000000000000011</c:v>
                </c:pt>
                <c:pt idx="40">
                  <c:v>64.2</c:v>
                </c:pt>
                <c:pt idx="41">
                  <c:v>85.7</c:v>
                </c:pt>
                <c:pt idx="42">
                  <c:v>44.3</c:v>
                </c:pt>
                <c:pt idx="43">
                  <c:v>5.2</c:v>
                </c:pt>
                <c:pt idx="44">
                  <c:v>73.099999999999994</c:v>
                </c:pt>
                <c:pt idx="45">
                  <c:v>12.1</c:v>
                </c:pt>
                <c:pt idx="46">
                  <c:v>76.900000000000006</c:v>
                </c:pt>
                <c:pt idx="47">
                  <c:v>82.2</c:v>
                </c:pt>
                <c:pt idx="48">
                  <c:v>99.8</c:v>
                </c:pt>
                <c:pt idx="49">
                  <c:v>91.3</c:v>
                </c:pt>
                <c:pt idx="50">
                  <c:v>44.1</c:v>
                </c:pt>
                <c:pt idx="51">
                  <c:v>77.2</c:v>
                </c:pt>
                <c:pt idx="52">
                  <c:v>18.8</c:v>
                </c:pt>
                <c:pt idx="53">
                  <c:v>59.1</c:v>
                </c:pt>
                <c:pt idx="54">
                  <c:v>58.8</c:v>
                </c:pt>
                <c:pt idx="55">
                  <c:v>9.9</c:v>
                </c:pt>
                <c:pt idx="56">
                  <c:v>10</c:v>
                </c:pt>
                <c:pt idx="57">
                  <c:v>8.1</c:v>
                </c:pt>
                <c:pt idx="58">
                  <c:v>1.4</c:v>
                </c:pt>
                <c:pt idx="59">
                  <c:v>49</c:v>
                </c:pt>
                <c:pt idx="60">
                  <c:v>69.3</c:v>
                </c:pt>
                <c:pt idx="61">
                  <c:v>4.5999999999999996</c:v>
                </c:pt>
                <c:pt idx="62">
                  <c:v>77.400000000000006</c:v>
                </c:pt>
                <c:pt idx="63">
                  <c:v>86.5</c:v>
                </c:pt>
                <c:pt idx="64">
                  <c:v>27.6</c:v>
                </c:pt>
                <c:pt idx="65">
                  <c:v>8.7000000000000011</c:v>
                </c:pt>
                <c:pt idx="66">
                  <c:v>24.9</c:v>
                </c:pt>
                <c:pt idx="67">
                  <c:v>1.9000000000000001</c:v>
                </c:pt>
                <c:pt idx="68">
                  <c:v>83.2</c:v>
                </c:pt>
                <c:pt idx="69">
                  <c:v>80.5</c:v>
                </c:pt>
                <c:pt idx="70">
                  <c:v>44.2</c:v>
                </c:pt>
                <c:pt idx="71">
                  <c:v>71.8</c:v>
                </c:pt>
                <c:pt idx="72">
                  <c:v>89.7</c:v>
                </c:pt>
                <c:pt idx="73">
                  <c:v>38.1</c:v>
                </c:pt>
                <c:pt idx="74">
                  <c:v>26.7</c:v>
                </c:pt>
                <c:pt idx="75">
                  <c:v>63.6</c:v>
                </c:pt>
                <c:pt idx="76">
                  <c:v>30.4</c:v>
                </c:pt>
                <c:pt idx="77">
                  <c:v>75.8</c:v>
                </c:pt>
                <c:pt idx="78">
                  <c:v>36.300000000000004</c:v>
                </c:pt>
                <c:pt idx="79">
                  <c:v>75.599999999999994</c:v>
                </c:pt>
                <c:pt idx="80">
                  <c:v>10.9</c:v>
                </c:pt>
                <c:pt idx="81">
                  <c:v>49.1</c:v>
                </c:pt>
                <c:pt idx="82">
                  <c:v>66.599999999999994</c:v>
                </c:pt>
                <c:pt idx="83">
                  <c:v>85.5</c:v>
                </c:pt>
                <c:pt idx="84">
                  <c:v>78.599999999999994</c:v>
                </c:pt>
                <c:pt idx="85">
                  <c:v>33.4</c:v>
                </c:pt>
                <c:pt idx="86">
                  <c:v>73</c:v>
                </c:pt>
                <c:pt idx="87">
                  <c:v>51.7</c:v>
                </c:pt>
                <c:pt idx="88">
                  <c:v>81</c:v>
                </c:pt>
                <c:pt idx="89">
                  <c:v>49.5</c:v>
                </c:pt>
                <c:pt idx="90">
                  <c:v>61.7</c:v>
                </c:pt>
                <c:pt idx="91">
                  <c:v>34.200000000000003</c:v>
                </c:pt>
                <c:pt idx="92">
                  <c:v>8.1</c:v>
                </c:pt>
                <c:pt idx="93">
                  <c:v>41.3</c:v>
                </c:pt>
                <c:pt idx="94">
                  <c:v>64.2</c:v>
                </c:pt>
                <c:pt idx="95">
                  <c:v>68.7</c:v>
                </c:pt>
                <c:pt idx="96">
                  <c:v>57.3</c:v>
                </c:pt>
                <c:pt idx="97">
                  <c:v>104.2</c:v>
                </c:pt>
                <c:pt idx="98">
                  <c:v>0</c:v>
                </c:pt>
                <c:pt idx="99">
                  <c:v>15.5</c:v>
                </c:pt>
                <c:pt idx="100">
                  <c:v>35.700000000000003</c:v>
                </c:pt>
                <c:pt idx="101">
                  <c:v>9.6</c:v>
                </c:pt>
                <c:pt idx="102">
                  <c:v>41.8</c:v>
                </c:pt>
                <c:pt idx="103">
                  <c:v>92</c:v>
                </c:pt>
                <c:pt idx="104">
                  <c:v>61.1</c:v>
                </c:pt>
                <c:pt idx="105">
                  <c:v>15.7</c:v>
                </c:pt>
                <c:pt idx="106">
                  <c:v>4.0999999999999996</c:v>
                </c:pt>
                <c:pt idx="107">
                  <c:v>64.599999999999994</c:v>
                </c:pt>
                <c:pt idx="108">
                  <c:v>66.900000000000006</c:v>
                </c:pt>
                <c:pt idx="109">
                  <c:v>47</c:v>
                </c:pt>
                <c:pt idx="110">
                  <c:v>70.900000000000006</c:v>
                </c:pt>
                <c:pt idx="111">
                  <c:v>69.3</c:v>
                </c:pt>
                <c:pt idx="112">
                  <c:v>44.5</c:v>
                </c:pt>
                <c:pt idx="113">
                  <c:v>31.8</c:v>
                </c:pt>
                <c:pt idx="114">
                  <c:v>88.9</c:v>
                </c:pt>
                <c:pt idx="115">
                  <c:v>49.9</c:v>
                </c:pt>
                <c:pt idx="116">
                  <c:v>7.5</c:v>
                </c:pt>
                <c:pt idx="117">
                  <c:v>12.9</c:v>
                </c:pt>
                <c:pt idx="118">
                  <c:v>48.3</c:v>
                </c:pt>
                <c:pt idx="119">
                  <c:v>83.1</c:v>
                </c:pt>
                <c:pt idx="120">
                  <c:v>64.099999999999994</c:v>
                </c:pt>
                <c:pt idx="121">
                  <c:v>70.099999999999994</c:v>
                </c:pt>
                <c:pt idx="122">
                  <c:v>78.8</c:v>
                </c:pt>
              </c:numCache>
            </c:numRef>
          </c:xVal>
          <c:yVal>
            <c:numRef>
              <c:f>DemNat!$I$3:$I$125</c:f>
              <c:numCache>
                <c:formatCode>General</c:formatCode>
                <c:ptCount val="123"/>
                <c:pt idx="0">
                  <c:v>-2.5</c:v>
                </c:pt>
                <c:pt idx="1">
                  <c:v>-4.2</c:v>
                </c:pt>
                <c:pt idx="2">
                  <c:v>4.3</c:v>
                </c:pt>
                <c:pt idx="3">
                  <c:v>10</c:v>
                </c:pt>
                <c:pt idx="4">
                  <c:v>10</c:v>
                </c:pt>
                <c:pt idx="5">
                  <c:v>-6</c:v>
                </c:pt>
                <c:pt idx="6">
                  <c:v>0.70000000000000062</c:v>
                </c:pt>
                <c:pt idx="7">
                  <c:v>-4.0999999999999996</c:v>
                </c:pt>
                <c:pt idx="8">
                  <c:v>10</c:v>
                </c:pt>
                <c:pt idx="9">
                  <c:v>-0.5</c:v>
                </c:pt>
                <c:pt idx="10">
                  <c:v>-8.5</c:v>
                </c:pt>
                <c:pt idx="11">
                  <c:v>2.8</c:v>
                </c:pt>
                <c:pt idx="12">
                  <c:v>6.9</c:v>
                </c:pt>
                <c:pt idx="13">
                  <c:v>2.2000000000000002</c:v>
                </c:pt>
                <c:pt idx="14">
                  <c:v>-0.30000000000000032</c:v>
                </c:pt>
                <c:pt idx="15">
                  <c:v>-3.9</c:v>
                </c:pt>
                <c:pt idx="16">
                  <c:v>-3</c:v>
                </c:pt>
                <c:pt idx="17">
                  <c:v>-6.1</c:v>
                </c:pt>
                <c:pt idx="18">
                  <c:v>10</c:v>
                </c:pt>
                <c:pt idx="19">
                  <c:v>3.8</c:v>
                </c:pt>
                <c:pt idx="20">
                  <c:v>-4.9000000000000004</c:v>
                </c:pt>
                <c:pt idx="21">
                  <c:v>-3.5</c:v>
                </c:pt>
                <c:pt idx="22">
                  <c:v>-8</c:v>
                </c:pt>
                <c:pt idx="23">
                  <c:v>7.5</c:v>
                </c:pt>
                <c:pt idx="24">
                  <c:v>0.9</c:v>
                </c:pt>
                <c:pt idx="25">
                  <c:v>-3.9</c:v>
                </c:pt>
                <c:pt idx="26">
                  <c:v>-4.5999999999999996</c:v>
                </c:pt>
                <c:pt idx="27">
                  <c:v>10</c:v>
                </c:pt>
                <c:pt idx="28">
                  <c:v>-6.1</c:v>
                </c:pt>
                <c:pt idx="29">
                  <c:v>3.7</c:v>
                </c:pt>
                <c:pt idx="30">
                  <c:v>0.2</c:v>
                </c:pt>
                <c:pt idx="31">
                  <c:v>10</c:v>
                </c:pt>
                <c:pt idx="32">
                  <c:v>3.9</c:v>
                </c:pt>
                <c:pt idx="33">
                  <c:v>4.3</c:v>
                </c:pt>
                <c:pt idx="34">
                  <c:v>-5.9</c:v>
                </c:pt>
                <c:pt idx="35">
                  <c:v>3.2</c:v>
                </c:pt>
                <c:pt idx="36">
                  <c:v>-4.8</c:v>
                </c:pt>
                <c:pt idx="37">
                  <c:v>4.7</c:v>
                </c:pt>
                <c:pt idx="38">
                  <c:v>10</c:v>
                </c:pt>
                <c:pt idx="39">
                  <c:v>8</c:v>
                </c:pt>
                <c:pt idx="40">
                  <c:v>-6</c:v>
                </c:pt>
                <c:pt idx="41">
                  <c:v>2.6</c:v>
                </c:pt>
                <c:pt idx="42">
                  <c:v>5.4</c:v>
                </c:pt>
                <c:pt idx="43">
                  <c:v>10</c:v>
                </c:pt>
                <c:pt idx="44">
                  <c:v>-1.5</c:v>
                </c:pt>
                <c:pt idx="45">
                  <c:v>-6.4</c:v>
                </c:pt>
                <c:pt idx="46">
                  <c:v>1.9000000000000001</c:v>
                </c:pt>
                <c:pt idx="47">
                  <c:v>-5.6</c:v>
                </c:pt>
                <c:pt idx="48">
                  <c:v>-1.7</c:v>
                </c:pt>
                <c:pt idx="49">
                  <c:v>1.2</c:v>
                </c:pt>
                <c:pt idx="50">
                  <c:v>-4.3</c:v>
                </c:pt>
                <c:pt idx="51">
                  <c:v>3.4</c:v>
                </c:pt>
                <c:pt idx="52">
                  <c:v>0.70000000000000062</c:v>
                </c:pt>
                <c:pt idx="53">
                  <c:v>8.6</c:v>
                </c:pt>
                <c:pt idx="54">
                  <c:v>-2.9</c:v>
                </c:pt>
                <c:pt idx="55">
                  <c:v>10</c:v>
                </c:pt>
                <c:pt idx="56">
                  <c:v>9.4</c:v>
                </c:pt>
                <c:pt idx="57">
                  <c:v>10</c:v>
                </c:pt>
                <c:pt idx="58">
                  <c:v>10</c:v>
                </c:pt>
                <c:pt idx="59">
                  <c:v>-6.2</c:v>
                </c:pt>
                <c:pt idx="60">
                  <c:v>2</c:v>
                </c:pt>
                <c:pt idx="61">
                  <c:v>1.9000000000000001</c:v>
                </c:pt>
                <c:pt idx="62">
                  <c:v>-0.5</c:v>
                </c:pt>
                <c:pt idx="63">
                  <c:v>-5.2</c:v>
                </c:pt>
                <c:pt idx="64">
                  <c:v>8</c:v>
                </c:pt>
                <c:pt idx="65">
                  <c:v>0.2</c:v>
                </c:pt>
                <c:pt idx="66">
                  <c:v>10</c:v>
                </c:pt>
                <c:pt idx="67">
                  <c:v>10</c:v>
                </c:pt>
                <c:pt idx="68">
                  <c:v>0.30000000000000032</c:v>
                </c:pt>
                <c:pt idx="69">
                  <c:v>-3.3</c:v>
                </c:pt>
                <c:pt idx="70">
                  <c:v>4.8</c:v>
                </c:pt>
                <c:pt idx="71">
                  <c:v>-1.5</c:v>
                </c:pt>
                <c:pt idx="72">
                  <c:v>-5.9</c:v>
                </c:pt>
                <c:pt idx="73">
                  <c:v>9.6</c:v>
                </c:pt>
                <c:pt idx="74">
                  <c:v>1.7</c:v>
                </c:pt>
                <c:pt idx="75">
                  <c:v>0</c:v>
                </c:pt>
                <c:pt idx="76">
                  <c:v>-7.1</c:v>
                </c:pt>
                <c:pt idx="77">
                  <c:v>-1.2</c:v>
                </c:pt>
                <c:pt idx="78">
                  <c:v>6</c:v>
                </c:pt>
                <c:pt idx="79">
                  <c:v>-2.4</c:v>
                </c:pt>
                <c:pt idx="80">
                  <c:v>10</c:v>
                </c:pt>
                <c:pt idx="81">
                  <c:v>10</c:v>
                </c:pt>
                <c:pt idx="82">
                  <c:v>0.1</c:v>
                </c:pt>
                <c:pt idx="83">
                  <c:v>-2.5</c:v>
                </c:pt>
                <c:pt idx="84">
                  <c:v>-0.70000000000000062</c:v>
                </c:pt>
                <c:pt idx="85">
                  <c:v>10</c:v>
                </c:pt>
                <c:pt idx="86">
                  <c:v>0.70000000000000062</c:v>
                </c:pt>
                <c:pt idx="87">
                  <c:v>2</c:v>
                </c:pt>
                <c:pt idx="88">
                  <c:v>4</c:v>
                </c:pt>
                <c:pt idx="89">
                  <c:v>3.1</c:v>
                </c:pt>
                <c:pt idx="90">
                  <c:v>2.8</c:v>
                </c:pt>
                <c:pt idx="91">
                  <c:v>1.5</c:v>
                </c:pt>
                <c:pt idx="92">
                  <c:v>4.5</c:v>
                </c:pt>
                <c:pt idx="93">
                  <c:v>-0.8</c:v>
                </c:pt>
                <c:pt idx="94">
                  <c:v>4.4000000000000004</c:v>
                </c:pt>
                <c:pt idx="95">
                  <c:v>-10</c:v>
                </c:pt>
                <c:pt idx="96">
                  <c:v>-0.5</c:v>
                </c:pt>
                <c:pt idx="97">
                  <c:v>-1.2</c:v>
                </c:pt>
                <c:pt idx="98">
                  <c:v>-1.5</c:v>
                </c:pt>
                <c:pt idx="99">
                  <c:v>8.9</c:v>
                </c:pt>
                <c:pt idx="100">
                  <c:v>5.9</c:v>
                </c:pt>
                <c:pt idx="101">
                  <c:v>4.5999999999999996</c:v>
                </c:pt>
                <c:pt idx="102">
                  <c:v>6</c:v>
                </c:pt>
                <c:pt idx="103">
                  <c:v>-4</c:v>
                </c:pt>
                <c:pt idx="104">
                  <c:v>-8.4</c:v>
                </c:pt>
                <c:pt idx="105">
                  <c:v>10</c:v>
                </c:pt>
                <c:pt idx="106">
                  <c:v>10</c:v>
                </c:pt>
                <c:pt idx="107">
                  <c:v>-8</c:v>
                </c:pt>
                <c:pt idx="108">
                  <c:v>-3.3</c:v>
                </c:pt>
                <c:pt idx="109">
                  <c:v>1.9000000000000001</c:v>
                </c:pt>
                <c:pt idx="110">
                  <c:v>-5.0999999999999996</c:v>
                </c:pt>
                <c:pt idx="111">
                  <c:v>8.9</c:v>
                </c:pt>
                <c:pt idx="112">
                  <c:v>-6.5</c:v>
                </c:pt>
                <c:pt idx="113">
                  <c:v>6.8</c:v>
                </c:pt>
                <c:pt idx="114">
                  <c:v>-2.9</c:v>
                </c:pt>
                <c:pt idx="115">
                  <c:v>6.4</c:v>
                </c:pt>
                <c:pt idx="116">
                  <c:v>10</c:v>
                </c:pt>
                <c:pt idx="117">
                  <c:v>10</c:v>
                </c:pt>
                <c:pt idx="118">
                  <c:v>5.2</c:v>
                </c:pt>
                <c:pt idx="119">
                  <c:v>-9</c:v>
                </c:pt>
                <c:pt idx="120">
                  <c:v>6.9</c:v>
                </c:pt>
                <c:pt idx="121">
                  <c:v>-5.5</c:v>
                </c:pt>
                <c:pt idx="122">
                  <c:v>-1.2</c:v>
                </c:pt>
              </c:numCache>
            </c:numRef>
          </c:yVal>
          <c:bubbleSize>
            <c:numRef>
              <c:f>DemNat!$J$3:$J$125</c:f>
              <c:numCache>
                <c:formatCode>General</c:formatCode>
                <c:ptCount val="123"/>
                <c:pt idx="0">
                  <c:v>3162083</c:v>
                </c:pt>
                <c:pt idx="1">
                  <c:v>20820525</c:v>
                </c:pt>
                <c:pt idx="2">
                  <c:v>2969081</c:v>
                </c:pt>
                <c:pt idx="3">
                  <c:v>22683600</c:v>
                </c:pt>
                <c:pt idx="4">
                  <c:v>8462446</c:v>
                </c:pt>
                <c:pt idx="5">
                  <c:v>9297507</c:v>
                </c:pt>
                <c:pt idx="6">
                  <c:v>154695368</c:v>
                </c:pt>
                <c:pt idx="7">
                  <c:v>9464000</c:v>
                </c:pt>
                <c:pt idx="8">
                  <c:v>11142157</c:v>
                </c:pt>
                <c:pt idx="9">
                  <c:v>10050702</c:v>
                </c:pt>
                <c:pt idx="10">
                  <c:v>741822</c:v>
                </c:pt>
                <c:pt idx="11">
                  <c:v>10496285</c:v>
                </c:pt>
                <c:pt idx="12">
                  <c:v>2003910</c:v>
                </c:pt>
                <c:pt idx="13">
                  <c:v>198656019</c:v>
                </c:pt>
                <c:pt idx="14">
                  <c:v>7304632</c:v>
                </c:pt>
                <c:pt idx="15">
                  <c:v>16460141</c:v>
                </c:pt>
                <c:pt idx="16">
                  <c:v>9849569</c:v>
                </c:pt>
                <c:pt idx="17">
                  <c:v>21699631</c:v>
                </c:pt>
                <c:pt idx="18">
                  <c:v>34880491</c:v>
                </c:pt>
                <c:pt idx="19">
                  <c:v>494401</c:v>
                </c:pt>
                <c:pt idx="20">
                  <c:v>12448175</c:v>
                </c:pt>
                <c:pt idx="21">
                  <c:v>17464814</c:v>
                </c:pt>
                <c:pt idx="22">
                  <c:v>1350695000</c:v>
                </c:pt>
                <c:pt idx="23">
                  <c:v>47704427</c:v>
                </c:pt>
                <c:pt idx="24">
                  <c:v>717503</c:v>
                </c:pt>
                <c:pt idx="25">
                  <c:v>65705093</c:v>
                </c:pt>
                <c:pt idx="26">
                  <c:v>4337051</c:v>
                </c:pt>
                <c:pt idx="27">
                  <c:v>4805295</c:v>
                </c:pt>
                <c:pt idx="28">
                  <c:v>19839750</c:v>
                </c:pt>
                <c:pt idx="29">
                  <c:v>4267000</c:v>
                </c:pt>
                <c:pt idx="30">
                  <c:v>10514810</c:v>
                </c:pt>
                <c:pt idx="31">
                  <c:v>5590478</c:v>
                </c:pt>
                <c:pt idx="32">
                  <c:v>10276621</c:v>
                </c:pt>
                <c:pt idx="33">
                  <c:v>15492264</c:v>
                </c:pt>
                <c:pt idx="34">
                  <c:v>80721874</c:v>
                </c:pt>
                <c:pt idx="35">
                  <c:v>6297394</c:v>
                </c:pt>
                <c:pt idx="36">
                  <c:v>91728849</c:v>
                </c:pt>
                <c:pt idx="37">
                  <c:v>874742</c:v>
                </c:pt>
                <c:pt idx="38">
                  <c:v>5414293</c:v>
                </c:pt>
                <c:pt idx="39">
                  <c:v>65696689</c:v>
                </c:pt>
                <c:pt idx="40">
                  <c:v>1632572</c:v>
                </c:pt>
                <c:pt idx="41">
                  <c:v>1791225</c:v>
                </c:pt>
                <c:pt idx="42">
                  <c:v>4511800</c:v>
                </c:pt>
                <c:pt idx="43">
                  <c:v>81889839</c:v>
                </c:pt>
                <c:pt idx="44">
                  <c:v>25366462</c:v>
                </c:pt>
                <c:pt idx="45">
                  <c:v>11280167</c:v>
                </c:pt>
                <c:pt idx="46">
                  <c:v>15082831</c:v>
                </c:pt>
                <c:pt idx="47">
                  <c:v>11451273</c:v>
                </c:pt>
                <c:pt idx="48">
                  <c:v>1663558</c:v>
                </c:pt>
                <c:pt idx="49">
                  <c:v>795369</c:v>
                </c:pt>
                <c:pt idx="50">
                  <c:v>10173775</c:v>
                </c:pt>
                <c:pt idx="51">
                  <c:v>7935846</c:v>
                </c:pt>
                <c:pt idx="52">
                  <c:v>9943755</c:v>
                </c:pt>
                <c:pt idx="53">
                  <c:v>1236686732</c:v>
                </c:pt>
                <c:pt idx="54">
                  <c:v>246864191</c:v>
                </c:pt>
                <c:pt idx="55">
                  <c:v>4588798</c:v>
                </c:pt>
                <c:pt idx="56">
                  <c:v>7907900</c:v>
                </c:pt>
                <c:pt idx="57">
                  <c:v>60917978</c:v>
                </c:pt>
                <c:pt idx="58">
                  <c:v>127561489</c:v>
                </c:pt>
                <c:pt idx="59">
                  <c:v>6318000</c:v>
                </c:pt>
                <c:pt idx="60">
                  <c:v>43178141</c:v>
                </c:pt>
                <c:pt idx="61">
                  <c:v>50004000</c:v>
                </c:pt>
                <c:pt idx="62">
                  <c:v>5582100</c:v>
                </c:pt>
                <c:pt idx="63">
                  <c:v>6645827</c:v>
                </c:pt>
                <c:pt idx="64">
                  <c:v>2025473</c:v>
                </c:pt>
                <c:pt idx="65">
                  <c:v>2051545</c:v>
                </c:pt>
                <c:pt idx="66">
                  <c:v>2985509</c:v>
                </c:pt>
                <c:pt idx="67">
                  <c:v>531441</c:v>
                </c:pt>
                <c:pt idx="68">
                  <c:v>22293914</c:v>
                </c:pt>
                <c:pt idx="69">
                  <c:v>15906483</c:v>
                </c:pt>
                <c:pt idx="70">
                  <c:v>29239927</c:v>
                </c:pt>
                <c:pt idx="71">
                  <c:v>14853572</c:v>
                </c:pt>
                <c:pt idx="72">
                  <c:v>3796141</c:v>
                </c:pt>
                <c:pt idx="73">
                  <c:v>1291456</c:v>
                </c:pt>
                <c:pt idx="74">
                  <c:v>120847477</c:v>
                </c:pt>
                <c:pt idx="75">
                  <c:v>2796484</c:v>
                </c:pt>
                <c:pt idx="76">
                  <c:v>32521143</c:v>
                </c:pt>
                <c:pt idx="77">
                  <c:v>25203395</c:v>
                </c:pt>
                <c:pt idx="78">
                  <c:v>2259393</c:v>
                </c:pt>
                <c:pt idx="79">
                  <c:v>27474377</c:v>
                </c:pt>
                <c:pt idx="80">
                  <c:v>16767705</c:v>
                </c:pt>
                <c:pt idx="81">
                  <c:v>4433100</c:v>
                </c:pt>
                <c:pt idx="82">
                  <c:v>5991733</c:v>
                </c:pt>
                <c:pt idx="83">
                  <c:v>17157042</c:v>
                </c:pt>
                <c:pt idx="84">
                  <c:v>168833776</c:v>
                </c:pt>
                <c:pt idx="85">
                  <c:v>5018869</c:v>
                </c:pt>
                <c:pt idx="86">
                  <c:v>179160111</c:v>
                </c:pt>
                <c:pt idx="87">
                  <c:v>3802281</c:v>
                </c:pt>
                <c:pt idx="88">
                  <c:v>7167010</c:v>
                </c:pt>
                <c:pt idx="89">
                  <c:v>29987800</c:v>
                </c:pt>
                <c:pt idx="90">
                  <c:v>96706764</c:v>
                </c:pt>
                <c:pt idx="91">
                  <c:v>38542737</c:v>
                </c:pt>
                <c:pt idx="92">
                  <c:v>10526703</c:v>
                </c:pt>
                <c:pt idx="93">
                  <c:v>21326905</c:v>
                </c:pt>
                <c:pt idx="94">
                  <c:v>143533000</c:v>
                </c:pt>
                <c:pt idx="95">
                  <c:v>28287855</c:v>
                </c:pt>
                <c:pt idx="96">
                  <c:v>13726021</c:v>
                </c:pt>
                <c:pt idx="97">
                  <c:v>5978727</c:v>
                </c:pt>
                <c:pt idx="98">
                  <c:v>5312400</c:v>
                </c:pt>
                <c:pt idx="99">
                  <c:v>5410267</c:v>
                </c:pt>
                <c:pt idx="100">
                  <c:v>51189306.614891998</c:v>
                </c:pt>
                <c:pt idx="101">
                  <c:v>46217961</c:v>
                </c:pt>
                <c:pt idx="102">
                  <c:v>20328000</c:v>
                </c:pt>
                <c:pt idx="103">
                  <c:v>37195349</c:v>
                </c:pt>
                <c:pt idx="104">
                  <c:v>1230985</c:v>
                </c:pt>
                <c:pt idx="105">
                  <c:v>9516617</c:v>
                </c:pt>
                <c:pt idx="106">
                  <c:v>7997152</c:v>
                </c:pt>
                <c:pt idx="107">
                  <c:v>22399254</c:v>
                </c:pt>
                <c:pt idx="108">
                  <c:v>8008990</c:v>
                </c:pt>
                <c:pt idx="109">
                  <c:v>66785001</c:v>
                </c:pt>
                <c:pt idx="110">
                  <c:v>6642928</c:v>
                </c:pt>
                <c:pt idx="111">
                  <c:v>1337439</c:v>
                </c:pt>
                <c:pt idx="112">
                  <c:v>10777500</c:v>
                </c:pt>
                <c:pt idx="113">
                  <c:v>73997128</c:v>
                </c:pt>
                <c:pt idx="114">
                  <c:v>36345860</c:v>
                </c:pt>
                <c:pt idx="115">
                  <c:v>45593300</c:v>
                </c:pt>
                <c:pt idx="116">
                  <c:v>63227526</c:v>
                </c:pt>
                <c:pt idx="117">
                  <c:v>313914040</c:v>
                </c:pt>
                <c:pt idx="118">
                  <c:v>3395253</c:v>
                </c:pt>
                <c:pt idx="119">
                  <c:v>29776850</c:v>
                </c:pt>
                <c:pt idx="120">
                  <c:v>29954782</c:v>
                </c:pt>
                <c:pt idx="121">
                  <c:v>88775500</c:v>
                </c:pt>
                <c:pt idx="122">
                  <c:v>14075099</c:v>
                </c:pt>
              </c:numCache>
            </c:numRef>
          </c:bubbleSize>
          <c:bubble3D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100"/>
        <c:showNegBubbles val="0"/>
        <c:axId val="395802280"/>
        <c:axId val="395794832"/>
      </c:bubbleChart>
      <c:valAx>
        <c:axId val="395802280"/>
        <c:scaling>
          <c:orientation val="minMax"/>
          <c:max val="100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is-IS"/>
                  <a:t>Natural capital as % of tangible capital 2005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5794832"/>
        <c:crosses val="autoZero"/>
        <c:crossBetween val="midCat"/>
        <c:majorUnit val="20"/>
      </c:valAx>
      <c:valAx>
        <c:axId val="395794832"/>
        <c:scaling>
          <c:orientation val="minMax"/>
          <c:max val="12"/>
          <c:min val="-1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is-IS"/>
                  <a:t>Democracy 1960-2012 (from -10 to 10)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5802280"/>
        <c:crosses val="autoZero"/>
        <c:crossBetween val="midCat"/>
        <c:majorUnit val="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>
          <a:alpha val="75000"/>
        </a:schemeClr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>
          <a:alpha val="75000"/>
        </a:schemeClr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>
            <a:alpha val="50000"/>
          </a:schemeClr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>
          <a:alpha val="75000"/>
        </a:schemeClr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>
          <a:alpha val="75000"/>
        </a:schemeClr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>
            <a:alpha val="50000"/>
          </a:schemeClr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6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>
          <a:alpha val="75000"/>
        </a:schemeClr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>
          <a:alpha val="75000"/>
        </a:schemeClr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>
            <a:alpha val="50000"/>
          </a:schemeClr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6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>
          <a:alpha val="75000"/>
        </a:schemeClr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>
          <a:alpha val="75000"/>
        </a:schemeClr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>
            <a:alpha val="50000"/>
          </a:schemeClr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7E9F3D-6F51-4F68-8397-04F471CF7056}" type="datetimeFigureOut">
              <a:rPr lang="en-US" smtClean="0"/>
              <a:pPr/>
              <a:t>6/5/2015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CAAA8-AA11-4D96-BEE3-61C184E575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2839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5CAAA8-AA11-4D96-BEE3-61C184E5754F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5850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05CA6-920C-4583-9449-ABFAAC1F7319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8624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5CAAA8-AA11-4D96-BEE3-61C184E5754F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9225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5CAAA8-AA11-4D96-BEE3-61C184E5754F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2231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5CAAA8-AA11-4D96-BEE3-61C184E5754F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34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5CAAA8-AA11-4D96-BEE3-61C184E5754F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3537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5CAAA8-AA11-4D96-BEE3-61C184E5754F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9020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5CAAA8-AA11-4D96-BEE3-61C184E5754F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4692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5CAAA8-AA11-4D96-BEE3-61C184E5754F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1227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5CAAA8-AA11-4D96-BEE3-61C184E5754F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45326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5CAAA8-AA11-4D96-BEE3-61C184E5754F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6538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5CAAA8-AA11-4D96-BEE3-61C184E5754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9702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5CAAA8-AA11-4D96-BEE3-61C184E5754F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3654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5CAAA8-AA11-4D96-BEE3-61C184E5754F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6465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5CAAA8-AA11-4D96-BEE3-61C184E5754F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4825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5CAAA8-AA11-4D96-BEE3-61C184E5754F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2800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5CAAA8-AA11-4D96-BEE3-61C184E5754F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573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5CAAA8-AA11-4D96-BEE3-61C184E5754F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1584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5CAAA8-AA11-4D96-BEE3-61C184E5754F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339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5CAAA8-AA11-4D96-BEE3-61C184E5754F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4827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05CA6-920C-4583-9449-ABFAAC1F7319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0231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69515-8B7C-4EA2-93E9-F81ED1446699}" type="datetimeFigureOut">
              <a:rPr lang="en-US" smtClean="0"/>
              <a:pPr/>
              <a:t>6/5/2015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A86C7-97E1-4DA4-AA96-C54F39F2C3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69515-8B7C-4EA2-93E9-F81ED1446699}" type="datetimeFigureOut">
              <a:rPr lang="en-US" smtClean="0"/>
              <a:pPr/>
              <a:t>6/5/2015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A86C7-97E1-4DA4-AA96-C54F39F2C3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69515-8B7C-4EA2-93E9-F81ED1446699}" type="datetimeFigureOut">
              <a:rPr lang="en-US" smtClean="0"/>
              <a:pPr/>
              <a:t>6/5/2015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A86C7-97E1-4DA4-AA96-C54F39F2C3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69515-8B7C-4EA2-93E9-F81ED1446699}" type="datetimeFigureOut">
              <a:rPr lang="en-US" smtClean="0"/>
              <a:pPr/>
              <a:t>6/5/2015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A86C7-97E1-4DA4-AA96-C54F39F2C3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69515-8B7C-4EA2-93E9-F81ED1446699}" type="datetimeFigureOut">
              <a:rPr lang="en-US" smtClean="0"/>
              <a:pPr/>
              <a:t>6/5/2015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A86C7-97E1-4DA4-AA96-C54F39F2C3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69515-8B7C-4EA2-93E9-F81ED1446699}" type="datetimeFigureOut">
              <a:rPr lang="en-US" smtClean="0"/>
              <a:pPr/>
              <a:t>6/5/2015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A86C7-97E1-4DA4-AA96-C54F39F2C3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69515-8B7C-4EA2-93E9-F81ED1446699}" type="datetimeFigureOut">
              <a:rPr lang="en-US" smtClean="0"/>
              <a:pPr/>
              <a:t>6/5/2015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A86C7-97E1-4DA4-AA96-C54F39F2C3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69515-8B7C-4EA2-93E9-F81ED1446699}" type="datetimeFigureOut">
              <a:rPr lang="en-US" smtClean="0"/>
              <a:pPr/>
              <a:t>6/5/2015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A86C7-97E1-4DA4-AA96-C54F39F2C3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69515-8B7C-4EA2-93E9-F81ED1446699}" type="datetimeFigureOut">
              <a:rPr lang="en-US" smtClean="0"/>
              <a:pPr/>
              <a:t>6/5/2015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A86C7-97E1-4DA4-AA96-C54F39F2C3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69515-8B7C-4EA2-93E9-F81ED1446699}" type="datetimeFigureOut">
              <a:rPr lang="en-US" smtClean="0"/>
              <a:pPr/>
              <a:t>6/5/2015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A86C7-97E1-4DA4-AA96-C54F39F2C3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69515-8B7C-4EA2-93E9-F81ED1446699}" type="datetimeFigureOut">
              <a:rPr lang="en-US" smtClean="0"/>
              <a:pPr/>
              <a:t>6/5/2015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A86C7-97E1-4DA4-AA96-C54F39F2C3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E69515-8B7C-4EA2-93E9-F81ED1446699}" type="datetimeFigureOut">
              <a:rPr lang="en-US" smtClean="0"/>
              <a:pPr/>
              <a:t>6/5/2015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6A86C7-97E1-4DA4-AA96-C54F39F2C37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s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16832"/>
            <a:ext cx="7772400" cy="1470025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Natural Resources, Energy Prices, </a:t>
            </a:r>
            <a:b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Diversification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762" y="4429132"/>
            <a:ext cx="1900222" cy="1996229"/>
          </a:xfrm>
          <a:prstGeom prst="rect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sp>
        <p:nvSpPr>
          <p:cNvPr id="5" name="Subtitle 2"/>
          <p:cNvSpPr txBox="1">
            <a:spLocks/>
          </p:cNvSpPr>
          <p:nvPr/>
        </p:nvSpPr>
        <p:spPr>
          <a:xfrm>
            <a:off x="2915816" y="4293096"/>
            <a:ext cx="5472608" cy="15841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algn="r">
              <a:spcBef>
                <a:spcPct val="20000"/>
              </a:spcBef>
            </a:pPr>
            <a:r>
              <a:rPr lang="en-US" sz="2400" dirty="0"/>
              <a:t>International Conference on </a:t>
            </a:r>
            <a:r>
              <a:rPr lang="en-US" sz="2400" i="1" dirty="0"/>
              <a:t>Energy Prices: Macroeconomic and Financial </a:t>
            </a:r>
            <a:r>
              <a:rPr lang="en-US" sz="2400" i="1" dirty="0" smtClean="0"/>
              <a:t>Impacts</a:t>
            </a:r>
            <a:r>
              <a:rPr lang="en-US" sz="2400" dirty="0" smtClean="0"/>
              <a:t> University </a:t>
            </a:r>
            <a:r>
              <a:rPr lang="en-US" sz="2400" dirty="0"/>
              <a:t>of Paris </a:t>
            </a:r>
            <a:r>
              <a:rPr lang="en-US" sz="2400" dirty="0" err="1" smtClean="0"/>
              <a:t>Ouest</a:t>
            </a:r>
            <a:r>
              <a:rPr lang="en-US" sz="2400" dirty="0" smtClean="0"/>
              <a:t> </a:t>
            </a:r>
            <a:br>
              <a:rPr lang="en-US" sz="2400" dirty="0" smtClean="0"/>
            </a:br>
            <a:r>
              <a:rPr lang="en-US" sz="2400" dirty="0" smtClean="0"/>
              <a:t>Nanterre-La </a:t>
            </a:r>
            <a:r>
              <a:rPr lang="en-US" sz="2400" dirty="0" err="1"/>
              <a:t>Défense</a:t>
            </a:r>
            <a:r>
              <a:rPr lang="en-US" sz="2400" dirty="0"/>
              <a:t>,  4-5 June 2015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golian Baiti" pitchFamily="66" charset="0"/>
              <a:ea typeface="+mn-ea"/>
              <a:cs typeface="Mongolian Baiti" pitchFamily="66" charset="0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2214024" y="6093296"/>
            <a:ext cx="6192688" cy="3320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/>
              <a:buNone/>
              <a:tabLst/>
              <a:defRPr/>
            </a:pPr>
            <a:r>
              <a:rPr kumimoji="0" lang="is-IS" sz="24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j-lt"/>
                <a:cs typeface="Mongolian Baiti" pitchFamily="66" charset="0"/>
              </a:rPr>
              <a:t>Thorvaldur</a:t>
            </a:r>
            <a:r>
              <a:rPr lang="is-IS" sz="2400" dirty="0" smtClean="0">
                <a:latin typeface="+mj-lt"/>
                <a:cs typeface="Mongolian Baiti" pitchFamily="66" charset="0"/>
              </a:rPr>
              <a:t> </a:t>
            </a:r>
            <a:r>
              <a:rPr kumimoji="0" lang="is-IS" sz="24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cs typeface="Mongolian Baiti" pitchFamily="66" charset="0"/>
              </a:rPr>
              <a:t>Gylfason</a:t>
            </a:r>
            <a:endParaRPr kumimoji="0" lang="is-IS" sz="24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cs typeface="Mongolian Baiti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From 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Democracy to Growth</a:t>
            </a:r>
            <a:endParaRPr lang="is-I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GB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Natural Capital and Democracy</a:t>
            </a:r>
            <a:endParaRPr lang="en-US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ctr"/>
            <a:r>
              <a:rPr lang="en-GB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Democracy and Income</a:t>
            </a:r>
            <a:endParaRPr lang="en-US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795650684"/>
              </p:ext>
            </p:extLst>
          </p:nvPr>
        </p:nvGraphicFramePr>
        <p:xfrm>
          <a:off x="457200" y="2174875"/>
          <a:ext cx="4040188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ontent Placeholder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493405922"/>
              </p:ext>
            </p:extLst>
          </p:nvPr>
        </p:nvGraphicFramePr>
        <p:xfrm>
          <a:off x="4645025" y="2174875"/>
          <a:ext cx="4041775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017917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Progress of Democracy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Europe</a:t>
            </a:r>
          </a:p>
          <a:p>
            <a:pPr lvl="1"/>
            <a:r>
              <a:rPr lang="en-US" dirty="0" smtClean="0"/>
              <a:t>1943: Five democracies</a:t>
            </a:r>
          </a:p>
          <a:p>
            <a:pPr lvl="1"/>
            <a:r>
              <a:rPr lang="en-US" dirty="0" smtClean="0"/>
              <a:t>Now: Full house</a:t>
            </a:r>
          </a:p>
          <a:p>
            <a:r>
              <a:rPr lang="en-US" dirty="0" smtClean="0"/>
              <a:t>Africa</a:t>
            </a:r>
          </a:p>
          <a:p>
            <a:pPr lvl="1"/>
            <a:r>
              <a:rPr lang="en-US" dirty="0" smtClean="0"/>
              <a:t>1960-1990: Five or less democracies</a:t>
            </a:r>
          </a:p>
          <a:p>
            <a:pPr lvl="1"/>
            <a:r>
              <a:rPr lang="en-US" dirty="0" smtClean="0"/>
              <a:t>Now: 17 democracies</a:t>
            </a:r>
          </a:p>
          <a:p>
            <a:r>
              <a:rPr lang="en-US" dirty="0" smtClean="0"/>
              <a:t>South America (Spanish or Portuguese)</a:t>
            </a:r>
          </a:p>
          <a:p>
            <a:pPr lvl="1"/>
            <a:r>
              <a:rPr lang="en-US" dirty="0" smtClean="0"/>
              <a:t>1961: Three democracies out of ten</a:t>
            </a:r>
          </a:p>
          <a:p>
            <a:pPr lvl="1"/>
            <a:r>
              <a:rPr lang="en-US" dirty="0" smtClean="0"/>
              <a:t>Now: Eight out of 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58344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Progress of Diversification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 rot="16200000">
            <a:off x="-1248089" y="3215256"/>
            <a:ext cx="33377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Manufactures exports (% of total)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148064" y="6309320"/>
            <a:ext cx="34291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Source: World Bank, </a:t>
            </a:r>
            <a:r>
              <a:rPr lang="en-US" sz="1200" i="1" dirty="0" smtClean="0"/>
              <a:t>World Development Indicators</a:t>
            </a:r>
            <a:r>
              <a:rPr lang="en-US" sz="1200" dirty="0" smtClean="0"/>
              <a:t>.</a:t>
            </a:r>
            <a:endParaRPr lang="en-US" sz="1200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</p:nvPr>
        </p:nvGraphicFramePr>
        <p:xfrm>
          <a:off x="611560" y="1556792"/>
          <a:ext cx="8373616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14413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Dangers of Failure to </a:t>
            </a:r>
            <a:b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Diversify Are Real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275040" cy="5141168"/>
          </a:xfrm>
        </p:spPr>
        <p:txBody>
          <a:bodyPr>
            <a:no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Rent seeking </a:t>
            </a:r>
            <a:r>
              <a:rPr lang="en-US" sz="2800" dirty="0" smtClean="0"/>
              <a:t>often results in conflict, corruption, economic stagnation, oppression, lack of democracy</a:t>
            </a:r>
          </a:p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Dutch disease </a:t>
            </a:r>
            <a:r>
              <a:rPr lang="en-US" sz="2800" dirty="0" smtClean="0"/>
              <a:t>through overvalued and volatile currencies tends to stifle exports like undervalued currencies simulate exports (e.g., China) </a:t>
            </a:r>
          </a:p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False sense of security </a:t>
            </a:r>
            <a:r>
              <a:rPr lang="en-US" sz="2800" dirty="0" smtClean="0"/>
              <a:t>breeds neglect of human resources and social capital </a:t>
            </a:r>
            <a:r>
              <a:rPr lang="en-US" sz="2800" i="1" dirty="0" smtClean="0"/>
              <a:t>via</a:t>
            </a:r>
            <a:r>
              <a:rPr lang="en-US" sz="2800" dirty="0" smtClean="0"/>
              <a:t> education and institution building, including governance and democracy</a:t>
            </a:r>
            <a:endParaRPr lang="en-US" sz="2800" dirty="0"/>
          </a:p>
        </p:txBody>
      </p:sp>
      <p:pic>
        <p:nvPicPr>
          <p:cNvPr id="4" name="Picture 6" descr="Photograph:Vladimir Putin, 2005.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240" y="244215"/>
            <a:ext cx="2150269" cy="2828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5" name="TextBox 4"/>
          <p:cNvSpPr txBox="1"/>
          <p:nvPr/>
        </p:nvSpPr>
        <p:spPr>
          <a:xfrm rot="21371166">
            <a:off x="6646064" y="3287631"/>
            <a:ext cx="2305170" cy="181588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+mj-lt"/>
              </a:rPr>
              <a:t>“Our country is rich, but our people are poor.”</a:t>
            </a:r>
          </a:p>
        </p:txBody>
      </p:sp>
    </p:spTree>
    <p:extLst>
      <p:ext uri="{BB962C8B-B14F-4D97-AF65-F5344CB8AC3E}">
        <p14:creationId xmlns:p14="http://schemas.microsoft.com/office/powerpoint/2010/main" val="874898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Natural Resources May Undermine Finance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525963"/>
          </a:xfrm>
        </p:spPr>
        <p:txBody>
          <a:bodyPr>
            <a:noAutofit/>
          </a:bodyPr>
          <a:lstStyle/>
          <a:p>
            <a:pPr>
              <a:buSzPct val="80000"/>
            </a:pPr>
            <a:r>
              <a:rPr lang="en-US" dirty="0" smtClean="0"/>
              <a:t>Abundant natural resources may hamper the functioning of the financial system </a:t>
            </a:r>
          </a:p>
          <a:p>
            <a:pPr lvl="1">
              <a:buSzPct val="80000"/>
            </a:pPr>
            <a:r>
              <a:rPr lang="en-US" dirty="0" smtClean="0"/>
              <a:t>Dissaving takes place through more rapid resource depletion</a:t>
            </a:r>
          </a:p>
          <a:p>
            <a:pPr lvl="1">
              <a:buSzPct val="80000"/>
            </a:pPr>
            <a:r>
              <a:rPr lang="en-US" dirty="0" smtClean="0"/>
              <a:t>Saving takes place through less rapid depletion or more rapid renewal or deposits abroad</a:t>
            </a:r>
          </a:p>
          <a:p>
            <a:pPr>
              <a:buSzPct val="80000"/>
            </a:pPr>
            <a:r>
              <a:rPr lang="en-US" dirty="0" smtClean="0"/>
              <a:t>Result is weaker links between domestic savers and investors, distorting allocation of capital</a:t>
            </a:r>
          </a:p>
          <a:p>
            <a:pPr lvl="1">
              <a:buSzPct val="80000"/>
            </a:pPr>
            <a:r>
              <a:rPr lang="en-US" dirty="0" smtClean="0"/>
              <a:t>Lack of financial depth hurts efficiency and growth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7669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1143000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Law and Economics: </a:t>
            </a:r>
            <a:b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Natural Resources and Human Rights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Natural resources belong to the people …</a:t>
            </a:r>
          </a:p>
          <a:p>
            <a:pPr lvl="1"/>
            <a:r>
              <a:rPr lang="en-US" dirty="0" smtClean="0"/>
              <a:t>A people’s right to their natural resources is a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human right proclaimed in international law </a:t>
            </a:r>
            <a:r>
              <a:rPr lang="en-US" dirty="0" smtClean="0"/>
              <a:t>and enshrined in many national constitutions </a:t>
            </a:r>
            <a:endParaRPr lang="en-US" sz="3200" dirty="0" smtClean="0"/>
          </a:p>
          <a:p>
            <a:r>
              <a:rPr lang="en-US" dirty="0" smtClean="0"/>
              <a:t>… but they may challenge democracy</a:t>
            </a:r>
          </a:p>
          <a:p>
            <a:pPr lvl="1"/>
            <a:r>
              <a:rPr lang="en-US" dirty="0" smtClean="0"/>
              <a:t>Low taxes and generous transfers and subsidies, even if they amount to only a small fraction of each citizen’s fair share of the nation’s oil wealth, tend to weaken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popular demand for democracy</a:t>
            </a:r>
          </a:p>
        </p:txBody>
      </p:sp>
    </p:spTree>
    <p:extLst>
      <p:ext uri="{BB962C8B-B14F-4D97-AF65-F5344CB8AC3E}">
        <p14:creationId xmlns:p14="http://schemas.microsoft.com/office/powerpoint/2010/main" val="35226575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Democracy and Good Governance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525963"/>
          </a:xfrm>
        </p:spPr>
        <p:txBody>
          <a:bodyPr>
            <a:noAutofit/>
          </a:bodyPr>
          <a:lstStyle/>
          <a:p>
            <a:pPr>
              <a:buSzPct val="80000"/>
            </a:pPr>
            <a:r>
              <a:rPr lang="en-US" dirty="0" smtClean="0"/>
              <a:t>Norway was a fully fledged democracy long before its oil discoveries</a:t>
            </a:r>
          </a:p>
          <a:p>
            <a:pPr lvl="1">
              <a:buSzPct val="80000"/>
            </a:pPr>
            <a:r>
              <a:rPr lang="en-US" dirty="0" smtClean="0"/>
              <a:t>Oil wealth has never been a source of conflict between haves and have-nots</a:t>
            </a:r>
          </a:p>
          <a:p>
            <a:pPr lvl="1">
              <a:buSzPct val="80000"/>
            </a:pPr>
            <a:r>
              <a:rPr lang="en-US" dirty="0" smtClean="0"/>
              <a:t>Unlike Russia and Iceland, Norway has no oligarchs</a:t>
            </a:r>
          </a:p>
          <a:p>
            <a:r>
              <a:rPr lang="en-US" dirty="0" smtClean="0"/>
              <a:t>Norway’s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Ten oil commandments </a:t>
            </a:r>
            <a:r>
              <a:rPr lang="en-US" dirty="0" smtClean="0"/>
              <a:t>lay down ethical guidelines for oil wealth management</a:t>
            </a:r>
          </a:p>
          <a:p>
            <a:pPr lvl="1"/>
            <a:r>
              <a:rPr lang="en-US" dirty="0" smtClean="0"/>
              <a:t>Good governance can be an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effective remedy against rent seeking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6061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Norway´s Sovereign Wealth Fund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dirty="0" smtClean="0"/>
              <a:t>From day one, Norway’s oil and gas reserves were defined by law as common property resources, clearly establishing the legal rights of the Norwegian people to the resource rents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On this legal basis, government has absorbed about 80% of the resource rent over the years</a:t>
            </a:r>
          </a:p>
          <a:p>
            <a:pPr>
              <a:spcBef>
                <a:spcPts val="0"/>
              </a:spcBef>
            </a:pPr>
            <a:r>
              <a:rPr kumimoji="1" lang="en-US" dirty="0" smtClean="0"/>
              <a:t>Oil Fund (Pension Fund): USD </a:t>
            </a:r>
            <a:r>
              <a:rPr kumimoji="1" lang="en-US" dirty="0" smtClean="0"/>
              <a:t>900 </a:t>
            </a:r>
            <a:r>
              <a:rPr kumimoji="1" lang="en-US" dirty="0" smtClean="0"/>
              <a:t>billion</a:t>
            </a:r>
          </a:p>
          <a:p>
            <a:pPr lvl="1">
              <a:spcBef>
                <a:spcPts val="0"/>
              </a:spcBef>
            </a:pPr>
            <a:r>
              <a:rPr kumimoji="1"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Managed by independent Central Bank </a:t>
            </a:r>
          </a:p>
          <a:p>
            <a:pPr lvl="1">
              <a:spcBef>
                <a:spcPts val="0"/>
              </a:spcBef>
            </a:pPr>
            <a:r>
              <a:rPr kumimoji="1" lang="en-US" dirty="0" smtClean="0"/>
              <a:t>Norway resisted temptation to use too much of its oil wealth to meet current needs</a:t>
            </a: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 rot="21417057">
            <a:off x="6123438" y="6204744"/>
            <a:ext cx="2830775" cy="46166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USD 180K per person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07133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Norway’s Ten Oil Commandments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525963"/>
          </a:xfrm>
        </p:spPr>
        <p:txBody>
          <a:bodyPr>
            <a:noAutofit/>
          </a:bodyPr>
          <a:lstStyle/>
          <a:p>
            <a:pPr>
              <a:buSzPct val="80000"/>
            </a:pPr>
            <a:r>
              <a:rPr lang="en-US" b="1" dirty="0" smtClean="0"/>
              <a:t>#1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National supervision and control</a:t>
            </a:r>
            <a:r>
              <a:rPr lang="en-US" dirty="0" smtClean="0"/>
              <a:t> must be ensured for all operations on Norway’s Continental Shelf</a:t>
            </a:r>
          </a:p>
          <a:p>
            <a:r>
              <a:rPr lang="en-US" b="1" dirty="0" smtClean="0"/>
              <a:t>#2 </a:t>
            </a:r>
            <a:r>
              <a:rPr lang="en-US" dirty="0" smtClean="0"/>
              <a:t>Petroleum discoveries must be exploited in a way which makes Norway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 independent as possible of others for its supplies of crude oil</a:t>
            </a:r>
          </a:p>
          <a:p>
            <a:r>
              <a:rPr lang="en-US" b="1" dirty="0" smtClean="0"/>
              <a:t>#3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 industry </a:t>
            </a:r>
            <a:r>
              <a:rPr lang="en-US" dirty="0" smtClean="0"/>
              <a:t>will be developed on the basis of petroleum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83818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Norway’s Ten Oil Commandments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525963"/>
          </a:xfrm>
        </p:spPr>
        <p:txBody>
          <a:bodyPr>
            <a:noAutofit/>
          </a:bodyPr>
          <a:lstStyle/>
          <a:p>
            <a:pPr>
              <a:buSzPct val="80000"/>
            </a:pPr>
            <a:r>
              <a:rPr lang="en-US" b="1" dirty="0" smtClean="0"/>
              <a:t>#4 </a:t>
            </a:r>
            <a:r>
              <a:rPr lang="en-US" dirty="0" smtClean="0"/>
              <a:t>The development of an oil industry must take necessary account of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existing industrial activities and the protection of nature </a:t>
            </a:r>
            <a:r>
              <a:rPr lang="en-US" dirty="0" smtClean="0"/>
              <a:t>and the environment</a:t>
            </a:r>
          </a:p>
          <a:p>
            <a:r>
              <a:rPr lang="en-US" b="1" dirty="0" smtClean="0"/>
              <a:t>#7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state must become involved </a:t>
            </a:r>
            <a:r>
              <a:rPr lang="en-US" dirty="0" smtClean="0"/>
              <a:t>at all appropriate levels and contribute to a coordination of Norwegian interests in Norway’s petroleum industry as well as the creation of an integrated oil community which sets its sights both nationally and internationally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31624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260648"/>
            <a:ext cx="8928992" cy="1143000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Price of Oil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Autofit/>
          </a:bodyPr>
          <a:lstStyle/>
          <a:p>
            <a:r>
              <a:rPr lang="en-US" dirty="0" smtClean="0"/>
              <a:t>Before its recent drop by a half, it had risen by a </a:t>
            </a:r>
            <a:r>
              <a:rPr lang="en-US" b="1" dirty="0" smtClean="0"/>
              <a:t>factor of ten in real terms </a:t>
            </a:r>
            <a:r>
              <a:rPr lang="en-US" dirty="0" smtClean="0"/>
              <a:t>since 1970 </a:t>
            </a:r>
          </a:p>
          <a:p>
            <a:pPr lvl="1"/>
            <a:r>
              <a:rPr lang="en-US" dirty="0" smtClean="0"/>
              <a:t>Compared with 68% increase in prices of metals and minerals </a:t>
            </a:r>
          </a:p>
          <a:p>
            <a:r>
              <a:rPr lang="en-US" dirty="0" smtClean="0"/>
              <a:t>Price hikes of 1973-74 and 1979-81 changed the world – Toyota up, GM down, etc. </a:t>
            </a:r>
          </a:p>
          <a:p>
            <a:r>
              <a:rPr lang="en-US" dirty="0" smtClean="0"/>
              <a:t>Decrease by 50% since 2014 made RUB collapse, while NOK lost 1/6 of its value</a:t>
            </a:r>
          </a:p>
          <a:p>
            <a:pPr lvl="1"/>
            <a:r>
              <a:rPr lang="en-US" dirty="0" smtClean="0"/>
              <a:t>Russia is less diversified than Norway</a:t>
            </a:r>
          </a:p>
          <a:p>
            <a:pPr lvl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Norway’s Ten Oil Commandments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525963"/>
          </a:xfrm>
        </p:spPr>
        <p:txBody>
          <a:bodyPr>
            <a:noAutofit/>
          </a:bodyPr>
          <a:lstStyle/>
          <a:p>
            <a:pPr>
              <a:buSzPct val="80000"/>
            </a:pPr>
            <a:r>
              <a:rPr lang="en-US" b="1" dirty="0" smtClean="0"/>
              <a:t>#8 </a:t>
            </a:r>
            <a:r>
              <a:rPr lang="en-US" dirty="0" smtClean="0"/>
              <a:t>A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state oil company </a:t>
            </a:r>
            <a:r>
              <a:rPr lang="en-US" dirty="0" smtClean="0"/>
              <a:t>will be established which can look after the government’s commercial interests and pursue appropriate collaboration with domestic and foreign oil interests</a:t>
            </a:r>
          </a:p>
          <a:p>
            <a:r>
              <a:rPr lang="en-US" b="1" dirty="0" smtClean="0"/>
              <a:t>#10 </a:t>
            </a:r>
            <a:r>
              <a:rPr lang="en-US" dirty="0" smtClean="0"/>
              <a:t>Large Norwegian petroleum discoveries could present new tasks for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Norway’s foreign policy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58147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Conclusion: Step by Step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Developing countries with pressing economic and social needs cannot be expected to show the same patience as Norway</a:t>
            </a:r>
          </a:p>
          <a:p>
            <a:r>
              <a:rPr lang="en-US" dirty="0" smtClean="0"/>
              <a:t>No one-size-fits-all blueprint is available to guide resource-rich countries to a sustainable path of successful </a:t>
            </a:r>
            <a:r>
              <a:rPr lang="en-US" dirty="0" smtClean="0"/>
              <a:t>economic diversification</a:t>
            </a:r>
            <a:endParaRPr lang="en-US" dirty="0" smtClean="0"/>
          </a:p>
          <a:p>
            <a:r>
              <a:rPr lang="en-US" dirty="0" smtClean="0"/>
              <a:t>Seek path of least resistance, doing easy things first, climbing the ladder rim by rim</a:t>
            </a:r>
          </a:p>
          <a:p>
            <a:pPr lvl="1">
              <a:spcBef>
                <a:spcPts val="0"/>
              </a:spcBef>
            </a:pPr>
            <a:r>
              <a:rPr lang="en-US" dirty="0"/>
              <a:t>Education and infrastructure, including institutions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Trade </a:t>
            </a:r>
            <a:r>
              <a:rPr lang="en-US" dirty="0"/>
              <a:t>and investment, domestic and foreign 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6071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260648"/>
            <a:ext cx="8928992" cy="1143000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Price of Oil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Autofit/>
          </a:bodyPr>
          <a:lstStyle/>
          <a:p>
            <a:r>
              <a:rPr lang="en-US" dirty="0" smtClean="0"/>
              <a:t>Value of oil rose from 1% of world GDP in 1973 to 5% in 2013</a:t>
            </a:r>
          </a:p>
          <a:p>
            <a:r>
              <a:rPr lang="en-US" dirty="0" smtClean="0"/>
              <a:t>Meanwhile, world oil intensity decreased by a half as global production became more energy efficient</a:t>
            </a:r>
          </a:p>
          <a:p>
            <a:r>
              <a:rPr lang="en-US" dirty="0" smtClean="0"/>
              <a:t>Further, abundant oil is blamed for lack of diversification in many countries</a:t>
            </a:r>
          </a:p>
          <a:p>
            <a:pPr lvl="1"/>
            <a:r>
              <a:rPr lang="en-US" dirty="0" smtClean="0"/>
              <a:t>Economic diversification</a:t>
            </a:r>
          </a:p>
          <a:p>
            <a:pPr lvl="1"/>
            <a:r>
              <a:rPr lang="en-US" dirty="0" smtClean="0"/>
              <a:t>Political diversification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85553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Double Diversification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Autofit/>
          </a:bodyPr>
          <a:lstStyle/>
          <a:p>
            <a:r>
              <a:rPr lang="en-US" dirty="0"/>
              <a:t>Economic diversification </a:t>
            </a:r>
            <a:endParaRPr lang="en-US" dirty="0" smtClean="0"/>
          </a:p>
          <a:p>
            <a:pPr lvl="1"/>
            <a:r>
              <a:rPr lang="en-US" dirty="0" smtClean="0"/>
              <a:t>Spurs growth by attracting </a:t>
            </a:r>
            <a:r>
              <a:rPr lang="en-US" dirty="0"/>
              <a:t>economic activity from excessive reliance on </a:t>
            </a:r>
            <a:r>
              <a:rPr lang="en-US" dirty="0" smtClean="0"/>
              <a:t>natural-resource-based </a:t>
            </a:r>
            <a:r>
              <a:rPr lang="en-US" dirty="0"/>
              <a:t>industries toward a broad economic base</a:t>
            </a:r>
            <a:endParaRPr lang="en-US" dirty="0" smtClean="0"/>
          </a:p>
          <a:p>
            <a:r>
              <a:rPr lang="en-US" dirty="0" smtClean="0"/>
              <a:t>Political </a:t>
            </a:r>
            <a:r>
              <a:rPr lang="en-US" dirty="0"/>
              <a:t>diversification </a:t>
            </a:r>
            <a:endParaRPr lang="en-US" dirty="0" smtClean="0"/>
          </a:p>
          <a:p>
            <a:pPr lvl="1"/>
            <a:r>
              <a:rPr lang="en-US" dirty="0" smtClean="0"/>
              <a:t>Spurs </a:t>
            </a:r>
            <a:r>
              <a:rPr lang="en-US" dirty="0"/>
              <a:t>growth </a:t>
            </a:r>
            <a:r>
              <a:rPr lang="en-US" dirty="0" smtClean="0"/>
              <a:t>by </a:t>
            </a:r>
            <a:r>
              <a:rPr lang="en-US" dirty="0"/>
              <a:t>redistributing political power from narrowly based ruling elites to the people, </a:t>
            </a:r>
            <a:r>
              <a:rPr lang="en-US" dirty="0" smtClean="0"/>
              <a:t>often replacing </a:t>
            </a:r>
            <a:r>
              <a:rPr lang="en-US" dirty="0"/>
              <a:t>an extended monopoly of sometimes ill-gotten power by </a:t>
            </a:r>
            <a:r>
              <a:rPr lang="en-US" dirty="0" smtClean="0"/>
              <a:t>democracy</a:t>
            </a:r>
          </a:p>
          <a:p>
            <a:r>
              <a:rPr lang="en-US" dirty="0" smtClean="0"/>
              <a:t>Two sides of same coin: Diversity pays </a:t>
            </a:r>
            <a:endParaRPr lang="is-IS" dirty="0"/>
          </a:p>
        </p:txBody>
      </p:sp>
      <p:sp>
        <p:nvSpPr>
          <p:cNvPr id="4" name="TextBox 3"/>
          <p:cNvSpPr txBox="1"/>
          <p:nvPr/>
        </p:nvSpPr>
        <p:spPr>
          <a:xfrm rot="21355114">
            <a:off x="6678765" y="1268895"/>
            <a:ext cx="1795684" cy="58477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dirty="0" smtClean="0"/>
              <a:t>Mauritius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309949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08912" cy="1143000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Double Diversity is Good for Growth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5069160"/>
          </a:xfrm>
        </p:spPr>
        <p:txBody>
          <a:bodyPr>
            <a:noAutofit/>
          </a:bodyPr>
          <a:lstStyle/>
          <a:p>
            <a:r>
              <a:rPr lang="en-US" dirty="0"/>
              <a:t>Economic </a:t>
            </a:r>
            <a:r>
              <a:rPr lang="en-US" dirty="0" smtClean="0"/>
              <a:t>diversity as measured by</a:t>
            </a:r>
          </a:p>
          <a:p>
            <a:pPr lvl="1"/>
            <a:r>
              <a:rPr lang="en-US" dirty="0" smtClean="0"/>
              <a:t>Share of manufactures in total exports</a:t>
            </a:r>
          </a:p>
          <a:p>
            <a:pPr lvl="1"/>
            <a:r>
              <a:rPr lang="en-US" dirty="0" err="1" smtClean="0"/>
              <a:t>Herfindahl</a:t>
            </a:r>
            <a:r>
              <a:rPr lang="en-US" dirty="0" smtClean="0"/>
              <a:t> index of export diversification</a:t>
            </a:r>
          </a:p>
          <a:p>
            <a:r>
              <a:rPr lang="en-US" dirty="0" smtClean="0"/>
              <a:t>Political diversity as measured by</a:t>
            </a:r>
          </a:p>
          <a:p>
            <a:pPr lvl="1"/>
            <a:r>
              <a:rPr lang="en-US" dirty="0" smtClean="0"/>
              <a:t>Polity2 index of democracy (from -10 to +10)</a:t>
            </a:r>
          </a:p>
          <a:p>
            <a:pPr lvl="1"/>
            <a:r>
              <a:rPr lang="en-US" dirty="0" smtClean="0"/>
              <a:t>Freedom House index of democracy (from 7 to 1)</a:t>
            </a:r>
          </a:p>
          <a:p>
            <a:r>
              <a:rPr lang="en-US" dirty="0" smtClean="0"/>
              <a:t>Economic and political diversity go together</a:t>
            </a:r>
          </a:p>
          <a:p>
            <a:pPr lvl="1"/>
            <a:r>
              <a:rPr lang="en-US" dirty="0" smtClean="0"/>
              <a:t>Failure to diversify economy tends to stifle political diversification and </a:t>
            </a:r>
            <a:r>
              <a:rPr lang="en-US" i="1" dirty="0" smtClean="0"/>
              <a:t>vice versa</a:t>
            </a:r>
            <a:endParaRPr lang="is-IS" i="1" dirty="0"/>
          </a:p>
        </p:txBody>
      </p:sp>
    </p:spTree>
    <p:extLst>
      <p:ext uri="{BB962C8B-B14F-4D97-AF65-F5344CB8AC3E}">
        <p14:creationId xmlns:p14="http://schemas.microsoft.com/office/powerpoint/2010/main" val="3099897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Evidence: From Economic and Political Diversification to Growth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From Diversification to Growth</a:t>
            </a:r>
            <a:endParaRPr lang="en-US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From Democracy</a:t>
            </a:r>
            <a:r>
              <a:rPr lang="en-US" dirty="0" smtClean="0"/>
              <a:t> </a:t>
            </a:r>
            <a:r>
              <a:rPr lang="en-US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Growth</a:t>
            </a:r>
          </a:p>
        </p:txBody>
      </p:sp>
      <p:sp>
        <p:nvSpPr>
          <p:cNvPr id="9" name="TextBox 8"/>
          <p:cNvSpPr txBox="1"/>
          <p:nvPr/>
        </p:nvSpPr>
        <p:spPr>
          <a:xfrm rot="16200000">
            <a:off x="-1502807" y="3822840"/>
            <a:ext cx="37339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Log of GNI per capita 2012 (USD, </a:t>
            </a:r>
            <a:r>
              <a:rPr lang="en-US" dirty="0" err="1" smtClean="0"/>
              <a:t>ppp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004048" y="6165304"/>
            <a:ext cx="3835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Democracy 1960-2012 (from -10 to 10)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83568" y="6165304"/>
            <a:ext cx="44502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Manufactures exports 1962-2012  (% of total)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 rot="21442834">
            <a:off x="5491975" y="1454214"/>
            <a:ext cx="3186000" cy="33855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600" dirty="0" smtClean="0"/>
              <a:t>Note: Each dot represents a country</a:t>
            </a:r>
            <a:endParaRPr lang="en-US" sz="1600" dirty="0"/>
          </a:p>
        </p:txBody>
      </p:sp>
      <p:graphicFrame>
        <p:nvGraphicFramePr>
          <p:cNvPr id="13" name="Content Placeholder 12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730284335"/>
              </p:ext>
            </p:extLst>
          </p:nvPr>
        </p:nvGraphicFramePr>
        <p:xfrm>
          <a:off x="457200" y="2140520"/>
          <a:ext cx="4040188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Content Placeholder 14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275562202"/>
              </p:ext>
            </p:extLst>
          </p:nvPr>
        </p:nvGraphicFramePr>
        <p:xfrm>
          <a:off x="4645025" y="2174875"/>
          <a:ext cx="4041775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229456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Evidence: From Economic and Political Diversification to Growth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From Diversification to Growth</a:t>
            </a:r>
            <a:endParaRPr lang="en-US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From Democracy to Growth</a:t>
            </a:r>
          </a:p>
        </p:txBody>
      </p:sp>
      <p:sp>
        <p:nvSpPr>
          <p:cNvPr id="9" name="TextBox 8"/>
          <p:cNvSpPr txBox="1"/>
          <p:nvPr/>
        </p:nvSpPr>
        <p:spPr>
          <a:xfrm rot="16200000">
            <a:off x="-1502807" y="3822840"/>
            <a:ext cx="37339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Log of GNI per capita 2012 (USD, </a:t>
            </a:r>
            <a:r>
              <a:rPr lang="en-US" dirty="0" err="1" smtClean="0"/>
              <a:t>ppp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644008" y="6165304"/>
            <a:ext cx="4053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Democracy </a:t>
            </a:r>
            <a:r>
              <a:rPr lang="en-US" dirty="0" smtClean="0"/>
              <a:t>1972-2014 (from 7 to 1)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83568" y="6165304"/>
            <a:ext cx="38354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Export diversification index 1996-2012 </a:t>
            </a:r>
          </a:p>
        </p:txBody>
      </p:sp>
      <p:sp>
        <p:nvSpPr>
          <p:cNvPr id="12" name="TextBox 11"/>
          <p:cNvSpPr txBox="1"/>
          <p:nvPr/>
        </p:nvSpPr>
        <p:spPr>
          <a:xfrm rot="21442834">
            <a:off x="5491975" y="1454214"/>
            <a:ext cx="3186000" cy="33855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600" dirty="0" smtClean="0"/>
              <a:t>Note: Each dot represents a country</a:t>
            </a:r>
            <a:endParaRPr lang="en-US" sz="1600" dirty="0"/>
          </a:p>
        </p:txBody>
      </p:sp>
      <p:graphicFrame>
        <p:nvGraphicFramePr>
          <p:cNvPr id="15" name="Content Placeholder 1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034105777"/>
              </p:ext>
            </p:extLst>
          </p:nvPr>
        </p:nvGraphicFramePr>
        <p:xfrm>
          <a:off x="457200" y="2174875"/>
          <a:ext cx="4040188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6" name="Content Placeholder 15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186544901"/>
              </p:ext>
            </p:extLst>
          </p:nvPr>
        </p:nvGraphicFramePr>
        <p:xfrm>
          <a:off x="4645025" y="2174875"/>
          <a:ext cx="4041775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557755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Side by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Side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Different Aspects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Economic and Political Diversification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536" y="1535113"/>
            <a:ext cx="4320480" cy="639762"/>
          </a:xfrm>
        </p:spPr>
        <p:txBody>
          <a:bodyPr>
            <a:noAutofit/>
          </a:bodyPr>
          <a:lstStyle/>
          <a:p>
            <a:pPr algn="ctr"/>
            <a:r>
              <a:rPr lang="en-US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Export Diversification: Two Types</a:t>
            </a:r>
            <a:endParaRPr lang="en-US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Democracy: Two Measures</a:t>
            </a:r>
          </a:p>
        </p:txBody>
      </p:sp>
      <p:sp>
        <p:nvSpPr>
          <p:cNvPr id="9" name="TextBox 8"/>
          <p:cNvSpPr txBox="1"/>
          <p:nvPr/>
        </p:nvSpPr>
        <p:spPr>
          <a:xfrm rot="16200000">
            <a:off x="-1860950" y="3822840"/>
            <a:ext cx="44502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Manufactures exports 1962-2012 (% of total)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644008" y="6165304"/>
            <a:ext cx="39760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Democracy (Freedom House) </a:t>
            </a:r>
            <a:r>
              <a:rPr lang="en-US" dirty="0" smtClean="0"/>
              <a:t>1972-2014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83568" y="6165304"/>
            <a:ext cx="3782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Export diversification index 1996-2012</a:t>
            </a:r>
          </a:p>
        </p:txBody>
      </p:sp>
      <p:sp>
        <p:nvSpPr>
          <p:cNvPr id="12" name="TextBox 11"/>
          <p:cNvSpPr txBox="1"/>
          <p:nvPr/>
        </p:nvSpPr>
        <p:spPr>
          <a:xfrm rot="21442834">
            <a:off x="5491975" y="1454214"/>
            <a:ext cx="3186000" cy="33855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600" dirty="0" smtClean="0"/>
              <a:t>Note: Each dot represents a country</a:t>
            </a:r>
            <a:endParaRPr lang="en-US" sz="1600" dirty="0"/>
          </a:p>
        </p:txBody>
      </p:sp>
      <p:graphicFrame>
        <p:nvGraphicFramePr>
          <p:cNvPr id="15" name="Content Placeholder 1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424193689"/>
              </p:ext>
            </p:extLst>
          </p:nvPr>
        </p:nvGraphicFramePr>
        <p:xfrm>
          <a:off x="457200" y="2174875"/>
          <a:ext cx="4040188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6" name="Content Placeholder 15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766589856"/>
              </p:ext>
            </p:extLst>
          </p:nvPr>
        </p:nvGraphicFramePr>
        <p:xfrm>
          <a:off x="4645025" y="2174875"/>
          <a:ext cx="4041775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7" name="Text Box 5"/>
          <p:cNvSpPr txBox="1">
            <a:spLocks noChangeArrowheads="1"/>
          </p:cNvSpPr>
          <p:nvPr/>
        </p:nvSpPr>
        <p:spPr bwMode="auto">
          <a:xfrm rot="16200000">
            <a:off x="2739660" y="4097485"/>
            <a:ext cx="3806026" cy="434717"/>
          </a:xfrm>
          <a:prstGeom prst="rect">
            <a:avLst/>
          </a:prstGeom>
          <a:noFill/>
          <a:ln w="9525">
            <a:solidFill>
              <a:sysClr val="window" lastClr="FFFFFF">
                <a:lumMod val="100000"/>
                <a:lumOff val="0"/>
              </a:sysClr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Democracy </a:t>
            </a:r>
            <a:r>
              <a:rPr lang="is-I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(Polity2) 1960-2012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9998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1143000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From 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Export Diversification to 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Growth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9511" y="1535113"/>
            <a:ext cx="4465513" cy="639762"/>
          </a:xfrm>
        </p:spPr>
        <p:txBody>
          <a:bodyPr>
            <a:noAutofit/>
          </a:bodyPr>
          <a:lstStyle/>
          <a:p>
            <a:pPr algn="ctr"/>
            <a:r>
              <a:rPr lang="en-GB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Natural Capital and Diversification</a:t>
            </a:r>
            <a:endParaRPr lang="en-US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391471" cy="639762"/>
          </a:xfrm>
        </p:spPr>
        <p:txBody>
          <a:bodyPr>
            <a:noAutofit/>
          </a:bodyPr>
          <a:lstStyle/>
          <a:p>
            <a:pPr algn="ctr"/>
            <a:r>
              <a:rPr lang="en-GB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Export Diversification</a:t>
            </a:r>
            <a:r>
              <a:rPr lang="en-GB" b="0" dirty="0" smtClean="0"/>
              <a:t> </a:t>
            </a:r>
            <a:r>
              <a:rPr lang="en-GB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Income</a:t>
            </a:r>
            <a:endParaRPr lang="en-US" b="0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387002959"/>
              </p:ext>
            </p:extLst>
          </p:nvPr>
        </p:nvGraphicFramePr>
        <p:xfrm>
          <a:off x="457200" y="2174875"/>
          <a:ext cx="4040188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ontent Placeholder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264001812"/>
              </p:ext>
            </p:extLst>
          </p:nvPr>
        </p:nvGraphicFramePr>
        <p:xfrm>
          <a:off x="4645025" y="2174875"/>
          <a:ext cx="4041775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000220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801</TotalTime>
  <Words>1188</Words>
  <Application>Microsoft Office PowerPoint</Application>
  <PresentationFormat>On-screen Show (4:3)</PresentationFormat>
  <Paragraphs>146</Paragraphs>
  <Slides>21</Slides>
  <Notes>21</Notes>
  <HiddenSlides>3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Mongolian Baiti</vt:lpstr>
      <vt:lpstr>Times New Roman</vt:lpstr>
      <vt:lpstr>Wingdings 2</vt:lpstr>
      <vt:lpstr>Office Theme</vt:lpstr>
      <vt:lpstr>Natural Resources, Energy Prices,  and Diversification</vt:lpstr>
      <vt:lpstr>Price of Oil</vt:lpstr>
      <vt:lpstr>Price of Oil</vt:lpstr>
      <vt:lpstr>Double Diversification</vt:lpstr>
      <vt:lpstr>Double Diversity is Good for Growth</vt:lpstr>
      <vt:lpstr>Evidence: From Economic and Political Diversification to Growth</vt:lpstr>
      <vt:lpstr>Evidence: From Economic and Political Diversification to Growth</vt:lpstr>
      <vt:lpstr>Side by Side: Different Aspects of Economic and Political Diversification</vt:lpstr>
      <vt:lpstr>From Export Diversification to Growth</vt:lpstr>
      <vt:lpstr>From Democracy to Growth</vt:lpstr>
      <vt:lpstr>Progress of Democracy</vt:lpstr>
      <vt:lpstr>Progress of Diversification</vt:lpstr>
      <vt:lpstr>The Dangers of Failure to  Diversify Are Real</vt:lpstr>
      <vt:lpstr>Natural Resources May Undermine Finance</vt:lpstr>
      <vt:lpstr>Law and Economics:  Natural Resources and Human Rights</vt:lpstr>
      <vt:lpstr>Democracy and Good Governance</vt:lpstr>
      <vt:lpstr>Norway´s Sovereign Wealth Fund</vt:lpstr>
      <vt:lpstr>Norway’s Ten Oil Commandments</vt:lpstr>
      <vt:lpstr>Norway’s Ten Oil Commandments</vt:lpstr>
      <vt:lpstr>Norway’s Ten Oil Commandments</vt:lpstr>
      <vt:lpstr>Conclusion: Step by Step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Þorvaldur Gylfason</dc:creator>
  <cp:lastModifiedBy>gylfason</cp:lastModifiedBy>
  <cp:revision>57</cp:revision>
  <dcterms:created xsi:type="dcterms:W3CDTF">2013-12-03T20:53:08Z</dcterms:created>
  <dcterms:modified xsi:type="dcterms:W3CDTF">2015-06-05T08:26:28Z</dcterms:modified>
</cp:coreProperties>
</file>