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6" r:id="rId4"/>
    <p:sldId id="277" r:id="rId5"/>
    <p:sldId id="278" r:id="rId6"/>
    <p:sldId id="282" r:id="rId7"/>
    <p:sldId id="283" r:id="rId8"/>
    <p:sldId id="279" r:id="rId9"/>
    <p:sldId id="280" r:id="rId10"/>
    <p:sldId id="281" r:id="rId11"/>
    <p:sldId id="284" r:id="rId12"/>
    <p:sldId id="285" r:id="rId1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90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NY!$B$1</c:f>
              <c:strCache>
                <c:ptCount val="1"/>
                <c:pt idx="0">
                  <c:v>Interest rate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NY!$A$2:$A$63</c:f>
              <c:numCache>
                <c:formatCode>General</c:formatCode>
                <c:ptCount val="62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</c:numCache>
            </c:numRef>
          </c:cat>
          <c:val>
            <c:numRef>
              <c:f>NY!$B$2:$B$63</c:f>
              <c:numCache>
                <c:formatCode>#,##0.0</c:formatCode>
                <c:ptCount val="62"/>
                <c:pt idx="0">
                  <c:v>6.8</c:v>
                </c:pt>
                <c:pt idx="1">
                  <c:v>8.1999999999999993</c:v>
                </c:pt>
                <c:pt idx="2">
                  <c:v>7.7</c:v>
                </c:pt>
                <c:pt idx="3">
                  <c:v>9.6</c:v>
                </c:pt>
                <c:pt idx="4">
                  <c:v>7</c:v>
                </c:pt>
                <c:pt idx="5">
                  <c:v>6.8</c:v>
                </c:pt>
                <c:pt idx="6">
                  <c:v>8.9</c:v>
                </c:pt>
                <c:pt idx="7">
                  <c:v>10.1</c:v>
                </c:pt>
                <c:pt idx="8">
                  <c:v>6</c:v>
                </c:pt>
                <c:pt idx="9">
                  <c:v>5.5</c:v>
                </c:pt>
                <c:pt idx="10">
                  <c:v>5.2</c:v>
                </c:pt>
                <c:pt idx="11">
                  <c:v>5.2</c:v>
                </c:pt>
                <c:pt idx="12">
                  <c:v>4.8</c:v>
                </c:pt>
                <c:pt idx="13">
                  <c:v>5.0999999999999996</c:v>
                </c:pt>
                <c:pt idx="14">
                  <c:v>5.2</c:v>
                </c:pt>
                <c:pt idx="15">
                  <c:v>5.2</c:v>
                </c:pt>
                <c:pt idx="16">
                  <c:v>5.7</c:v>
                </c:pt>
                <c:pt idx="17">
                  <c:v>5.6</c:v>
                </c:pt>
                <c:pt idx="18">
                  <c:v>5.2</c:v>
                </c:pt>
                <c:pt idx="19">
                  <c:v>4.0999999999999996</c:v>
                </c:pt>
                <c:pt idx="20">
                  <c:v>4.8</c:v>
                </c:pt>
                <c:pt idx="21">
                  <c:v>5.8</c:v>
                </c:pt>
                <c:pt idx="22">
                  <c:v>4.9000000000000004</c:v>
                </c:pt>
                <c:pt idx="23">
                  <c:v>4.9000000000000004</c:v>
                </c:pt>
                <c:pt idx="24">
                  <c:v>5.7</c:v>
                </c:pt>
                <c:pt idx="25">
                  <c:v>5.4</c:v>
                </c:pt>
                <c:pt idx="26">
                  <c:v>4.0999999999999996</c:v>
                </c:pt>
                <c:pt idx="27">
                  <c:v>6.6</c:v>
                </c:pt>
                <c:pt idx="28">
                  <c:v>3</c:v>
                </c:pt>
                <c:pt idx="29">
                  <c:v>3.7</c:v>
                </c:pt>
                <c:pt idx="30">
                  <c:v>5.8</c:v>
                </c:pt>
                <c:pt idx="31">
                  <c:v>3.5</c:v>
                </c:pt>
                <c:pt idx="32">
                  <c:v>3.8</c:v>
                </c:pt>
                <c:pt idx="33">
                  <c:v>4.2</c:v>
                </c:pt>
                <c:pt idx="34">
                  <c:v>4.4000000000000004</c:v>
                </c:pt>
                <c:pt idx="35">
                  <c:v>4.3</c:v>
                </c:pt>
                <c:pt idx="36">
                  <c:v>4.9000000000000004</c:v>
                </c:pt>
                <c:pt idx="37">
                  <c:v>5.5</c:v>
                </c:pt>
                <c:pt idx="38">
                  <c:v>4.2</c:v>
                </c:pt>
                <c:pt idx="39">
                  <c:v>4.4000000000000004</c:v>
                </c:pt>
                <c:pt idx="40">
                  <c:v>5.7</c:v>
                </c:pt>
                <c:pt idx="41">
                  <c:v>6.4</c:v>
                </c:pt>
                <c:pt idx="42">
                  <c:v>4.3</c:v>
                </c:pt>
                <c:pt idx="43">
                  <c:v>4</c:v>
                </c:pt>
                <c:pt idx="44">
                  <c:v>5</c:v>
                </c:pt>
                <c:pt idx="45">
                  <c:v>4</c:v>
                </c:pt>
                <c:pt idx="46">
                  <c:v>4.7</c:v>
                </c:pt>
                <c:pt idx="47">
                  <c:v>5.6</c:v>
                </c:pt>
                <c:pt idx="48">
                  <c:v>4.8</c:v>
                </c:pt>
                <c:pt idx="49">
                  <c:v>3.5</c:v>
                </c:pt>
                <c:pt idx="50">
                  <c:v>3.4</c:v>
                </c:pt>
                <c:pt idx="51">
                  <c:v>4.7</c:v>
                </c:pt>
                <c:pt idx="52">
                  <c:v>5.9</c:v>
                </c:pt>
                <c:pt idx="53">
                  <c:v>5.4</c:v>
                </c:pt>
                <c:pt idx="54">
                  <c:v>7.4</c:v>
                </c:pt>
                <c:pt idx="55">
                  <c:v>6.5</c:v>
                </c:pt>
                <c:pt idx="56">
                  <c:v>4.4000000000000004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NY!$C$1</c:f>
              <c:strCache>
                <c:ptCount val="1"/>
                <c:pt idx="0">
                  <c:v>Inflation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NY!$A$2:$A$63</c:f>
              <c:numCache>
                <c:formatCode>General</c:formatCode>
                <c:ptCount val="62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</c:numCache>
            </c:numRef>
          </c:cat>
          <c:val>
            <c:numRef>
              <c:f>NY!$C$2:$C$63</c:f>
              <c:numCache>
                <c:formatCode>#,##0.0</c:formatCode>
                <c:ptCount val="62"/>
                <c:pt idx="1">
                  <c:v>-10.1</c:v>
                </c:pt>
                <c:pt idx="2">
                  <c:v>-5.9602649999999997</c:v>
                </c:pt>
                <c:pt idx="3">
                  <c:v>-4.9295770000000001</c:v>
                </c:pt>
                <c:pt idx="4">
                  <c:v>-7.4074070000000001</c:v>
                </c:pt>
                <c:pt idx="5">
                  <c:v>-4.8</c:v>
                </c:pt>
                <c:pt idx="6">
                  <c:v>2.5210080000000001</c:v>
                </c:pt>
                <c:pt idx="7">
                  <c:v>-0.81967199999999996</c:v>
                </c:pt>
                <c:pt idx="8">
                  <c:v>-3.3057850000000002</c:v>
                </c:pt>
                <c:pt idx="9">
                  <c:v>-4.273504</c:v>
                </c:pt>
                <c:pt idx="10">
                  <c:v>-7.1428570000000002</c:v>
                </c:pt>
                <c:pt idx="11">
                  <c:v>-6.7307689999999996</c:v>
                </c:pt>
                <c:pt idx="12">
                  <c:v>-8.2474229999999995</c:v>
                </c:pt>
                <c:pt idx="13">
                  <c:v>-4.4943819999999999</c:v>
                </c:pt>
                <c:pt idx="14">
                  <c:v>10.588240000000001</c:v>
                </c:pt>
                <c:pt idx="15">
                  <c:v>-1.0638300000000001</c:v>
                </c:pt>
                <c:pt idx="16">
                  <c:v>2.1505380000000001</c:v>
                </c:pt>
                <c:pt idx="17">
                  <c:v>-2.1052629999999999</c:v>
                </c:pt>
                <c:pt idx="18">
                  <c:v>-6.451613</c:v>
                </c:pt>
                <c:pt idx="19">
                  <c:v>-5.7471259999999997</c:v>
                </c:pt>
                <c:pt idx="20">
                  <c:v>-1.2195119999999999</c:v>
                </c:pt>
                <c:pt idx="21">
                  <c:v>0</c:v>
                </c:pt>
                <c:pt idx="22">
                  <c:v>2.4691360000000002</c:v>
                </c:pt>
                <c:pt idx="23">
                  <c:v>0</c:v>
                </c:pt>
                <c:pt idx="24">
                  <c:v>-2.4096389999999999</c:v>
                </c:pt>
                <c:pt idx="25">
                  <c:v>-1.2345680000000001</c:v>
                </c:pt>
                <c:pt idx="26">
                  <c:v>-6.25</c:v>
                </c:pt>
                <c:pt idx="27">
                  <c:v>2.6666669999999999</c:v>
                </c:pt>
                <c:pt idx="28">
                  <c:v>-10.389609999999999</c:v>
                </c:pt>
                <c:pt idx="29">
                  <c:v>1.4492750000000001</c:v>
                </c:pt>
                <c:pt idx="30">
                  <c:v>-4.2857139999999996</c:v>
                </c:pt>
                <c:pt idx="31">
                  <c:v>0</c:v>
                </c:pt>
                <c:pt idx="32">
                  <c:v>4.4776119999999997</c:v>
                </c:pt>
                <c:pt idx="33">
                  <c:v>7.1428570000000002</c:v>
                </c:pt>
                <c:pt idx="34">
                  <c:v>8</c:v>
                </c:pt>
                <c:pt idx="35">
                  <c:v>-2.4691360000000002</c:v>
                </c:pt>
                <c:pt idx="36">
                  <c:v>6.3291139999999997</c:v>
                </c:pt>
                <c:pt idx="37">
                  <c:v>2.3809520000000002</c:v>
                </c:pt>
                <c:pt idx="38">
                  <c:v>0</c:v>
                </c:pt>
                <c:pt idx="39">
                  <c:v>0</c:v>
                </c:pt>
                <c:pt idx="40">
                  <c:v>3.488372</c:v>
                </c:pt>
                <c:pt idx="41">
                  <c:v>5.6179779999999999</c:v>
                </c:pt>
                <c:pt idx="42">
                  <c:v>-4.2553190000000001</c:v>
                </c:pt>
                <c:pt idx="43">
                  <c:v>7.7777779999999996</c:v>
                </c:pt>
                <c:pt idx="44">
                  <c:v>4.1237110000000001</c:v>
                </c:pt>
                <c:pt idx="45">
                  <c:v>-7.9207919999999996</c:v>
                </c:pt>
                <c:pt idx="46">
                  <c:v>6.451613</c:v>
                </c:pt>
                <c:pt idx="47">
                  <c:v>1.0101009999999999</c:v>
                </c:pt>
                <c:pt idx="48">
                  <c:v>-2</c:v>
                </c:pt>
                <c:pt idx="49">
                  <c:v>3.0612240000000002</c:v>
                </c:pt>
                <c:pt idx="50">
                  <c:v>25.742570000000001</c:v>
                </c:pt>
                <c:pt idx="51">
                  <c:v>39.370080000000002</c:v>
                </c:pt>
                <c:pt idx="52">
                  <c:v>9.6045200000000008</c:v>
                </c:pt>
                <c:pt idx="53">
                  <c:v>6.1855669999999998</c:v>
                </c:pt>
                <c:pt idx="54">
                  <c:v>9.7087380000000003</c:v>
                </c:pt>
                <c:pt idx="55">
                  <c:v>-34.955750000000002</c:v>
                </c:pt>
                <c:pt idx="56">
                  <c:v>1.360544</c:v>
                </c:pt>
                <c:pt idx="57">
                  <c:v>3.3557049999999999</c:v>
                </c:pt>
                <c:pt idx="58">
                  <c:v>-2.5974029999999999</c:v>
                </c:pt>
                <c:pt idx="59">
                  <c:v>6</c:v>
                </c:pt>
                <c:pt idx="60">
                  <c:v>-5.031447</c:v>
                </c:pt>
                <c:pt idx="61">
                  <c:v>-2.6490070000000001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291456"/>
        <c:axId val="247296552"/>
      </c:lineChart>
      <c:catAx>
        <c:axId val="2472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96552"/>
        <c:crosses val="autoZero"/>
        <c:auto val="1"/>
        <c:lblAlgn val="ctr"/>
        <c:lblOffset val="100"/>
        <c:noMultiLvlLbl val="0"/>
      </c:catAx>
      <c:valAx>
        <c:axId val="24729655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9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88407699037617E-2"/>
          <c:y val="5.1400554097404488E-2"/>
          <c:w val="0.87966426071741033"/>
          <c:h val="0.89719889180519163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Real interest</c:v>
                </c:pt>
              </c:strCache>
            </c:strRef>
          </c:tx>
          <c:marker>
            <c:symbol val="none"/>
          </c:marker>
          <c:cat>
            <c:strRef>
              <c:f>Data!$B$1:$AS$1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Data!$B$2:$AS$2</c:f>
              <c:numCache>
                <c:formatCode>General</c:formatCode>
                <c:ptCount val="44"/>
                <c:pt idx="0">
                  <c:v>-12.229920217512023</c:v>
                </c:pt>
                <c:pt idx="1">
                  <c:v>2.3805302240572996</c:v>
                </c:pt>
                <c:pt idx="2">
                  <c:v>1.3644425973733081</c:v>
                </c:pt>
                <c:pt idx="3">
                  <c:v>-4.8969670912485324</c:v>
                </c:pt>
                <c:pt idx="4">
                  <c:v>-9.6819072999586897</c:v>
                </c:pt>
                <c:pt idx="5">
                  <c:v>1.7927209913360715</c:v>
                </c:pt>
                <c:pt idx="6">
                  <c:v>0.22987227015787376</c:v>
                </c:pt>
                <c:pt idx="7">
                  <c:v>0.76118673194257902</c:v>
                </c:pt>
                <c:pt idx="8">
                  <c:v>1.7361470303734701</c:v>
                </c:pt>
                <c:pt idx="9">
                  <c:v>3.5198490448711577</c:v>
                </c:pt>
                <c:pt idx="10">
                  <c:v>2.7574023415154492</c:v>
                </c:pt>
                <c:pt idx="11">
                  <c:v>4.5224615779863191</c:v>
                </c:pt>
                <c:pt idx="12">
                  <c:v>5.6675889826203845</c:v>
                </c:pt>
                <c:pt idx="13">
                  <c:v>6.1575858580639569</c:v>
                </c:pt>
                <c:pt idx="14">
                  <c:v>4.9193017456249439</c:v>
                </c:pt>
                <c:pt idx="15">
                  <c:v>5.5394904700752354</c:v>
                </c:pt>
                <c:pt idx="16">
                  <c:v>4.1693490730413414</c:v>
                </c:pt>
                <c:pt idx="17">
                  <c:v>5.3205651666647436</c:v>
                </c:pt>
                <c:pt idx="18">
                  <c:v>4.6863158406218455</c:v>
                </c:pt>
                <c:pt idx="19">
                  <c:v>2.9940817540346552</c:v>
                </c:pt>
                <c:pt idx="20">
                  <c:v>4.4978776371578775</c:v>
                </c:pt>
                <c:pt idx="21">
                  <c:v>4.7994542310919295</c:v>
                </c:pt>
                <c:pt idx="22">
                  <c:v>4.4912472417749809</c:v>
                </c:pt>
                <c:pt idx="23">
                  <c:v>4.4077604351586199</c:v>
                </c:pt>
                <c:pt idx="24">
                  <c:v>4.017474178109425</c:v>
                </c:pt>
                <c:pt idx="25">
                  <c:v>4.2620611270873692</c:v>
                </c:pt>
                <c:pt idx="26">
                  <c:v>3.2324837042293493</c:v>
                </c:pt>
                <c:pt idx="27">
                  <c:v>1.8428085319323622</c:v>
                </c:pt>
                <c:pt idx="28">
                  <c:v>2.376678680940131</c:v>
                </c:pt>
                <c:pt idx="29">
                  <c:v>3.4788431139646052</c:v>
                </c:pt>
                <c:pt idx="30">
                  <c:v>3.3566421681386411</c:v>
                </c:pt>
                <c:pt idx="31">
                  <c:v>3.2056840599841849</c:v>
                </c:pt>
                <c:pt idx="32">
                  <c:v>3.4689681413608824</c:v>
                </c:pt>
                <c:pt idx="33">
                  <c:v>3.5985456478621796</c:v>
                </c:pt>
                <c:pt idx="34">
                  <c:v>3.1618115998566751</c:v>
                </c:pt>
                <c:pt idx="35">
                  <c:v>2.9651672854315452</c:v>
                </c:pt>
                <c:pt idx="36">
                  <c:v>2.8178659769462584</c:v>
                </c:pt>
                <c:pt idx="37">
                  <c:v>2.8404273742277084</c:v>
                </c:pt>
                <c:pt idx="38">
                  <c:v>3.2153824640197781</c:v>
                </c:pt>
                <c:pt idx="39">
                  <c:v>2.2347970542570499</c:v>
                </c:pt>
                <c:pt idx="40">
                  <c:v>3.8459983820640122</c:v>
                </c:pt>
                <c:pt idx="41">
                  <c:v>3.4153971709292197</c:v>
                </c:pt>
                <c:pt idx="42">
                  <c:v>2.3606646644285187</c:v>
                </c:pt>
                <c:pt idx="43">
                  <c:v>1.8623912396700695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Inflation</c:v>
                </c:pt>
              </c:strCache>
            </c:strRef>
          </c:tx>
          <c:marker>
            <c:symbol val="none"/>
          </c:marker>
          <c:cat>
            <c:strRef>
              <c:f>Data!$B$1:$AS$1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Data!$B$3:$AS$3</c:f>
              <c:numCache>
                <c:formatCode>General</c:formatCode>
                <c:ptCount val="44"/>
                <c:pt idx="0">
                  <c:v>22.664333449572389</c:v>
                </c:pt>
                <c:pt idx="1">
                  <c:v>5.0913519375919485</c:v>
                </c:pt>
                <c:pt idx="2">
                  <c:v>5.6044216199730466</c:v>
                </c:pt>
                <c:pt idx="3">
                  <c:v>12.705396160054264</c:v>
                </c:pt>
                <c:pt idx="4">
                  <c:v>20.810050424038913</c:v>
                </c:pt>
                <c:pt idx="5">
                  <c:v>7.1774408529084415</c:v>
                </c:pt>
                <c:pt idx="6">
                  <c:v>8.0078864856272727</c:v>
                </c:pt>
                <c:pt idx="7">
                  <c:v>6.7491066304508109</c:v>
                </c:pt>
                <c:pt idx="8">
                  <c:v>4.6037582901282263</c:v>
                </c:pt>
                <c:pt idx="9">
                  <c:v>2.7516310299380109</c:v>
                </c:pt>
                <c:pt idx="10">
                  <c:v>5.4379838965111125</c:v>
                </c:pt>
                <c:pt idx="11">
                  <c:v>3.1964788922846727</c:v>
                </c:pt>
                <c:pt idx="12">
                  <c:v>1.5573943090985978</c:v>
                </c:pt>
                <c:pt idx="13">
                  <c:v>0.91428304510922731</c:v>
                </c:pt>
                <c:pt idx="14">
                  <c:v>1.743512925904938</c:v>
                </c:pt>
                <c:pt idx="15">
                  <c:v>1.005240968932114</c:v>
                </c:pt>
                <c:pt idx="16">
                  <c:v>1.7767391368859791</c:v>
                </c:pt>
                <c:pt idx="17">
                  <c:v>-0.1064830024598822</c:v>
                </c:pt>
                <c:pt idx="18">
                  <c:v>0.33235877731900476</c:v>
                </c:pt>
                <c:pt idx="19">
                  <c:v>2.2265857807327802</c:v>
                </c:pt>
                <c:pt idx="20">
                  <c:v>2.2645968987006588</c:v>
                </c:pt>
                <c:pt idx="21">
                  <c:v>2.6057347234610067</c:v>
                </c:pt>
                <c:pt idx="22">
                  <c:v>1.5881739399385641</c:v>
                </c:pt>
                <c:pt idx="23">
                  <c:v>0.43740385096269691</c:v>
                </c:pt>
                <c:pt idx="24">
                  <c:v>0.11504053142239457</c:v>
                </c:pt>
                <c:pt idx="25">
                  <c:v>-0.72531444859149063</c:v>
                </c:pt>
                <c:pt idx="26">
                  <c:v>-0.55689871081948472</c:v>
                </c:pt>
                <c:pt idx="27">
                  <c:v>0.59505900331760131</c:v>
                </c:pt>
                <c:pt idx="28">
                  <c:v>-5.4467496886900696E-2</c:v>
                </c:pt>
                <c:pt idx="29">
                  <c:v>-1.2736997640954641</c:v>
                </c:pt>
                <c:pt idx="30">
                  <c:v>-1.2475980976377576</c:v>
                </c:pt>
                <c:pt idx="31">
                  <c:v>-1.1978675443872122</c:v>
                </c:pt>
                <c:pt idx="32">
                  <c:v>-1.5502729982797661</c:v>
                </c:pt>
                <c:pt idx="33">
                  <c:v>-1.7147560358300495</c:v>
                </c:pt>
                <c:pt idx="34">
                  <c:v>-1.3524658445659281</c:v>
                </c:pt>
                <c:pt idx="35">
                  <c:v>-1.2511518727431508</c:v>
                </c:pt>
                <c:pt idx="36">
                  <c:v>-1.1214321875455937</c:v>
                </c:pt>
                <c:pt idx="37">
                  <c:v>-0.93074036997597887</c:v>
                </c:pt>
                <c:pt idx="38">
                  <c:v>-1.2652014000673224</c:v>
                </c:pt>
                <c:pt idx="39">
                  <c:v>-0.50028340218875655</c:v>
                </c:pt>
                <c:pt idx="40">
                  <c:v>-2.1644214353462132</c:v>
                </c:pt>
                <c:pt idx="41">
                  <c:v>-1.8512528662420815</c:v>
                </c:pt>
                <c:pt idx="42">
                  <c:v>-0.91049223770285437</c:v>
                </c:pt>
                <c:pt idx="43">
                  <c:v>-0.56176454921504149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816520"/>
        <c:axId val="318817696"/>
      </c:lineChart>
      <c:catAx>
        <c:axId val="318816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8817696"/>
        <c:crosses val="autoZero"/>
        <c:auto val="1"/>
        <c:lblAlgn val="ctr"/>
        <c:lblOffset val="100"/>
        <c:noMultiLvlLbl val="0"/>
      </c:catAx>
      <c:valAx>
        <c:axId val="3188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8816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627001750468544"/>
          <c:y val="8.2949475065616798E-2"/>
          <c:w val="0.53817419326904625"/>
          <c:h val="0.1674343832021008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33E-2"/>
          <c:y val="5.1400554097404488E-2"/>
          <c:w val="0.89113648293962944"/>
          <c:h val="0.79523549139690852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Japan</c:v>
                </c:pt>
              </c:strCache>
            </c:strRef>
          </c:tx>
          <c:marker>
            <c:symbol val="none"/>
          </c:marker>
          <c:cat>
            <c:strRef>
              <c:f>Data!$B$1:$AS$1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Data!$B$2:$AS$2</c:f>
              <c:numCache>
                <c:formatCode>General</c:formatCode>
                <c:ptCount val="44"/>
                <c:pt idx="0">
                  <c:v>43.163876337933573</c:v>
                </c:pt>
                <c:pt idx="1">
                  <c:v>45.361501192204749</c:v>
                </c:pt>
                <c:pt idx="2">
                  <c:v>47.903750972165113</c:v>
                </c:pt>
                <c:pt idx="3">
                  <c:v>53.990112308704667</c:v>
                </c:pt>
                <c:pt idx="4">
                  <c:v>65.225481904140949</c:v>
                </c:pt>
                <c:pt idx="5">
                  <c:v>69.907002288835585</c:v>
                </c:pt>
                <c:pt idx="6">
                  <c:v>75.505075677629364</c:v>
                </c:pt>
                <c:pt idx="7">
                  <c:v>80.600993746515798</c:v>
                </c:pt>
                <c:pt idx="8">
                  <c:v>84.31166867804717</c:v>
                </c:pt>
                <c:pt idx="9">
                  <c:v>86.631614715250407</c:v>
                </c:pt>
                <c:pt idx="10">
                  <c:v>91.342627972753249</c:v>
                </c:pt>
                <c:pt idx="11">
                  <c:v>94.262375795560388</c:v>
                </c:pt>
                <c:pt idx="12">
                  <c:v>95.730412671821639</c:v>
                </c:pt>
                <c:pt idx="13">
                  <c:v>96.605659603893201</c:v>
                </c:pt>
                <c:pt idx="14">
                  <c:v>98.289991766242807</c:v>
                </c:pt>
                <c:pt idx="15">
                  <c:v>99.278043031837086</c:v>
                </c:pt>
                <c:pt idx="16">
                  <c:v>101.04195487671826</c:v>
                </c:pt>
                <c:pt idx="17">
                  <c:v>100.93436236942135</c:v>
                </c:pt>
                <c:pt idx="18">
                  <c:v>101.26982658208709</c:v>
                </c:pt>
                <c:pt idx="19">
                  <c:v>103.52468614093658</c:v>
                </c:pt>
                <c:pt idx="20">
                  <c:v>105.86910297267355</c:v>
                </c:pt>
                <c:pt idx="21">
                  <c:v>108.62777095024911</c:v>
                </c:pt>
                <c:pt idx="22">
                  <c:v>110.35296890001747</c:v>
                </c:pt>
                <c:pt idx="23">
                  <c:v>110.83565703563781</c:v>
                </c:pt>
                <c:pt idx="24">
                  <c:v>110.96316296449749</c:v>
                </c:pt>
                <c:pt idx="25">
                  <c:v>110.15833111090052</c:v>
                </c:pt>
                <c:pt idx="26">
                  <c:v>109.54486078508469</c:v>
                </c:pt>
                <c:pt idx="27">
                  <c:v>110.19671734185798</c:v>
                </c:pt>
                <c:pt idx="28">
                  <c:v>110.13669594827071</c:v>
                </c:pt>
                <c:pt idx="29">
                  <c:v>108.73388511179412</c:v>
                </c:pt>
                <c:pt idx="30">
                  <c:v>107.3773232296523</c:v>
                </c:pt>
                <c:pt idx="31">
                  <c:v>106.09108512465255</c:v>
                </c:pt>
                <c:pt idx="32">
                  <c:v>104.44638367838341</c:v>
                </c:pt>
                <c:pt idx="33">
                  <c:v>102.65538301005094</c:v>
                </c:pt>
                <c:pt idx="34">
                  <c:v>101.26700401723249</c:v>
                </c:pt>
                <c:pt idx="35">
                  <c:v>100</c:v>
                </c:pt>
                <c:pt idx="36">
                  <c:v>98.87856781245317</c:v>
                </c:pt>
                <c:pt idx="37">
                  <c:v>97.958265064569815</c:v>
                </c:pt>
                <c:pt idx="38">
                  <c:v>96.718895723491158</c:v>
                </c:pt>
                <c:pt idx="39">
                  <c:v>96.235027141406249</c:v>
                </c:pt>
                <c:pt idx="40">
                  <c:v>94.152095585646478</c:v>
                </c:pt>
                <c:pt idx="41">
                  <c:v>92.409102217490158</c:v>
                </c:pt>
                <c:pt idx="42">
                  <c:v>91.56772451486907</c:v>
                </c:pt>
                <c:pt idx="43">
                  <c:v>91.053329500021619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Data!$B$1:$AS$1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Data!$B$3:$AS$3</c:f>
              <c:numCache>
                <c:formatCode>General</c:formatCode>
                <c:ptCount val="44"/>
                <c:pt idx="0">
                  <c:v>14.302730508064927</c:v>
                </c:pt>
                <c:pt idx="1">
                  <c:v>15.31969588572681</c:v>
                </c:pt>
                <c:pt idx="2">
                  <c:v>16.387963583126329</c:v>
                </c:pt>
                <c:pt idx="3">
                  <c:v>17.540655331157449</c:v>
                </c:pt>
                <c:pt idx="4">
                  <c:v>19.199676274169661</c:v>
                </c:pt>
                <c:pt idx="5">
                  <c:v>21.986010445031589</c:v>
                </c:pt>
                <c:pt idx="6">
                  <c:v>24.606515629435091</c:v>
                </c:pt>
                <c:pt idx="7">
                  <c:v>27.197475734071837</c:v>
                </c:pt>
                <c:pt idx="8">
                  <c:v>29.794580940193629</c:v>
                </c:pt>
                <c:pt idx="9">
                  <c:v>32.161226527423707</c:v>
                </c:pt>
                <c:pt idx="10">
                  <c:v>35.929399829233788</c:v>
                </c:pt>
                <c:pt idx="11">
                  <c:v>39.079453237175585</c:v>
                </c:pt>
                <c:pt idx="12">
                  <c:v>42.238872825476342</c:v>
                </c:pt>
                <c:pt idx="13">
                  <c:v>46.443356414616744</c:v>
                </c:pt>
                <c:pt idx="14">
                  <c:v>49.989762782376545</c:v>
                </c:pt>
                <c:pt idx="15">
                  <c:v>53.191360587060757</c:v>
                </c:pt>
                <c:pt idx="16">
                  <c:v>56.554503075889741</c:v>
                </c:pt>
                <c:pt idx="17">
                  <c:v>59.224412437332646</c:v>
                </c:pt>
                <c:pt idx="18">
                  <c:v>63.116170817004488</c:v>
                </c:pt>
                <c:pt idx="19">
                  <c:v>68.117917099727066</c:v>
                </c:pt>
                <c:pt idx="20">
                  <c:v>74.571286422206228</c:v>
                </c:pt>
                <c:pt idx="21">
                  <c:v>80.721022996908957</c:v>
                </c:pt>
                <c:pt idx="22">
                  <c:v>81.540616798990499</c:v>
                </c:pt>
                <c:pt idx="23">
                  <c:v>83.344516312309338</c:v>
                </c:pt>
                <c:pt idx="24">
                  <c:v>85.532884995001282</c:v>
                </c:pt>
                <c:pt idx="25">
                  <c:v>88.713354250416714</c:v>
                </c:pt>
                <c:pt idx="26">
                  <c:v>89.445048598774719</c:v>
                </c:pt>
                <c:pt idx="27">
                  <c:v>90.800785222632058</c:v>
                </c:pt>
                <c:pt idx="28">
                  <c:v>91.285597016505875</c:v>
                </c:pt>
                <c:pt idx="29">
                  <c:v>92.105430910836859</c:v>
                </c:pt>
                <c:pt idx="30">
                  <c:v>93.417528598061025</c:v>
                </c:pt>
                <c:pt idx="31">
                  <c:v>95.631775847837389</c:v>
                </c:pt>
                <c:pt idx="32">
                  <c:v>97.097597861304237</c:v>
                </c:pt>
                <c:pt idx="33">
                  <c:v>98.812287998707802</c:v>
                </c:pt>
                <c:pt idx="34">
                  <c:v>99.122153172089881</c:v>
                </c:pt>
                <c:pt idx="35">
                  <c:v>100</c:v>
                </c:pt>
                <c:pt idx="36">
                  <c:v>101.94226521441092</c:v>
                </c:pt>
                <c:pt idx="37">
                  <c:v>104.75552493408415</c:v>
                </c:pt>
                <c:pt idx="38">
                  <c:v>108.04224016227646</c:v>
                </c:pt>
                <c:pt idx="39">
                  <c:v>110.26382029971384</c:v>
                </c:pt>
                <c:pt idx="40">
                  <c:v>111.20002958642968</c:v>
                </c:pt>
                <c:pt idx="41">
                  <c:v>112.66102672562968</c:v>
                </c:pt>
                <c:pt idx="42">
                  <c:v>113.84318307260037</c:v>
                </c:pt>
                <c:pt idx="43">
                  <c:v>114.88907183469918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815736"/>
        <c:axId val="318822008"/>
      </c:lineChart>
      <c:catAx>
        <c:axId val="318815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8822008"/>
        <c:crosses val="autoZero"/>
        <c:auto val="1"/>
        <c:lblAlgn val="ctr"/>
        <c:lblOffset val="100"/>
        <c:noMultiLvlLbl val="0"/>
      </c:catAx>
      <c:valAx>
        <c:axId val="318822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8815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20822397200349"/>
          <c:y val="7.8319845435987162E-2"/>
          <c:w val="0.17279177602799733"/>
          <c:h val="0.1674343832021011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London!$B$1</c:f>
              <c:strCache>
                <c:ptCount val="1"/>
                <c:pt idx="0">
                  <c:v>Interest rate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London!$A$2:$A$108</c:f>
              <c:numCache>
                <c:formatCode>General</c:formatCode>
                <c:ptCount val="107"/>
                <c:pt idx="0">
                  <c:v>1821</c:v>
                </c:pt>
                <c:pt idx="1">
                  <c:v>1822</c:v>
                </c:pt>
                <c:pt idx="2">
                  <c:v>1823</c:v>
                </c:pt>
                <c:pt idx="3">
                  <c:v>1824</c:v>
                </c:pt>
                <c:pt idx="4">
                  <c:v>1825</c:v>
                </c:pt>
                <c:pt idx="5">
                  <c:v>1826</c:v>
                </c:pt>
                <c:pt idx="6">
                  <c:v>1827</c:v>
                </c:pt>
                <c:pt idx="7">
                  <c:v>1828</c:v>
                </c:pt>
                <c:pt idx="8">
                  <c:v>1829</c:v>
                </c:pt>
                <c:pt idx="9">
                  <c:v>1830</c:v>
                </c:pt>
                <c:pt idx="10">
                  <c:v>1831</c:v>
                </c:pt>
                <c:pt idx="11">
                  <c:v>1832</c:v>
                </c:pt>
                <c:pt idx="12">
                  <c:v>1833</c:v>
                </c:pt>
                <c:pt idx="13">
                  <c:v>1834</c:v>
                </c:pt>
                <c:pt idx="14">
                  <c:v>1835</c:v>
                </c:pt>
                <c:pt idx="15">
                  <c:v>1836</c:v>
                </c:pt>
                <c:pt idx="16">
                  <c:v>1837</c:v>
                </c:pt>
                <c:pt idx="17">
                  <c:v>1838</c:v>
                </c:pt>
                <c:pt idx="18">
                  <c:v>1839</c:v>
                </c:pt>
                <c:pt idx="19">
                  <c:v>1840</c:v>
                </c:pt>
                <c:pt idx="20">
                  <c:v>1841</c:v>
                </c:pt>
                <c:pt idx="21">
                  <c:v>1842</c:v>
                </c:pt>
                <c:pt idx="22">
                  <c:v>1843</c:v>
                </c:pt>
                <c:pt idx="23">
                  <c:v>1844</c:v>
                </c:pt>
                <c:pt idx="24">
                  <c:v>1845</c:v>
                </c:pt>
                <c:pt idx="25">
                  <c:v>1846</c:v>
                </c:pt>
                <c:pt idx="26">
                  <c:v>1847</c:v>
                </c:pt>
                <c:pt idx="27">
                  <c:v>1848</c:v>
                </c:pt>
                <c:pt idx="28">
                  <c:v>1849</c:v>
                </c:pt>
                <c:pt idx="29">
                  <c:v>1850</c:v>
                </c:pt>
                <c:pt idx="30">
                  <c:v>1851</c:v>
                </c:pt>
                <c:pt idx="31">
                  <c:v>1852</c:v>
                </c:pt>
                <c:pt idx="32">
                  <c:v>1853</c:v>
                </c:pt>
                <c:pt idx="33">
                  <c:v>1854</c:v>
                </c:pt>
                <c:pt idx="34">
                  <c:v>1855</c:v>
                </c:pt>
                <c:pt idx="35">
                  <c:v>1856</c:v>
                </c:pt>
                <c:pt idx="36">
                  <c:v>1857</c:v>
                </c:pt>
                <c:pt idx="37">
                  <c:v>1858</c:v>
                </c:pt>
                <c:pt idx="38">
                  <c:v>1859</c:v>
                </c:pt>
                <c:pt idx="39">
                  <c:v>1860</c:v>
                </c:pt>
                <c:pt idx="40">
                  <c:v>1861</c:v>
                </c:pt>
                <c:pt idx="41">
                  <c:v>1862</c:v>
                </c:pt>
                <c:pt idx="42">
                  <c:v>1863</c:v>
                </c:pt>
                <c:pt idx="43">
                  <c:v>1864</c:v>
                </c:pt>
                <c:pt idx="44">
                  <c:v>1865</c:v>
                </c:pt>
                <c:pt idx="45">
                  <c:v>1866</c:v>
                </c:pt>
                <c:pt idx="46">
                  <c:v>1867</c:v>
                </c:pt>
                <c:pt idx="47">
                  <c:v>1868</c:v>
                </c:pt>
                <c:pt idx="48">
                  <c:v>1869</c:v>
                </c:pt>
                <c:pt idx="49">
                  <c:v>1870</c:v>
                </c:pt>
                <c:pt idx="50">
                  <c:v>1871</c:v>
                </c:pt>
                <c:pt idx="51">
                  <c:v>1872</c:v>
                </c:pt>
                <c:pt idx="52">
                  <c:v>1873</c:v>
                </c:pt>
                <c:pt idx="53">
                  <c:v>1874</c:v>
                </c:pt>
                <c:pt idx="54">
                  <c:v>1875</c:v>
                </c:pt>
                <c:pt idx="55">
                  <c:v>1876</c:v>
                </c:pt>
                <c:pt idx="56">
                  <c:v>1877</c:v>
                </c:pt>
                <c:pt idx="57">
                  <c:v>1878</c:v>
                </c:pt>
                <c:pt idx="58">
                  <c:v>1879</c:v>
                </c:pt>
                <c:pt idx="59">
                  <c:v>1880</c:v>
                </c:pt>
                <c:pt idx="60">
                  <c:v>1881</c:v>
                </c:pt>
                <c:pt idx="61">
                  <c:v>1882</c:v>
                </c:pt>
                <c:pt idx="62">
                  <c:v>1883</c:v>
                </c:pt>
                <c:pt idx="63">
                  <c:v>1884</c:v>
                </c:pt>
                <c:pt idx="64">
                  <c:v>1885</c:v>
                </c:pt>
                <c:pt idx="65">
                  <c:v>1886</c:v>
                </c:pt>
                <c:pt idx="66">
                  <c:v>1887</c:v>
                </c:pt>
                <c:pt idx="67">
                  <c:v>1888</c:v>
                </c:pt>
                <c:pt idx="68">
                  <c:v>1889</c:v>
                </c:pt>
                <c:pt idx="69">
                  <c:v>1890</c:v>
                </c:pt>
                <c:pt idx="70">
                  <c:v>1891</c:v>
                </c:pt>
                <c:pt idx="71">
                  <c:v>1892</c:v>
                </c:pt>
                <c:pt idx="72">
                  <c:v>1893</c:v>
                </c:pt>
                <c:pt idx="73">
                  <c:v>1894</c:v>
                </c:pt>
                <c:pt idx="74">
                  <c:v>1895</c:v>
                </c:pt>
                <c:pt idx="75">
                  <c:v>1896</c:v>
                </c:pt>
                <c:pt idx="76">
                  <c:v>1897</c:v>
                </c:pt>
                <c:pt idx="77">
                  <c:v>1898</c:v>
                </c:pt>
                <c:pt idx="78">
                  <c:v>1899</c:v>
                </c:pt>
                <c:pt idx="79">
                  <c:v>1900</c:v>
                </c:pt>
                <c:pt idx="80">
                  <c:v>1901</c:v>
                </c:pt>
                <c:pt idx="81">
                  <c:v>1902</c:v>
                </c:pt>
                <c:pt idx="82">
                  <c:v>1903</c:v>
                </c:pt>
                <c:pt idx="83">
                  <c:v>1904</c:v>
                </c:pt>
                <c:pt idx="84">
                  <c:v>1905</c:v>
                </c:pt>
                <c:pt idx="85">
                  <c:v>1906</c:v>
                </c:pt>
                <c:pt idx="86">
                  <c:v>1907</c:v>
                </c:pt>
                <c:pt idx="87">
                  <c:v>1908</c:v>
                </c:pt>
                <c:pt idx="88">
                  <c:v>1909</c:v>
                </c:pt>
                <c:pt idx="89">
                  <c:v>1910</c:v>
                </c:pt>
                <c:pt idx="90">
                  <c:v>1911</c:v>
                </c:pt>
                <c:pt idx="91">
                  <c:v>1912</c:v>
                </c:pt>
                <c:pt idx="92">
                  <c:v>1913</c:v>
                </c:pt>
                <c:pt idx="93">
                  <c:v>1914</c:v>
                </c:pt>
                <c:pt idx="94">
                  <c:v>1915</c:v>
                </c:pt>
                <c:pt idx="95">
                  <c:v>1916</c:v>
                </c:pt>
                <c:pt idx="96">
                  <c:v>1917</c:v>
                </c:pt>
                <c:pt idx="97">
                  <c:v>1918</c:v>
                </c:pt>
                <c:pt idx="98">
                  <c:v>1919</c:v>
                </c:pt>
                <c:pt idx="99">
                  <c:v>1920</c:v>
                </c:pt>
                <c:pt idx="100">
                  <c:v>1921</c:v>
                </c:pt>
                <c:pt idx="101">
                  <c:v>1922</c:v>
                </c:pt>
                <c:pt idx="102">
                  <c:v>1923</c:v>
                </c:pt>
                <c:pt idx="103">
                  <c:v>1924</c:v>
                </c:pt>
                <c:pt idx="104">
                  <c:v>1925</c:v>
                </c:pt>
                <c:pt idx="105">
                  <c:v>1926</c:v>
                </c:pt>
                <c:pt idx="106">
                  <c:v>1927</c:v>
                </c:pt>
              </c:numCache>
            </c:numRef>
          </c:cat>
          <c:val>
            <c:numRef>
              <c:f>London!$B$2:$B$108</c:f>
              <c:numCache>
                <c:formatCode>General</c:formatCode>
                <c:ptCount val="107"/>
                <c:pt idx="3" formatCode="#,##0.0">
                  <c:v>3.5</c:v>
                </c:pt>
                <c:pt idx="4" formatCode="#,##0.0">
                  <c:v>3.9</c:v>
                </c:pt>
                <c:pt idx="5" formatCode="#,##0.0">
                  <c:v>4.5</c:v>
                </c:pt>
                <c:pt idx="6" formatCode="#,##0.0">
                  <c:v>3.3</c:v>
                </c:pt>
                <c:pt idx="7" formatCode="#,##0.0">
                  <c:v>3.1</c:v>
                </c:pt>
                <c:pt idx="8" formatCode="#,##0.0">
                  <c:v>3.4</c:v>
                </c:pt>
                <c:pt idx="9" formatCode="#,##0.0">
                  <c:v>2.8</c:v>
                </c:pt>
                <c:pt idx="10" formatCode="#,##0.0">
                  <c:v>3.7</c:v>
                </c:pt>
                <c:pt idx="11" formatCode="#,##0.0">
                  <c:v>3.1</c:v>
                </c:pt>
                <c:pt idx="12" formatCode="#,##0.0">
                  <c:v>2.7</c:v>
                </c:pt>
                <c:pt idx="13" formatCode="#,##0.0">
                  <c:v>3.4</c:v>
                </c:pt>
                <c:pt idx="14" formatCode="#,##0.0">
                  <c:v>3.7</c:v>
                </c:pt>
                <c:pt idx="15" formatCode="#,##0.0">
                  <c:v>4.2</c:v>
                </c:pt>
                <c:pt idx="16" formatCode="#,##0.0">
                  <c:v>4.5</c:v>
                </c:pt>
                <c:pt idx="17" formatCode="#,##0.0">
                  <c:v>3</c:v>
                </c:pt>
                <c:pt idx="18" formatCode="#,##0.0">
                  <c:v>5.0999999999999996</c:v>
                </c:pt>
                <c:pt idx="19" formatCode="#,##0.0">
                  <c:v>5</c:v>
                </c:pt>
                <c:pt idx="20" formatCode="#,##0.0">
                  <c:v>4.9000000000000004</c:v>
                </c:pt>
                <c:pt idx="21" formatCode="#,##0.0">
                  <c:v>3.3</c:v>
                </c:pt>
                <c:pt idx="22" formatCode="#,##0.0">
                  <c:v>2.2000000000000002</c:v>
                </c:pt>
                <c:pt idx="23" formatCode="#,##0.0">
                  <c:v>2.1</c:v>
                </c:pt>
                <c:pt idx="24" formatCode="#,##0.0">
                  <c:v>3</c:v>
                </c:pt>
                <c:pt idx="25" formatCode="#,##0.0">
                  <c:v>3.8</c:v>
                </c:pt>
                <c:pt idx="26" formatCode="#,##0.0">
                  <c:v>5.9</c:v>
                </c:pt>
                <c:pt idx="27" formatCode="#,##0.0">
                  <c:v>3.2</c:v>
                </c:pt>
                <c:pt idx="28" formatCode="#,##0.0">
                  <c:v>2.2999999999999998</c:v>
                </c:pt>
                <c:pt idx="29" formatCode="#,##0.0">
                  <c:v>2.2000000000000002</c:v>
                </c:pt>
                <c:pt idx="30" formatCode="#,##0.0">
                  <c:v>3.1</c:v>
                </c:pt>
                <c:pt idx="31" formatCode="#,##0.0">
                  <c:v>1.9</c:v>
                </c:pt>
                <c:pt idx="32" formatCode="#,##0.0">
                  <c:v>3.7</c:v>
                </c:pt>
                <c:pt idx="33" formatCode="#,##0.0">
                  <c:v>4.9000000000000004</c:v>
                </c:pt>
                <c:pt idx="34" formatCode="#,##0.0">
                  <c:v>4.7</c:v>
                </c:pt>
                <c:pt idx="35" formatCode="#,##0.0">
                  <c:v>5.9</c:v>
                </c:pt>
                <c:pt idx="36" formatCode="#,##0.0">
                  <c:v>7.1</c:v>
                </c:pt>
                <c:pt idx="37" formatCode="#,##0.0">
                  <c:v>3.1</c:v>
                </c:pt>
                <c:pt idx="38" formatCode="#,##0.0">
                  <c:v>2.5</c:v>
                </c:pt>
                <c:pt idx="39" formatCode="#,##0.0">
                  <c:v>4.0999999999999996</c:v>
                </c:pt>
                <c:pt idx="40" formatCode="#,##0.0">
                  <c:v>5.5</c:v>
                </c:pt>
                <c:pt idx="41" formatCode="#,##0.0">
                  <c:v>2.4</c:v>
                </c:pt>
                <c:pt idx="42" formatCode="#,##0.0">
                  <c:v>4.3</c:v>
                </c:pt>
                <c:pt idx="43" formatCode="#,##0.0">
                  <c:v>7.4</c:v>
                </c:pt>
                <c:pt idx="44" formatCode="#,##0.0">
                  <c:v>4.5999999999999996</c:v>
                </c:pt>
                <c:pt idx="45" formatCode="#,##0.0">
                  <c:v>6.7</c:v>
                </c:pt>
                <c:pt idx="46" formatCode="#,##0.0">
                  <c:v>2.2999999999999998</c:v>
                </c:pt>
                <c:pt idx="47" formatCode="#,##0.0">
                  <c:v>1.8</c:v>
                </c:pt>
                <c:pt idx="48" formatCode="#,##0.0">
                  <c:v>3</c:v>
                </c:pt>
                <c:pt idx="49" formatCode="#,##0.0">
                  <c:v>3.1</c:v>
                </c:pt>
                <c:pt idx="50" formatCode="#,##0.0">
                  <c:v>2.7</c:v>
                </c:pt>
                <c:pt idx="51" formatCode="#,##0.0">
                  <c:v>3.8</c:v>
                </c:pt>
                <c:pt idx="52" formatCode="#,##0.0">
                  <c:v>4.5</c:v>
                </c:pt>
                <c:pt idx="53" formatCode="#,##0.0">
                  <c:v>3.5</c:v>
                </c:pt>
                <c:pt idx="54" formatCode="#,##0.0">
                  <c:v>3</c:v>
                </c:pt>
                <c:pt idx="55" formatCode="#,##0.0">
                  <c:v>2.2000000000000002</c:v>
                </c:pt>
                <c:pt idx="56" formatCode="#,##0.0">
                  <c:v>2.2999999999999998</c:v>
                </c:pt>
                <c:pt idx="57" formatCode="#,##0.0">
                  <c:v>3.5</c:v>
                </c:pt>
                <c:pt idx="58" formatCode="#,##0.0">
                  <c:v>1.8</c:v>
                </c:pt>
                <c:pt idx="59" formatCode="#,##0.0">
                  <c:v>2.2000000000000002</c:v>
                </c:pt>
                <c:pt idx="60" formatCode="#,##0.0">
                  <c:v>2.9</c:v>
                </c:pt>
                <c:pt idx="61" formatCode="#,##0.0">
                  <c:v>3.4</c:v>
                </c:pt>
                <c:pt idx="62" formatCode="#,##0.0">
                  <c:v>3</c:v>
                </c:pt>
                <c:pt idx="63" formatCode="#,##0.0">
                  <c:v>2.6</c:v>
                </c:pt>
                <c:pt idx="64" formatCode="#,##0.0">
                  <c:v>2</c:v>
                </c:pt>
                <c:pt idx="65" formatCode="#,##0.0">
                  <c:v>2.1</c:v>
                </c:pt>
                <c:pt idx="66" formatCode="#,##0.0">
                  <c:v>2.4</c:v>
                </c:pt>
                <c:pt idx="67" formatCode="#,##0.0">
                  <c:v>2.4</c:v>
                </c:pt>
                <c:pt idx="68" formatCode="#,##0.0">
                  <c:v>2.7</c:v>
                </c:pt>
                <c:pt idx="69" formatCode="#,##0.0">
                  <c:v>3.7</c:v>
                </c:pt>
                <c:pt idx="70" formatCode="#,##0.0">
                  <c:v>2.5</c:v>
                </c:pt>
                <c:pt idx="71" formatCode="#,##0.0">
                  <c:v>1.5</c:v>
                </c:pt>
                <c:pt idx="72" formatCode="#,##0.0">
                  <c:v>2.1</c:v>
                </c:pt>
                <c:pt idx="73" formatCode="#,##0.0">
                  <c:v>1</c:v>
                </c:pt>
                <c:pt idx="74" formatCode="#,##0.0">
                  <c:v>0.8</c:v>
                </c:pt>
                <c:pt idx="75" formatCode="#,##0.0">
                  <c:v>1.4</c:v>
                </c:pt>
                <c:pt idx="76" formatCode="#,##0.0">
                  <c:v>1.8</c:v>
                </c:pt>
                <c:pt idx="77" formatCode="#,##0.0">
                  <c:v>2.6</c:v>
                </c:pt>
                <c:pt idx="78" formatCode="#,##0.0">
                  <c:v>3.3</c:v>
                </c:pt>
                <c:pt idx="79" formatCode="#,##0.0">
                  <c:v>3.7</c:v>
                </c:pt>
                <c:pt idx="80" formatCode="#,##0.0">
                  <c:v>3.2</c:v>
                </c:pt>
                <c:pt idx="81" formatCode="#,##0.0">
                  <c:v>3</c:v>
                </c:pt>
                <c:pt idx="82" formatCode="#,##0.0">
                  <c:v>3.4</c:v>
                </c:pt>
                <c:pt idx="83" formatCode="#,##0.0">
                  <c:v>2.7</c:v>
                </c:pt>
                <c:pt idx="84" formatCode="#,##0.0">
                  <c:v>2.6</c:v>
                </c:pt>
                <c:pt idx="85" formatCode="#,##0.0">
                  <c:v>4</c:v>
                </c:pt>
                <c:pt idx="86" formatCode="#,##0.0">
                  <c:v>4.5</c:v>
                </c:pt>
                <c:pt idx="87" formatCode="#,##0.0">
                  <c:v>2.2999999999999998</c:v>
                </c:pt>
                <c:pt idx="88" formatCode="#,##0.0">
                  <c:v>2.2999999999999998</c:v>
                </c:pt>
                <c:pt idx="89" formatCode="#,##0.0">
                  <c:v>3.2</c:v>
                </c:pt>
                <c:pt idx="90" formatCode="#,##0.0">
                  <c:v>2.9</c:v>
                </c:pt>
                <c:pt idx="91" formatCode="#,##0.0">
                  <c:v>3.6</c:v>
                </c:pt>
                <c:pt idx="92" formatCode="#,##0.0">
                  <c:v>4.4000000000000004</c:v>
                </c:pt>
                <c:pt idx="93" formatCode="#,##0.0">
                  <c:v>2.9</c:v>
                </c:pt>
                <c:pt idx="94" formatCode="#,##0.0">
                  <c:v>3.7</c:v>
                </c:pt>
                <c:pt idx="95" formatCode="#,##0.0">
                  <c:v>5.2</c:v>
                </c:pt>
                <c:pt idx="96" formatCode="#,##0.0">
                  <c:v>4.8</c:v>
                </c:pt>
                <c:pt idx="97" formatCode="#,##0.0">
                  <c:v>3.6</c:v>
                </c:pt>
                <c:pt idx="98" formatCode="#,##0.0">
                  <c:v>3.9</c:v>
                </c:pt>
                <c:pt idx="99" formatCode="#,##0.0">
                  <c:v>6.4</c:v>
                </c:pt>
                <c:pt idx="100" formatCode="#,##0.0">
                  <c:v>5.2</c:v>
                </c:pt>
                <c:pt idx="101" formatCode="#,##0.0">
                  <c:v>2.7</c:v>
                </c:pt>
                <c:pt idx="102" formatCode="#,##0.0">
                  <c:v>2.7</c:v>
                </c:pt>
                <c:pt idx="103" formatCode="#,##0.0">
                  <c:v>3.5</c:v>
                </c:pt>
                <c:pt idx="104" formatCode="#,##0.0">
                  <c:v>4.0999999999999996</c:v>
                </c:pt>
                <c:pt idx="105" formatCode="#,##0.0">
                  <c:v>4.5</c:v>
                </c:pt>
                <c:pt idx="106" formatCode="#,##0.0">
                  <c:v>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London!$C$1</c:f>
              <c:strCache>
                <c:ptCount val="1"/>
                <c:pt idx="0">
                  <c:v>Inflation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London!$A$2:$A$108</c:f>
              <c:numCache>
                <c:formatCode>General</c:formatCode>
                <c:ptCount val="107"/>
                <c:pt idx="0">
                  <c:v>1821</c:v>
                </c:pt>
                <c:pt idx="1">
                  <c:v>1822</c:v>
                </c:pt>
                <c:pt idx="2">
                  <c:v>1823</c:v>
                </c:pt>
                <c:pt idx="3">
                  <c:v>1824</c:v>
                </c:pt>
                <c:pt idx="4">
                  <c:v>1825</c:v>
                </c:pt>
                <c:pt idx="5">
                  <c:v>1826</c:v>
                </c:pt>
                <c:pt idx="6">
                  <c:v>1827</c:v>
                </c:pt>
                <c:pt idx="7">
                  <c:v>1828</c:v>
                </c:pt>
                <c:pt idx="8">
                  <c:v>1829</c:v>
                </c:pt>
                <c:pt idx="9">
                  <c:v>1830</c:v>
                </c:pt>
                <c:pt idx="10">
                  <c:v>1831</c:v>
                </c:pt>
                <c:pt idx="11">
                  <c:v>1832</c:v>
                </c:pt>
                <c:pt idx="12">
                  <c:v>1833</c:v>
                </c:pt>
                <c:pt idx="13">
                  <c:v>1834</c:v>
                </c:pt>
                <c:pt idx="14">
                  <c:v>1835</c:v>
                </c:pt>
                <c:pt idx="15">
                  <c:v>1836</c:v>
                </c:pt>
                <c:pt idx="16">
                  <c:v>1837</c:v>
                </c:pt>
                <c:pt idx="17">
                  <c:v>1838</c:v>
                </c:pt>
                <c:pt idx="18">
                  <c:v>1839</c:v>
                </c:pt>
                <c:pt idx="19">
                  <c:v>1840</c:v>
                </c:pt>
                <c:pt idx="20">
                  <c:v>1841</c:v>
                </c:pt>
                <c:pt idx="21">
                  <c:v>1842</c:v>
                </c:pt>
                <c:pt idx="22">
                  <c:v>1843</c:v>
                </c:pt>
                <c:pt idx="23">
                  <c:v>1844</c:v>
                </c:pt>
                <c:pt idx="24">
                  <c:v>1845</c:v>
                </c:pt>
                <c:pt idx="25">
                  <c:v>1846</c:v>
                </c:pt>
                <c:pt idx="26">
                  <c:v>1847</c:v>
                </c:pt>
                <c:pt idx="27">
                  <c:v>1848</c:v>
                </c:pt>
                <c:pt idx="28">
                  <c:v>1849</c:v>
                </c:pt>
                <c:pt idx="29">
                  <c:v>1850</c:v>
                </c:pt>
                <c:pt idx="30">
                  <c:v>1851</c:v>
                </c:pt>
                <c:pt idx="31">
                  <c:v>1852</c:v>
                </c:pt>
                <c:pt idx="32">
                  <c:v>1853</c:v>
                </c:pt>
                <c:pt idx="33">
                  <c:v>1854</c:v>
                </c:pt>
                <c:pt idx="34">
                  <c:v>1855</c:v>
                </c:pt>
                <c:pt idx="35">
                  <c:v>1856</c:v>
                </c:pt>
                <c:pt idx="36">
                  <c:v>1857</c:v>
                </c:pt>
                <c:pt idx="37">
                  <c:v>1858</c:v>
                </c:pt>
                <c:pt idx="38">
                  <c:v>1859</c:v>
                </c:pt>
                <c:pt idx="39">
                  <c:v>1860</c:v>
                </c:pt>
                <c:pt idx="40">
                  <c:v>1861</c:v>
                </c:pt>
                <c:pt idx="41">
                  <c:v>1862</c:v>
                </c:pt>
                <c:pt idx="42">
                  <c:v>1863</c:v>
                </c:pt>
                <c:pt idx="43">
                  <c:v>1864</c:v>
                </c:pt>
                <c:pt idx="44">
                  <c:v>1865</c:v>
                </c:pt>
                <c:pt idx="45">
                  <c:v>1866</c:v>
                </c:pt>
                <c:pt idx="46">
                  <c:v>1867</c:v>
                </c:pt>
                <c:pt idx="47">
                  <c:v>1868</c:v>
                </c:pt>
                <c:pt idx="48">
                  <c:v>1869</c:v>
                </c:pt>
                <c:pt idx="49">
                  <c:v>1870</c:v>
                </c:pt>
                <c:pt idx="50">
                  <c:v>1871</c:v>
                </c:pt>
                <c:pt idx="51">
                  <c:v>1872</c:v>
                </c:pt>
                <c:pt idx="52">
                  <c:v>1873</c:v>
                </c:pt>
                <c:pt idx="53">
                  <c:v>1874</c:v>
                </c:pt>
                <c:pt idx="54">
                  <c:v>1875</c:v>
                </c:pt>
                <c:pt idx="55">
                  <c:v>1876</c:v>
                </c:pt>
                <c:pt idx="56">
                  <c:v>1877</c:v>
                </c:pt>
                <c:pt idx="57">
                  <c:v>1878</c:v>
                </c:pt>
                <c:pt idx="58">
                  <c:v>1879</c:v>
                </c:pt>
                <c:pt idx="59">
                  <c:v>1880</c:v>
                </c:pt>
                <c:pt idx="60">
                  <c:v>1881</c:v>
                </c:pt>
                <c:pt idx="61">
                  <c:v>1882</c:v>
                </c:pt>
                <c:pt idx="62">
                  <c:v>1883</c:v>
                </c:pt>
                <c:pt idx="63">
                  <c:v>1884</c:v>
                </c:pt>
                <c:pt idx="64">
                  <c:v>1885</c:v>
                </c:pt>
                <c:pt idx="65">
                  <c:v>1886</c:v>
                </c:pt>
                <c:pt idx="66">
                  <c:v>1887</c:v>
                </c:pt>
                <c:pt idx="67">
                  <c:v>1888</c:v>
                </c:pt>
                <c:pt idx="68">
                  <c:v>1889</c:v>
                </c:pt>
                <c:pt idx="69">
                  <c:v>1890</c:v>
                </c:pt>
                <c:pt idx="70">
                  <c:v>1891</c:v>
                </c:pt>
                <c:pt idx="71">
                  <c:v>1892</c:v>
                </c:pt>
                <c:pt idx="72">
                  <c:v>1893</c:v>
                </c:pt>
                <c:pt idx="73">
                  <c:v>1894</c:v>
                </c:pt>
                <c:pt idx="74">
                  <c:v>1895</c:v>
                </c:pt>
                <c:pt idx="75">
                  <c:v>1896</c:v>
                </c:pt>
                <c:pt idx="76">
                  <c:v>1897</c:v>
                </c:pt>
                <c:pt idx="77">
                  <c:v>1898</c:v>
                </c:pt>
                <c:pt idx="78">
                  <c:v>1899</c:v>
                </c:pt>
                <c:pt idx="79">
                  <c:v>1900</c:v>
                </c:pt>
                <c:pt idx="80">
                  <c:v>1901</c:v>
                </c:pt>
                <c:pt idx="81">
                  <c:v>1902</c:v>
                </c:pt>
                <c:pt idx="82">
                  <c:v>1903</c:v>
                </c:pt>
                <c:pt idx="83">
                  <c:v>1904</c:v>
                </c:pt>
                <c:pt idx="84">
                  <c:v>1905</c:v>
                </c:pt>
                <c:pt idx="85">
                  <c:v>1906</c:v>
                </c:pt>
                <c:pt idx="86">
                  <c:v>1907</c:v>
                </c:pt>
                <c:pt idx="87">
                  <c:v>1908</c:v>
                </c:pt>
                <c:pt idx="88">
                  <c:v>1909</c:v>
                </c:pt>
                <c:pt idx="89">
                  <c:v>1910</c:v>
                </c:pt>
                <c:pt idx="90">
                  <c:v>1911</c:v>
                </c:pt>
                <c:pt idx="91">
                  <c:v>1912</c:v>
                </c:pt>
                <c:pt idx="92">
                  <c:v>1913</c:v>
                </c:pt>
                <c:pt idx="93">
                  <c:v>1914</c:v>
                </c:pt>
                <c:pt idx="94">
                  <c:v>1915</c:v>
                </c:pt>
                <c:pt idx="95">
                  <c:v>1916</c:v>
                </c:pt>
                <c:pt idx="96">
                  <c:v>1917</c:v>
                </c:pt>
                <c:pt idx="97">
                  <c:v>1918</c:v>
                </c:pt>
                <c:pt idx="98">
                  <c:v>1919</c:v>
                </c:pt>
                <c:pt idx="99">
                  <c:v>1920</c:v>
                </c:pt>
                <c:pt idx="100">
                  <c:v>1921</c:v>
                </c:pt>
                <c:pt idx="101">
                  <c:v>1922</c:v>
                </c:pt>
                <c:pt idx="102">
                  <c:v>1923</c:v>
                </c:pt>
                <c:pt idx="103">
                  <c:v>1924</c:v>
                </c:pt>
                <c:pt idx="104">
                  <c:v>1925</c:v>
                </c:pt>
                <c:pt idx="105">
                  <c:v>1926</c:v>
                </c:pt>
                <c:pt idx="106">
                  <c:v>1927</c:v>
                </c:pt>
              </c:numCache>
            </c:numRef>
          </c:cat>
          <c:val>
            <c:numRef>
              <c:f>London!$C$2:$C$108</c:f>
              <c:numCache>
                <c:formatCode>#,##0.0</c:formatCode>
                <c:ptCount val="107"/>
                <c:pt idx="0">
                  <c:v>-5.3571429999999998</c:v>
                </c:pt>
                <c:pt idx="1">
                  <c:v>-4.7169809999999996</c:v>
                </c:pt>
                <c:pt idx="2">
                  <c:v>1.9801979999999999</c:v>
                </c:pt>
                <c:pt idx="3">
                  <c:v>2.9126210000000001</c:v>
                </c:pt>
                <c:pt idx="4">
                  <c:v>10.4</c:v>
                </c:pt>
                <c:pt idx="5">
                  <c:v>-14.5</c:v>
                </c:pt>
                <c:pt idx="6">
                  <c:v>-3</c:v>
                </c:pt>
                <c:pt idx="7">
                  <c:v>0</c:v>
                </c:pt>
                <c:pt idx="8">
                  <c:v>-4.1237110000000001</c:v>
                </c:pt>
                <c:pt idx="9">
                  <c:v>-2.1505380000000001</c:v>
                </c:pt>
                <c:pt idx="10">
                  <c:v>1.0989009999999999</c:v>
                </c:pt>
                <c:pt idx="11">
                  <c:v>-3.2608700000000002</c:v>
                </c:pt>
                <c:pt idx="12">
                  <c:v>2.2471909999999999</c:v>
                </c:pt>
                <c:pt idx="13">
                  <c:v>-1.0989009999999999</c:v>
                </c:pt>
                <c:pt idx="14">
                  <c:v>2.2222219999999999</c:v>
                </c:pt>
                <c:pt idx="15">
                  <c:v>10.9</c:v>
                </c:pt>
                <c:pt idx="16">
                  <c:v>-7.8431369999999996</c:v>
                </c:pt>
                <c:pt idx="17">
                  <c:v>5.3191490000000003</c:v>
                </c:pt>
                <c:pt idx="18">
                  <c:v>4.0404039999999997</c:v>
                </c:pt>
                <c:pt idx="19">
                  <c:v>0</c:v>
                </c:pt>
                <c:pt idx="20">
                  <c:v>-2.9126210000000001</c:v>
                </c:pt>
                <c:pt idx="21">
                  <c:v>-9</c:v>
                </c:pt>
                <c:pt idx="22">
                  <c:v>-8.7912090000000003</c:v>
                </c:pt>
                <c:pt idx="23">
                  <c:v>1.2048190000000001</c:v>
                </c:pt>
                <c:pt idx="24">
                  <c:v>3.5714290000000002</c:v>
                </c:pt>
                <c:pt idx="25">
                  <c:v>2.298851</c:v>
                </c:pt>
                <c:pt idx="26">
                  <c:v>6.7415729999999998</c:v>
                </c:pt>
                <c:pt idx="27">
                  <c:v>-17.899999999999999</c:v>
                </c:pt>
                <c:pt idx="28">
                  <c:v>-5.1282050000000003</c:v>
                </c:pt>
                <c:pt idx="29">
                  <c:v>4.0540539999999998</c:v>
                </c:pt>
                <c:pt idx="30">
                  <c:v>-2.5974029999999999</c:v>
                </c:pt>
                <c:pt idx="31">
                  <c:v>4</c:v>
                </c:pt>
                <c:pt idx="32">
                  <c:v>21.79487</c:v>
                </c:pt>
                <c:pt idx="33">
                  <c:v>7.3684209999999997</c:v>
                </c:pt>
                <c:pt idx="34">
                  <c:v>-0.98039200000000004</c:v>
                </c:pt>
                <c:pt idx="35">
                  <c:v>0</c:v>
                </c:pt>
                <c:pt idx="36">
                  <c:v>3.9603959999999998</c:v>
                </c:pt>
                <c:pt idx="37">
                  <c:v>-13.3</c:v>
                </c:pt>
                <c:pt idx="38">
                  <c:v>3.2967029999999999</c:v>
                </c:pt>
                <c:pt idx="39">
                  <c:v>5.3191490000000003</c:v>
                </c:pt>
                <c:pt idx="40">
                  <c:v>-1.0101009999999999</c:v>
                </c:pt>
                <c:pt idx="41">
                  <c:v>3.0612240000000002</c:v>
                </c:pt>
                <c:pt idx="42">
                  <c:v>1.9801979999999999</c:v>
                </c:pt>
                <c:pt idx="43">
                  <c:v>1.941748</c:v>
                </c:pt>
                <c:pt idx="44">
                  <c:v>-3.8095240000000001</c:v>
                </c:pt>
                <c:pt idx="45">
                  <c:v>0.99009899999999995</c:v>
                </c:pt>
                <c:pt idx="46">
                  <c:v>-1.9607840000000001</c:v>
                </c:pt>
                <c:pt idx="47">
                  <c:v>-1</c:v>
                </c:pt>
                <c:pt idx="48">
                  <c:v>-1.0101009999999999</c:v>
                </c:pt>
                <c:pt idx="49">
                  <c:v>-2.040816</c:v>
                </c:pt>
                <c:pt idx="50">
                  <c:v>4.1666670000000003</c:v>
                </c:pt>
                <c:pt idx="51">
                  <c:v>9</c:v>
                </c:pt>
                <c:pt idx="52">
                  <c:v>1.834862</c:v>
                </c:pt>
                <c:pt idx="53">
                  <c:v>-8.1081079999999996</c:v>
                </c:pt>
                <c:pt idx="54">
                  <c:v>-5.8823530000000002</c:v>
                </c:pt>
                <c:pt idx="55">
                  <c:v>-1.0416669999999999</c:v>
                </c:pt>
                <c:pt idx="56">
                  <c:v>-1.052632</c:v>
                </c:pt>
                <c:pt idx="57">
                  <c:v>-7.446809</c:v>
                </c:pt>
                <c:pt idx="58">
                  <c:v>-4.5977009999999998</c:v>
                </c:pt>
                <c:pt idx="59">
                  <c:v>6.0240960000000001</c:v>
                </c:pt>
                <c:pt idx="60">
                  <c:v>-3.4090910000000001</c:v>
                </c:pt>
                <c:pt idx="61">
                  <c:v>-1.176471</c:v>
                </c:pt>
                <c:pt idx="62">
                  <c:v>-2.3809520000000002</c:v>
                </c:pt>
                <c:pt idx="63">
                  <c:v>-7.3170729999999997</c:v>
                </c:pt>
                <c:pt idx="64">
                  <c:v>-5.2631579999999998</c:v>
                </c:pt>
                <c:pt idx="65">
                  <c:v>-4.1666670000000003</c:v>
                </c:pt>
                <c:pt idx="66">
                  <c:v>-1.4492750000000001</c:v>
                </c:pt>
                <c:pt idx="67">
                  <c:v>2.941176</c:v>
                </c:pt>
                <c:pt idx="68">
                  <c:v>2.8571430000000002</c:v>
                </c:pt>
                <c:pt idx="69">
                  <c:v>0</c:v>
                </c:pt>
                <c:pt idx="70">
                  <c:v>0</c:v>
                </c:pt>
                <c:pt idx="71">
                  <c:v>-5.5555560000000002</c:v>
                </c:pt>
                <c:pt idx="72">
                  <c:v>0</c:v>
                </c:pt>
                <c:pt idx="73">
                  <c:v>-7.3529410000000004</c:v>
                </c:pt>
                <c:pt idx="74">
                  <c:v>-1.587302</c:v>
                </c:pt>
                <c:pt idx="75">
                  <c:v>-1.612903</c:v>
                </c:pt>
                <c:pt idx="76">
                  <c:v>1.6393439999999999</c:v>
                </c:pt>
                <c:pt idx="77">
                  <c:v>3.225806</c:v>
                </c:pt>
                <c:pt idx="78">
                  <c:v>6.25</c:v>
                </c:pt>
                <c:pt idx="79">
                  <c:v>10.3</c:v>
                </c:pt>
                <c:pt idx="80">
                  <c:v>-6.6666670000000003</c:v>
                </c:pt>
                <c:pt idx="81">
                  <c:v>-1.428571</c:v>
                </c:pt>
                <c:pt idx="82">
                  <c:v>0</c:v>
                </c:pt>
                <c:pt idx="83">
                  <c:v>1.4492750000000001</c:v>
                </c:pt>
                <c:pt idx="84">
                  <c:v>2.8571430000000002</c:v>
                </c:pt>
                <c:pt idx="85">
                  <c:v>6.9444439999999998</c:v>
                </c:pt>
                <c:pt idx="86">
                  <c:v>3.8961039999999998</c:v>
                </c:pt>
                <c:pt idx="87">
                  <c:v>-8.75</c:v>
                </c:pt>
                <c:pt idx="88">
                  <c:v>1.3698630000000001</c:v>
                </c:pt>
                <c:pt idx="89">
                  <c:v>5.405405</c:v>
                </c:pt>
                <c:pt idx="90">
                  <c:v>2.5641029999999998</c:v>
                </c:pt>
                <c:pt idx="91">
                  <c:v>6.25</c:v>
                </c:pt>
                <c:pt idx="92">
                  <c:v>0</c:v>
                </c:pt>
                <c:pt idx="93">
                  <c:v>0</c:v>
                </c:pt>
                <c:pt idx="94">
                  <c:v>27.1</c:v>
                </c:pt>
                <c:pt idx="95">
                  <c:v>25.9</c:v>
                </c:pt>
                <c:pt idx="96">
                  <c:v>28.7</c:v>
                </c:pt>
                <c:pt idx="97">
                  <c:v>9.7142859999999995</c:v>
                </c:pt>
                <c:pt idx="98">
                  <c:v>7.2916670000000003</c:v>
                </c:pt>
                <c:pt idx="99">
                  <c:v>21.8</c:v>
                </c:pt>
                <c:pt idx="100">
                  <c:v>-38.200000000000003</c:v>
                </c:pt>
                <c:pt idx="101">
                  <c:v>-15.4</c:v>
                </c:pt>
                <c:pt idx="102">
                  <c:v>-1.526718</c:v>
                </c:pt>
                <c:pt idx="103">
                  <c:v>7.751938</c:v>
                </c:pt>
                <c:pt idx="104">
                  <c:v>-2.1582729999999999</c:v>
                </c:pt>
                <c:pt idx="105">
                  <c:v>-7.3529410000000004</c:v>
                </c:pt>
                <c:pt idx="106">
                  <c:v>-3.1746029999999998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294592"/>
        <c:axId val="247291064"/>
      </c:lineChart>
      <c:catAx>
        <c:axId val="2472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91064"/>
        <c:crosses val="autoZero"/>
        <c:auto val="1"/>
        <c:lblAlgn val="ctr"/>
        <c:lblOffset val="100"/>
        <c:noMultiLvlLbl val="0"/>
      </c:catAx>
      <c:valAx>
        <c:axId val="247291064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29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Interest rate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Sheet5!$A$2:$A$44</c:f>
              <c:numCache>
                <c:formatCode>General</c:formatCode>
                <c:ptCount val="43"/>
                <c:pt idx="0">
                  <c:v>1872</c:v>
                </c:pt>
                <c:pt idx="1">
                  <c:v>1873</c:v>
                </c:pt>
                <c:pt idx="2">
                  <c:v>1874</c:v>
                </c:pt>
                <c:pt idx="3">
                  <c:v>1875</c:v>
                </c:pt>
                <c:pt idx="4">
                  <c:v>1876</c:v>
                </c:pt>
                <c:pt idx="5">
                  <c:v>1877</c:v>
                </c:pt>
                <c:pt idx="6">
                  <c:v>1878</c:v>
                </c:pt>
                <c:pt idx="7">
                  <c:v>1879</c:v>
                </c:pt>
                <c:pt idx="8">
                  <c:v>1880</c:v>
                </c:pt>
                <c:pt idx="9">
                  <c:v>1881</c:v>
                </c:pt>
                <c:pt idx="10">
                  <c:v>1882</c:v>
                </c:pt>
                <c:pt idx="11">
                  <c:v>1883</c:v>
                </c:pt>
                <c:pt idx="12">
                  <c:v>1884</c:v>
                </c:pt>
                <c:pt idx="13">
                  <c:v>1885</c:v>
                </c:pt>
                <c:pt idx="14">
                  <c:v>1886</c:v>
                </c:pt>
                <c:pt idx="15">
                  <c:v>1887</c:v>
                </c:pt>
                <c:pt idx="16">
                  <c:v>1888</c:v>
                </c:pt>
                <c:pt idx="17">
                  <c:v>1889</c:v>
                </c:pt>
                <c:pt idx="18">
                  <c:v>1890</c:v>
                </c:pt>
                <c:pt idx="19">
                  <c:v>1891</c:v>
                </c:pt>
                <c:pt idx="20">
                  <c:v>1892</c:v>
                </c:pt>
                <c:pt idx="21">
                  <c:v>1893</c:v>
                </c:pt>
                <c:pt idx="22">
                  <c:v>1894</c:v>
                </c:pt>
                <c:pt idx="23">
                  <c:v>1895</c:v>
                </c:pt>
                <c:pt idx="24">
                  <c:v>1896</c:v>
                </c:pt>
                <c:pt idx="25">
                  <c:v>1897</c:v>
                </c:pt>
                <c:pt idx="26">
                  <c:v>1898</c:v>
                </c:pt>
                <c:pt idx="27">
                  <c:v>1899</c:v>
                </c:pt>
                <c:pt idx="28">
                  <c:v>1900</c:v>
                </c:pt>
                <c:pt idx="29">
                  <c:v>1901</c:v>
                </c:pt>
                <c:pt idx="30">
                  <c:v>1902</c:v>
                </c:pt>
                <c:pt idx="31">
                  <c:v>1903</c:v>
                </c:pt>
                <c:pt idx="32">
                  <c:v>1904</c:v>
                </c:pt>
                <c:pt idx="33">
                  <c:v>1905</c:v>
                </c:pt>
                <c:pt idx="34">
                  <c:v>1906</c:v>
                </c:pt>
                <c:pt idx="35">
                  <c:v>1907</c:v>
                </c:pt>
                <c:pt idx="36">
                  <c:v>1908</c:v>
                </c:pt>
                <c:pt idx="37">
                  <c:v>1909</c:v>
                </c:pt>
                <c:pt idx="38">
                  <c:v>1910</c:v>
                </c:pt>
                <c:pt idx="39">
                  <c:v>1911</c:v>
                </c:pt>
                <c:pt idx="40">
                  <c:v>1912</c:v>
                </c:pt>
                <c:pt idx="41">
                  <c:v>1913</c:v>
                </c:pt>
                <c:pt idx="42">
                  <c:v>1914</c:v>
                </c:pt>
              </c:numCache>
            </c:numRef>
          </c:cat>
          <c:val>
            <c:numRef>
              <c:f>Sheet5!$B$2:$B$44</c:f>
              <c:numCache>
                <c:formatCode>#,##0.0</c:formatCode>
                <c:ptCount val="43"/>
                <c:pt idx="0">
                  <c:v>4.2</c:v>
                </c:pt>
                <c:pt idx="1">
                  <c:v>5</c:v>
                </c:pt>
                <c:pt idx="2">
                  <c:v>4</c:v>
                </c:pt>
                <c:pt idx="3">
                  <c:v>3.2</c:v>
                </c:pt>
                <c:pt idx="4">
                  <c:v>2.2999999999999998</c:v>
                </c:pt>
                <c:pt idx="5">
                  <c:v>1.8</c:v>
                </c:pt>
                <c:pt idx="6">
                  <c:v>2</c:v>
                </c:pt>
                <c:pt idx="7">
                  <c:v>2.2000000000000002</c:v>
                </c:pt>
                <c:pt idx="8">
                  <c:v>2.5</c:v>
                </c:pt>
                <c:pt idx="9">
                  <c:v>3.7</c:v>
                </c:pt>
                <c:pt idx="10">
                  <c:v>3.4</c:v>
                </c:pt>
                <c:pt idx="11">
                  <c:v>2.6</c:v>
                </c:pt>
                <c:pt idx="12">
                  <c:v>2.4</c:v>
                </c:pt>
                <c:pt idx="13">
                  <c:v>2.5</c:v>
                </c:pt>
                <c:pt idx="14">
                  <c:v>2.2000000000000002</c:v>
                </c:pt>
                <c:pt idx="15">
                  <c:v>2.4</c:v>
                </c:pt>
                <c:pt idx="16">
                  <c:v>2.8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1.8</c:v>
                </c:pt>
                <c:pt idx="21">
                  <c:v>2.2000000000000002</c:v>
                </c:pt>
                <c:pt idx="22">
                  <c:v>1.8</c:v>
                </c:pt>
                <c:pt idx="23">
                  <c:v>1.6</c:v>
                </c:pt>
                <c:pt idx="24">
                  <c:v>1.8</c:v>
                </c:pt>
                <c:pt idx="25">
                  <c:v>1.8</c:v>
                </c:pt>
                <c:pt idx="26">
                  <c:v>2.1</c:v>
                </c:pt>
                <c:pt idx="27">
                  <c:v>3</c:v>
                </c:pt>
                <c:pt idx="28">
                  <c:v>3.2</c:v>
                </c:pt>
                <c:pt idx="29">
                  <c:v>2.5</c:v>
                </c:pt>
                <c:pt idx="30">
                  <c:v>2.4</c:v>
                </c:pt>
                <c:pt idx="31">
                  <c:v>2.8</c:v>
                </c:pt>
                <c:pt idx="32">
                  <c:v>2.2000000000000002</c:v>
                </c:pt>
                <c:pt idx="33">
                  <c:v>2.1</c:v>
                </c:pt>
                <c:pt idx="34">
                  <c:v>2.7</c:v>
                </c:pt>
                <c:pt idx="35">
                  <c:v>3.4</c:v>
                </c:pt>
                <c:pt idx="36">
                  <c:v>2.1</c:v>
                </c:pt>
                <c:pt idx="37">
                  <c:v>1.7</c:v>
                </c:pt>
                <c:pt idx="38">
                  <c:v>3</c:v>
                </c:pt>
                <c:pt idx="39">
                  <c:v>2.4</c:v>
                </c:pt>
                <c:pt idx="40">
                  <c:v>3.1</c:v>
                </c:pt>
                <c:pt idx="41">
                  <c:v>3.9</c:v>
                </c:pt>
                <c:pt idx="42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Inflation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Sheet5!$A$2:$A$44</c:f>
              <c:numCache>
                <c:formatCode>General</c:formatCode>
                <c:ptCount val="43"/>
                <c:pt idx="0">
                  <c:v>1872</c:v>
                </c:pt>
                <c:pt idx="1">
                  <c:v>1873</c:v>
                </c:pt>
                <c:pt idx="2">
                  <c:v>1874</c:v>
                </c:pt>
                <c:pt idx="3">
                  <c:v>1875</c:v>
                </c:pt>
                <c:pt idx="4">
                  <c:v>1876</c:v>
                </c:pt>
                <c:pt idx="5">
                  <c:v>1877</c:v>
                </c:pt>
                <c:pt idx="6">
                  <c:v>1878</c:v>
                </c:pt>
                <c:pt idx="7">
                  <c:v>1879</c:v>
                </c:pt>
                <c:pt idx="8">
                  <c:v>1880</c:v>
                </c:pt>
                <c:pt idx="9">
                  <c:v>1881</c:v>
                </c:pt>
                <c:pt idx="10">
                  <c:v>1882</c:v>
                </c:pt>
                <c:pt idx="11">
                  <c:v>1883</c:v>
                </c:pt>
                <c:pt idx="12">
                  <c:v>1884</c:v>
                </c:pt>
                <c:pt idx="13">
                  <c:v>1885</c:v>
                </c:pt>
                <c:pt idx="14">
                  <c:v>1886</c:v>
                </c:pt>
                <c:pt idx="15">
                  <c:v>1887</c:v>
                </c:pt>
                <c:pt idx="16">
                  <c:v>1888</c:v>
                </c:pt>
                <c:pt idx="17">
                  <c:v>1889</c:v>
                </c:pt>
                <c:pt idx="18">
                  <c:v>1890</c:v>
                </c:pt>
                <c:pt idx="19">
                  <c:v>1891</c:v>
                </c:pt>
                <c:pt idx="20">
                  <c:v>1892</c:v>
                </c:pt>
                <c:pt idx="21">
                  <c:v>1893</c:v>
                </c:pt>
                <c:pt idx="22">
                  <c:v>1894</c:v>
                </c:pt>
                <c:pt idx="23">
                  <c:v>1895</c:v>
                </c:pt>
                <c:pt idx="24">
                  <c:v>1896</c:v>
                </c:pt>
                <c:pt idx="25">
                  <c:v>1897</c:v>
                </c:pt>
                <c:pt idx="26">
                  <c:v>1898</c:v>
                </c:pt>
                <c:pt idx="27">
                  <c:v>1899</c:v>
                </c:pt>
                <c:pt idx="28">
                  <c:v>1900</c:v>
                </c:pt>
                <c:pt idx="29">
                  <c:v>1901</c:v>
                </c:pt>
                <c:pt idx="30">
                  <c:v>1902</c:v>
                </c:pt>
                <c:pt idx="31">
                  <c:v>1903</c:v>
                </c:pt>
                <c:pt idx="32">
                  <c:v>1904</c:v>
                </c:pt>
                <c:pt idx="33">
                  <c:v>1905</c:v>
                </c:pt>
                <c:pt idx="34">
                  <c:v>1906</c:v>
                </c:pt>
                <c:pt idx="35">
                  <c:v>1907</c:v>
                </c:pt>
                <c:pt idx="36">
                  <c:v>1908</c:v>
                </c:pt>
                <c:pt idx="37">
                  <c:v>1909</c:v>
                </c:pt>
                <c:pt idx="38">
                  <c:v>1910</c:v>
                </c:pt>
                <c:pt idx="39">
                  <c:v>1911</c:v>
                </c:pt>
                <c:pt idx="40">
                  <c:v>1912</c:v>
                </c:pt>
                <c:pt idx="41">
                  <c:v>1913</c:v>
                </c:pt>
                <c:pt idx="42">
                  <c:v>1914</c:v>
                </c:pt>
              </c:numCache>
            </c:numRef>
          </c:cat>
          <c:val>
            <c:numRef>
              <c:f>Sheet5!$C$2:$C$44</c:f>
              <c:numCache>
                <c:formatCode>#,##0.0</c:formatCode>
                <c:ptCount val="43"/>
                <c:pt idx="1">
                  <c:v>0</c:v>
                </c:pt>
                <c:pt idx="2">
                  <c:v>-8.8000000000000007</c:v>
                </c:pt>
                <c:pt idx="3">
                  <c:v>-1.754386</c:v>
                </c:pt>
                <c:pt idx="4">
                  <c:v>0</c:v>
                </c:pt>
                <c:pt idx="5">
                  <c:v>0.89285700000000001</c:v>
                </c:pt>
                <c:pt idx="6">
                  <c:v>-7.9646020000000002</c:v>
                </c:pt>
                <c:pt idx="7">
                  <c:v>-2.8846150000000002</c:v>
                </c:pt>
                <c:pt idx="8">
                  <c:v>2.970297</c:v>
                </c:pt>
                <c:pt idx="9">
                  <c:v>-2.8846150000000002</c:v>
                </c:pt>
                <c:pt idx="10">
                  <c:v>-1.9801979999999999</c:v>
                </c:pt>
                <c:pt idx="11">
                  <c:v>-12.12121</c:v>
                </c:pt>
                <c:pt idx="12">
                  <c:v>0</c:v>
                </c:pt>
                <c:pt idx="13">
                  <c:v>-1.1494249999999999</c:v>
                </c:pt>
                <c:pt idx="14">
                  <c:v>-4.6511630000000004</c:v>
                </c:pt>
                <c:pt idx="15">
                  <c:v>-2.4390239999999999</c:v>
                </c:pt>
                <c:pt idx="16">
                  <c:v>3.75</c:v>
                </c:pt>
                <c:pt idx="17">
                  <c:v>3.6144579999999999</c:v>
                </c:pt>
                <c:pt idx="18">
                  <c:v>0</c:v>
                </c:pt>
                <c:pt idx="19">
                  <c:v>-1.1627909999999999</c:v>
                </c:pt>
                <c:pt idx="20">
                  <c:v>-3.5294120000000002</c:v>
                </c:pt>
                <c:pt idx="21">
                  <c:v>-1.2195119999999999</c:v>
                </c:pt>
                <c:pt idx="22">
                  <c:v>-7.4074070000000001</c:v>
                </c:pt>
                <c:pt idx="23">
                  <c:v>-1.3333330000000001</c:v>
                </c:pt>
                <c:pt idx="24">
                  <c:v>-4.0540539999999998</c:v>
                </c:pt>
                <c:pt idx="25">
                  <c:v>1.4084509999999999</c:v>
                </c:pt>
                <c:pt idx="26">
                  <c:v>2.7777780000000001</c:v>
                </c:pt>
                <c:pt idx="27">
                  <c:v>8.1081079999999996</c:v>
                </c:pt>
                <c:pt idx="28">
                  <c:v>7.5</c:v>
                </c:pt>
                <c:pt idx="29">
                  <c:v>-4.6511630000000004</c:v>
                </c:pt>
                <c:pt idx="30">
                  <c:v>-1.2195119999999999</c:v>
                </c:pt>
                <c:pt idx="31">
                  <c:v>2.4691360000000002</c:v>
                </c:pt>
                <c:pt idx="32">
                  <c:v>-2.4096389999999999</c:v>
                </c:pt>
                <c:pt idx="33">
                  <c:v>4.9382720000000004</c:v>
                </c:pt>
                <c:pt idx="34">
                  <c:v>5.8823530000000002</c:v>
                </c:pt>
                <c:pt idx="35">
                  <c:v>4.4444439999999998</c:v>
                </c:pt>
                <c:pt idx="36">
                  <c:v>-7.446809</c:v>
                </c:pt>
                <c:pt idx="37">
                  <c:v>0</c:v>
                </c:pt>
                <c:pt idx="38">
                  <c:v>6.8965519999999998</c:v>
                </c:pt>
                <c:pt idx="39">
                  <c:v>5.3763439999999996</c:v>
                </c:pt>
                <c:pt idx="40">
                  <c:v>4.0816330000000001</c:v>
                </c:pt>
                <c:pt idx="41">
                  <c:v>-1.9607840000000001</c:v>
                </c:pt>
                <c:pt idx="4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6656"/>
        <c:axId val="317634696"/>
      </c:lineChart>
      <c:catAx>
        <c:axId val="3176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4696"/>
        <c:crosses val="autoZero"/>
        <c:auto val="1"/>
        <c:lblAlgn val="ctr"/>
        <c:lblOffset val="100"/>
        <c:noMultiLvlLbl val="0"/>
      </c:catAx>
      <c:valAx>
        <c:axId val="317634696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5157512472191"/>
          <c:y val="0.92004784262751782"/>
          <c:w val="0.57398368590768545"/>
          <c:h val="5.4239022819900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Berlin!$B$1</c:f>
              <c:strCache>
                <c:ptCount val="1"/>
                <c:pt idx="0">
                  <c:v>Interest rate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Berlin!$A$2:$A$53</c:f>
              <c:numCache>
                <c:formatCode>General</c:formatCode>
                <c:ptCount val="52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</c:numCache>
            </c:numRef>
          </c:cat>
          <c:val>
            <c:numRef>
              <c:f>Berlin!$B$2:$B$53</c:f>
              <c:numCache>
                <c:formatCode>General</c:formatCode>
                <c:ptCount val="52"/>
                <c:pt idx="0">
                  <c:v>3</c:v>
                </c:pt>
                <c:pt idx="1">
                  <c:v>3</c:v>
                </c:pt>
                <c:pt idx="2">
                  <c:v>3.5</c:v>
                </c:pt>
                <c:pt idx="3">
                  <c:v>5.0999999999999996</c:v>
                </c:pt>
                <c:pt idx="4">
                  <c:v>4.5999999999999996</c:v>
                </c:pt>
                <c:pt idx="5">
                  <c:v>6.2</c:v>
                </c:pt>
                <c:pt idx="6">
                  <c:v>2.9</c:v>
                </c:pt>
                <c:pt idx="7">
                  <c:v>2.5</c:v>
                </c:pt>
                <c:pt idx="8">
                  <c:v>3.2</c:v>
                </c:pt>
                <c:pt idx="9">
                  <c:v>4.5</c:v>
                </c:pt>
                <c:pt idx="10">
                  <c:v>3.8</c:v>
                </c:pt>
                <c:pt idx="11">
                  <c:v>4</c:v>
                </c:pt>
                <c:pt idx="12">
                  <c:v>4.5</c:v>
                </c:pt>
                <c:pt idx="13">
                  <c:v>3.3</c:v>
                </c:pt>
                <c:pt idx="14">
                  <c:v>3.7</c:v>
                </c:pt>
                <c:pt idx="15">
                  <c:v>3.1</c:v>
                </c:pt>
                <c:pt idx="16">
                  <c:v>3.3</c:v>
                </c:pt>
                <c:pt idx="17">
                  <c:v>3.4</c:v>
                </c:pt>
                <c:pt idx="18">
                  <c:v>2.7</c:v>
                </c:pt>
                <c:pt idx="19">
                  <c:v>3.1</c:v>
                </c:pt>
                <c:pt idx="20">
                  <c:v>3.4</c:v>
                </c:pt>
                <c:pt idx="21">
                  <c:v>3.9</c:v>
                </c:pt>
                <c:pt idx="22">
                  <c:v>3.1</c:v>
                </c:pt>
                <c:pt idx="23">
                  <c:v>2.9</c:v>
                </c:pt>
                <c:pt idx="24">
                  <c:v>2.9</c:v>
                </c:pt>
                <c:pt idx="25">
                  <c:v>2.1</c:v>
                </c:pt>
                <c:pt idx="26">
                  <c:v>2.2999999999999998</c:v>
                </c:pt>
                <c:pt idx="27">
                  <c:v>2.1</c:v>
                </c:pt>
                <c:pt idx="28">
                  <c:v>2.7</c:v>
                </c:pt>
                <c:pt idx="29">
                  <c:v>3.7</c:v>
                </c:pt>
                <c:pt idx="30">
                  <c:v>3</c:v>
                </c:pt>
                <c:pt idx="31">
                  <c:v>1.8</c:v>
                </c:pt>
                <c:pt idx="32">
                  <c:v>3.2</c:v>
                </c:pt>
                <c:pt idx="33">
                  <c:v>1.7</c:v>
                </c:pt>
                <c:pt idx="34">
                  <c:v>2</c:v>
                </c:pt>
                <c:pt idx="35">
                  <c:v>3</c:v>
                </c:pt>
                <c:pt idx="36">
                  <c:v>3.1</c:v>
                </c:pt>
                <c:pt idx="37">
                  <c:v>3.6</c:v>
                </c:pt>
                <c:pt idx="38">
                  <c:v>4.5</c:v>
                </c:pt>
                <c:pt idx="39">
                  <c:v>4.4000000000000004</c:v>
                </c:pt>
                <c:pt idx="40">
                  <c:v>3.1</c:v>
                </c:pt>
                <c:pt idx="41">
                  <c:v>2.2000000000000002</c:v>
                </c:pt>
                <c:pt idx="42">
                  <c:v>3</c:v>
                </c:pt>
                <c:pt idx="43">
                  <c:v>3.1</c:v>
                </c:pt>
                <c:pt idx="44">
                  <c:v>2.9</c:v>
                </c:pt>
                <c:pt idx="45">
                  <c:v>4</c:v>
                </c:pt>
                <c:pt idx="46">
                  <c:v>5.0999999999999996</c:v>
                </c:pt>
                <c:pt idx="47">
                  <c:v>3.6</c:v>
                </c:pt>
                <c:pt idx="48">
                  <c:v>2.8</c:v>
                </c:pt>
                <c:pt idx="49">
                  <c:v>3.6</c:v>
                </c:pt>
                <c:pt idx="50">
                  <c:v>3.5</c:v>
                </c:pt>
                <c:pt idx="51">
                  <c:v>4.0999999999999996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Berlin!$C$1</c:f>
              <c:strCache>
                <c:ptCount val="1"/>
                <c:pt idx="0">
                  <c:v>Inflation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Berlin!$A$2:$A$53</c:f>
              <c:numCache>
                <c:formatCode>General</c:formatCode>
                <c:ptCount val="52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</c:numCache>
            </c:numRef>
          </c:cat>
          <c:val>
            <c:numRef>
              <c:f>Berlin!$C$2:$C$53</c:f>
              <c:numCache>
                <c:formatCode>#,##0.0</c:formatCode>
                <c:ptCount val="52"/>
                <c:pt idx="1">
                  <c:v>-4.1666670000000003</c:v>
                </c:pt>
                <c:pt idx="2">
                  <c:v>-2.1739130000000002</c:v>
                </c:pt>
                <c:pt idx="3">
                  <c:v>0</c:v>
                </c:pt>
                <c:pt idx="4">
                  <c:v>2.2222219999999999</c:v>
                </c:pt>
                <c:pt idx="5">
                  <c:v>5.4347830000000004</c:v>
                </c:pt>
                <c:pt idx="6">
                  <c:v>8.2474229999999995</c:v>
                </c:pt>
                <c:pt idx="7">
                  <c:v>-1.9047620000000001</c:v>
                </c:pt>
                <c:pt idx="8">
                  <c:v>-4.8543690000000002</c:v>
                </c:pt>
                <c:pt idx="9">
                  <c:v>-6.1224489999999996</c:v>
                </c:pt>
                <c:pt idx="10">
                  <c:v>7.6086960000000001</c:v>
                </c:pt>
                <c:pt idx="11">
                  <c:v>11.1</c:v>
                </c:pt>
                <c:pt idx="12">
                  <c:v>8.1818179999999998</c:v>
                </c:pt>
                <c:pt idx="13">
                  <c:v>-5.0420170000000004</c:v>
                </c:pt>
                <c:pt idx="14">
                  <c:v>-7.9646020000000002</c:v>
                </c:pt>
                <c:pt idx="15">
                  <c:v>-2.8846150000000002</c:v>
                </c:pt>
                <c:pt idx="16">
                  <c:v>1.9801979999999999</c:v>
                </c:pt>
                <c:pt idx="17">
                  <c:v>-9.7087380000000003</c:v>
                </c:pt>
                <c:pt idx="18">
                  <c:v>-10.8</c:v>
                </c:pt>
                <c:pt idx="19">
                  <c:v>13.3</c:v>
                </c:pt>
                <c:pt idx="20">
                  <c:v>-4.2553190000000001</c:v>
                </c:pt>
                <c:pt idx="21">
                  <c:v>-4.4444439999999998</c:v>
                </c:pt>
                <c:pt idx="22">
                  <c:v>-1.1627909999999999</c:v>
                </c:pt>
                <c:pt idx="23">
                  <c:v>-8.2352939999999997</c:v>
                </c:pt>
                <c:pt idx="24">
                  <c:v>-5.1282050000000003</c:v>
                </c:pt>
                <c:pt idx="25">
                  <c:v>-6.7567570000000003</c:v>
                </c:pt>
                <c:pt idx="26">
                  <c:v>1.4492750000000001</c:v>
                </c:pt>
                <c:pt idx="27">
                  <c:v>8.5714290000000002</c:v>
                </c:pt>
                <c:pt idx="28">
                  <c:v>10.5</c:v>
                </c:pt>
                <c:pt idx="29">
                  <c:v>5.9523809999999999</c:v>
                </c:pt>
                <c:pt idx="30">
                  <c:v>6.7415729999999998</c:v>
                </c:pt>
                <c:pt idx="31">
                  <c:v>-11.6</c:v>
                </c:pt>
                <c:pt idx="32">
                  <c:v>-8.3333329999999997</c:v>
                </c:pt>
                <c:pt idx="33">
                  <c:v>-6.493506</c:v>
                </c:pt>
                <c:pt idx="34">
                  <c:v>-1.388889</c:v>
                </c:pt>
                <c:pt idx="35">
                  <c:v>0</c:v>
                </c:pt>
                <c:pt idx="36">
                  <c:v>8.450704</c:v>
                </c:pt>
                <c:pt idx="37">
                  <c:v>6.493506</c:v>
                </c:pt>
                <c:pt idx="38">
                  <c:v>0</c:v>
                </c:pt>
                <c:pt idx="39">
                  <c:v>6.0975609999999998</c:v>
                </c:pt>
                <c:pt idx="40">
                  <c:v>-5.7471259999999997</c:v>
                </c:pt>
                <c:pt idx="41">
                  <c:v>-1.2195119999999999</c:v>
                </c:pt>
                <c:pt idx="42">
                  <c:v>-1.2345680000000001</c:v>
                </c:pt>
                <c:pt idx="43">
                  <c:v>3.75</c:v>
                </c:pt>
                <c:pt idx="44">
                  <c:v>3.6144579999999999</c:v>
                </c:pt>
                <c:pt idx="45">
                  <c:v>2.3255810000000001</c:v>
                </c:pt>
                <c:pt idx="46">
                  <c:v>11.4</c:v>
                </c:pt>
                <c:pt idx="47">
                  <c:v>-5.1020409999999998</c:v>
                </c:pt>
                <c:pt idx="48">
                  <c:v>0</c:v>
                </c:pt>
                <c:pt idx="49">
                  <c:v>-2.1505380000000001</c:v>
                </c:pt>
                <c:pt idx="50">
                  <c:v>6.593407</c:v>
                </c:pt>
                <c:pt idx="51">
                  <c:v>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7048"/>
        <c:axId val="317637440"/>
      </c:lineChart>
      <c:catAx>
        <c:axId val="31763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7440"/>
        <c:crosses val="autoZero"/>
        <c:auto val="1"/>
        <c:lblAlgn val="ctr"/>
        <c:lblOffset val="100"/>
        <c:noMultiLvlLbl val="0"/>
      </c:catAx>
      <c:valAx>
        <c:axId val="3176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Calcutta!$B$1</c:f>
              <c:strCache>
                <c:ptCount val="1"/>
                <c:pt idx="0">
                  <c:v>Interest rate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Calcutta!$A$2:$A$67</c:f>
              <c:numCache>
                <c:formatCode>General</c:formatCode>
                <c:ptCount val="66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</c:numCache>
            </c:numRef>
          </c:cat>
          <c:val>
            <c:numRef>
              <c:f>Calcutta!$B$2:$B$67</c:f>
              <c:numCache>
                <c:formatCode>#,##0.0</c:formatCode>
                <c:ptCount val="66"/>
                <c:pt idx="0">
                  <c:v>4.2</c:v>
                </c:pt>
                <c:pt idx="1">
                  <c:v>5.0999999999999996</c:v>
                </c:pt>
                <c:pt idx="2">
                  <c:v>5.5</c:v>
                </c:pt>
                <c:pt idx="3">
                  <c:v>8.6999999999999993</c:v>
                </c:pt>
                <c:pt idx="4">
                  <c:v>6.9</c:v>
                </c:pt>
                <c:pt idx="5">
                  <c:v>9.1</c:v>
                </c:pt>
                <c:pt idx="6">
                  <c:v>5.0999999999999996</c:v>
                </c:pt>
                <c:pt idx="7">
                  <c:v>5.8</c:v>
                </c:pt>
                <c:pt idx="8">
                  <c:v>6</c:v>
                </c:pt>
                <c:pt idx="9">
                  <c:v>5.7</c:v>
                </c:pt>
                <c:pt idx="10">
                  <c:v>4.7</c:v>
                </c:pt>
                <c:pt idx="11">
                  <c:v>5</c:v>
                </c:pt>
                <c:pt idx="12">
                  <c:v>3.9</c:v>
                </c:pt>
                <c:pt idx="13">
                  <c:v>6.2</c:v>
                </c:pt>
                <c:pt idx="14">
                  <c:v>5.7</c:v>
                </c:pt>
                <c:pt idx="15">
                  <c:v>6.8</c:v>
                </c:pt>
                <c:pt idx="16">
                  <c:v>8.4</c:v>
                </c:pt>
                <c:pt idx="17">
                  <c:v>5.3</c:v>
                </c:pt>
                <c:pt idx="18">
                  <c:v>6.3</c:v>
                </c:pt>
                <c:pt idx="19">
                  <c:v>4.7</c:v>
                </c:pt>
                <c:pt idx="20">
                  <c:v>5.3</c:v>
                </c:pt>
                <c:pt idx="21">
                  <c:v>6.6</c:v>
                </c:pt>
                <c:pt idx="22">
                  <c:v>6.8</c:v>
                </c:pt>
                <c:pt idx="23">
                  <c:v>6.4</c:v>
                </c:pt>
                <c:pt idx="24">
                  <c:v>5.4</c:v>
                </c:pt>
                <c:pt idx="25">
                  <c:v>6</c:v>
                </c:pt>
                <c:pt idx="26">
                  <c:v>5.6</c:v>
                </c:pt>
                <c:pt idx="27">
                  <c:v>5.5</c:v>
                </c:pt>
                <c:pt idx="28">
                  <c:v>7</c:v>
                </c:pt>
                <c:pt idx="29">
                  <c:v>5.8</c:v>
                </c:pt>
                <c:pt idx="30">
                  <c:v>3.1</c:v>
                </c:pt>
                <c:pt idx="31">
                  <c:v>3.5</c:v>
                </c:pt>
                <c:pt idx="32">
                  <c:v>4.9000000000000004</c:v>
                </c:pt>
                <c:pt idx="33">
                  <c:v>5.4</c:v>
                </c:pt>
                <c:pt idx="34">
                  <c:v>4.3</c:v>
                </c:pt>
                <c:pt idx="35">
                  <c:v>5.7</c:v>
                </c:pt>
                <c:pt idx="36">
                  <c:v>7.9</c:v>
                </c:pt>
                <c:pt idx="37">
                  <c:v>8.1</c:v>
                </c:pt>
                <c:pt idx="38">
                  <c:v>5.9</c:v>
                </c:pt>
                <c:pt idx="39">
                  <c:v>5.3</c:v>
                </c:pt>
                <c:pt idx="40">
                  <c:v>5.5</c:v>
                </c:pt>
                <c:pt idx="41">
                  <c:v>4.9000000000000004</c:v>
                </c:pt>
                <c:pt idx="42">
                  <c:v>4.9000000000000004</c:v>
                </c:pt>
                <c:pt idx="43">
                  <c:v>4.9000000000000004</c:v>
                </c:pt>
                <c:pt idx="44">
                  <c:v>5.0999999999999996</c:v>
                </c:pt>
                <c:pt idx="45">
                  <c:v>6.4</c:v>
                </c:pt>
                <c:pt idx="46">
                  <c:v>6.1</c:v>
                </c:pt>
                <c:pt idx="47">
                  <c:v>5.8</c:v>
                </c:pt>
                <c:pt idx="48">
                  <c:v>5.2</c:v>
                </c:pt>
                <c:pt idx="49">
                  <c:v>5.3</c:v>
                </c:pt>
                <c:pt idx="50">
                  <c:v>5.5</c:v>
                </c:pt>
                <c:pt idx="51">
                  <c:v>5.4</c:v>
                </c:pt>
                <c:pt idx="52">
                  <c:v>6</c:v>
                </c:pt>
                <c:pt idx="53">
                  <c:v>5.5</c:v>
                </c:pt>
                <c:pt idx="54">
                  <c:v>5.7</c:v>
                </c:pt>
                <c:pt idx="55">
                  <c:v>6.9</c:v>
                </c:pt>
                <c:pt idx="56">
                  <c:v>6</c:v>
                </c:pt>
                <c:pt idx="57">
                  <c:v>5.5</c:v>
                </c:pt>
                <c:pt idx="58">
                  <c:v>5.6</c:v>
                </c:pt>
                <c:pt idx="59">
                  <c:v>6.1</c:v>
                </c:pt>
                <c:pt idx="60">
                  <c:v>5.6</c:v>
                </c:pt>
                <c:pt idx="61">
                  <c:v>5.8</c:v>
                </c:pt>
                <c:pt idx="62">
                  <c:v>6</c:v>
                </c:pt>
                <c:pt idx="63">
                  <c:v>6.7</c:v>
                </c:pt>
                <c:pt idx="64">
                  <c:v>5.6</c:v>
                </c:pt>
                <c:pt idx="65">
                  <c:v>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Calcutta!$C$1</c:f>
              <c:strCache>
                <c:ptCount val="1"/>
                <c:pt idx="0">
                  <c:v>Inflation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Calcutta!$A$2:$A$67</c:f>
              <c:numCache>
                <c:formatCode>General</c:formatCode>
                <c:ptCount val="66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</c:numCache>
            </c:numRef>
          </c:cat>
          <c:val>
            <c:numRef>
              <c:f>Calcutta!$C$2:$C$67</c:f>
              <c:numCache>
                <c:formatCode>0.0</c:formatCode>
                <c:ptCount val="66"/>
                <c:pt idx="1">
                  <c:v>0</c:v>
                </c:pt>
                <c:pt idx="2">
                  <c:v>4</c:v>
                </c:pt>
                <c:pt idx="3">
                  <c:v>7.6923079999999997</c:v>
                </c:pt>
                <c:pt idx="4">
                  <c:v>5.3571429999999998</c:v>
                </c:pt>
                <c:pt idx="5">
                  <c:v>13.6</c:v>
                </c:pt>
                <c:pt idx="6">
                  <c:v>-5.9701490000000002</c:v>
                </c:pt>
                <c:pt idx="7">
                  <c:v>-9.5238099999999992</c:v>
                </c:pt>
                <c:pt idx="8">
                  <c:v>10.5</c:v>
                </c:pt>
                <c:pt idx="9">
                  <c:v>-7.9365079999999999</c:v>
                </c:pt>
                <c:pt idx="10">
                  <c:v>-13.8</c:v>
                </c:pt>
                <c:pt idx="11">
                  <c:v>6</c:v>
                </c:pt>
                <c:pt idx="12">
                  <c:v>1.886792</c:v>
                </c:pt>
                <c:pt idx="13">
                  <c:v>7.4074070000000001</c:v>
                </c:pt>
                <c:pt idx="14">
                  <c:v>-10.3</c:v>
                </c:pt>
                <c:pt idx="15">
                  <c:v>3.8461539999999999</c:v>
                </c:pt>
                <c:pt idx="16">
                  <c:v>27.8</c:v>
                </c:pt>
                <c:pt idx="17">
                  <c:v>7.2463769999999998</c:v>
                </c:pt>
                <c:pt idx="18">
                  <c:v>-8.1081079999999996</c:v>
                </c:pt>
                <c:pt idx="19">
                  <c:v>-13.2</c:v>
                </c:pt>
                <c:pt idx="20">
                  <c:v>-10.199999999999999</c:v>
                </c:pt>
                <c:pt idx="21">
                  <c:v>0</c:v>
                </c:pt>
                <c:pt idx="22">
                  <c:v>0</c:v>
                </c:pt>
                <c:pt idx="23">
                  <c:v>7.5471700000000004</c:v>
                </c:pt>
                <c:pt idx="24">
                  <c:v>0</c:v>
                </c:pt>
                <c:pt idx="25">
                  <c:v>-3.508772</c:v>
                </c:pt>
                <c:pt idx="26">
                  <c:v>1.818182</c:v>
                </c:pt>
                <c:pt idx="27">
                  <c:v>7.1428570000000002</c:v>
                </c:pt>
                <c:pt idx="28">
                  <c:v>5</c:v>
                </c:pt>
                <c:pt idx="29">
                  <c:v>0</c:v>
                </c:pt>
                <c:pt idx="30">
                  <c:v>1.587302</c:v>
                </c:pt>
                <c:pt idx="31">
                  <c:v>10.9</c:v>
                </c:pt>
                <c:pt idx="32">
                  <c:v>-2.8169010000000001</c:v>
                </c:pt>
                <c:pt idx="33">
                  <c:v>-4.3478260000000004</c:v>
                </c:pt>
                <c:pt idx="34">
                  <c:v>-3.030303</c:v>
                </c:pt>
                <c:pt idx="35">
                  <c:v>9.375</c:v>
                </c:pt>
                <c:pt idx="36">
                  <c:v>17.100000000000001</c:v>
                </c:pt>
                <c:pt idx="37">
                  <c:v>-18.292680000000001</c:v>
                </c:pt>
                <c:pt idx="38">
                  <c:v>-2.9850750000000001</c:v>
                </c:pt>
                <c:pt idx="39">
                  <c:v>18.5</c:v>
                </c:pt>
                <c:pt idx="40">
                  <c:v>-2.5974029999999999</c:v>
                </c:pt>
                <c:pt idx="41">
                  <c:v>-8</c:v>
                </c:pt>
                <c:pt idx="42">
                  <c:v>-4.3478260000000004</c:v>
                </c:pt>
                <c:pt idx="43">
                  <c:v>-1.5151520000000001</c:v>
                </c:pt>
                <c:pt idx="44">
                  <c:v>10.8</c:v>
                </c:pt>
                <c:pt idx="45">
                  <c:v>18.100000000000001</c:v>
                </c:pt>
                <c:pt idx="46">
                  <c:v>5.8823530000000002</c:v>
                </c:pt>
                <c:pt idx="47">
                  <c:v>6.6666670000000003</c:v>
                </c:pt>
                <c:pt idx="48">
                  <c:v>-10.4</c:v>
                </c:pt>
                <c:pt idx="49">
                  <c:v>-5.8139529999999997</c:v>
                </c:pt>
                <c:pt idx="50">
                  <c:v>2.4691360000000002</c:v>
                </c:pt>
                <c:pt idx="51">
                  <c:v>12</c:v>
                </c:pt>
                <c:pt idx="52">
                  <c:v>5.3763439999999996</c:v>
                </c:pt>
                <c:pt idx="53">
                  <c:v>2.040816</c:v>
                </c:pt>
                <c:pt idx="54">
                  <c:v>12</c:v>
                </c:pt>
                <c:pt idx="55">
                  <c:v>14.3</c:v>
                </c:pt>
                <c:pt idx="56">
                  <c:v>13.3</c:v>
                </c:pt>
                <c:pt idx="57">
                  <c:v>22.8</c:v>
                </c:pt>
                <c:pt idx="58">
                  <c:v>10.1</c:v>
                </c:pt>
                <c:pt idx="59">
                  <c:v>2.5510199999999998</c:v>
                </c:pt>
                <c:pt idx="60">
                  <c:v>-11.4</c:v>
                </c:pt>
                <c:pt idx="61">
                  <c:v>-1.123596</c:v>
                </c:pt>
                <c:pt idx="62">
                  <c:v>-2.2727270000000002</c:v>
                </c:pt>
                <c:pt idx="63">
                  <c:v>0.581395</c:v>
                </c:pt>
                <c:pt idx="64">
                  <c:v>-8.0924859999999992</c:v>
                </c:pt>
                <c:pt idx="65">
                  <c:v>-6.9182389999999998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1168"/>
        <c:axId val="317631560"/>
      </c:lineChart>
      <c:catAx>
        <c:axId val="3176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1560"/>
        <c:crosses val="autoZero"/>
        <c:auto val="1"/>
        <c:lblAlgn val="ctr"/>
        <c:lblOffset val="100"/>
        <c:noMultiLvlLbl val="0"/>
      </c:catAx>
      <c:valAx>
        <c:axId val="31763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Interest rate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Sheet6!$A$2:$A$41</c:f>
              <c:numCache>
                <c:formatCode>General</c:formatCode>
                <c:ptCount val="40"/>
                <c:pt idx="0">
                  <c:v>1887</c:v>
                </c:pt>
                <c:pt idx="1">
                  <c:v>1888</c:v>
                </c:pt>
                <c:pt idx="2">
                  <c:v>1889</c:v>
                </c:pt>
                <c:pt idx="3">
                  <c:v>1890</c:v>
                </c:pt>
                <c:pt idx="4">
                  <c:v>1891</c:v>
                </c:pt>
                <c:pt idx="5">
                  <c:v>1892</c:v>
                </c:pt>
                <c:pt idx="6">
                  <c:v>1893</c:v>
                </c:pt>
                <c:pt idx="7">
                  <c:v>1894</c:v>
                </c:pt>
                <c:pt idx="8">
                  <c:v>1895</c:v>
                </c:pt>
                <c:pt idx="9">
                  <c:v>1896</c:v>
                </c:pt>
                <c:pt idx="10">
                  <c:v>1897</c:v>
                </c:pt>
                <c:pt idx="11">
                  <c:v>1898</c:v>
                </c:pt>
                <c:pt idx="12">
                  <c:v>1899</c:v>
                </c:pt>
                <c:pt idx="13">
                  <c:v>1900</c:v>
                </c:pt>
                <c:pt idx="14">
                  <c:v>1901</c:v>
                </c:pt>
                <c:pt idx="15">
                  <c:v>1902</c:v>
                </c:pt>
                <c:pt idx="16">
                  <c:v>1903</c:v>
                </c:pt>
                <c:pt idx="17">
                  <c:v>1904</c:v>
                </c:pt>
                <c:pt idx="18">
                  <c:v>1905</c:v>
                </c:pt>
                <c:pt idx="19">
                  <c:v>1906</c:v>
                </c:pt>
                <c:pt idx="20">
                  <c:v>1907</c:v>
                </c:pt>
                <c:pt idx="21">
                  <c:v>1908</c:v>
                </c:pt>
                <c:pt idx="22">
                  <c:v>1909</c:v>
                </c:pt>
                <c:pt idx="23">
                  <c:v>1910</c:v>
                </c:pt>
                <c:pt idx="24">
                  <c:v>1911</c:v>
                </c:pt>
                <c:pt idx="25">
                  <c:v>1912</c:v>
                </c:pt>
                <c:pt idx="26">
                  <c:v>1913</c:v>
                </c:pt>
                <c:pt idx="27">
                  <c:v>1914</c:v>
                </c:pt>
                <c:pt idx="28">
                  <c:v>1915</c:v>
                </c:pt>
                <c:pt idx="29">
                  <c:v>1916</c:v>
                </c:pt>
                <c:pt idx="30">
                  <c:v>1917</c:v>
                </c:pt>
                <c:pt idx="31">
                  <c:v>1918</c:v>
                </c:pt>
                <c:pt idx="32">
                  <c:v>1919</c:v>
                </c:pt>
                <c:pt idx="33">
                  <c:v>1920</c:v>
                </c:pt>
                <c:pt idx="34">
                  <c:v>1921</c:v>
                </c:pt>
                <c:pt idx="35">
                  <c:v>1922</c:v>
                </c:pt>
                <c:pt idx="36">
                  <c:v>1923</c:v>
                </c:pt>
                <c:pt idx="37">
                  <c:v>1924</c:v>
                </c:pt>
                <c:pt idx="38">
                  <c:v>1925</c:v>
                </c:pt>
                <c:pt idx="39">
                  <c:v>1926</c:v>
                </c:pt>
              </c:numCache>
            </c:numRef>
          </c:cat>
          <c:val>
            <c:numRef>
              <c:f>Sheet6!$B$2:$B$41</c:f>
              <c:numCache>
                <c:formatCode>#,##0.0</c:formatCode>
                <c:ptCount val="40"/>
                <c:pt idx="0">
                  <c:v>5.4</c:v>
                </c:pt>
                <c:pt idx="1">
                  <c:v>6.3</c:v>
                </c:pt>
                <c:pt idx="2">
                  <c:v>6.6</c:v>
                </c:pt>
                <c:pt idx="3">
                  <c:v>6.8</c:v>
                </c:pt>
                <c:pt idx="4">
                  <c:v>7</c:v>
                </c:pt>
                <c:pt idx="5">
                  <c:v>6.2</c:v>
                </c:pt>
                <c:pt idx="6">
                  <c:v>5.5</c:v>
                </c:pt>
                <c:pt idx="7">
                  <c:v>7.1</c:v>
                </c:pt>
                <c:pt idx="8">
                  <c:v>7.7</c:v>
                </c:pt>
                <c:pt idx="9">
                  <c:v>7.5</c:v>
                </c:pt>
                <c:pt idx="10">
                  <c:v>8.4</c:v>
                </c:pt>
                <c:pt idx="11">
                  <c:v>9.1</c:v>
                </c:pt>
                <c:pt idx="12">
                  <c:v>7.5</c:v>
                </c:pt>
                <c:pt idx="13">
                  <c:v>8.9</c:v>
                </c:pt>
                <c:pt idx="14">
                  <c:v>9.9</c:v>
                </c:pt>
                <c:pt idx="15">
                  <c:v>8.4</c:v>
                </c:pt>
                <c:pt idx="16">
                  <c:v>6.6</c:v>
                </c:pt>
                <c:pt idx="17">
                  <c:v>6.9</c:v>
                </c:pt>
                <c:pt idx="18">
                  <c:v>8</c:v>
                </c:pt>
                <c:pt idx="19">
                  <c:v>6.4</c:v>
                </c:pt>
                <c:pt idx="20">
                  <c:v>7.3</c:v>
                </c:pt>
                <c:pt idx="21">
                  <c:v>7.7</c:v>
                </c:pt>
                <c:pt idx="22">
                  <c:v>6.9</c:v>
                </c:pt>
                <c:pt idx="23">
                  <c:v>5.7</c:v>
                </c:pt>
                <c:pt idx="24">
                  <c:v>5.3</c:v>
                </c:pt>
                <c:pt idx="25">
                  <c:v>6.8</c:v>
                </c:pt>
                <c:pt idx="26">
                  <c:v>7.3</c:v>
                </c:pt>
                <c:pt idx="27">
                  <c:v>7.7</c:v>
                </c:pt>
                <c:pt idx="28">
                  <c:v>8.1</c:v>
                </c:pt>
                <c:pt idx="29">
                  <c:v>6.6</c:v>
                </c:pt>
                <c:pt idx="30">
                  <c:v>5.5</c:v>
                </c:pt>
                <c:pt idx="31">
                  <c:v>5.8</c:v>
                </c:pt>
                <c:pt idx="32">
                  <c:v>7.3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7.7</c:v>
                </c:pt>
                <c:pt idx="39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Inflation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Sheet6!$A$2:$A$41</c:f>
              <c:numCache>
                <c:formatCode>General</c:formatCode>
                <c:ptCount val="40"/>
                <c:pt idx="0">
                  <c:v>1887</c:v>
                </c:pt>
                <c:pt idx="1">
                  <c:v>1888</c:v>
                </c:pt>
                <c:pt idx="2">
                  <c:v>1889</c:v>
                </c:pt>
                <c:pt idx="3">
                  <c:v>1890</c:v>
                </c:pt>
                <c:pt idx="4">
                  <c:v>1891</c:v>
                </c:pt>
                <c:pt idx="5">
                  <c:v>1892</c:v>
                </c:pt>
                <c:pt idx="6">
                  <c:v>1893</c:v>
                </c:pt>
                <c:pt idx="7">
                  <c:v>1894</c:v>
                </c:pt>
                <c:pt idx="8">
                  <c:v>1895</c:v>
                </c:pt>
                <c:pt idx="9">
                  <c:v>1896</c:v>
                </c:pt>
                <c:pt idx="10">
                  <c:v>1897</c:v>
                </c:pt>
                <c:pt idx="11">
                  <c:v>1898</c:v>
                </c:pt>
                <c:pt idx="12">
                  <c:v>1899</c:v>
                </c:pt>
                <c:pt idx="13">
                  <c:v>1900</c:v>
                </c:pt>
                <c:pt idx="14">
                  <c:v>1901</c:v>
                </c:pt>
                <c:pt idx="15">
                  <c:v>1902</c:v>
                </c:pt>
                <c:pt idx="16">
                  <c:v>1903</c:v>
                </c:pt>
                <c:pt idx="17">
                  <c:v>1904</c:v>
                </c:pt>
                <c:pt idx="18">
                  <c:v>1905</c:v>
                </c:pt>
                <c:pt idx="19">
                  <c:v>1906</c:v>
                </c:pt>
                <c:pt idx="20">
                  <c:v>1907</c:v>
                </c:pt>
                <c:pt idx="21">
                  <c:v>1908</c:v>
                </c:pt>
                <c:pt idx="22">
                  <c:v>1909</c:v>
                </c:pt>
                <c:pt idx="23">
                  <c:v>1910</c:v>
                </c:pt>
                <c:pt idx="24">
                  <c:v>1911</c:v>
                </c:pt>
                <c:pt idx="25">
                  <c:v>1912</c:v>
                </c:pt>
                <c:pt idx="26">
                  <c:v>1913</c:v>
                </c:pt>
                <c:pt idx="27">
                  <c:v>1914</c:v>
                </c:pt>
                <c:pt idx="28">
                  <c:v>1915</c:v>
                </c:pt>
                <c:pt idx="29">
                  <c:v>1916</c:v>
                </c:pt>
                <c:pt idx="30">
                  <c:v>1917</c:v>
                </c:pt>
                <c:pt idx="31">
                  <c:v>1918</c:v>
                </c:pt>
                <c:pt idx="32">
                  <c:v>1919</c:v>
                </c:pt>
                <c:pt idx="33">
                  <c:v>1920</c:v>
                </c:pt>
                <c:pt idx="34">
                  <c:v>1921</c:v>
                </c:pt>
                <c:pt idx="35">
                  <c:v>1922</c:v>
                </c:pt>
                <c:pt idx="36">
                  <c:v>1923</c:v>
                </c:pt>
                <c:pt idx="37">
                  <c:v>1924</c:v>
                </c:pt>
                <c:pt idx="38">
                  <c:v>1925</c:v>
                </c:pt>
                <c:pt idx="39">
                  <c:v>1926</c:v>
                </c:pt>
              </c:numCache>
            </c:numRef>
          </c:cat>
          <c:val>
            <c:numRef>
              <c:f>Sheet6!$C$2:$C$41</c:f>
              <c:numCache>
                <c:formatCode>#,##0.0</c:formatCode>
                <c:ptCount val="40"/>
                <c:pt idx="1">
                  <c:v>2.040816</c:v>
                </c:pt>
                <c:pt idx="2">
                  <c:v>4</c:v>
                </c:pt>
                <c:pt idx="3">
                  <c:v>7.6923079999999997</c:v>
                </c:pt>
                <c:pt idx="4">
                  <c:v>-1.785714</c:v>
                </c:pt>
                <c:pt idx="5">
                  <c:v>1.818182</c:v>
                </c:pt>
                <c:pt idx="6">
                  <c:v>3.5714290000000002</c:v>
                </c:pt>
                <c:pt idx="7">
                  <c:v>1.7241379999999999</c:v>
                </c:pt>
                <c:pt idx="8">
                  <c:v>10.16949</c:v>
                </c:pt>
                <c:pt idx="9">
                  <c:v>-7.6923079999999997</c:v>
                </c:pt>
                <c:pt idx="10">
                  <c:v>30</c:v>
                </c:pt>
                <c:pt idx="11">
                  <c:v>-8.9743589999999998</c:v>
                </c:pt>
                <c:pt idx="12">
                  <c:v>9.8591549999999994</c:v>
                </c:pt>
                <c:pt idx="13">
                  <c:v>-5.1282050000000003</c:v>
                </c:pt>
                <c:pt idx="14">
                  <c:v>-2.7027030000000001</c:v>
                </c:pt>
                <c:pt idx="15">
                  <c:v>0</c:v>
                </c:pt>
                <c:pt idx="16">
                  <c:v>4.1666670000000003</c:v>
                </c:pt>
                <c:pt idx="17">
                  <c:v>6.6666670000000003</c:v>
                </c:pt>
                <c:pt idx="18">
                  <c:v>7.5</c:v>
                </c:pt>
                <c:pt idx="19">
                  <c:v>-2.3255810000000001</c:v>
                </c:pt>
                <c:pt idx="20">
                  <c:v>7.1428570000000002</c:v>
                </c:pt>
                <c:pt idx="21">
                  <c:v>0</c:v>
                </c:pt>
                <c:pt idx="22">
                  <c:v>-3.3333330000000001</c:v>
                </c:pt>
                <c:pt idx="23">
                  <c:v>2.298851</c:v>
                </c:pt>
                <c:pt idx="24">
                  <c:v>4.4943819999999999</c:v>
                </c:pt>
                <c:pt idx="25">
                  <c:v>6.451613</c:v>
                </c:pt>
                <c:pt idx="26">
                  <c:v>1.0101009999999999</c:v>
                </c:pt>
                <c:pt idx="27">
                  <c:v>-5</c:v>
                </c:pt>
                <c:pt idx="28">
                  <c:v>2.1052629999999999</c:v>
                </c:pt>
                <c:pt idx="29">
                  <c:v>20.618559999999999</c:v>
                </c:pt>
                <c:pt idx="30">
                  <c:v>25.641030000000001</c:v>
                </c:pt>
                <c:pt idx="31">
                  <c:v>31.29252</c:v>
                </c:pt>
                <c:pt idx="32">
                  <c:v>22.279789999999998</c:v>
                </c:pt>
                <c:pt idx="33">
                  <c:v>9.7457630000000002</c:v>
                </c:pt>
                <c:pt idx="34">
                  <c:v>-22.779920000000001</c:v>
                </c:pt>
                <c:pt idx="35">
                  <c:v>-2</c:v>
                </c:pt>
                <c:pt idx="36">
                  <c:v>1.5306120000000001</c:v>
                </c:pt>
                <c:pt idx="37">
                  <c:v>3.5175879999999999</c:v>
                </c:pt>
                <c:pt idx="38">
                  <c:v>-1.941748</c:v>
                </c:pt>
                <c:pt idx="39">
                  <c:v>-10.89109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3128"/>
        <c:axId val="317636264"/>
      </c:lineChart>
      <c:catAx>
        <c:axId val="31763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6264"/>
        <c:crosses val="autoZero"/>
        <c:auto val="1"/>
        <c:lblAlgn val="ctr"/>
        <c:lblOffset val="100"/>
        <c:noMultiLvlLbl val="0"/>
      </c:catAx>
      <c:valAx>
        <c:axId val="31763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38E-2"/>
          <c:y val="5.1400554097404488E-2"/>
          <c:w val="0.90077537182852163"/>
          <c:h val="0.88782808398950175"/>
        </c:manualLayout>
      </c:layout>
      <c:lineChart>
        <c:grouping val="standard"/>
        <c:varyColors val="0"/>
        <c:ser>
          <c:idx val="0"/>
          <c:order val="0"/>
          <c:tx>
            <c:strRef>
              <c:f>Data!$A$12</c:f>
              <c:strCache>
                <c:ptCount val="1"/>
                <c:pt idx="0">
                  <c:v>Lending rate</c:v>
                </c:pt>
              </c:strCache>
            </c:strRef>
          </c:tx>
          <c:marker>
            <c:symbol val="none"/>
          </c:marker>
          <c:cat>
            <c:strRef>
              <c:f>Data!$B$11:$AS$11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Data!$B$12:$AS$12</c:f>
              <c:numCache>
                <c:formatCode>General</c:formatCode>
                <c:ptCount val="44"/>
                <c:pt idx="0">
                  <c:v>9.39</c:v>
                </c:pt>
                <c:pt idx="1">
                  <c:v>9.39</c:v>
                </c:pt>
                <c:pt idx="2">
                  <c:v>8.9299999990000067</c:v>
                </c:pt>
                <c:pt idx="3">
                  <c:v>8.9299999990000067</c:v>
                </c:pt>
                <c:pt idx="4">
                  <c:v>11.189999999000024</c:v>
                </c:pt>
                <c:pt idx="5">
                  <c:v>10.25</c:v>
                </c:pt>
                <c:pt idx="6">
                  <c:v>12.91</c:v>
                </c:pt>
                <c:pt idx="7">
                  <c:v>12.79</c:v>
                </c:pt>
                <c:pt idx="8">
                  <c:v>11.16</c:v>
                </c:pt>
                <c:pt idx="9">
                  <c:v>13.67</c:v>
                </c:pt>
                <c:pt idx="10">
                  <c:v>15.179999999000026</c:v>
                </c:pt>
                <c:pt idx="11">
                  <c:v>16.729999999</c:v>
                </c:pt>
                <c:pt idx="12">
                  <c:v>16.52</c:v>
                </c:pt>
                <c:pt idx="13">
                  <c:v>14.91</c:v>
                </c:pt>
                <c:pt idx="14">
                  <c:v>16</c:v>
                </c:pt>
                <c:pt idx="15">
                  <c:v>16.89</c:v>
                </c:pt>
                <c:pt idx="16">
                  <c:v>12.57</c:v>
                </c:pt>
                <c:pt idx="17">
                  <c:v>12.65</c:v>
                </c:pt>
                <c:pt idx="18">
                  <c:v>13.29</c:v>
                </c:pt>
                <c:pt idx="19">
                  <c:v>14.81</c:v>
                </c:pt>
                <c:pt idx="20">
                  <c:v>16.690000000000001</c:v>
                </c:pt>
                <c:pt idx="21">
                  <c:v>16.05</c:v>
                </c:pt>
                <c:pt idx="22">
                  <c:v>15.2</c:v>
                </c:pt>
                <c:pt idx="23">
                  <c:v>11.4</c:v>
                </c:pt>
                <c:pt idx="24">
                  <c:v>10.639999999999999</c:v>
                </c:pt>
                <c:pt idx="25">
                  <c:v>11.11</c:v>
                </c:pt>
                <c:pt idx="26">
                  <c:v>7.38</c:v>
                </c:pt>
                <c:pt idx="27">
                  <c:v>7.01</c:v>
                </c:pt>
                <c:pt idx="28">
                  <c:v>5.94</c:v>
                </c:pt>
                <c:pt idx="29">
                  <c:v>5.53</c:v>
                </c:pt>
                <c:pt idx="30">
                  <c:v>5.83</c:v>
                </c:pt>
                <c:pt idx="31">
                  <c:v>5.55</c:v>
                </c:pt>
                <c:pt idx="32">
                  <c:v>5.64</c:v>
                </c:pt>
                <c:pt idx="33">
                  <c:v>4.79</c:v>
                </c:pt>
                <c:pt idx="34">
                  <c:v>4</c:v>
                </c:pt>
                <c:pt idx="35">
                  <c:v>3.3139999999999987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Data!$A$13</c:f>
              <c:strCache>
                <c:ptCount val="1"/>
                <c:pt idx="0">
                  <c:v>Inflation</c:v>
                </c:pt>
              </c:strCache>
            </c:strRef>
          </c:tx>
          <c:marker>
            <c:symbol val="none"/>
          </c:marker>
          <c:cat>
            <c:strRef>
              <c:f>Data!$B$11:$AS$11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Data!$B$13:$AS$13</c:f>
              <c:numCache>
                <c:formatCode>General</c:formatCode>
                <c:ptCount val="44"/>
                <c:pt idx="0">
                  <c:v>7.6825967298311975</c:v>
                </c:pt>
                <c:pt idx="1">
                  <c:v>7.1102883263338299</c:v>
                </c:pt>
                <c:pt idx="2">
                  <c:v>6.9731651683432734</c:v>
                </c:pt>
                <c:pt idx="3">
                  <c:v>7.0337704998192994</c:v>
                </c:pt>
                <c:pt idx="4">
                  <c:v>9.45814686903657</c:v>
                </c:pt>
                <c:pt idx="5">
                  <c:v>14.512401829453626</c:v>
                </c:pt>
                <c:pt idx="6">
                  <c:v>11.91896633977832</c:v>
                </c:pt>
                <c:pt idx="7">
                  <c:v>10.529569255784432</c:v>
                </c:pt>
                <c:pt idx="8">
                  <c:v>9.5490670954740438</c:v>
                </c:pt>
                <c:pt idx="9">
                  <c:v>7.943208169232606</c:v>
                </c:pt>
                <c:pt idx="10">
                  <c:v>11.716509936575276</c:v>
                </c:pt>
                <c:pt idx="11">
                  <c:v>8.7673421290455007</c:v>
                </c:pt>
                <c:pt idx="12">
                  <c:v>8.0846054040880801</c:v>
                </c:pt>
                <c:pt idx="13">
                  <c:v>9.9540619999800448</c:v>
                </c:pt>
                <c:pt idx="14">
                  <c:v>7.6359820683495245</c:v>
                </c:pt>
                <c:pt idx="15">
                  <c:v>6.4045068959856337</c:v>
                </c:pt>
                <c:pt idx="16">
                  <c:v>6.3227231860790027</c:v>
                </c:pt>
                <c:pt idx="17">
                  <c:v>4.7209492016227159</c:v>
                </c:pt>
                <c:pt idx="18">
                  <c:v>6.5712063986955433</c:v>
                </c:pt>
                <c:pt idx="19">
                  <c:v>7.924666876931326</c:v>
                </c:pt>
                <c:pt idx="20">
                  <c:v>9.4738206880742251</c:v>
                </c:pt>
                <c:pt idx="21">
                  <c:v>8.2467889046251219</c:v>
                </c:pt>
                <c:pt idx="22">
                  <c:v>1.0153411981815026</c:v>
                </c:pt>
                <c:pt idx="23">
                  <c:v>2.2122711160820359</c:v>
                </c:pt>
                <c:pt idx="24">
                  <c:v>2.6256900627891202</c:v>
                </c:pt>
                <c:pt idx="25">
                  <c:v>3.7184169054993248</c:v>
                </c:pt>
                <c:pt idx="26">
                  <c:v>0.82478489799025567</c:v>
                </c:pt>
                <c:pt idx="27">
                  <c:v>1.515720148958863</c:v>
                </c:pt>
                <c:pt idx="28">
                  <c:v>0.53392907636798681</c:v>
                </c:pt>
                <c:pt idx="29">
                  <c:v>0.89809775159004379</c:v>
                </c:pt>
                <c:pt idx="30">
                  <c:v>1.4245606086940856</c:v>
                </c:pt>
                <c:pt idx="31">
                  <c:v>2.3702695661147577</c:v>
                </c:pt>
                <c:pt idx="32">
                  <c:v>1.532777155366376</c:v>
                </c:pt>
                <c:pt idx="33">
                  <c:v>1.7659449617413403</c:v>
                </c:pt>
                <c:pt idx="34">
                  <c:v>0.31358971607538438</c:v>
                </c:pt>
                <c:pt idx="35">
                  <c:v>0.88562122574697366</c:v>
                </c:pt>
                <c:pt idx="36">
                  <c:v>1.9422652144108523</c:v>
                </c:pt>
                <c:pt idx="37">
                  <c:v>2.7596598072019418</c:v>
                </c:pt>
                <c:pt idx="38">
                  <c:v>3.1375101506678802</c:v>
                </c:pt>
                <c:pt idx="39">
                  <c:v>2.05621443437333</c:v>
                </c:pt>
                <c:pt idx="40">
                  <c:v>0.84906298745268316</c:v>
                </c:pt>
                <c:pt idx="41">
                  <c:v>1.3138459986329838</c:v>
                </c:pt>
                <c:pt idx="42">
                  <c:v>1.0493037222620658</c:v>
                </c:pt>
                <c:pt idx="43">
                  <c:v>0.91871004821840074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2344"/>
        <c:axId val="317633520"/>
      </c:lineChart>
      <c:catAx>
        <c:axId val="31763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7633520"/>
        <c:crosses val="autoZero"/>
        <c:auto val="1"/>
        <c:lblAlgn val="ctr"/>
        <c:lblOffset val="100"/>
        <c:noMultiLvlLbl val="0"/>
      </c:catAx>
      <c:valAx>
        <c:axId val="317633520"/>
        <c:scaling>
          <c:orientation val="minMax"/>
          <c:max val="18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7632344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58707080969717573"/>
          <c:y val="5.05420676582094E-2"/>
          <c:w val="0.41083848389919236"/>
          <c:h val="0.1535454943132120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49759405074358"/>
          <c:h val="0.89719889180519163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Real interest</c:v>
                </c:pt>
              </c:strCache>
            </c:strRef>
          </c:tx>
          <c:marker>
            <c:symbol val="none"/>
          </c:marker>
          <c:cat>
            <c:strRef>
              <c:f>Data!$B$1:$AS$1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Data!$B$2:$AS$2</c:f>
              <c:numCache>
                <c:formatCode>General</c:formatCode>
                <c:ptCount val="44"/>
                <c:pt idx="0">
                  <c:v>2.5136697004822026</c:v>
                </c:pt>
                <c:pt idx="1">
                  <c:v>2.1283778962458082</c:v>
                </c:pt>
                <c:pt idx="2">
                  <c:v>1.8292763536799266</c:v>
                </c:pt>
                <c:pt idx="3">
                  <c:v>1.7716179566546777</c:v>
                </c:pt>
                <c:pt idx="4">
                  <c:v>1.5822058010979321</c:v>
                </c:pt>
                <c:pt idx="5">
                  <c:v>-3.72221852193938</c:v>
                </c:pt>
                <c:pt idx="6">
                  <c:v>0.88549215292893357</c:v>
                </c:pt>
                <c:pt idx="7">
                  <c:v>2.0450914069231998</c:v>
                </c:pt>
                <c:pt idx="8">
                  <c:v>1.4705126685429573</c:v>
                </c:pt>
                <c:pt idx="9">
                  <c:v>5.3053748606938855</c:v>
                </c:pt>
                <c:pt idx="10">
                  <c:v>3.1002490786714612</c:v>
                </c:pt>
                <c:pt idx="11">
                  <c:v>7.3208168093671286</c:v>
                </c:pt>
                <c:pt idx="12">
                  <c:v>7.8044366871044355</c:v>
                </c:pt>
                <c:pt idx="13">
                  <c:v>4.5072805093513475</c:v>
                </c:pt>
                <c:pt idx="14">
                  <c:v>7.7706523049047176</c:v>
                </c:pt>
                <c:pt idx="15">
                  <c:v>9.8543693437032225</c:v>
                </c:pt>
                <c:pt idx="16">
                  <c:v>5.8757682575688284</c:v>
                </c:pt>
                <c:pt idx="17">
                  <c:v>7.5715994310724914</c:v>
                </c:pt>
                <c:pt idx="18">
                  <c:v>6.3045111585069069</c:v>
                </c:pt>
                <c:pt idx="19">
                  <c:v>6.379758516877323</c:v>
                </c:pt>
                <c:pt idx="20">
                  <c:v>6.5916940392720793</c:v>
                </c:pt>
                <c:pt idx="21">
                  <c:v>7.2087229337749088</c:v>
                </c:pt>
                <c:pt idx="22">
                  <c:v>14.04208373732105</c:v>
                </c:pt>
                <c:pt idx="23">
                  <c:v>8.9888706935622995</c:v>
                </c:pt>
                <c:pt idx="24">
                  <c:v>7.8806974009746078</c:v>
                </c:pt>
                <c:pt idx="25">
                  <c:v>7.0440052185611455</c:v>
                </c:pt>
                <c:pt idx="26">
                  <c:v>6.2754707905529123</c:v>
                </c:pt>
                <c:pt idx="27">
                  <c:v>5.3566762316639371</c:v>
                </c:pt>
                <c:pt idx="28">
                  <c:v>5.1195640142580885</c:v>
                </c:pt>
                <c:pt idx="29">
                  <c:v>4.5524028786176745</c:v>
                </c:pt>
                <c:pt idx="30">
                  <c:v>4.2056565658144551</c:v>
                </c:pt>
                <c:pt idx="31">
                  <c:v>2.9707097642326681</c:v>
                </c:pt>
                <c:pt idx="32">
                  <c:v>3.9809172884857023</c:v>
                </c:pt>
                <c:pt idx="33">
                  <c:v>2.979496214163972</c:v>
                </c:pt>
                <c:pt idx="34">
                  <c:v>3.5555008157355097</c:v>
                </c:pt>
                <c:pt idx="35">
                  <c:v>2.4903025071614882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Inflation</c:v>
                </c:pt>
              </c:strCache>
            </c:strRef>
          </c:tx>
          <c:marker>
            <c:symbol val="none"/>
          </c:marker>
          <c:cat>
            <c:strRef>
              <c:f>Data!$B$1:$AS$1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Data!$B$3:$AS$3</c:f>
              <c:numCache>
                <c:formatCode>General</c:formatCode>
                <c:ptCount val="44"/>
                <c:pt idx="0">
                  <c:v>7.6825967298311975</c:v>
                </c:pt>
                <c:pt idx="1">
                  <c:v>7.1102883263338299</c:v>
                </c:pt>
                <c:pt idx="2">
                  <c:v>6.9731651683432734</c:v>
                </c:pt>
                <c:pt idx="3">
                  <c:v>7.0337704998192994</c:v>
                </c:pt>
                <c:pt idx="4">
                  <c:v>9.45814686903657</c:v>
                </c:pt>
                <c:pt idx="5">
                  <c:v>14.512401829453626</c:v>
                </c:pt>
                <c:pt idx="6">
                  <c:v>11.91896633977832</c:v>
                </c:pt>
                <c:pt idx="7">
                  <c:v>10.529569255784432</c:v>
                </c:pt>
                <c:pt idx="8">
                  <c:v>9.5490670954740438</c:v>
                </c:pt>
                <c:pt idx="9">
                  <c:v>7.943208169232606</c:v>
                </c:pt>
                <c:pt idx="10">
                  <c:v>11.716509936575276</c:v>
                </c:pt>
                <c:pt idx="11">
                  <c:v>8.7673421290455007</c:v>
                </c:pt>
                <c:pt idx="12">
                  <c:v>8.0846054040880801</c:v>
                </c:pt>
                <c:pt idx="13">
                  <c:v>9.9540619999800448</c:v>
                </c:pt>
                <c:pt idx="14">
                  <c:v>7.6359820683495245</c:v>
                </c:pt>
                <c:pt idx="15">
                  <c:v>6.4045068959856337</c:v>
                </c:pt>
                <c:pt idx="16">
                  <c:v>6.3227231860790027</c:v>
                </c:pt>
                <c:pt idx="17">
                  <c:v>4.7209492016227159</c:v>
                </c:pt>
                <c:pt idx="18">
                  <c:v>6.5712063986955433</c:v>
                </c:pt>
                <c:pt idx="19">
                  <c:v>7.924666876931326</c:v>
                </c:pt>
                <c:pt idx="20">
                  <c:v>9.4738206880742251</c:v>
                </c:pt>
                <c:pt idx="21">
                  <c:v>8.2467889046251219</c:v>
                </c:pt>
                <c:pt idx="22">
                  <c:v>1.0153411981815026</c:v>
                </c:pt>
                <c:pt idx="23">
                  <c:v>2.2122711160820359</c:v>
                </c:pt>
                <c:pt idx="24">
                  <c:v>2.6256900627891202</c:v>
                </c:pt>
                <c:pt idx="25">
                  <c:v>3.7184169054993248</c:v>
                </c:pt>
                <c:pt idx="26">
                  <c:v>0.82478489799025567</c:v>
                </c:pt>
                <c:pt idx="27">
                  <c:v>1.515720148958863</c:v>
                </c:pt>
                <c:pt idx="28">
                  <c:v>0.53392907636798681</c:v>
                </c:pt>
                <c:pt idx="29">
                  <c:v>0.89809775159004368</c:v>
                </c:pt>
                <c:pt idx="30">
                  <c:v>1.4245606086940856</c:v>
                </c:pt>
                <c:pt idx="31">
                  <c:v>2.3702695661147577</c:v>
                </c:pt>
                <c:pt idx="32">
                  <c:v>1.532777155366376</c:v>
                </c:pt>
                <c:pt idx="33">
                  <c:v>1.7659449617413401</c:v>
                </c:pt>
                <c:pt idx="34">
                  <c:v>0.31358971607538438</c:v>
                </c:pt>
                <c:pt idx="35">
                  <c:v>0.88562122574697355</c:v>
                </c:pt>
                <c:pt idx="36">
                  <c:v>1.9422652144108525</c:v>
                </c:pt>
                <c:pt idx="37">
                  <c:v>2.7596598072019418</c:v>
                </c:pt>
                <c:pt idx="38">
                  <c:v>3.1375101506678802</c:v>
                </c:pt>
                <c:pt idx="39">
                  <c:v>2.05621443437333</c:v>
                </c:pt>
                <c:pt idx="40">
                  <c:v>0.84906298745268316</c:v>
                </c:pt>
                <c:pt idx="41">
                  <c:v>1.3138459986329838</c:v>
                </c:pt>
                <c:pt idx="42">
                  <c:v>1.0493037222620658</c:v>
                </c:pt>
                <c:pt idx="43">
                  <c:v>0.91871004821840074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5872"/>
        <c:axId val="317633912"/>
      </c:lineChart>
      <c:catAx>
        <c:axId val="31763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7633912"/>
        <c:crosses val="autoZero"/>
        <c:auto val="1"/>
        <c:lblAlgn val="ctr"/>
        <c:lblOffset val="100"/>
        <c:noMultiLvlLbl val="0"/>
      </c:catAx>
      <c:valAx>
        <c:axId val="317633912"/>
        <c:scaling>
          <c:orientation val="minMax"/>
          <c:max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763587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51478743868721044"/>
          <c:y val="6.1599913749643152E-2"/>
          <c:w val="0.42797459037180446"/>
          <c:h val="0.1303973461650639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9244203849519066"/>
          <c:h val="0.89719889180519163"/>
        </c:manualLayout>
      </c:layout>
      <c:lineChart>
        <c:grouping val="standard"/>
        <c:varyColors val="0"/>
        <c:ser>
          <c:idx val="0"/>
          <c:order val="0"/>
          <c:tx>
            <c:strRef>
              <c:f>Data!$A$5</c:f>
              <c:strCache>
                <c:ptCount val="1"/>
                <c:pt idx="0">
                  <c:v>Lending rate</c:v>
                </c:pt>
              </c:strCache>
            </c:strRef>
          </c:tx>
          <c:marker>
            <c:symbol val="none"/>
          </c:marker>
          <c:cat>
            <c:strRef>
              <c:f>Data!$B$4:$AS$4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Data!$B$5:$AS$5</c:f>
              <c:numCache>
                <c:formatCode>General</c:formatCode>
                <c:ptCount val="44"/>
                <c:pt idx="0">
                  <c:v>7.6625833333333295</c:v>
                </c:pt>
                <c:pt idx="1">
                  <c:v>7.5930833333333334</c:v>
                </c:pt>
                <c:pt idx="2">
                  <c:v>7.0453333333333434</c:v>
                </c:pt>
                <c:pt idx="3">
                  <c:v>7.1862500000000002</c:v>
                </c:pt>
                <c:pt idx="4">
                  <c:v>9.1133333329166692</c:v>
                </c:pt>
                <c:pt idx="5">
                  <c:v>9.0988333330833306</c:v>
                </c:pt>
                <c:pt idx="6">
                  <c:v>8.2561666662500013</c:v>
                </c:pt>
                <c:pt idx="7">
                  <c:v>7.5616666665833314</c:v>
                </c:pt>
                <c:pt idx="8">
                  <c:v>6.4198333333333482</c:v>
                </c:pt>
                <c:pt idx="9">
                  <c:v>6.3683333333333314</c:v>
                </c:pt>
                <c:pt idx="10">
                  <c:v>8.3453333333333308</c:v>
                </c:pt>
                <c:pt idx="11">
                  <c:v>7.8634999999999975</c:v>
                </c:pt>
                <c:pt idx="12">
                  <c:v>7.31325</c:v>
                </c:pt>
                <c:pt idx="13">
                  <c:v>7.1281666666666483</c:v>
                </c:pt>
                <c:pt idx="14">
                  <c:v>6.7485833333333334</c:v>
                </c:pt>
                <c:pt idx="15">
                  <c:v>6.6004166666666473</c:v>
                </c:pt>
                <c:pt idx="16">
                  <c:v>6.0201666666666656</c:v>
                </c:pt>
                <c:pt idx="17">
                  <c:v>5.2084166666666665</c:v>
                </c:pt>
                <c:pt idx="18">
                  <c:v>5.0342500000000001</c:v>
                </c:pt>
                <c:pt idx="19">
                  <c:v>5.2873333333333434</c:v>
                </c:pt>
                <c:pt idx="20">
                  <c:v>6.8643333333333301</c:v>
                </c:pt>
                <c:pt idx="21">
                  <c:v>7.5302500000000014</c:v>
                </c:pt>
                <c:pt idx="22">
                  <c:v>6.1507499999999995</c:v>
                </c:pt>
                <c:pt idx="23">
                  <c:v>4.8644439999999856</c:v>
                </c:pt>
                <c:pt idx="24">
                  <c:v>4.1334166666666645</c:v>
                </c:pt>
                <c:pt idx="25">
                  <c:v>3.5058333333333267</c:v>
                </c:pt>
                <c:pt idx="26">
                  <c:v>2.6575833333333301</c:v>
                </c:pt>
                <c:pt idx="27">
                  <c:v>2.4488333333333268</c:v>
                </c:pt>
                <c:pt idx="28">
                  <c:v>2.3209166666666698</c:v>
                </c:pt>
                <c:pt idx="29">
                  <c:v>2.1608333333333301</c:v>
                </c:pt>
                <c:pt idx="30">
                  <c:v>2.0671666666666795</c:v>
                </c:pt>
                <c:pt idx="31">
                  <c:v>1.9694166666666701</c:v>
                </c:pt>
                <c:pt idx="32">
                  <c:v>1.8649166666666701</c:v>
                </c:pt>
                <c:pt idx="33">
                  <c:v>1.8220833333333337</c:v>
                </c:pt>
                <c:pt idx="34">
                  <c:v>1.7665833333333301</c:v>
                </c:pt>
                <c:pt idx="35">
                  <c:v>1.6769166666666737</c:v>
                </c:pt>
                <c:pt idx="36">
                  <c:v>1.6648333333333301</c:v>
                </c:pt>
                <c:pt idx="37">
                  <c:v>1.8832500000000001</c:v>
                </c:pt>
                <c:pt idx="38">
                  <c:v>1.9095</c:v>
                </c:pt>
                <c:pt idx="39">
                  <c:v>1.7233333333333298</c:v>
                </c:pt>
                <c:pt idx="40">
                  <c:v>1.5983333333333301</c:v>
                </c:pt>
                <c:pt idx="41">
                  <c:v>1.50091666666667</c:v>
                </c:pt>
                <c:pt idx="42">
                  <c:v>1.4074999999999935</c:v>
                </c:pt>
                <c:pt idx="43">
                  <c:v>1.30375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Data!$A$6</c:f>
              <c:strCache>
                <c:ptCount val="1"/>
                <c:pt idx="0">
                  <c:v>Inflation</c:v>
                </c:pt>
              </c:strCache>
            </c:strRef>
          </c:tx>
          <c:marker>
            <c:symbol val="none"/>
          </c:marker>
          <c:cat>
            <c:strRef>
              <c:f>Data!$B$4:$AS$4</c:f>
              <c:strCach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strCache>
            </c:strRef>
          </c:cat>
          <c:val>
            <c:numRef>
              <c:f>Data!$B$6:$AS$6</c:f>
              <c:numCache>
                <c:formatCode>General</c:formatCode>
                <c:ptCount val="44"/>
                <c:pt idx="0">
                  <c:v>22.664333449572389</c:v>
                </c:pt>
                <c:pt idx="1">
                  <c:v>5.0913519375919485</c:v>
                </c:pt>
                <c:pt idx="2">
                  <c:v>5.6044216199730466</c:v>
                </c:pt>
                <c:pt idx="3">
                  <c:v>12.705396160054264</c:v>
                </c:pt>
                <c:pt idx="4">
                  <c:v>20.810050424038913</c:v>
                </c:pt>
                <c:pt idx="5">
                  <c:v>7.1774408529084415</c:v>
                </c:pt>
                <c:pt idx="6">
                  <c:v>8.0078864856272727</c:v>
                </c:pt>
                <c:pt idx="7">
                  <c:v>6.7491066304508109</c:v>
                </c:pt>
                <c:pt idx="8">
                  <c:v>4.6037582901282263</c:v>
                </c:pt>
                <c:pt idx="9">
                  <c:v>2.7516310299380109</c:v>
                </c:pt>
                <c:pt idx="10">
                  <c:v>5.4379838965111125</c:v>
                </c:pt>
                <c:pt idx="11">
                  <c:v>3.1964788922846727</c:v>
                </c:pt>
                <c:pt idx="12">
                  <c:v>1.5573943090985978</c:v>
                </c:pt>
                <c:pt idx="13">
                  <c:v>0.91428304510922731</c:v>
                </c:pt>
                <c:pt idx="14">
                  <c:v>1.743512925904938</c:v>
                </c:pt>
                <c:pt idx="15">
                  <c:v>1.005240968932114</c:v>
                </c:pt>
                <c:pt idx="16">
                  <c:v>1.7767391368859791</c:v>
                </c:pt>
                <c:pt idx="17">
                  <c:v>-0.1064830024598822</c:v>
                </c:pt>
                <c:pt idx="18">
                  <c:v>0.33235877731900476</c:v>
                </c:pt>
                <c:pt idx="19">
                  <c:v>2.2265857807327802</c:v>
                </c:pt>
                <c:pt idx="20">
                  <c:v>2.2645968987006588</c:v>
                </c:pt>
                <c:pt idx="21">
                  <c:v>2.6057347234610067</c:v>
                </c:pt>
                <c:pt idx="22">
                  <c:v>1.5881739399385641</c:v>
                </c:pt>
                <c:pt idx="23">
                  <c:v>0.43740385096269691</c:v>
                </c:pt>
                <c:pt idx="24">
                  <c:v>0.11504053142239457</c:v>
                </c:pt>
                <c:pt idx="25">
                  <c:v>-0.72531444859149063</c:v>
                </c:pt>
                <c:pt idx="26">
                  <c:v>-0.55689871081948472</c:v>
                </c:pt>
                <c:pt idx="27">
                  <c:v>0.59505900331760131</c:v>
                </c:pt>
                <c:pt idx="28">
                  <c:v>-5.4467496886900696E-2</c:v>
                </c:pt>
                <c:pt idx="29">
                  <c:v>-1.2736997640954641</c:v>
                </c:pt>
                <c:pt idx="30">
                  <c:v>-1.2475980976377576</c:v>
                </c:pt>
                <c:pt idx="31">
                  <c:v>-1.1978675443872122</c:v>
                </c:pt>
                <c:pt idx="32">
                  <c:v>-1.5502729982797661</c:v>
                </c:pt>
                <c:pt idx="33">
                  <c:v>-1.7147560358300495</c:v>
                </c:pt>
                <c:pt idx="34">
                  <c:v>-1.3524658445659281</c:v>
                </c:pt>
                <c:pt idx="35">
                  <c:v>-1.2511518727431508</c:v>
                </c:pt>
                <c:pt idx="36">
                  <c:v>-1.1214321875455937</c:v>
                </c:pt>
                <c:pt idx="37">
                  <c:v>-0.93074036997597887</c:v>
                </c:pt>
                <c:pt idx="38">
                  <c:v>-1.2652014000673224</c:v>
                </c:pt>
                <c:pt idx="39">
                  <c:v>-0.50028340218875655</c:v>
                </c:pt>
                <c:pt idx="40">
                  <c:v>-2.1644214353462132</c:v>
                </c:pt>
                <c:pt idx="41">
                  <c:v>-1.8512528662420815</c:v>
                </c:pt>
                <c:pt idx="42">
                  <c:v>-0.91049223770285437</c:v>
                </c:pt>
                <c:pt idx="43">
                  <c:v>-0.56176454921504149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635088"/>
        <c:axId val="318818088"/>
      </c:lineChart>
      <c:catAx>
        <c:axId val="31763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8818088"/>
        <c:crosses val="autoZero"/>
        <c:auto val="1"/>
        <c:lblAlgn val="ctr"/>
        <c:lblOffset val="100"/>
        <c:noMultiLvlLbl val="0"/>
      </c:catAx>
      <c:valAx>
        <c:axId val="318818088"/>
        <c:scaling>
          <c:orientation val="minMax"/>
          <c:min val="-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1763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476727025283453"/>
          <c:y val="5.5171697287839022E-2"/>
          <c:w val="0.41749993372040711"/>
          <c:h val="0.2183603091280262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9F3D-6F51-4F68-8397-04F471CF7056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AAA8-AA11-4D96-BEE3-61C184E57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AAA8-AA11-4D96-BEE3-61C184E575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9515-8B7C-4EA2-93E9-F81ED1446699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A86C7-97E1-4DA4-AA96-C54F39F2C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ränta</a:t>
            </a:r>
            <a:endParaRPr lang="en-US" sz="48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" y="4429132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Subtitle 2"/>
          <p:cNvSpPr txBox="1">
            <a:spLocks/>
          </p:cNvSpPr>
          <p:nvPr/>
        </p:nvSpPr>
        <p:spPr>
          <a:xfrm>
            <a:off x="3131840" y="4869160"/>
            <a:ext cx="525658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2400" dirty="0" smtClean="0"/>
              <a:t>Till Hans </a:t>
            </a:r>
            <a:r>
              <a:rPr lang="en-US" sz="2400" dirty="0" err="1" smtClean="0"/>
              <a:t>Tson</a:t>
            </a:r>
            <a:r>
              <a:rPr lang="en-US" sz="2400" dirty="0" smtClean="0"/>
              <a:t> </a:t>
            </a:r>
            <a:r>
              <a:rPr lang="en-US" sz="2400" dirty="0" err="1" smtClean="0"/>
              <a:t>Söderströms</a:t>
            </a:r>
            <a:r>
              <a:rPr lang="en-US" sz="2400" dirty="0" smtClean="0"/>
              <a:t> </a:t>
            </a:r>
            <a:r>
              <a:rPr lang="en-US" sz="2400" i="1" dirty="0" smtClean="0"/>
              <a:t>Festschrift</a:t>
            </a:r>
            <a:br>
              <a:rPr lang="en-US" sz="2400" i="1" dirty="0" smtClean="0"/>
            </a:br>
            <a:r>
              <a:rPr lang="en-US" sz="2400" dirty="0" smtClean="0"/>
              <a:t>SNS, Stockholm 20 </a:t>
            </a:r>
            <a:r>
              <a:rPr lang="en-US" sz="2400" dirty="0" err="1" smtClean="0"/>
              <a:t>februari</a:t>
            </a:r>
            <a:r>
              <a:rPr lang="en-US" sz="2400" dirty="0" smtClean="0"/>
              <a:t> 2015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ea typeface="+mn-ea"/>
              <a:cs typeface="Mongolian Baiti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38312" y="6093296"/>
            <a:ext cx="4241948" cy="51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is-I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cs typeface="Mongolian Baiti" pitchFamily="66" charset="0"/>
              </a:rPr>
              <a:t>Thorvaldur</a:t>
            </a:r>
            <a:r>
              <a:rPr lang="is-IS" sz="2400" dirty="0" smtClean="0">
                <a:latin typeface="+mj-lt"/>
                <a:cs typeface="Mongolian Baiti" pitchFamily="66" charset="0"/>
              </a:rPr>
              <a:t> </a:t>
            </a:r>
            <a:r>
              <a:rPr kumimoji="0" lang="is-I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Mongolian Baiti" pitchFamily="66" charset="0"/>
              </a:rPr>
              <a:t>Gylfason</a:t>
            </a:r>
            <a:endParaRPr kumimoji="0" lang="is-I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Deflation 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Japan, inflation i Sverige</a:t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(BNP deflator, 2005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100)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875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sv-SE" dirty="0" smtClean="0"/>
              <a:t>Fallande priser uppmuntrar folk och företag att skjuta upp konsumption och investeringar</a:t>
            </a:r>
          </a:p>
          <a:p>
            <a:pPr lvl="1"/>
            <a:r>
              <a:rPr lang="sv-SE" dirty="0" smtClean="0"/>
              <a:t>Risk för ond cirkel</a:t>
            </a:r>
          </a:p>
          <a:p>
            <a:pPr lvl="1"/>
            <a:r>
              <a:rPr lang="sv-SE" dirty="0" smtClean="0"/>
              <a:t>Inflation har omvänt effekt genom att uppmuntra folk och </a:t>
            </a:r>
            <a:r>
              <a:rPr lang="sv-SE" dirty="0"/>
              <a:t>företag </a:t>
            </a:r>
            <a:r>
              <a:rPr lang="sv-SE" dirty="0" smtClean="0"/>
              <a:t>att påskynda sina utgifter </a:t>
            </a:r>
          </a:p>
          <a:p>
            <a:r>
              <a:rPr lang="sv-SE" dirty="0"/>
              <a:t>Fallande priser</a:t>
            </a:r>
            <a:r>
              <a:rPr lang="en-US" dirty="0" smtClean="0"/>
              <a:t> </a:t>
            </a:r>
            <a:r>
              <a:rPr lang="en-US" dirty="0" err="1" smtClean="0"/>
              <a:t>leder</a:t>
            </a:r>
            <a:r>
              <a:rPr lang="en-US" dirty="0" smtClean="0"/>
              <a:t> till </a:t>
            </a:r>
            <a:r>
              <a:rPr lang="en-US" dirty="0" err="1" smtClean="0"/>
              <a:t>tyngre</a:t>
            </a:r>
            <a:r>
              <a:rPr lang="en-US" dirty="0" smtClean="0"/>
              <a:t> </a:t>
            </a:r>
            <a:r>
              <a:rPr lang="en-US" dirty="0" err="1" smtClean="0"/>
              <a:t>skuldbörda</a:t>
            </a:r>
            <a:r>
              <a:rPr lang="en-US" dirty="0" smtClean="0"/>
              <a:t>, </a:t>
            </a:r>
            <a:r>
              <a:rPr lang="en-US" dirty="0" err="1" smtClean="0"/>
              <a:t>brist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förtroende</a:t>
            </a:r>
            <a:r>
              <a:rPr lang="en-US" dirty="0" smtClean="0"/>
              <a:t>, </a:t>
            </a:r>
            <a:r>
              <a:rPr lang="en-US" dirty="0" err="1" smtClean="0"/>
              <a:t>konkurser</a:t>
            </a:r>
            <a:r>
              <a:rPr lang="en-US" dirty="0" smtClean="0"/>
              <a:t>, </a:t>
            </a:r>
            <a:r>
              <a:rPr lang="en-US" dirty="0" err="1" smtClean="0"/>
              <a:t>arbetslöshet</a:t>
            </a:r>
            <a:endParaRPr lang="en-US" dirty="0" smtClean="0"/>
          </a:p>
          <a:p>
            <a:r>
              <a:rPr lang="sv-SE" dirty="0"/>
              <a:t>Fallande priser</a:t>
            </a:r>
            <a:r>
              <a:rPr lang="sv-SE" dirty="0" smtClean="0"/>
              <a:t> ökar reala lönekostnader och hotar sysselsättningen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06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 ränta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5069160"/>
          </a:xfrm>
        </p:spPr>
        <p:txBody>
          <a:bodyPr>
            <a:noAutofit/>
          </a:bodyPr>
          <a:lstStyle/>
          <a:p>
            <a:r>
              <a:rPr lang="en-US" dirty="0" err="1" smtClean="0"/>
              <a:t>Negativ</a:t>
            </a:r>
            <a:r>
              <a:rPr lang="en-US" dirty="0" smtClean="0"/>
              <a:t> inflation</a:t>
            </a:r>
          </a:p>
          <a:p>
            <a:pPr lvl="1"/>
            <a:r>
              <a:rPr lang="en-US" dirty="0" err="1" smtClean="0"/>
              <a:t>Vanligt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1800-talet, men </a:t>
            </a:r>
            <a:r>
              <a:rPr lang="en-US" dirty="0" err="1" smtClean="0"/>
              <a:t>sällsynt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modern </a:t>
            </a:r>
            <a:r>
              <a:rPr lang="en-US" dirty="0" err="1" smtClean="0"/>
              <a:t>tid</a:t>
            </a:r>
            <a:endParaRPr lang="en-US" dirty="0" smtClean="0"/>
          </a:p>
          <a:p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realränta</a:t>
            </a:r>
            <a:endParaRPr lang="en-US" dirty="0" smtClean="0"/>
          </a:p>
          <a:p>
            <a:pPr lvl="1"/>
            <a:r>
              <a:rPr lang="en-US" dirty="0" err="1" smtClean="0"/>
              <a:t>Förekommer</a:t>
            </a:r>
            <a:r>
              <a:rPr lang="en-US" dirty="0" smtClean="0"/>
              <a:t> </a:t>
            </a:r>
            <a:r>
              <a:rPr lang="en-US" dirty="0" err="1" smtClean="0"/>
              <a:t>ofta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modern </a:t>
            </a:r>
            <a:r>
              <a:rPr lang="en-US" dirty="0" err="1" smtClean="0"/>
              <a:t>tid</a:t>
            </a:r>
            <a:r>
              <a:rPr lang="en-US" dirty="0" smtClean="0"/>
              <a:t>, </a:t>
            </a:r>
            <a:r>
              <a:rPr lang="en-US" dirty="0" err="1" smtClean="0"/>
              <a:t>särskilt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nu </a:t>
            </a:r>
            <a:r>
              <a:rPr lang="en-US" dirty="0" err="1" smtClean="0"/>
              <a:t>sparande</a:t>
            </a:r>
            <a:r>
              <a:rPr lang="en-US" dirty="0" smtClean="0"/>
              <a:t> </a:t>
            </a:r>
            <a:r>
              <a:rPr lang="en-US" dirty="0" err="1" smtClean="0"/>
              <a:t>överskrider</a:t>
            </a:r>
            <a:r>
              <a:rPr lang="en-US" dirty="0" smtClean="0"/>
              <a:t> </a:t>
            </a:r>
            <a:r>
              <a:rPr lang="en-US" dirty="0" err="1" smtClean="0"/>
              <a:t>investeringar</a:t>
            </a:r>
            <a:endParaRPr lang="en-US" dirty="0" smtClean="0"/>
          </a:p>
          <a:p>
            <a:r>
              <a:rPr lang="en-US" dirty="0" err="1" smtClean="0"/>
              <a:t>Negativ</a:t>
            </a:r>
            <a:r>
              <a:rPr lang="en-US" dirty="0" smtClean="0"/>
              <a:t> </a:t>
            </a:r>
            <a:r>
              <a:rPr lang="en-US" dirty="0" err="1" smtClean="0"/>
              <a:t>nominell</a:t>
            </a:r>
            <a:r>
              <a:rPr lang="en-US" dirty="0" smtClean="0"/>
              <a:t> </a:t>
            </a:r>
            <a:r>
              <a:rPr lang="en-US" dirty="0" err="1" smtClean="0"/>
              <a:t>ränta</a:t>
            </a:r>
            <a:endParaRPr lang="en-US" dirty="0"/>
          </a:p>
          <a:p>
            <a:pPr lvl="1"/>
            <a:r>
              <a:rPr lang="en-US" dirty="0" err="1" smtClean="0"/>
              <a:t>Ingen</a:t>
            </a:r>
            <a:r>
              <a:rPr lang="en-US" dirty="0" smtClean="0"/>
              <a:t> </a:t>
            </a:r>
            <a:r>
              <a:rPr lang="en-US" dirty="0" err="1" smtClean="0"/>
              <a:t>konstighet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</a:t>
            </a:r>
            <a:r>
              <a:rPr lang="en-US" dirty="0" err="1" smtClean="0"/>
              <a:t>inflationen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noll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negativ</a:t>
            </a:r>
            <a:endParaRPr lang="en-US" dirty="0" smtClean="0"/>
          </a:p>
          <a:p>
            <a:pPr lvl="1"/>
            <a:r>
              <a:rPr lang="en-US" dirty="0" smtClean="0"/>
              <a:t>Om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ber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bevara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(t ex </a:t>
            </a:r>
            <a:r>
              <a:rPr lang="en-US" dirty="0" err="1" smtClean="0"/>
              <a:t>pengar</a:t>
            </a:r>
            <a:r>
              <a:rPr lang="en-US" dirty="0" smtClean="0"/>
              <a:t>, </a:t>
            </a:r>
            <a:r>
              <a:rPr lang="en-US" dirty="0" err="1" smtClean="0"/>
              <a:t>boskap</a:t>
            </a:r>
            <a:r>
              <a:rPr lang="en-US" dirty="0" smtClean="0"/>
              <a:t>), </a:t>
            </a:r>
            <a:r>
              <a:rPr lang="en-US" dirty="0" err="1" smtClean="0"/>
              <a:t>varför</a:t>
            </a:r>
            <a:r>
              <a:rPr lang="en-US" dirty="0" smtClean="0"/>
              <a:t> </a:t>
            </a:r>
            <a:r>
              <a:rPr lang="en-US" dirty="0" err="1" smtClean="0"/>
              <a:t>skulle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betala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snarare</a:t>
            </a:r>
            <a:r>
              <a:rPr lang="en-US" dirty="0" smtClean="0"/>
              <a:t> </a:t>
            </a:r>
            <a:r>
              <a:rPr lang="en-US" dirty="0" err="1" smtClean="0"/>
              <a:t>än</a:t>
            </a:r>
            <a:r>
              <a:rPr lang="en-US" dirty="0" smtClean="0"/>
              <a:t> </a:t>
            </a:r>
            <a:r>
              <a:rPr lang="en-US" dirty="0" err="1" smtClean="0"/>
              <a:t>omvänt</a:t>
            </a:r>
            <a:r>
              <a:rPr lang="en-US" dirty="0" smtClean="0"/>
              <a:t>? It all depends</a:t>
            </a:r>
          </a:p>
        </p:txBody>
      </p:sp>
    </p:spTree>
    <p:extLst>
      <p:ext uri="{BB962C8B-B14F-4D97-AF65-F5344CB8AC3E}">
        <p14:creationId xmlns:p14="http://schemas.microsoft.com/office/powerpoint/2010/main" val="14153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</a:t>
            </a:r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ån inflation till deflation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Autofit/>
          </a:bodyPr>
          <a:lstStyle/>
          <a:p>
            <a:r>
              <a:rPr lang="sv-SE" dirty="0" smtClean="0"/>
              <a:t>Deflation var inte ovanligt på 1800-talet</a:t>
            </a:r>
          </a:p>
          <a:p>
            <a:pPr lvl="1"/>
            <a:r>
              <a:rPr lang="sv-SE" dirty="0" smtClean="0"/>
              <a:t>New York: Oförändrade priser från 1867 till 1926</a:t>
            </a:r>
          </a:p>
          <a:p>
            <a:pPr lvl="1"/>
            <a:r>
              <a:rPr lang="sv-SE" dirty="0" smtClean="0"/>
              <a:t>London: </a:t>
            </a:r>
            <a:r>
              <a:rPr lang="en-US" dirty="0" err="1" smtClean="0"/>
              <a:t>Prisnivån</a:t>
            </a:r>
            <a:r>
              <a:rPr lang="en-US" dirty="0" smtClean="0"/>
              <a:t> </a:t>
            </a:r>
            <a:r>
              <a:rPr lang="en-US" dirty="0" err="1" smtClean="0"/>
              <a:t>steg</a:t>
            </a:r>
            <a:r>
              <a:rPr lang="en-US" dirty="0" smtClean="0"/>
              <a:t> 9% </a:t>
            </a:r>
            <a:r>
              <a:rPr lang="en-US" dirty="0" err="1" smtClean="0"/>
              <a:t>mellan</a:t>
            </a:r>
            <a:r>
              <a:rPr lang="en-US" dirty="0" smtClean="0"/>
              <a:t> 1820 </a:t>
            </a:r>
            <a:r>
              <a:rPr lang="en-US" dirty="0" err="1" smtClean="0"/>
              <a:t>och</a:t>
            </a:r>
            <a:r>
              <a:rPr lang="en-US" dirty="0" smtClean="0"/>
              <a:t> 1927</a:t>
            </a:r>
          </a:p>
          <a:p>
            <a:r>
              <a:rPr lang="en-US" dirty="0" smtClean="0"/>
              <a:t>Irving Fisher </a:t>
            </a:r>
            <a:r>
              <a:rPr lang="en-US" dirty="0" err="1" smtClean="0"/>
              <a:t>kartlade</a:t>
            </a:r>
            <a:r>
              <a:rPr lang="en-US" dirty="0" smtClean="0"/>
              <a:t> </a:t>
            </a:r>
            <a:r>
              <a:rPr lang="en-US" dirty="0" err="1" smtClean="0"/>
              <a:t>prisutvecklingen</a:t>
            </a:r>
            <a:r>
              <a:rPr lang="en-US" dirty="0" smtClean="0"/>
              <a:t> </a:t>
            </a:r>
            <a:r>
              <a:rPr lang="en-US" dirty="0" err="1" smtClean="0"/>
              <a:t>samt</a:t>
            </a:r>
            <a:r>
              <a:rPr lang="en-US" dirty="0" smtClean="0"/>
              <a:t> </a:t>
            </a:r>
            <a:r>
              <a:rPr lang="en-US" dirty="0" err="1" smtClean="0"/>
              <a:t>ränteläget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sex </a:t>
            </a:r>
            <a:r>
              <a:rPr lang="en-US" dirty="0" err="1" smtClean="0"/>
              <a:t>storstäder</a:t>
            </a:r>
            <a:r>
              <a:rPr lang="en-US" dirty="0" smtClean="0"/>
              <a:t> runt om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världen</a:t>
            </a:r>
            <a:endParaRPr lang="en-US" dirty="0" smtClean="0"/>
          </a:p>
          <a:p>
            <a:pPr lvl="1"/>
            <a:r>
              <a:rPr lang="en-US" dirty="0" err="1" smtClean="0"/>
              <a:t>Från</a:t>
            </a:r>
            <a:r>
              <a:rPr lang="en-US" dirty="0" smtClean="0"/>
              <a:t> New York </a:t>
            </a:r>
            <a:r>
              <a:rPr lang="en-US" dirty="0" err="1" smtClean="0"/>
              <a:t>österut</a:t>
            </a:r>
            <a:r>
              <a:rPr lang="en-US" dirty="0" smtClean="0"/>
              <a:t> till London, Paris, Berlin, Calcutta </a:t>
            </a:r>
            <a:r>
              <a:rPr lang="en-US" dirty="0" err="1" smtClean="0"/>
              <a:t>och</a:t>
            </a:r>
            <a:r>
              <a:rPr lang="en-US" dirty="0" smtClean="0"/>
              <a:t> Tokyo</a:t>
            </a:r>
          </a:p>
          <a:p>
            <a:pPr lvl="1"/>
            <a:r>
              <a:rPr lang="sv-SE" dirty="0" smtClean="0"/>
              <a:t>Slutsats: Inflationen gick upp och ner, var ibland negativ</a:t>
            </a:r>
            <a:r>
              <a:rPr lang="sv-SE" dirty="0"/>
              <a:t>, </a:t>
            </a:r>
            <a:r>
              <a:rPr lang="sv-SE" dirty="0" smtClean="0"/>
              <a:t>men räntorna var stabila och alltid positiva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Räntor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York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London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New York 1867-1922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 smtClean="0"/>
              <a:t>London 1825-1927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799033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45545948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78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Räntor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inflation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Berlin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 smtClean="0"/>
              <a:t>Paris 1873-1914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 smtClean="0"/>
              <a:t>Berlin 1862-1912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072032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23511125"/>
              </p:ext>
            </p:extLst>
          </p:nvPr>
        </p:nvGraphicFramePr>
        <p:xfrm>
          <a:off x="4645025" y="2201863"/>
          <a:ext cx="4041775" cy="39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Räntor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inflation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Calcutta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Tokyo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 smtClean="0"/>
              <a:t>Calcutta 1862-1926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 smtClean="0"/>
              <a:t>Tokyo 1888-1926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8012743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812372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2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Fisher-effekten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9160"/>
          </a:xfrm>
        </p:spPr>
        <p:txBody>
          <a:bodyPr>
            <a:noAutofit/>
          </a:bodyPr>
          <a:lstStyle/>
          <a:p>
            <a:r>
              <a:rPr lang="sv-SE" dirty="0" smtClean="0"/>
              <a:t>Fisher kom fram till att inflation hade två slags effekter på räntorna</a:t>
            </a:r>
          </a:p>
          <a:p>
            <a:pPr lvl="1"/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När inflationen ökar, stiger d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nominella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räntan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realräntan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faller</a:t>
            </a:r>
          </a:p>
          <a:p>
            <a:r>
              <a:rPr lang="sv-SE" dirty="0" smtClean="0"/>
              <a:t>Trots detta fick teorin att inflation har ingen effekt på realräntan namnet ”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Fisher-effekten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Tanken var att inflation inte kunne tillåtas att ha någon effekt på reala variabler (realränta, sysselsättning osv.), åtminstone inte på sikt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1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sv-S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 ränta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sv-SE" dirty="0" smtClean="0"/>
              <a:t>Om man trots Fishers analys och empirik godtar att ökad inflation har ingen effekt på realräntan, måste man medge att golvet under den nominella räntan – 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lower bound</a:t>
            </a:r>
            <a:r>
              <a:rPr lang="sv-SE" dirty="0" smtClean="0"/>
              <a:t> – gör att ökad inflation måste sänka realräntan när den nominella räntan är lika med noll</a:t>
            </a:r>
          </a:p>
          <a:p>
            <a:pPr lvl="1"/>
            <a:r>
              <a:rPr lang="sv-SE" dirty="0" smtClean="0"/>
              <a:t>Detta är anledningen till att Japan försöker driva upp inflationen samt att Sverige och andra länder experimenterar med negativa nominella räntor för att på så sätt sänka realräntan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7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Sverige: Räntor och inflation </a:t>
            </a:r>
            <a:b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1970-2013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dirty="0" err="1"/>
              <a:t>Nominell</a:t>
            </a:r>
            <a:r>
              <a:rPr lang="is-IS" dirty="0"/>
              <a:t> r</a:t>
            </a:r>
            <a:r>
              <a:rPr lang="sv-SE" dirty="0"/>
              <a:t>änta och </a:t>
            </a:r>
            <a:r>
              <a:rPr lang="sv-SE" dirty="0" smtClean="0"/>
              <a:t>inflation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/>
              <a:t>Realränta och </a:t>
            </a:r>
            <a:r>
              <a:rPr lang="sv-SE" dirty="0" smtClean="0"/>
              <a:t>inflation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03963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0014095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57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Räntor och inflation </a:t>
            </a:r>
            <a:b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1970-2013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dirty="0" err="1"/>
              <a:t>Nominell</a:t>
            </a:r>
            <a:r>
              <a:rPr lang="is-IS" dirty="0"/>
              <a:t> r</a:t>
            </a:r>
            <a:r>
              <a:rPr lang="sv-SE" dirty="0"/>
              <a:t>änta och </a:t>
            </a:r>
            <a:r>
              <a:rPr lang="sv-SE" dirty="0" smtClean="0"/>
              <a:t>inflation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v-SE" dirty="0"/>
              <a:t>Realränta och inflation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603276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2206351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10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404</Words>
  <Application>Microsoft Office PowerPoint</Application>
  <PresentationFormat>On-screen Show (4:3)</PresentationFormat>
  <Paragraphs>54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Mongolian Baiti</vt:lpstr>
      <vt:lpstr>Wingdings 2</vt:lpstr>
      <vt:lpstr>Office Theme</vt:lpstr>
      <vt:lpstr>Negativ ränta</vt:lpstr>
      <vt:lpstr>Från inflation till deflation</vt:lpstr>
      <vt:lpstr>Räntor och inflation New York och London</vt:lpstr>
      <vt:lpstr>Räntor och inflation  Paris och Berlin</vt:lpstr>
      <vt:lpstr>Räntor och inflation  Calcutta och Tokyo</vt:lpstr>
      <vt:lpstr>Fisher-effekten</vt:lpstr>
      <vt:lpstr>Negativ ränta</vt:lpstr>
      <vt:lpstr>Sverige: Räntor och inflation  1970-2013</vt:lpstr>
      <vt:lpstr>Japan: Räntor och inflation  1970-2013</vt:lpstr>
      <vt:lpstr>Deflation i Japan, inflation i Sverige (BNP deflator, 2005 = 100)</vt:lpstr>
      <vt:lpstr>Deflation</vt:lpstr>
      <vt:lpstr>Negativ ränta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Þorvaldur Gylfason</dc:creator>
  <cp:lastModifiedBy>gylfason</cp:lastModifiedBy>
  <cp:revision>56</cp:revision>
  <dcterms:created xsi:type="dcterms:W3CDTF">2013-12-03T20:53:08Z</dcterms:created>
  <dcterms:modified xsi:type="dcterms:W3CDTF">2015-02-24T11:39:11Z</dcterms:modified>
</cp:coreProperties>
</file>