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1" r:id="rId4"/>
    <p:sldId id="258" r:id="rId5"/>
    <p:sldId id="260" r:id="rId6"/>
    <p:sldId id="275" r:id="rId7"/>
    <p:sldId id="266" r:id="rId8"/>
    <p:sldId id="271" r:id="rId9"/>
    <p:sldId id="268" r:id="rId10"/>
    <p:sldId id="272" r:id="rId11"/>
    <p:sldId id="273" r:id="rId12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NI%20pc%20ppp%20and%20Polity%20I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x.val.manf.zs.un_Indicator_en_excel_v2-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Regress!$J$1</c:f>
              <c:strCache>
                <c:ptCount val="1"/>
                <c:pt idx="0">
                  <c:v>lngni</c:v>
                </c:pt>
              </c:strCache>
            </c:strRef>
          </c:tx>
          <c:spPr>
            <a:ln w="28575">
              <a:noFill/>
            </a:ln>
          </c:spPr>
          <c:trendline>
            <c:spPr>
              <a:ln w="50800">
                <a:solidFill>
                  <a:srgbClr val="FF000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3.2007668950058805E-2"/>
                  <c:y val="0.417779215283725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</c:trendlineLbl>
          </c:trendline>
          <c:xVal>
            <c:numRef>
              <c:f>Regress!$I$2:$I$146</c:f>
              <c:numCache>
                <c:formatCode>General</c:formatCode>
                <c:ptCount val="145"/>
                <c:pt idx="0">
                  <c:v>-6.4</c:v>
                </c:pt>
                <c:pt idx="1">
                  <c:v>-4.2</c:v>
                </c:pt>
                <c:pt idx="2">
                  <c:v>-2.5</c:v>
                </c:pt>
                <c:pt idx="3">
                  <c:v>4.3</c:v>
                </c:pt>
                <c:pt idx="4">
                  <c:v>10</c:v>
                </c:pt>
                <c:pt idx="5">
                  <c:v>10</c:v>
                </c:pt>
                <c:pt idx="6">
                  <c:v>-6</c:v>
                </c:pt>
                <c:pt idx="7">
                  <c:v>-3</c:v>
                </c:pt>
                <c:pt idx="8">
                  <c:v>10</c:v>
                </c:pt>
                <c:pt idx="9" formatCode="0.0">
                  <c:v>-0.5</c:v>
                </c:pt>
                <c:pt idx="10">
                  <c:v>-3.9</c:v>
                </c:pt>
                <c:pt idx="11">
                  <c:v>0.70000000000000051</c:v>
                </c:pt>
                <c:pt idx="12">
                  <c:v>-0.30000000000000027</c:v>
                </c:pt>
                <c:pt idx="13">
                  <c:v>-4.0999999999999996</c:v>
                </c:pt>
                <c:pt idx="14">
                  <c:v>2.8</c:v>
                </c:pt>
                <c:pt idx="15">
                  <c:v>2.2000000000000002</c:v>
                </c:pt>
                <c:pt idx="16">
                  <c:v>-8.5</c:v>
                </c:pt>
                <c:pt idx="17">
                  <c:v>6.9</c:v>
                </c:pt>
                <c:pt idx="18">
                  <c:v>10</c:v>
                </c:pt>
                <c:pt idx="19">
                  <c:v>10</c:v>
                </c:pt>
                <c:pt idx="20">
                  <c:v>-3.5</c:v>
                </c:pt>
                <c:pt idx="21">
                  <c:v>-8</c:v>
                </c:pt>
                <c:pt idx="22">
                  <c:v>-6.1</c:v>
                </c:pt>
                <c:pt idx="23">
                  <c:v>-6.1</c:v>
                </c:pt>
                <c:pt idx="24">
                  <c:v>-4.5999999999999996</c:v>
                </c:pt>
                <c:pt idx="25">
                  <c:v>7.5</c:v>
                </c:pt>
                <c:pt idx="26">
                  <c:v>0.9</c:v>
                </c:pt>
                <c:pt idx="27">
                  <c:v>3.8</c:v>
                </c:pt>
                <c:pt idx="28">
                  <c:v>10</c:v>
                </c:pt>
                <c:pt idx="29">
                  <c:v>8.6</c:v>
                </c:pt>
                <c:pt idx="30">
                  <c:v>0.2</c:v>
                </c:pt>
                <c:pt idx="31">
                  <c:v>10</c:v>
                </c:pt>
                <c:pt idx="32">
                  <c:v>10</c:v>
                </c:pt>
                <c:pt idx="33">
                  <c:v>3.9</c:v>
                </c:pt>
                <c:pt idx="34">
                  <c:v>4.3</c:v>
                </c:pt>
                <c:pt idx="35">
                  <c:v>-5.9</c:v>
                </c:pt>
                <c:pt idx="36">
                  <c:v>-6.6</c:v>
                </c:pt>
                <c:pt idx="37">
                  <c:v>4.5999999999999996</c:v>
                </c:pt>
                <c:pt idx="38">
                  <c:v>7.8</c:v>
                </c:pt>
                <c:pt idx="39">
                  <c:v>-4.8</c:v>
                </c:pt>
                <c:pt idx="40">
                  <c:v>10</c:v>
                </c:pt>
                <c:pt idx="41">
                  <c:v>4.7</c:v>
                </c:pt>
                <c:pt idx="42">
                  <c:v>8</c:v>
                </c:pt>
                <c:pt idx="43">
                  <c:v>-6</c:v>
                </c:pt>
                <c:pt idx="44">
                  <c:v>10</c:v>
                </c:pt>
                <c:pt idx="45">
                  <c:v>5.4</c:v>
                </c:pt>
                <c:pt idx="46">
                  <c:v>-1.5</c:v>
                </c:pt>
                <c:pt idx="47">
                  <c:v>-5.6</c:v>
                </c:pt>
                <c:pt idx="48">
                  <c:v>2.6</c:v>
                </c:pt>
                <c:pt idx="49">
                  <c:v>-1.7000000000000011</c:v>
                </c:pt>
                <c:pt idx="50">
                  <c:v>-5.9</c:v>
                </c:pt>
                <c:pt idx="51">
                  <c:v>-6.4</c:v>
                </c:pt>
                <c:pt idx="52">
                  <c:v>1.9</c:v>
                </c:pt>
                <c:pt idx="53">
                  <c:v>1.2</c:v>
                </c:pt>
                <c:pt idx="54">
                  <c:v>3.4</c:v>
                </c:pt>
                <c:pt idx="55">
                  <c:v>3.7</c:v>
                </c:pt>
                <c:pt idx="56">
                  <c:v>-4.3</c:v>
                </c:pt>
                <c:pt idx="57">
                  <c:v>0.70000000000000051</c:v>
                </c:pt>
                <c:pt idx="58">
                  <c:v>-2.9</c:v>
                </c:pt>
                <c:pt idx="59">
                  <c:v>8.6</c:v>
                </c:pt>
                <c:pt idx="60">
                  <c:v>10</c:v>
                </c:pt>
                <c:pt idx="61">
                  <c:v>-7</c:v>
                </c:pt>
                <c:pt idx="62">
                  <c:v>9.4</c:v>
                </c:pt>
                <c:pt idx="63">
                  <c:v>10</c:v>
                </c:pt>
                <c:pt idx="64">
                  <c:v>-6.2</c:v>
                </c:pt>
                <c:pt idx="65">
                  <c:v>10</c:v>
                </c:pt>
                <c:pt idx="66">
                  <c:v>-4.8</c:v>
                </c:pt>
                <c:pt idx="67">
                  <c:v>2</c:v>
                </c:pt>
                <c:pt idx="68">
                  <c:v>-0.5</c:v>
                </c:pt>
                <c:pt idx="69">
                  <c:v>-2.5</c:v>
                </c:pt>
                <c:pt idx="70">
                  <c:v>1.9</c:v>
                </c:pt>
                <c:pt idx="71">
                  <c:v>-5.2</c:v>
                </c:pt>
                <c:pt idx="72">
                  <c:v>2.7</c:v>
                </c:pt>
                <c:pt idx="73">
                  <c:v>-0.2</c:v>
                </c:pt>
                <c:pt idx="74">
                  <c:v>6</c:v>
                </c:pt>
                <c:pt idx="75">
                  <c:v>0.2</c:v>
                </c:pt>
                <c:pt idx="76">
                  <c:v>10</c:v>
                </c:pt>
                <c:pt idx="77">
                  <c:v>10</c:v>
                </c:pt>
                <c:pt idx="78">
                  <c:v>8</c:v>
                </c:pt>
                <c:pt idx="79">
                  <c:v>-7.1</c:v>
                </c:pt>
                <c:pt idx="80">
                  <c:v>7.4</c:v>
                </c:pt>
                <c:pt idx="81">
                  <c:v>0.30000000000000027</c:v>
                </c:pt>
                <c:pt idx="82">
                  <c:v>1.7000000000000011</c:v>
                </c:pt>
                <c:pt idx="83">
                  <c:v>7.5</c:v>
                </c:pt>
                <c:pt idx="84">
                  <c:v>-1.5</c:v>
                </c:pt>
                <c:pt idx="85">
                  <c:v>9</c:v>
                </c:pt>
                <c:pt idx="86">
                  <c:v>0</c:v>
                </c:pt>
                <c:pt idx="87">
                  <c:v>-1.2</c:v>
                </c:pt>
                <c:pt idx="88">
                  <c:v>-5.9</c:v>
                </c:pt>
                <c:pt idx="89">
                  <c:v>9.6</c:v>
                </c:pt>
                <c:pt idx="90">
                  <c:v>-3.3</c:v>
                </c:pt>
                <c:pt idx="91">
                  <c:v>4.8</c:v>
                </c:pt>
                <c:pt idx="92">
                  <c:v>6</c:v>
                </c:pt>
                <c:pt idx="93">
                  <c:v>-2.5</c:v>
                </c:pt>
                <c:pt idx="94">
                  <c:v>-0.70000000000000051</c:v>
                </c:pt>
                <c:pt idx="95">
                  <c:v>0.1</c:v>
                </c:pt>
                <c:pt idx="96">
                  <c:v>10</c:v>
                </c:pt>
                <c:pt idx="97">
                  <c:v>10</c:v>
                </c:pt>
                <c:pt idx="98">
                  <c:v>-2.4</c:v>
                </c:pt>
                <c:pt idx="99">
                  <c:v>10</c:v>
                </c:pt>
                <c:pt idx="100">
                  <c:v>0.70000000000000051</c:v>
                </c:pt>
                <c:pt idx="101">
                  <c:v>2</c:v>
                </c:pt>
                <c:pt idx="102">
                  <c:v>3.1</c:v>
                </c:pt>
                <c:pt idx="103">
                  <c:v>2.8</c:v>
                </c:pt>
                <c:pt idx="104">
                  <c:v>4</c:v>
                </c:pt>
                <c:pt idx="105">
                  <c:v>1.5</c:v>
                </c:pt>
                <c:pt idx="106">
                  <c:v>4.5</c:v>
                </c:pt>
                <c:pt idx="107">
                  <c:v>-1.3</c:v>
                </c:pt>
                <c:pt idx="108">
                  <c:v>-10</c:v>
                </c:pt>
                <c:pt idx="109">
                  <c:v>-0.8</c:v>
                </c:pt>
                <c:pt idx="110">
                  <c:v>4.4000000000000004</c:v>
                </c:pt>
                <c:pt idx="111">
                  <c:v>-10</c:v>
                </c:pt>
                <c:pt idx="112">
                  <c:v>-4</c:v>
                </c:pt>
                <c:pt idx="113">
                  <c:v>-0.5</c:v>
                </c:pt>
                <c:pt idx="114">
                  <c:v>-1.5</c:v>
                </c:pt>
                <c:pt idx="115">
                  <c:v>6.9</c:v>
                </c:pt>
                <c:pt idx="116">
                  <c:v>-1.2</c:v>
                </c:pt>
                <c:pt idx="117">
                  <c:v>3.2</c:v>
                </c:pt>
                <c:pt idx="118">
                  <c:v>8</c:v>
                </c:pt>
                <c:pt idx="119">
                  <c:v>2.7</c:v>
                </c:pt>
                <c:pt idx="120">
                  <c:v>8.9</c:v>
                </c:pt>
                <c:pt idx="121">
                  <c:v>10</c:v>
                </c:pt>
                <c:pt idx="122">
                  <c:v>10</c:v>
                </c:pt>
                <c:pt idx="123">
                  <c:v>-8.4</c:v>
                </c:pt>
                <c:pt idx="124">
                  <c:v>-8</c:v>
                </c:pt>
                <c:pt idx="125">
                  <c:v>-4.9000000000000004</c:v>
                </c:pt>
                <c:pt idx="126">
                  <c:v>-5.0999999999999996</c:v>
                </c:pt>
                <c:pt idx="127">
                  <c:v>1.9</c:v>
                </c:pt>
                <c:pt idx="128">
                  <c:v>-3.3</c:v>
                </c:pt>
                <c:pt idx="129">
                  <c:v>-9</c:v>
                </c:pt>
                <c:pt idx="130">
                  <c:v>8.9</c:v>
                </c:pt>
                <c:pt idx="131">
                  <c:v>-6.5</c:v>
                </c:pt>
                <c:pt idx="132">
                  <c:v>6.8</c:v>
                </c:pt>
                <c:pt idx="133">
                  <c:v>-4.2</c:v>
                </c:pt>
                <c:pt idx="134">
                  <c:v>-2.9</c:v>
                </c:pt>
                <c:pt idx="135">
                  <c:v>6.4</c:v>
                </c:pt>
                <c:pt idx="136">
                  <c:v>5.2</c:v>
                </c:pt>
                <c:pt idx="137">
                  <c:v>10</c:v>
                </c:pt>
                <c:pt idx="138">
                  <c:v>-9</c:v>
                </c:pt>
                <c:pt idx="139">
                  <c:v>6.9</c:v>
                </c:pt>
                <c:pt idx="140">
                  <c:v>-5.5</c:v>
                </c:pt>
                <c:pt idx="141">
                  <c:v>-3.3</c:v>
                </c:pt>
                <c:pt idx="142">
                  <c:v>5.9</c:v>
                </c:pt>
                <c:pt idx="143">
                  <c:v>-3.9</c:v>
                </c:pt>
                <c:pt idx="144">
                  <c:v>-1.2</c:v>
                </c:pt>
              </c:numCache>
            </c:numRef>
          </c:xVal>
          <c:yVal>
            <c:numRef>
              <c:f>Regress!$J$2:$J$146</c:f>
              <c:numCache>
                <c:formatCode>General</c:formatCode>
                <c:ptCount val="145"/>
                <c:pt idx="0">
                  <c:v>7.2442275156033524</c:v>
                </c:pt>
                <c:pt idx="1">
                  <c:v>8.6106835345035755</c:v>
                </c:pt>
                <c:pt idx="2">
                  <c:v>9.1474005722023097</c:v>
                </c:pt>
                <c:pt idx="3">
                  <c:v>8.8522358352278729</c:v>
                </c:pt>
                <c:pt idx="4">
                  <c:v>10.675907913990581</c:v>
                </c:pt>
                <c:pt idx="5">
                  <c:v>10.694215061434928</c:v>
                </c:pt>
                <c:pt idx="6">
                  <c:v>9.1269587630371163</c:v>
                </c:pt>
                <c:pt idx="7">
                  <c:v>6.3279367837291947</c:v>
                </c:pt>
                <c:pt idx="8">
                  <c:v>10.600875727353317</c:v>
                </c:pt>
                <c:pt idx="9">
                  <c:v>7.3588308983423492</c:v>
                </c:pt>
                <c:pt idx="10">
                  <c:v>7.3198649298089675</c:v>
                </c:pt>
                <c:pt idx="11">
                  <c:v>7.6353038862594147</c:v>
                </c:pt>
                <c:pt idx="12">
                  <c:v>9.6414732268329182</c:v>
                </c:pt>
                <c:pt idx="13">
                  <c:v>9.6303656314156658</c:v>
                </c:pt>
                <c:pt idx="14">
                  <c:v>8.5091610197189738</c:v>
                </c:pt>
                <c:pt idx="15">
                  <c:v>9.3690520631310044</c:v>
                </c:pt>
                <c:pt idx="16">
                  <c:v>8.7498909555352586</c:v>
                </c:pt>
                <c:pt idx="17">
                  <c:v>9.672815734801123</c:v>
                </c:pt>
                <c:pt idx="18">
                  <c:v>10.657964988247679</c:v>
                </c:pt>
                <c:pt idx="19">
                  <c:v>10.937383526484547</c:v>
                </c:pt>
                <c:pt idx="20">
                  <c:v>9.9669317250926621</c:v>
                </c:pt>
                <c:pt idx="21">
                  <c:v>9.1116243990370229</c:v>
                </c:pt>
                <c:pt idx="22">
                  <c:v>7.5806997522245725</c:v>
                </c:pt>
                <c:pt idx="23">
                  <c:v>7.7493224646603638</c:v>
                </c:pt>
                <c:pt idx="24">
                  <c:v>8.1633713164599122</c:v>
                </c:pt>
                <c:pt idx="25">
                  <c:v>9.2212803120145139</c:v>
                </c:pt>
                <c:pt idx="26">
                  <c:v>7.1147694483664576</c:v>
                </c:pt>
                <c:pt idx="27">
                  <c:v>8.3756296270944528</c:v>
                </c:pt>
                <c:pt idx="28">
                  <c:v>9.4398635302544314</c:v>
                </c:pt>
                <c:pt idx="29">
                  <c:v>10.288749953326773</c:v>
                </c:pt>
                <c:pt idx="30">
                  <c:v>10.114963298982655</c:v>
                </c:pt>
                <c:pt idx="31">
                  <c:v>10.64280241394108</c:v>
                </c:pt>
                <c:pt idx="32">
                  <c:v>10.67683127509035</c:v>
                </c:pt>
                <c:pt idx="33">
                  <c:v>9.1921764013485117</c:v>
                </c:pt>
                <c:pt idx="34">
                  <c:v>9.179881164491464</c:v>
                </c:pt>
                <c:pt idx="35">
                  <c:v>8.8008672424704759</c:v>
                </c:pt>
                <c:pt idx="36">
                  <c:v>6.3279367837291947</c:v>
                </c:pt>
                <c:pt idx="37">
                  <c:v>10.383441512635049</c:v>
                </c:pt>
                <c:pt idx="38">
                  <c:v>10.000160439796389</c:v>
                </c:pt>
                <c:pt idx="39">
                  <c:v>7.0387835413885416</c:v>
                </c:pt>
                <c:pt idx="40">
                  <c:v>10.561784455660336</c:v>
                </c:pt>
                <c:pt idx="41">
                  <c:v>8.4929004988472023</c:v>
                </c:pt>
                <c:pt idx="42">
                  <c:v>10.511076844734419</c:v>
                </c:pt>
                <c:pt idx="43">
                  <c:v>9.5673152709239204</c:v>
                </c:pt>
                <c:pt idx="44">
                  <c:v>10.515424677670532</c:v>
                </c:pt>
                <c:pt idx="45">
                  <c:v>8.675904882571059</c:v>
                </c:pt>
                <c:pt idx="46">
                  <c:v>7.5704432520573786</c:v>
                </c:pt>
                <c:pt idx="47">
                  <c:v>6.8875525716646155</c:v>
                </c:pt>
                <c:pt idx="48">
                  <c:v>7.5283317667072414</c:v>
                </c:pt>
                <c:pt idx="49">
                  <c:v>7.0817085861055764</c:v>
                </c:pt>
                <c:pt idx="50">
                  <c:v>9.8458584396994908</c:v>
                </c:pt>
                <c:pt idx="51">
                  <c:v>10.144863872111388</c:v>
                </c:pt>
                <c:pt idx="52">
                  <c:v>8.5151911887455629</c:v>
                </c:pt>
                <c:pt idx="53">
                  <c:v>8.1315307106042525</c:v>
                </c:pt>
                <c:pt idx="54">
                  <c:v>8.2480057016006061</c:v>
                </c:pt>
                <c:pt idx="55">
                  <c:v>9.8914149713018595</c:v>
                </c:pt>
                <c:pt idx="56">
                  <c:v>7.1228666585990759</c:v>
                </c:pt>
                <c:pt idx="57">
                  <c:v>9.9383719543896216</c:v>
                </c:pt>
                <c:pt idx="58">
                  <c:v>8.478452363099807</c:v>
                </c:pt>
                <c:pt idx="59">
                  <c:v>8.2532276455817719</c:v>
                </c:pt>
                <c:pt idx="60">
                  <c:v>10.487656570526346</c:v>
                </c:pt>
                <c:pt idx="61">
                  <c:v>8.3663703016816537</c:v>
                </c:pt>
                <c:pt idx="62">
                  <c:v>10.242456669355937</c:v>
                </c:pt>
                <c:pt idx="63">
                  <c:v>10.400315666658265</c:v>
                </c:pt>
                <c:pt idx="64">
                  <c:v>8.7209500289302539</c:v>
                </c:pt>
                <c:pt idx="65">
                  <c:v>10.49929750020712</c:v>
                </c:pt>
                <c:pt idx="66">
                  <c:v>9.3959897188628254</c:v>
                </c:pt>
                <c:pt idx="67">
                  <c:v>7.4730690880322062</c:v>
                </c:pt>
                <c:pt idx="68">
                  <c:v>7.7231200922663312</c:v>
                </c:pt>
                <c:pt idx="69">
                  <c:v>7.7664168980196555</c:v>
                </c:pt>
                <c:pt idx="70">
                  <c:v>10.340774272967259</c:v>
                </c:pt>
                <c:pt idx="71">
                  <c:v>7.9120568881790057</c:v>
                </c:pt>
                <c:pt idx="72">
                  <c:v>9.5749834855640916</c:v>
                </c:pt>
                <c:pt idx="73">
                  <c:v>6.3969296552161463</c:v>
                </c:pt>
                <c:pt idx="74">
                  <c:v>8.7193173755063711</c:v>
                </c:pt>
                <c:pt idx="75">
                  <c:v>7.7007477945118055</c:v>
                </c:pt>
                <c:pt idx="76">
                  <c:v>10.032759888240276</c:v>
                </c:pt>
                <c:pt idx="77">
                  <c:v>11.085061361918576</c:v>
                </c:pt>
                <c:pt idx="78">
                  <c:v>9.9532296444309427</c:v>
                </c:pt>
                <c:pt idx="79">
                  <c:v>8.5330665405725199</c:v>
                </c:pt>
                <c:pt idx="80">
                  <c:v>8.414052432496721</c:v>
                </c:pt>
                <c:pt idx="81">
                  <c:v>6.856461984594592</c:v>
                </c:pt>
                <c:pt idx="82">
                  <c:v>9.707472668610162</c:v>
                </c:pt>
                <c:pt idx="83">
                  <c:v>9.3561708201877227</c:v>
                </c:pt>
                <c:pt idx="84">
                  <c:v>7.0561752841004095</c:v>
                </c:pt>
                <c:pt idx="85">
                  <c:v>9.5418000667738401</c:v>
                </c:pt>
                <c:pt idx="86">
                  <c:v>8.5369958187124197</c:v>
                </c:pt>
                <c:pt idx="87">
                  <c:v>6.9275579062783104</c:v>
                </c:pt>
                <c:pt idx="88">
                  <c:v>7.8320141805054675</c:v>
                </c:pt>
                <c:pt idx="89">
                  <c:v>9.6690302413216553</c:v>
                </c:pt>
                <c:pt idx="90">
                  <c:v>6.7799219074722519</c:v>
                </c:pt>
                <c:pt idx="91">
                  <c:v>9.712932190815069</c:v>
                </c:pt>
                <c:pt idx="92">
                  <c:v>8.9078830139422589</c:v>
                </c:pt>
                <c:pt idx="93">
                  <c:v>6.476972362889688</c:v>
                </c:pt>
                <c:pt idx="94">
                  <c:v>7.7915228191507317</c:v>
                </c:pt>
                <c:pt idx="95">
                  <c:v>8.2839993042485229</c:v>
                </c:pt>
                <c:pt idx="96">
                  <c:v>10.683271039755621</c:v>
                </c:pt>
                <c:pt idx="97">
                  <c:v>11.111850705163349</c:v>
                </c:pt>
                <c:pt idx="98">
                  <c:v>7.3132203870903014</c:v>
                </c:pt>
                <c:pt idx="99">
                  <c:v>10.307618437631151</c:v>
                </c:pt>
                <c:pt idx="100">
                  <c:v>8.0163178985034147</c:v>
                </c:pt>
                <c:pt idx="101">
                  <c:v>9.7886377108571789</c:v>
                </c:pt>
                <c:pt idx="102">
                  <c:v>9.234056898593499</c:v>
                </c:pt>
                <c:pt idx="103">
                  <c:v>8.3893598199063693</c:v>
                </c:pt>
                <c:pt idx="104">
                  <c:v>7.9302062066846881</c:v>
                </c:pt>
                <c:pt idx="105">
                  <c:v>9.9603403641289212</c:v>
                </c:pt>
                <c:pt idx="106">
                  <c:v>10.117388522483401</c:v>
                </c:pt>
                <c:pt idx="107">
                  <c:v>8.6323059985167436</c:v>
                </c:pt>
                <c:pt idx="108">
                  <c:v>11.305901295535911</c:v>
                </c:pt>
                <c:pt idx="109">
                  <c:v>9.6995336956150595</c:v>
                </c:pt>
                <c:pt idx="110">
                  <c:v>10.031000872835088</c:v>
                </c:pt>
                <c:pt idx="111">
                  <c:v>10.324826009800583</c:v>
                </c:pt>
                <c:pt idx="112">
                  <c:v>7.6157910720358295</c:v>
                </c:pt>
                <c:pt idx="113">
                  <c:v>7.5600804650218274</c:v>
                </c:pt>
                <c:pt idx="114">
                  <c:v>11.020267145159679</c:v>
                </c:pt>
                <c:pt idx="115">
                  <c:v>7.6824824465345056</c:v>
                </c:pt>
                <c:pt idx="116">
                  <c:v>7.2152399787300965</c:v>
                </c:pt>
                <c:pt idx="117">
                  <c:v>8.8261473991435597</c:v>
                </c:pt>
                <c:pt idx="118">
                  <c:v>9.3218817467090904</c:v>
                </c:pt>
                <c:pt idx="119">
                  <c:v>9.0478214424783907</c:v>
                </c:pt>
                <c:pt idx="120">
                  <c:v>10.117388522483401</c:v>
                </c:pt>
                <c:pt idx="121">
                  <c:v>10.212441760263449</c:v>
                </c:pt>
                <c:pt idx="122">
                  <c:v>10.695348206032103</c:v>
                </c:pt>
                <c:pt idx="123">
                  <c:v>8.4846699997106771</c:v>
                </c:pt>
                <c:pt idx="124">
                  <c:v>8.5564139045695224</c:v>
                </c:pt>
                <c:pt idx="125">
                  <c:v>7.1853870155804165</c:v>
                </c:pt>
                <c:pt idx="126">
                  <c:v>6.8243736700430855</c:v>
                </c:pt>
                <c:pt idx="127">
                  <c:v>9.1516513756275035</c:v>
                </c:pt>
                <c:pt idx="128">
                  <c:v>7.7052624748663332</c:v>
                </c:pt>
                <c:pt idx="129">
                  <c:v>9.1736763876045906</c:v>
                </c:pt>
                <c:pt idx="130">
                  <c:v>10.016816237843141</c:v>
                </c:pt>
                <c:pt idx="131">
                  <c:v>9.1442005694716286</c:v>
                </c:pt>
                <c:pt idx="132">
                  <c:v>9.8086272715121687</c:v>
                </c:pt>
                <c:pt idx="133">
                  <c:v>7.3714892952142819</c:v>
                </c:pt>
                <c:pt idx="134">
                  <c:v>7.0387835413885416</c:v>
                </c:pt>
                <c:pt idx="135">
                  <c:v>8.8956296271364828</c:v>
                </c:pt>
                <c:pt idx="136">
                  <c:v>9.6531012648280505</c:v>
                </c:pt>
                <c:pt idx="137">
                  <c:v>10.831904464208121</c:v>
                </c:pt>
                <c:pt idx="138">
                  <c:v>8.229511118964453</c:v>
                </c:pt>
                <c:pt idx="139">
                  <c:v>9.4856967947373381</c:v>
                </c:pt>
                <c:pt idx="140">
                  <c:v>8.1432267503674449</c:v>
                </c:pt>
                <c:pt idx="141">
                  <c:v>7.7621706071381977</c:v>
                </c:pt>
                <c:pt idx="142">
                  <c:v>9.3227758013059727</c:v>
                </c:pt>
                <c:pt idx="143">
                  <c:v>5.9135030056382734</c:v>
                </c:pt>
                <c:pt idx="144">
                  <c:v>7.3901814282264251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623328"/>
        <c:axId val="362630384"/>
      </c:scatterChart>
      <c:valAx>
        <c:axId val="362623328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2630384"/>
        <c:crosses val="autoZero"/>
        <c:crossBetween val="midCat"/>
        <c:majorUnit val="2"/>
      </c:valAx>
      <c:valAx>
        <c:axId val="362630384"/>
        <c:scaling>
          <c:orientation val="minMax"/>
          <c:min val="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26233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653067629526174E-2"/>
          <c:y val="2.6757604102763451E-2"/>
          <c:w val="0.84309344020624788"/>
          <c:h val="0.8679255979316113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ln cap="rnd"/>
            </c:spPr>
          </c:marker>
          <c:trendline>
            <c:spPr>
              <a:ln w="50800">
                <a:solidFill>
                  <a:srgbClr val="FF000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9.3385950479678001E-2"/>
                  <c:y val="0.47581446859859405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</c:trendlineLbl>
          </c:trendline>
          <c:xVal>
            <c:numRef>
              <c:f>Regress2!$E$2:$E$146</c:f>
              <c:numCache>
                <c:formatCode>0.0</c:formatCode>
                <c:ptCount val="145"/>
                <c:pt idx="0">
                  <c:v>13.460362216999295</c:v>
                </c:pt>
                <c:pt idx="1">
                  <c:v>12.127505707442147</c:v>
                </c:pt>
                <c:pt idx="2">
                  <c:v>65.848112119186666</c:v>
                </c:pt>
                <c:pt idx="3">
                  <c:v>46.559575733718354</c:v>
                </c:pt>
                <c:pt idx="4">
                  <c:v>21.120403361517329</c:v>
                </c:pt>
                <c:pt idx="5">
                  <c:v>82.897693535366727</c:v>
                </c:pt>
                <c:pt idx="6">
                  <c:v>7.8194234580830724</c:v>
                </c:pt>
                <c:pt idx="7">
                  <c:v>6.063411005462112</c:v>
                </c:pt>
                <c:pt idx="8">
                  <c:v>75.246623243139979</c:v>
                </c:pt>
                <c:pt idx="9">
                  <c:v>10.030775599716119</c:v>
                </c:pt>
                <c:pt idx="10">
                  <c:v>9.0788161751462706</c:v>
                </c:pt>
                <c:pt idx="11">
                  <c:v>78.096951874279185</c:v>
                </c:pt>
                <c:pt idx="12">
                  <c:v>56.862541124080856</c:v>
                </c:pt>
                <c:pt idx="13">
                  <c:v>59.042739659910652</c:v>
                </c:pt>
                <c:pt idx="14">
                  <c:v>8.1143959112039497</c:v>
                </c:pt>
                <c:pt idx="15">
                  <c:v>37.101167843490956</c:v>
                </c:pt>
                <c:pt idx="16">
                  <c:v>43.456528240493455</c:v>
                </c:pt>
                <c:pt idx="17">
                  <c:v>84.022756087808148</c:v>
                </c:pt>
                <c:pt idx="18">
                  <c:v>53.553902526921433</c:v>
                </c:pt>
                <c:pt idx="19">
                  <c:v>91.113876887016119</c:v>
                </c:pt>
                <c:pt idx="20">
                  <c:v>10.3814350403944</c:v>
                </c:pt>
                <c:pt idx="21">
                  <c:v>79.507322563023479</c:v>
                </c:pt>
                <c:pt idx="22">
                  <c:v>10.583370386481091</c:v>
                </c:pt>
                <c:pt idx="23">
                  <c:v>8.2690788155411621</c:v>
                </c:pt>
                <c:pt idx="24">
                  <c:v>22.278740571348418</c:v>
                </c:pt>
                <c:pt idx="25">
                  <c:v>23.345340276818831</c:v>
                </c:pt>
                <c:pt idx="26">
                  <c:v>16.08561971530726</c:v>
                </c:pt>
                <c:pt idx="27">
                  <c:v>52.503848380310451</c:v>
                </c:pt>
                <c:pt idx="28">
                  <c:v>34.944125550916802</c:v>
                </c:pt>
                <c:pt idx="29">
                  <c:v>47.097726771759852</c:v>
                </c:pt>
                <c:pt idx="30">
                  <c:v>86.688317471139698</c:v>
                </c:pt>
                <c:pt idx="31">
                  <c:v>86.042889196287518</c:v>
                </c:pt>
                <c:pt idx="32">
                  <c:v>57.159627674304573</c:v>
                </c:pt>
                <c:pt idx="33">
                  <c:v>46.29975273999284</c:v>
                </c:pt>
                <c:pt idx="34">
                  <c:v>4.8394644381355958</c:v>
                </c:pt>
                <c:pt idx="35">
                  <c:v>29.188470372363589</c:v>
                </c:pt>
                <c:pt idx="36">
                  <c:v>36.307682884306594</c:v>
                </c:pt>
                <c:pt idx="37">
                  <c:v>67.19156596440699</c:v>
                </c:pt>
                <c:pt idx="38">
                  <c:v>67.701845865508943</c:v>
                </c:pt>
                <c:pt idx="39">
                  <c:v>8.7275535890671279</c:v>
                </c:pt>
                <c:pt idx="40">
                  <c:v>75.852901476979568</c:v>
                </c:pt>
                <c:pt idx="41">
                  <c:v>17.923430831668103</c:v>
                </c:pt>
                <c:pt idx="42">
                  <c:v>76.012547717716359</c:v>
                </c:pt>
                <c:pt idx="43">
                  <c:v>5.7837668959043125</c:v>
                </c:pt>
                <c:pt idx="44">
                  <c:v>76.635725322500036</c:v>
                </c:pt>
                <c:pt idx="45">
                  <c:v>42.11507811403721</c:v>
                </c:pt>
                <c:pt idx="46">
                  <c:v>7.8387746592332785</c:v>
                </c:pt>
                <c:pt idx="47">
                  <c:v>20.387475088212078</c:v>
                </c:pt>
                <c:pt idx="48">
                  <c:v>11.338121019838169</c:v>
                </c:pt>
                <c:pt idx="49">
                  <c:v>1.2605941937781038</c:v>
                </c:pt>
                <c:pt idx="50">
                  <c:v>5.1266459864016634</c:v>
                </c:pt>
                <c:pt idx="51">
                  <c:v>43.499396304940262</c:v>
                </c:pt>
                <c:pt idx="52">
                  <c:v>29.579865009881516</c:v>
                </c:pt>
                <c:pt idx="53">
                  <c:v>12.415663745669454</c:v>
                </c:pt>
                <c:pt idx="54">
                  <c:v>12.795828886044617</c:v>
                </c:pt>
                <c:pt idx="55">
                  <c:v>70.415799216617103</c:v>
                </c:pt>
                <c:pt idx="56">
                  <c:v>56.006513050863276</c:v>
                </c:pt>
                <c:pt idx="57">
                  <c:v>58.842192216217505</c:v>
                </c:pt>
                <c:pt idx="58">
                  <c:v>26.185503844264172</c:v>
                </c:pt>
                <c:pt idx="59">
                  <c:v>61.948999557073286</c:v>
                </c:pt>
                <c:pt idx="60">
                  <c:v>62.587526995579935</c:v>
                </c:pt>
                <c:pt idx="61">
                  <c:v>7.1263681050332623</c:v>
                </c:pt>
                <c:pt idx="62">
                  <c:v>81.226498132388826</c:v>
                </c:pt>
                <c:pt idx="63">
                  <c:v>84.394708797062833</c:v>
                </c:pt>
                <c:pt idx="64">
                  <c:v>43.741117329952033</c:v>
                </c:pt>
                <c:pt idx="65">
                  <c:v>93.432595391610064</c:v>
                </c:pt>
                <c:pt idx="66">
                  <c:v>19.03008886915319</c:v>
                </c:pt>
                <c:pt idx="67">
                  <c:v>22.210889705259131</c:v>
                </c:pt>
                <c:pt idx="68">
                  <c:v>36.844190002520833</c:v>
                </c:pt>
                <c:pt idx="69">
                  <c:v>51.131596607742971</c:v>
                </c:pt>
                <c:pt idx="70">
                  <c:v>84.145674113536316</c:v>
                </c:pt>
                <c:pt idx="71">
                  <c:v>5.216425780552699</c:v>
                </c:pt>
                <c:pt idx="72">
                  <c:v>66.13425001080833</c:v>
                </c:pt>
                <c:pt idx="73">
                  <c:v>1.4428270470149156</c:v>
                </c:pt>
                <c:pt idx="74">
                  <c:v>37.582329863339709</c:v>
                </c:pt>
                <c:pt idx="75">
                  <c:v>86.893352855404999</c:v>
                </c:pt>
                <c:pt idx="76">
                  <c:v>58.354439248025656</c:v>
                </c:pt>
                <c:pt idx="77">
                  <c:v>82.103133397244378</c:v>
                </c:pt>
                <c:pt idx="78">
                  <c:v>59.162353697730111</c:v>
                </c:pt>
                <c:pt idx="79">
                  <c:v>38.658183843527361</c:v>
                </c:pt>
                <c:pt idx="80">
                  <c:v>28.040892811922102</c:v>
                </c:pt>
                <c:pt idx="81">
                  <c:v>20.831117578972766</c:v>
                </c:pt>
                <c:pt idx="82">
                  <c:v>48.704838433092235</c:v>
                </c:pt>
                <c:pt idx="83">
                  <c:v>67.977684415633064</c:v>
                </c:pt>
                <c:pt idx="84">
                  <c:v>7.0225624417337684</c:v>
                </c:pt>
                <c:pt idx="86">
                  <c:v>21.450201914610691</c:v>
                </c:pt>
                <c:pt idx="87">
                  <c:v>8.331368527259146</c:v>
                </c:pt>
                <c:pt idx="88">
                  <c:v>4.741776400938182</c:v>
                </c:pt>
                <c:pt idx="89">
                  <c:v>51.934459218764992</c:v>
                </c:pt>
                <c:pt idx="90">
                  <c:v>6.4755226310174221</c:v>
                </c:pt>
                <c:pt idx="91">
                  <c:v>43.004301197005198</c:v>
                </c:pt>
                <c:pt idx="92">
                  <c:v>47.18759288292388</c:v>
                </c:pt>
                <c:pt idx="93">
                  <c:v>5.4932014683794863</c:v>
                </c:pt>
                <c:pt idx="94">
                  <c:v>1.4325735505619852</c:v>
                </c:pt>
                <c:pt idx="95">
                  <c:v>12.586152669329095</c:v>
                </c:pt>
                <c:pt idx="96">
                  <c:v>58.203538841137615</c:v>
                </c:pt>
                <c:pt idx="97">
                  <c:v>35.535277537959466</c:v>
                </c:pt>
                <c:pt idx="98">
                  <c:v>60.106505609388861</c:v>
                </c:pt>
                <c:pt idx="99">
                  <c:v>20.632880212505864</c:v>
                </c:pt>
                <c:pt idx="100">
                  <c:v>65.629660808421406</c:v>
                </c:pt>
                <c:pt idx="101">
                  <c:v>12.114506253519698</c:v>
                </c:pt>
                <c:pt idx="102">
                  <c:v>11.801055693859309</c:v>
                </c:pt>
                <c:pt idx="103">
                  <c:v>42.386301655972403</c:v>
                </c:pt>
                <c:pt idx="104">
                  <c:v>4.5112566469333535</c:v>
                </c:pt>
                <c:pt idx="105">
                  <c:v>72.359280372093238</c:v>
                </c:pt>
                <c:pt idx="106">
                  <c:v>73.751784171994572</c:v>
                </c:pt>
                <c:pt idx="107">
                  <c:v>11.582581790641211</c:v>
                </c:pt>
                <c:pt idx="108">
                  <c:v>9.206469317437536</c:v>
                </c:pt>
                <c:pt idx="109">
                  <c:v>77.745170914076112</c:v>
                </c:pt>
                <c:pt idx="110">
                  <c:v>20.229916120307252</c:v>
                </c:pt>
                <c:pt idx="111">
                  <c:v>6.1751407558869209</c:v>
                </c:pt>
                <c:pt idx="112">
                  <c:v>1.1154132236461962</c:v>
                </c:pt>
                <c:pt idx="113">
                  <c:v>26.946684340099829</c:v>
                </c:pt>
                <c:pt idx="114">
                  <c:v>58.873015878895913</c:v>
                </c:pt>
                <c:pt idx="115">
                  <c:v>0.10892033324027829</c:v>
                </c:pt>
                <c:pt idx="116">
                  <c:v>46.845740060295014</c:v>
                </c:pt>
                <c:pt idx="117">
                  <c:v>37.422702280730007</c:v>
                </c:pt>
                <c:pt idx="118">
                  <c:v>60.128502571501663</c:v>
                </c:pt>
                <c:pt idx="119">
                  <c:v>28.345679541030673</c:v>
                </c:pt>
                <c:pt idx="120">
                  <c:v>84.376696740309598</c:v>
                </c:pt>
                <c:pt idx="121">
                  <c:v>88.049244669381139</c:v>
                </c:pt>
                <c:pt idx="122">
                  <c:v>77.097164990295838</c:v>
                </c:pt>
                <c:pt idx="123">
                  <c:v>63.882001530014847</c:v>
                </c:pt>
                <c:pt idx="124">
                  <c:v>16.267897112056747</c:v>
                </c:pt>
                <c:pt idx="125">
                  <c:v>2.2283414897038227</c:v>
                </c:pt>
                <c:pt idx="126">
                  <c:v>21.096659320704781</c:v>
                </c:pt>
                <c:pt idx="127">
                  <c:v>43.491198621373911</c:v>
                </c:pt>
                <c:pt idx="128">
                  <c:v>13.301844718024256</c:v>
                </c:pt>
                <c:pt idx="129">
                  <c:v>10.200751146284338</c:v>
                </c:pt>
                <c:pt idx="130">
                  <c:v>22.83897209299489</c:v>
                </c:pt>
                <c:pt idx="131">
                  <c:v>50.633472243158572</c:v>
                </c:pt>
                <c:pt idx="132">
                  <c:v>49.508063222506983</c:v>
                </c:pt>
                <c:pt idx="133">
                  <c:v>16.859838141537207</c:v>
                </c:pt>
                <c:pt idx="134">
                  <c:v>13.962798150713585</c:v>
                </c:pt>
                <c:pt idx="135">
                  <c:v>68.195441034769118</c:v>
                </c:pt>
                <c:pt idx="136">
                  <c:v>34.257194925735497</c:v>
                </c:pt>
                <c:pt idx="137">
                  <c:v>70.961153449634097</c:v>
                </c:pt>
                <c:pt idx="139">
                  <c:v>6.1250420005594535</c:v>
                </c:pt>
                <c:pt idx="140">
                  <c:v>51.839187648913274</c:v>
                </c:pt>
                <c:pt idx="141">
                  <c:v>1.4393903733979228</c:v>
                </c:pt>
                <c:pt idx="142">
                  <c:v>42.136688789889355</c:v>
                </c:pt>
                <c:pt idx="143">
                  <c:v>6.9760634668687889</c:v>
                </c:pt>
                <c:pt idx="144">
                  <c:v>6.2587957977625424</c:v>
                </c:pt>
              </c:numCache>
            </c:numRef>
          </c:xVal>
          <c:yVal>
            <c:numRef>
              <c:f>Regress2!$F$2:$F$146</c:f>
              <c:numCache>
                <c:formatCode>0.0</c:formatCode>
                <c:ptCount val="145"/>
                <c:pt idx="0">
                  <c:v>7.2442275156033524</c:v>
                </c:pt>
                <c:pt idx="1">
                  <c:v>8.6106835345035755</c:v>
                </c:pt>
                <c:pt idx="2">
                  <c:v>9.1474005722023097</c:v>
                </c:pt>
                <c:pt idx="3">
                  <c:v>8.8522358352278729</c:v>
                </c:pt>
                <c:pt idx="4">
                  <c:v>10.675907913990581</c:v>
                </c:pt>
                <c:pt idx="5">
                  <c:v>10.694215061434928</c:v>
                </c:pt>
                <c:pt idx="6">
                  <c:v>9.1269587630371163</c:v>
                </c:pt>
                <c:pt idx="7">
                  <c:v>6.3279367837291947</c:v>
                </c:pt>
                <c:pt idx="8">
                  <c:v>10.600875727353317</c:v>
                </c:pt>
                <c:pt idx="9">
                  <c:v>7.3588308983423492</c:v>
                </c:pt>
                <c:pt idx="10">
                  <c:v>7.3198649298089675</c:v>
                </c:pt>
                <c:pt idx="11">
                  <c:v>7.6353038862594147</c:v>
                </c:pt>
                <c:pt idx="12">
                  <c:v>9.6414732268329182</c:v>
                </c:pt>
                <c:pt idx="13">
                  <c:v>9.6303656314156658</c:v>
                </c:pt>
                <c:pt idx="14">
                  <c:v>8.5091610197189738</c:v>
                </c:pt>
                <c:pt idx="15">
                  <c:v>9.3690520631310044</c:v>
                </c:pt>
                <c:pt idx="16">
                  <c:v>8.7498909555352586</c:v>
                </c:pt>
                <c:pt idx="17">
                  <c:v>9.672815734801123</c:v>
                </c:pt>
                <c:pt idx="18">
                  <c:v>10.657964988247679</c:v>
                </c:pt>
                <c:pt idx="19">
                  <c:v>10.937383526484547</c:v>
                </c:pt>
                <c:pt idx="20">
                  <c:v>9.9669317250926621</c:v>
                </c:pt>
                <c:pt idx="21">
                  <c:v>9.1116243990370229</c:v>
                </c:pt>
                <c:pt idx="22">
                  <c:v>7.5806997522245725</c:v>
                </c:pt>
                <c:pt idx="23">
                  <c:v>7.7493224646603638</c:v>
                </c:pt>
                <c:pt idx="24">
                  <c:v>8.1633713164599122</c:v>
                </c:pt>
                <c:pt idx="25">
                  <c:v>9.2212803120145139</c:v>
                </c:pt>
                <c:pt idx="26">
                  <c:v>7.1147694483664576</c:v>
                </c:pt>
                <c:pt idx="27">
                  <c:v>8.3756296270944528</c:v>
                </c:pt>
                <c:pt idx="28">
                  <c:v>9.4398635302544314</c:v>
                </c:pt>
                <c:pt idx="29">
                  <c:v>10.288749953326773</c:v>
                </c:pt>
                <c:pt idx="30">
                  <c:v>10.114963298982655</c:v>
                </c:pt>
                <c:pt idx="31">
                  <c:v>10.64280241394108</c:v>
                </c:pt>
                <c:pt idx="32">
                  <c:v>10.67683127509035</c:v>
                </c:pt>
                <c:pt idx="33">
                  <c:v>9.1921764013485117</c:v>
                </c:pt>
                <c:pt idx="34">
                  <c:v>9.179881164491464</c:v>
                </c:pt>
                <c:pt idx="35">
                  <c:v>8.8008672424704759</c:v>
                </c:pt>
                <c:pt idx="36">
                  <c:v>6.3279367837291947</c:v>
                </c:pt>
                <c:pt idx="37">
                  <c:v>10.383441512635049</c:v>
                </c:pt>
                <c:pt idx="38">
                  <c:v>10.000160439796389</c:v>
                </c:pt>
                <c:pt idx="39">
                  <c:v>7.0387835413885416</c:v>
                </c:pt>
                <c:pt idx="40">
                  <c:v>10.561784455660336</c:v>
                </c:pt>
                <c:pt idx="41">
                  <c:v>8.4929004988472023</c:v>
                </c:pt>
                <c:pt idx="42">
                  <c:v>10.511076844734419</c:v>
                </c:pt>
                <c:pt idx="43">
                  <c:v>9.5673152709239204</c:v>
                </c:pt>
                <c:pt idx="44">
                  <c:v>10.515424677670532</c:v>
                </c:pt>
                <c:pt idx="45">
                  <c:v>8.675904882571059</c:v>
                </c:pt>
                <c:pt idx="46">
                  <c:v>7.5704432520573786</c:v>
                </c:pt>
                <c:pt idx="47">
                  <c:v>6.8875525716646155</c:v>
                </c:pt>
                <c:pt idx="48">
                  <c:v>7.5283317667072414</c:v>
                </c:pt>
                <c:pt idx="49">
                  <c:v>7.0817085861055764</c:v>
                </c:pt>
                <c:pt idx="50">
                  <c:v>9.8458584396994908</c:v>
                </c:pt>
                <c:pt idx="51">
                  <c:v>10.144863872111388</c:v>
                </c:pt>
                <c:pt idx="52">
                  <c:v>8.5151911887455629</c:v>
                </c:pt>
                <c:pt idx="53">
                  <c:v>8.1315307106042525</c:v>
                </c:pt>
                <c:pt idx="54">
                  <c:v>8.2480057016006061</c:v>
                </c:pt>
                <c:pt idx="55">
                  <c:v>9.8914149713018595</c:v>
                </c:pt>
                <c:pt idx="56">
                  <c:v>7.1228666585990759</c:v>
                </c:pt>
                <c:pt idx="57">
                  <c:v>9.9383719543896216</c:v>
                </c:pt>
                <c:pt idx="58">
                  <c:v>8.478452363099807</c:v>
                </c:pt>
                <c:pt idx="59">
                  <c:v>8.2532276455817719</c:v>
                </c:pt>
                <c:pt idx="60">
                  <c:v>10.487656570526346</c:v>
                </c:pt>
                <c:pt idx="61">
                  <c:v>8.3663703016816537</c:v>
                </c:pt>
                <c:pt idx="62">
                  <c:v>10.242456669355937</c:v>
                </c:pt>
                <c:pt idx="63">
                  <c:v>10.400315666658265</c:v>
                </c:pt>
                <c:pt idx="64">
                  <c:v>8.7209500289302539</c:v>
                </c:pt>
                <c:pt idx="65">
                  <c:v>10.49929750020712</c:v>
                </c:pt>
                <c:pt idx="66">
                  <c:v>9.3959897188628254</c:v>
                </c:pt>
                <c:pt idx="67">
                  <c:v>7.4730690880322062</c:v>
                </c:pt>
                <c:pt idx="68">
                  <c:v>7.7231200922663312</c:v>
                </c:pt>
                <c:pt idx="69">
                  <c:v>7.7664168980196555</c:v>
                </c:pt>
                <c:pt idx="70">
                  <c:v>10.340774272967259</c:v>
                </c:pt>
                <c:pt idx="71">
                  <c:v>7.9120568881790057</c:v>
                </c:pt>
                <c:pt idx="72">
                  <c:v>9.5749834855640916</c:v>
                </c:pt>
                <c:pt idx="73">
                  <c:v>6.3969296552161463</c:v>
                </c:pt>
                <c:pt idx="74">
                  <c:v>8.7193173755063711</c:v>
                </c:pt>
                <c:pt idx="75">
                  <c:v>7.7007477945118055</c:v>
                </c:pt>
                <c:pt idx="76">
                  <c:v>10.032759888240276</c:v>
                </c:pt>
                <c:pt idx="77">
                  <c:v>11.085061361918576</c:v>
                </c:pt>
                <c:pt idx="78">
                  <c:v>9.9532296444309427</c:v>
                </c:pt>
                <c:pt idx="79">
                  <c:v>8.5330665405725199</c:v>
                </c:pt>
                <c:pt idx="80">
                  <c:v>8.414052432496721</c:v>
                </c:pt>
                <c:pt idx="81">
                  <c:v>6.856461984594592</c:v>
                </c:pt>
                <c:pt idx="82">
                  <c:v>9.707472668610162</c:v>
                </c:pt>
                <c:pt idx="83">
                  <c:v>9.3561708201877227</c:v>
                </c:pt>
                <c:pt idx="84">
                  <c:v>7.0561752841004095</c:v>
                </c:pt>
                <c:pt idx="85">
                  <c:v>9.5418000667738401</c:v>
                </c:pt>
                <c:pt idx="86">
                  <c:v>8.5369958187124197</c:v>
                </c:pt>
                <c:pt idx="87">
                  <c:v>6.9275579062783104</c:v>
                </c:pt>
                <c:pt idx="88">
                  <c:v>7.8320141805054675</c:v>
                </c:pt>
                <c:pt idx="89">
                  <c:v>9.6690302413216553</c:v>
                </c:pt>
                <c:pt idx="90">
                  <c:v>6.7799219074722519</c:v>
                </c:pt>
                <c:pt idx="91">
                  <c:v>9.712932190815069</c:v>
                </c:pt>
                <c:pt idx="92">
                  <c:v>8.9078830139422589</c:v>
                </c:pt>
                <c:pt idx="93">
                  <c:v>6.476972362889688</c:v>
                </c:pt>
                <c:pt idx="94">
                  <c:v>7.7915228191507317</c:v>
                </c:pt>
                <c:pt idx="95">
                  <c:v>8.2839993042485229</c:v>
                </c:pt>
                <c:pt idx="96">
                  <c:v>10.683271039755621</c:v>
                </c:pt>
                <c:pt idx="97">
                  <c:v>11.111850705163349</c:v>
                </c:pt>
                <c:pt idx="98">
                  <c:v>7.3132203870903014</c:v>
                </c:pt>
                <c:pt idx="99">
                  <c:v>10.307618437631151</c:v>
                </c:pt>
                <c:pt idx="100">
                  <c:v>8.0163178985034147</c:v>
                </c:pt>
                <c:pt idx="101">
                  <c:v>9.7886377108571789</c:v>
                </c:pt>
                <c:pt idx="102">
                  <c:v>9.234056898593499</c:v>
                </c:pt>
                <c:pt idx="103">
                  <c:v>8.3893598199063693</c:v>
                </c:pt>
                <c:pt idx="104">
                  <c:v>7.9302062066846881</c:v>
                </c:pt>
                <c:pt idx="105">
                  <c:v>9.9603403641289212</c:v>
                </c:pt>
                <c:pt idx="106">
                  <c:v>10.117388522483401</c:v>
                </c:pt>
                <c:pt idx="107">
                  <c:v>8.6323059985167436</c:v>
                </c:pt>
                <c:pt idx="108">
                  <c:v>11.305901295535911</c:v>
                </c:pt>
                <c:pt idx="109">
                  <c:v>9.6995336956150595</c:v>
                </c:pt>
                <c:pt idx="110">
                  <c:v>10.031000872835088</c:v>
                </c:pt>
                <c:pt idx="111">
                  <c:v>10.324826009800583</c:v>
                </c:pt>
                <c:pt idx="112">
                  <c:v>7.6157910720358295</c:v>
                </c:pt>
                <c:pt idx="113">
                  <c:v>7.5600804650218274</c:v>
                </c:pt>
                <c:pt idx="114">
                  <c:v>11.020267145159679</c:v>
                </c:pt>
                <c:pt idx="115">
                  <c:v>7.6824824465345056</c:v>
                </c:pt>
                <c:pt idx="116">
                  <c:v>7.2152399787300965</c:v>
                </c:pt>
                <c:pt idx="117">
                  <c:v>8.8261473991435597</c:v>
                </c:pt>
                <c:pt idx="118">
                  <c:v>9.3218817467090904</c:v>
                </c:pt>
                <c:pt idx="119">
                  <c:v>9.0478214424783907</c:v>
                </c:pt>
                <c:pt idx="120">
                  <c:v>10.117388522483401</c:v>
                </c:pt>
                <c:pt idx="121">
                  <c:v>10.212441760263449</c:v>
                </c:pt>
                <c:pt idx="122">
                  <c:v>10.695348206032103</c:v>
                </c:pt>
                <c:pt idx="123">
                  <c:v>8.4846699997106771</c:v>
                </c:pt>
                <c:pt idx="124">
                  <c:v>8.5564139045695224</c:v>
                </c:pt>
                <c:pt idx="125">
                  <c:v>7.1853870155804165</c:v>
                </c:pt>
                <c:pt idx="126">
                  <c:v>6.8243736700430855</c:v>
                </c:pt>
                <c:pt idx="127">
                  <c:v>9.1516513756275035</c:v>
                </c:pt>
                <c:pt idx="128">
                  <c:v>7.7052624748663332</c:v>
                </c:pt>
                <c:pt idx="129">
                  <c:v>9.1736763876045906</c:v>
                </c:pt>
                <c:pt idx="130">
                  <c:v>10.016816237843141</c:v>
                </c:pt>
                <c:pt idx="131">
                  <c:v>9.1442005694716286</c:v>
                </c:pt>
                <c:pt idx="132">
                  <c:v>9.8086272715121687</c:v>
                </c:pt>
                <c:pt idx="133">
                  <c:v>7.3714892952142819</c:v>
                </c:pt>
                <c:pt idx="134">
                  <c:v>7.0387835413885416</c:v>
                </c:pt>
                <c:pt idx="135">
                  <c:v>8.8956296271364828</c:v>
                </c:pt>
                <c:pt idx="136">
                  <c:v>9.6531012648280505</c:v>
                </c:pt>
                <c:pt idx="137">
                  <c:v>10.831904464208121</c:v>
                </c:pt>
                <c:pt idx="138">
                  <c:v>8.229511118964453</c:v>
                </c:pt>
                <c:pt idx="139">
                  <c:v>9.4856967947373381</c:v>
                </c:pt>
                <c:pt idx="140">
                  <c:v>8.1432267503674449</c:v>
                </c:pt>
                <c:pt idx="141">
                  <c:v>7.7621706071381977</c:v>
                </c:pt>
                <c:pt idx="142">
                  <c:v>9.3227758013059727</c:v>
                </c:pt>
                <c:pt idx="143">
                  <c:v>5.9135030056382734</c:v>
                </c:pt>
                <c:pt idx="144">
                  <c:v>7.3901814282264251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628032"/>
        <c:axId val="362623720"/>
      </c:scatterChart>
      <c:valAx>
        <c:axId val="362628032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2623720"/>
        <c:crosses val="autoZero"/>
        <c:crossBetween val="midCat"/>
      </c:valAx>
      <c:valAx>
        <c:axId val="362623720"/>
        <c:scaling>
          <c:orientation val="minMax"/>
          <c:min val="5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626280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817633906872749E-2"/>
          <c:y val="3.1154032854444458E-2"/>
          <c:w val="0.92489841547584328"/>
          <c:h val="0.87589160583062653"/>
        </c:manualLayout>
      </c:layout>
      <c:lineChart>
        <c:grouping val="standard"/>
        <c:varyColors val="0"/>
        <c:ser>
          <c:idx val="0"/>
          <c:order val="0"/>
          <c:tx>
            <c:strRef>
              <c:f>Sheet2!#REF!</c:f>
              <c:strCache>
                <c:ptCount val="1"/>
                <c:pt idx="0">
                  <c:v>#REF!</c:v>
                </c:pt>
              </c:strCache>
            </c:strRef>
          </c:tx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Sheet2!$A$2</c:f>
              <c:strCache>
                <c:ptCount val="1"/>
                <c:pt idx="0">
                  <c:v>East Asia &amp; Pacific (all income levels)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Sheet2!$B$2:$AZ$2</c:f>
              <c:numCache>
                <c:formatCode>General</c:formatCode>
                <c:ptCount val="51"/>
                <c:pt idx="2">
                  <c:v>54.300323176599321</c:v>
                </c:pt>
                <c:pt idx="3">
                  <c:v>56.912974609901582</c:v>
                </c:pt>
                <c:pt idx="4">
                  <c:v>58.182958968212631</c:v>
                </c:pt>
                <c:pt idx="5">
                  <c:v>57.300013308266045</c:v>
                </c:pt>
                <c:pt idx="6">
                  <c:v>59.147156666861832</c:v>
                </c:pt>
                <c:pt idx="7">
                  <c:v>59.988286357933667</c:v>
                </c:pt>
                <c:pt idx="8">
                  <c:v>61.3023061539159</c:v>
                </c:pt>
                <c:pt idx="9">
                  <c:v>63.356131033543974</c:v>
                </c:pt>
                <c:pt idx="22">
                  <c:v>63.663178748009379</c:v>
                </c:pt>
                <c:pt idx="23">
                  <c:v>58.014200937063627</c:v>
                </c:pt>
                <c:pt idx="24">
                  <c:v>60.636090757463478</c:v>
                </c:pt>
                <c:pt idx="25">
                  <c:v>70.328912039581283</c:v>
                </c:pt>
                <c:pt idx="26">
                  <c:v>73.462882908413889</c:v>
                </c:pt>
                <c:pt idx="27">
                  <c:v>76.169170303157003</c:v>
                </c:pt>
                <c:pt idx="28">
                  <c:v>77.436943179310774</c:v>
                </c:pt>
                <c:pt idx="29">
                  <c:v>79.544040023404023</c:v>
                </c:pt>
                <c:pt idx="30">
                  <c:v>80.650313539806618</c:v>
                </c:pt>
                <c:pt idx="31">
                  <c:v>82.066036448861908</c:v>
                </c:pt>
                <c:pt idx="32">
                  <c:v>83.196290418376179</c:v>
                </c:pt>
                <c:pt idx="33">
                  <c:v>83.955541677271341</c:v>
                </c:pt>
                <c:pt idx="34">
                  <c:v>84.397037794566799</c:v>
                </c:pt>
                <c:pt idx="35">
                  <c:v>83.796554816182933</c:v>
                </c:pt>
                <c:pt idx="36">
                  <c:v>84.793647253604803</c:v>
                </c:pt>
                <c:pt idx="37">
                  <c:v>85.899292999381899</c:v>
                </c:pt>
                <c:pt idx="38">
                  <c:v>85.656397262904193</c:v>
                </c:pt>
                <c:pt idx="39">
                  <c:v>85.180253308586572</c:v>
                </c:pt>
                <c:pt idx="40">
                  <c:v>85.603527697989122</c:v>
                </c:pt>
                <c:pt idx="41">
                  <c:v>85.374343348964445</c:v>
                </c:pt>
                <c:pt idx="42">
                  <c:v>85.248199553165392</c:v>
                </c:pt>
                <c:pt idx="43">
                  <c:v>84.705113019429618</c:v>
                </c:pt>
                <c:pt idx="44">
                  <c:v>83.812042166805256</c:v>
                </c:pt>
                <c:pt idx="45">
                  <c:v>83.191753933355116</c:v>
                </c:pt>
                <c:pt idx="46">
                  <c:v>80.476137058618335</c:v>
                </c:pt>
                <c:pt idx="47">
                  <c:v>81.585408006010368</c:v>
                </c:pt>
                <c:pt idx="48">
                  <c:v>79.968702689328396</c:v>
                </c:pt>
                <c:pt idx="49">
                  <c:v>77.905507509740588</c:v>
                </c:pt>
                <c:pt idx="50">
                  <c:v>78.437567281141298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Sheet2!$A$3</c:f>
              <c:strCache>
                <c:ptCount val="1"/>
                <c:pt idx="0">
                  <c:v>Europe &amp; Central Asia (all income levels)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Sheet2!$B$3:$AZ$3</c:f>
              <c:numCache>
                <c:formatCode>General</c:formatCode>
                <c:ptCount val="51"/>
                <c:pt idx="0">
                  <c:v>74.214068580471789</c:v>
                </c:pt>
                <c:pt idx="1">
                  <c:v>68.250517579075449</c:v>
                </c:pt>
                <c:pt idx="2">
                  <c:v>68.212463186092307</c:v>
                </c:pt>
                <c:pt idx="3">
                  <c:v>68.623489961772989</c:v>
                </c:pt>
                <c:pt idx="4">
                  <c:v>70.281506678358539</c:v>
                </c:pt>
                <c:pt idx="5">
                  <c:v>70.115371605372871</c:v>
                </c:pt>
                <c:pt idx="6">
                  <c:v>70.563555400958876</c:v>
                </c:pt>
                <c:pt idx="7">
                  <c:v>71.602468069221388</c:v>
                </c:pt>
                <c:pt idx="8">
                  <c:v>71.728119669648891</c:v>
                </c:pt>
                <c:pt idx="9">
                  <c:v>75.082068636909668</c:v>
                </c:pt>
                <c:pt idx="10">
                  <c:v>73.650355046908572</c:v>
                </c:pt>
                <c:pt idx="11">
                  <c:v>72.929357547138565</c:v>
                </c:pt>
                <c:pt idx="12">
                  <c:v>72.535419919441466</c:v>
                </c:pt>
                <c:pt idx="13">
                  <c:v>73.702535514886904</c:v>
                </c:pt>
                <c:pt idx="14">
                  <c:v>74.509995447943041</c:v>
                </c:pt>
                <c:pt idx="15">
                  <c:v>74.280676502722685</c:v>
                </c:pt>
                <c:pt idx="16">
                  <c:v>74.736133079587759</c:v>
                </c:pt>
                <c:pt idx="17">
                  <c:v>73.325573472057684</c:v>
                </c:pt>
                <c:pt idx="18">
                  <c:v>71.751868246377057</c:v>
                </c:pt>
                <c:pt idx="19">
                  <c:v>71.026938885565229</c:v>
                </c:pt>
                <c:pt idx="20">
                  <c:v>71.727953208561814</c:v>
                </c:pt>
                <c:pt idx="21">
                  <c:v>71.511186587393468</c:v>
                </c:pt>
                <c:pt idx="22">
                  <c:v>71.593320192105907</c:v>
                </c:pt>
                <c:pt idx="23">
                  <c:v>73.17756422392533</c:v>
                </c:pt>
                <c:pt idx="24">
                  <c:v>77.064168170374842</c:v>
                </c:pt>
                <c:pt idx="25">
                  <c:v>77.660406003524699</c:v>
                </c:pt>
                <c:pt idx="26">
                  <c:v>77.633050386460198</c:v>
                </c:pt>
                <c:pt idx="27">
                  <c:v>77.120300357665599</c:v>
                </c:pt>
                <c:pt idx="28">
                  <c:v>77.700891798093565</c:v>
                </c:pt>
                <c:pt idx="29">
                  <c:v>77.707709378705459</c:v>
                </c:pt>
                <c:pt idx="30">
                  <c:v>77.689894750945768</c:v>
                </c:pt>
                <c:pt idx="31">
                  <c:v>76.713668572827089</c:v>
                </c:pt>
                <c:pt idx="32">
                  <c:v>77.497008233741653</c:v>
                </c:pt>
                <c:pt idx="33">
                  <c:v>78.244047899299133</c:v>
                </c:pt>
                <c:pt idx="34">
                  <c:v>75.194864669314512</c:v>
                </c:pt>
                <c:pt idx="35">
                  <c:v>75.98965120403814</c:v>
                </c:pt>
                <c:pt idx="36">
                  <c:v>77.906897581152109</c:v>
                </c:pt>
                <c:pt idx="37">
                  <c:v>77.658039900311564</c:v>
                </c:pt>
                <c:pt idx="38">
                  <c:v>74.401594184464017</c:v>
                </c:pt>
                <c:pt idx="39">
                  <c:v>75.05540176998079</c:v>
                </c:pt>
                <c:pt idx="40">
                  <c:v>75.482998131616341</c:v>
                </c:pt>
                <c:pt idx="41">
                  <c:v>74.975630178617664</c:v>
                </c:pt>
                <c:pt idx="42">
                  <c:v>74.704838830594156</c:v>
                </c:pt>
                <c:pt idx="43">
                  <c:v>74.299268869960144</c:v>
                </c:pt>
                <c:pt idx="44">
                  <c:v>73.400331468476537</c:v>
                </c:pt>
                <c:pt idx="45">
                  <c:v>72.94207055877142</c:v>
                </c:pt>
                <c:pt idx="46">
                  <c:v>71.241441155781288</c:v>
                </c:pt>
                <c:pt idx="47">
                  <c:v>71.587796205604405</c:v>
                </c:pt>
                <c:pt idx="48">
                  <c:v>70.976259579002061</c:v>
                </c:pt>
                <c:pt idx="49">
                  <c:v>70.998742458320422</c:v>
                </c:pt>
                <c:pt idx="50">
                  <c:v>69.910762926385999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Sheet2!$A$4</c:f>
              <c:strCache>
                <c:ptCount val="1"/>
                <c:pt idx="0">
                  <c:v>Latin America &amp; Caribbean (all income levels)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Sheet2!$B$4:$AZ$4</c:f>
              <c:numCache>
                <c:formatCode>General</c:formatCode>
                <c:ptCount val="51"/>
                <c:pt idx="0">
                  <c:v>7.9638996754718505</c:v>
                </c:pt>
                <c:pt idx="1">
                  <c:v>7.9885215893613548</c:v>
                </c:pt>
                <c:pt idx="2">
                  <c:v>9.1114466218511527</c:v>
                </c:pt>
                <c:pt idx="3">
                  <c:v>9.7006465492195062</c:v>
                </c:pt>
                <c:pt idx="4">
                  <c:v>10.81493120736738</c:v>
                </c:pt>
                <c:pt idx="5">
                  <c:v>11.436886339369648</c:v>
                </c:pt>
                <c:pt idx="6">
                  <c:v>12.088316113457569</c:v>
                </c:pt>
                <c:pt idx="7">
                  <c:v>14.681333793087502</c:v>
                </c:pt>
                <c:pt idx="8">
                  <c:v>18.352970134034848</c:v>
                </c:pt>
                <c:pt idx="9">
                  <c:v>20.945539836536614</c:v>
                </c:pt>
                <c:pt idx="10">
                  <c:v>21.332346554906945</c:v>
                </c:pt>
                <c:pt idx="11">
                  <c:v>24.21695767517879</c:v>
                </c:pt>
                <c:pt idx="12">
                  <c:v>23.931460013394027</c:v>
                </c:pt>
                <c:pt idx="13">
                  <c:v>21.761302402476019</c:v>
                </c:pt>
                <c:pt idx="14">
                  <c:v>20.928471828537305</c:v>
                </c:pt>
                <c:pt idx="15">
                  <c:v>20.268722814538776</c:v>
                </c:pt>
                <c:pt idx="16">
                  <c:v>22.028946871057006</c:v>
                </c:pt>
                <c:pt idx="17">
                  <c:v>21.105894551030808</c:v>
                </c:pt>
                <c:pt idx="18">
                  <c:v>17.64087815716934</c:v>
                </c:pt>
                <c:pt idx="19">
                  <c:v>17.540030642121447</c:v>
                </c:pt>
                <c:pt idx="20">
                  <c:v>17.019653538742173</c:v>
                </c:pt>
                <c:pt idx="21">
                  <c:v>21.346579563170895</c:v>
                </c:pt>
                <c:pt idx="22">
                  <c:v>22.672127950797947</c:v>
                </c:pt>
                <c:pt idx="23">
                  <c:v>25.119731544673382</c:v>
                </c:pt>
                <c:pt idx="24">
                  <c:v>33.331668406998993</c:v>
                </c:pt>
                <c:pt idx="25">
                  <c:v>31.64069830192032</c:v>
                </c:pt>
                <c:pt idx="26">
                  <c:v>35.551324596559304</c:v>
                </c:pt>
                <c:pt idx="27">
                  <c:v>36.483667213960963</c:v>
                </c:pt>
                <c:pt idx="28">
                  <c:v>34.929149220104186</c:v>
                </c:pt>
                <c:pt idx="29">
                  <c:v>38.614807241819953</c:v>
                </c:pt>
                <c:pt idx="30">
                  <c:v>47.122514334150338</c:v>
                </c:pt>
                <c:pt idx="31">
                  <c:v>50.052873367230283</c:v>
                </c:pt>
                <c:pt idx="32">
                  <c:v>50.532006842973736</c:v>
                </c:pt>
                <c:pt idx="33">
                  <c:v>50.006148051348205</c:v>
                </c:pt>
                <c:pt idx="34">
                  <c:v>49.158525125147754</c:v>
                </c:pt>
                <c:pt idx="35">
                  <c:v>50.755648553077116</c:v>
                </c:pt>
                <c:pt idx="36">
                  <c:v>54.212029259087238</c:v>
                </c:pt>
                <c:pt idx="37">
                  <c:v>53.127204053411148</c:v>
                </c:pt>
                <c:pt idx="38">
                  <c:v>52.608926440479607</c:v>
                </c:pt>
                <c:pt idx="39">
                  <c:v>53.081466064243784</c:v>
                </c:pt>
                <c:pt idx="40">
                  <c:v>52.502080924661414</c:v>
                </c:pt>
                <c:pt idx="41">
                  <c:v>51.248498674291262</c:v>
                </c:pt>
                <c:pt idx="42">
                  <c:v>50.767022352254088</c:v>
                </c:pt>
                <c:pt idx="43">
                  <c:v>49.675694672802258</c:v>
                </c:pt>
                <c:pt idx="44">
                  <c:v>48.069971619895433</c:v>
                </c:pt>
                <c:pt idx="45">
                  <c:v>50.640928312091468</c:v>
                </c:pt>
                <c:pt idx="46">
                  <c:v>46.070908965487895</c:v>
                </c:pt>
                <c:pt idx="47">
                  <c:v>44.941150698090347</c:v>
                </c:pt>
                <c:pt idx="48">
                  <c:v>44.635550170040069</c:v>
                </c:pt>
                <c:pt idx="49">
                  <c:v>43.367786191890097</c:v>
                </c:pt>
                <c:pt idx="50">
                  <c:v>48.585116403794622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Sheet2!#REF!</c:f>
              <c:strCache>
                <c:ptCount val="1"/>
                <c:pt idx="0">
                  <c:v>#REF!</c:v>
                </c:pt>
              </c:strCache>
            </c:strRef>
          </c:tx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Sheet2!#REF!</c:f>
              <c:strCache>
                <c:ptCount val="1"/>
                <c:pt idx="0">
                  <c:v>#REF!</c:v>
                </c:pt>
              </c:strCache>
            </c:strRef>
          </c:tx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Sheet2!#REF!</c:f>
              <c:strCache>
                <c:ptCount val="1"/>
                <c:pt idx="0">
                  <c:v>#REF!</c:v>
                </c:pt>
              </c:strCache>
            </c:strRef>
          </c:tx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Sheet2!$A$5</c:f>
              <c:strCache>
                <c:ptCount val="1"/>
                <c:pt idx="0">
                  <c:v>Sub-Saharan Africa (all income levels)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Sheet2!$B$5:$AZ$5</c:f>
              <c:numCache>
                <c:formatCode>General</c:formatCode>
                <c:ptCount val="51"/>
                <c:pt idx="12">
                  <c:v>12.172972613398681</c:v>
                </c:pt>
                <c:pt idx="13">
                  <c:v>11.623382148424012</c:v>
                </c:pt>
                <c:pt idx="14">
                  <c:v>13.666438379105353</c:v>
                </c:pt>
                <c:pt idx="15">
                  <c:v>16.095470729420501</c:v>
                </c:pt>
                <c:pt idx="16">
                  <c:v>14.381097273482489</c:v>
                </c:pt>
                <c:pt idx="17">
                  <c:v>14.783856920072999</c:v>
                </c:pt>
                <c:pt idx="19">
                  <c:v>9.0204480182183069</c:v>
                </c:pt>
                <c:pt idx="21">
                  <c:v>8.7872873173401569</c:v>
                </c:pt>
                <c:pt idx="34">
                  <c:v>24.175952179562351</c:v>
                </c:pt>
                <c:pt idx="35">
                  <c:v>26.331528360877371</c:v>
                </c:pt>
                <c:pt idx="36">
                  <c:v>25.48753526195037</c:v>
                </c:pt>
                <c:pt idx="37">
                  <c:v>25.607954031383372</c:v>
                </c:pt>
                <c:pt idx="38">
                  <c:v>26.84504878730483</c:v>
                </c:pt>
                <c:pt idx="39">
                  <c:v>26.832898360718456</c:v>
                </c:pt>
                <c:pt idx="40">
                  <c:v>32.484739687660849</c:v>
                </c:pt>
                <c:pt idx="41">
                  <c:v>29.841928661159542</c:v>
                </c:pt>
                <c:pt idx="44">
                  <c:v>26.629828400113141</c:v>
                </c:pt>
                <c:pt idx="45">
                  <c:v>26.935154559326119</c:v>
                </c:pt>
                <c:pt idx="46">
                  <c:v>27.539098397967678</c:v>
                </c:pt>
                <c:pt idx="47">
                  <c:v>26.178276825684936</c:v>
                </c:pt>
                <c:pt idx="48">
                  <c:v>26.975240660444523</c:v>
                </c:pt>
                <c:pt idx="49">
                  <c:v>24.385820317124622</c:v>
                </c:pt>
                <c:pt idx="50">
                  <c:v>25.747469812674105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Sheet2!#REF!</c:f>
              <c:strCache>
                <c:ptCount val="1"/>
                <c:pt idx="0">
                  <c:v>#REF!</c:v>
                </c:pt>
              </c:strCache>
            </c:strRef>
          </c:tx>
          <c:marker>
            <c:symbol val="none"/>
          </c:marker>
          <c:cat>
            <c:strRef>
              <c:f>Sheet2!$B$1:$AZ$1</c:f>
              <c:strCache>
                <c:ptCount val="51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</c:strCache>
            </c:strRef>
          </c:cat>
          <c:val>
            <c:numRef>
              <c:f>Sheet2!#REF!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2625680"/>
        <c:axId val="362628424"/>
      </c:lineChart>
      <c:catAx>
        <c:axId val="362625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050"/>
            </a:pPr>
            <a:endParaRPr lang="en-US"/>
          </a:p>
        </c:txPr>
        <c:crossAx val="362628424"/>
        <c:crosses val="autoZero"/>
        <c:auto val="1"/>
        <c:lblAlgn val="ctr"/>
        <c:lblOffset val="100"/>
        <c:tickLblSkip val="2"/>
        <c:noMultiLvlLbl val="0"/>
      </c:catAx>
      <c:valAx>
        <c:axId val="362628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2625680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8"/>
        <c:delete val="1"/>
      </c:legendEntry>
      <c:layout>
        <c:manualLayout>
          <c:xMode val="edge"/>
          <c:yMode val="edge"/>
          <c:x val="5.2962962962962962E-2"/>
          <c:y val="2.2509021836899682E-2"/>
          <c:w val="0.37604938271604937"/>
          <c:h val="0.19174085161544627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E9F3D-6F51-4F68-8397-04F471CF7056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CAAA8-AA11-4D96-BEE3-61C184E57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5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97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94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23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20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43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43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11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70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41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4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67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69515-8B7C-4EA2-93E9-F81ED144669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Natural Resources: </a:t>
            </a:r>
            <a:br>
              <a:rPr lang="en-US" sz="4800" b="1" dirty="0" smtClean="0"/>
            </a:br>
            <a:r>
              <a:rPr lang="en-US" sz="4800" b="1" dirty="0" smtClean="0"/>
              <a:t>Nordic Lessons</a:t>
            </a:r>
            <a:endParaRPr lang="en-US" sz="4800" b="1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Subtitle 2"/>
          <p:cNvSpPr txBox="1">
            <a:spLocks/>
          </p:cNvSpPr>
          <p:nvPr/>
        </p:nvSpPr>
        <p:spPr>
          <a:xfrm>
            <a:off x="3131840" y="4268688"/>
            <a:ext cx="5256584" cy="1680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000" dirty="0" smtClean="0"/>
              <a:t>6th annual </a:t>
            </a:r>
            <a:r>
              <a:rPr lang="en-US" sz="2000" dirty="0" err="1" smtClean="0"/>
              <a:t>Gaidar</a:t>
            </a:r>
            <a:r>
              <a:rPr lang="en-US" sz="2000" dirty="0" smtClean="0"/>
              <a:t> Forum </a:t>
            </a:r>
            <a:br>
              <a:rPr lang="en-US" sz="2000" dirty="0" smtClean="0"/>
            </a:br>
            <a:r>
              <a:rPr lang="en-US" sz="2000" i="1" dirty="0" smtClean="0"/>
              <a:t>Russia and the World: New Dimensions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Russian Presidential Academy of National Economy and Public Administration</a:t>
            </a:r>
            <a:br>
              <a:rPr lang="en-US" sz="2000" dirty="0" smtClean="0"/>
            </a:br>
            <a:r>
              <a:rPr lang="en-US" sz="2000" dirty="0" smtClean="0"/>
              <a:t>Moscow 14-16 January 2015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golian Baiti" pitchFamily="66" charset="0"/>
              <a:ea typeface="+mn-ea"/>
              <a:cs typeface="Mongolian Baiti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138312" y="6093296"/>
            <a:ext cx="4241948" cy="510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is-IS" sz="24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Thorvaldur</a:t>
            </a:r>
            <a:r>
              <a:rPr lang="is-IS" sz="2400" dirty="0" smtClean="0">
                <a:latin typeface="+mj-lt"/>
                <a:cs typeface="Mongolian Baiti" pitchFamily="66" charset="0"/>
              </a:rPr>
              <a:t> </a:t>
            </a:r>
            <a:r>
              <a:rPr kumimoji="0" lang="is-I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Gylfason</a:t>
            </a:r>
            <a:endParaRPr kumimoji="0" lang="is-I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Sovereign Wealth Fund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From day one, Norway’s oil and gas reserves were defined by law as common property resources, clearly establishing the legal rights of the Norwegian people to the resource rents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On this legal basis, government has absorbed about 80% of the resource rent over the years</a:t>
            </a:r>
          </a:p>
          <a:p>
            <a:pPr>
              <a:spcBef>
                <a:spcPts val="0"/>
              </a:spcBef>
            </a:pPr>
            <a:r>
              <a:rPr kumimoji="1" lang="en-US" dirty="0" smtClean="0"/>
              <a:t>Oil Fund (Pension Fund): USD 850 billion</a:t>
            </a:r>
          </a:p>
          <a:p>
            <a:pPr lvl="1">
              <a:spcBef>
                <a:spcPts val="0"/>
              </a:spcBef>
            </a:pPr>
            <a:r>
              <a:rPr kumimoji="1"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Managed by independent Central Bank </a:t>
            </a:r>
          </a:p>
          <a:p>
            <a:pPr lvl="1">
              <a:spcBef>
                <a:spcPts val="0"/>
              </a:spcBef>
            </a:pPr>
            <a:r>
              <a:rPr kumimoji="1" lang="en-US" dirty="0" smtClean="0"/>
              <a:t>Norway resisted temptation to use too much of its oil wealth to meet current needs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Step by Step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No one-size-fits-all blueprint is available to guide resource-rich countries to a sustainable path of successful economic diversification from natural to human and social capital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blueprint exists for sequencing of actions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Better, perhaps, to seek path of least resistance and climb the ladder rim by rim by boosting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and investment, domestic and foreign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and infrastructure, including institutions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 rot="21420000">
            <a:off x="6998046" y="6101593"/>
            <a:ext cx="20393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The end</a:t>
            </a:r>
            <a:endParaRPr lang="en-US" sz="4800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Natural Resources in Nordic Countries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dirty="0" smtClean="0"/>
              <a:t>Finland, Iceland, Norway, and Sweden have all benefited from their natural resources</a:t>
            </a:r>
          </a:p>
          <a:p>
            <a:pPr lvl="1"/>
            <a:r>
              <a:rPr lang="en-US" dirty="0" smtClean="0"/>
              <a:t>Finland and Sweden outgrew their dependence on natural resources</a:t>
            </a:r>
          </a:p>
          <a:p>
            <a:pPr lvl="1"/>
            <a:r>
              <a:rPr lang="en-US" dirty="0" smtClean="0"/>
              <a:t>Norway has managed its oil exceptionally well</a:t>
            </a:r>
          </a:p>
          <a:p>
            <a:r>
              <a:rPr lang="en-US" dirty="0" smtClean="0"/>
              <a:t>Yet, what made the Nordics rich was not so much their natural resources as their use of human capital to harness their natural wealth</a:t>
            </a:r>
          </a:p>
          <a:p>
            <a:pPr lvl="1"/>
            <a:r>
              <a:rPr lang="en-US" dirty="0" smtClean="0"/>
              <a:t>Need to diversify by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converting natural resources into human resources and social capital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Nordic Countries </a:t>
            </a:r>
            <a:r>
              <a:rPr lang="en-US" sz="4000" b="1" dirty="0" smtClean="0"/>
              <a:t>Benefited from </a:t>
            </a:r>
            <a:br>
              <a:rPr lang="en-US" sz="4000" b="1" dirty="0" smtClean="0"/>
            </a:br>
            <a:r>
              <a:rPr lang="en-US" sz="4000" b="1" dirty="0" smtClean="0"/>
              <a:t>Double Diversity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Autofit/>
          </a:bodyPr>
          <a:lstStyle/>
          <a:p>
            <a:r>
              <a:rPr lang="en-US" dirty="0"/>
              <a:t>Economic </a:t>
            </a:r>
            <a:r>
              <a:rPr lang="en-US" dirty="0" smtClean="0"/>
              <a:t>diversification (acquired) </a:t>
            </a:r>
          </a:p>
          <a:p>
            <a:pPr lvl="1"/>
            <a:r>
              <a:rPr lang="en-US" dirty="0" smtClean="0"/>
              <a:t>Spurs growth by attracting </a:t>
            </a:r>
            <a:r>
              <a:rPr lang="en-US" dirty="0"/>
              <a:t>economic activity from excessive reliance on primary production in agriculture or </a:t>
            </a:r>
            <a:r>
              <a:rPr lang="en-US" dirty="0" smtClean="0"/>
              <a:t>natural-resource-based industries</a:t>
            </a:r>
          </a:p>
          <a:p>
            <a:r>
              <a:rPr lang="en-US" dirty="0" smtClean="0"/>
              <a:t>Political diversification (inherited from past)</a:t>
            </a:r>
          </a:p>
          <a:p>
            <a:pPr lvl="1"/>
            <a:r>
              <a:rPr lang="en-US" dirty="0" smtClean="0"/>
              <a:t>Spurs </a:t>
            </a:r>
            <a:r>
              <a:rPr lang="en-US" dirty="0"/>
              <a:t>growth </a:t>
            </a:r>
            <a:r>
              <a:rPr lang="en-US" dirty="0" smtClean="0"/>
              <a:t>by </a:t>
            </a:r>
            <a:r>
              <a:rPr lang="en-US" dirty="0"/>
              <a:t>redistributing political power from narrowly based ruling elites to the people, </a:t>
            </a:r>
            <a:r>
              <a:rPr lang="en-US" dirty="0" smtClean="0"/>
              <a:t>often replacing </a:t>
            </a:r>
            <a:r>
              <a:rPr lang="en-US" dirty="0"/>
              <a:t>an extended monopoly of </a:t>
            </a:r>
            <a:r>
              <a:rPr lang="en-US" dirty="0" smtClean="0"/>
              <a:t>power </a:t>
            </a:r>
            <a:r>
              <a:rPr lang="en-US" dirty="0"/>
              <a:t>by </a:t>
            </a:r>
            <a:r>
              <a:rPr lang="en-US" dirty="0" smtClean="0"/>
              <a:t>democracy, encouraging widely shared education</a:t>
            </a:r>
          </a:p>
          <a:p>
            <a:r>
              <a:rPr lang="en-US" dirty="0" smtClean="0"/>
              <a:t>Two sides of same coin: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Diversity pays 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Evidence: From Economic and Political Diversification to Growth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Diversification to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From Democracy to Growth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502807" y="3822840"/>
            <a:ext cx="373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GNI per capita 2012 (USD,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4048" y="6165304"/>
            <a:ext cx="3430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Democracy 1960-2012 (from -10 to 10)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3974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Manufactures exports 1962-2012  (% of total)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 rot="21442834">
            <a:off x="5491975" y="1454214"/>
            <a:ext cx="3186000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Note: Each dot represents a country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Progress of Democracy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Europe</a:t>
            </a:r>
          </a:p>
          <a:p>
            <a:pPr lvl="1"/>
            <a:r>
              <a:rPr lang="en-US" dirty="0" smtClean="0"/>
              <a:t>1943: Five democracies</a:t>
            </a:r>
          </a:p>
          <a:p>
            <a:pPr lvl="1"/>
            <a:r>
              <a:rPr lang="en-US" dirty="0" smtClean="0"/>
              <a:t>Now: Full house</a:t>
            </a:r>
          </a:p>
          <a:p>
            <a:r>
              <a:rPr lang="en-US" dirty="0" smtClean="0"/>
              <a:t>Africa</a:t>
            </a:r>
          </a:p>
          <a:p>
            <a:pPr lvl="1"/>
            <a:r>
              <a:rPr lang="en-US" dirty="0" smtClean="0"/>
              <a:t>1960-1990: Five or less democracies</a:t>
            </a:r>
          </a:p>
          <a:p>
            <a:pPr lvl="1"/>
            <a:r>
              <a:rPr lang="en-US" dirty="0" smtClean="0"/>
              <a:t>Now: 17 democracies</a:t>
            </a:r>
          </a:p>
          <a:p>
            <a:r>
              <a:rPr lang="en-US" dirty="0" smtClean="0"/>
              <a:t>South America (Spanish or Portuguese)</a:t>
            </a:r>
          </a:p>
          <a:p>
            <a:pPr lvl="1"/>
            <a:r>
              <a:rPr lang="en-US" dirty="0" smtClean="0"/>
              <a:t>1961: Three democracies out of ten</a:t>
            </a:r>
          </a:p>
          <a:p>
            <a:pPr lvl="1"/>
            <a:r>
              <a:rPr lang="en-US" dirty="0" smtClean="0"/>
              <a:t>Now: Eight out of ten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Progress of Diversification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248089" y="3215256"/>
            <a:ext cx="333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Manufactures exports (% of total)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6309320"/>
            <a:ext cx="3429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Bank, </a:t>
            </a:r>
            <a:r>
              <a:rPr lang="en-US" sz="1200" i="1" dirty="0" smtClean="0"/>
              <a:t>World Development Indicators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611560" y="1556792"/>
          <a:ext cx="837361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Risks Are Real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75040" cy="5141168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 seeking </a:t>
            </a:r>
            <a:r>
              <a:rPr lang="en-US" sz="2800" dirty="0" smtClean="0"/>
              <a:t>often results in conflict, corruption, economic stagnation, oppression, lack of democracy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Dutch disease </a:t>
            </a:r>
            <a:r>
              <a:rPr lang="en-US" sz="2800" dirty="0" smtClean="0"/>
              <a:t>through overvalued and volatile currencies tends to stifle exports like undervalued currencies simulate exports (e.g., China)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sense of security </a:t>
            </a:r>
            <a:r>
              <a:rPr lang="en-US" sz="2800" dirty="0" smtClean="0"/>
              <a:t>breeds neglect of human resources and social capital </a:t>
            </a:r>
            <a:r>
              <a:rPr lang="en-US" sz="2800" i="1" dirty="0" smtClean="0"/>
              <a:t>via</a:t>
            </a:r>
            <a:r>
              <a:rPr lang="en-US" sz="2800" dirty="0" smtClean="0"/>
              <a:t> education and institution building, including governance and democracy</a:t>
            </a:r>
            <a:endParaRPr lang="en-US" sz="2800" dirty="0"/>
          </a:p>
        </p:txBody>
      </p:sp>
      <p:pic>
        <p:nvPicPr>
          <p:cNvPr id="4" name="Picture 6" descr="Photograph:Vladimir Putin, 2005.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44215"/>
            <a:ext cx="2150269" cy="282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xtBox 4"/>
          <p:cNvSpPr txBox="1"/>
          <p:nvPr/>
        </p:nvSpPr>
        <p:spPr>
          <a:xfrm rot="21371166">
            <a:off x="6646064" y="3287631"/>
            <a:ext cx="2305170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“Our country is rich, but our people are poor.”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Natural Resources and Human Rights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Natural resources belong to the people …</a:t>
            </a:r>
          </a:p>
          <a:p>
            <a:pPr lvl="1"/>
            <a:r>
              <a:rPr lang="en-US" dirty="0" smtClean="0"/>
              <a:t>A people’s right to their natural resources is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right proclaimed in international law </a:t>
            </a:r>
            <a:r>
              <a:rPr lang="en-US" dirty="0" smtClean="0"/>
              <a:t>and enshrined in many national constitutions </a:t>
            </a:r>
            <a:endParaRPr lang="en-US" sz="3200" dirty="0" smtClean="0"/>
          </a:p>
          <a:p>
            <a:r>
              <a:rPr lang="en-US" dirty="0" smtClean="0"/>
              <a:t>… but they may challenge democracy</a:t>
            </a:r>
          </a:p>
          <a:p>
            <a:pPr lvl="1"/>
            <a:r>
              <a:rPr lang="en-US" dirty="0" smtClean="0"/>
              <a:t>Low taxes and generous transfers and subsidies, even if they amount to only a small fraction of each citizen’s fair share of the nation’s oil wealth, tend to weaken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popular demand for democracy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Democracy and Good Governance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80000"/>
            </a:pPr>
            <a:r>
              <a:rPr lang="en-US" dirty="0" smtClean="0"/>
              <a:t>Norway was a fully fledged democracy long before its oil discoveries</a:t>
            </a:r>
          </a:p>
          <a:p>
            <a:pPr lvl="1">
              <a:buSzPct val="80000"/>
            </a:pPr>
            <a:r>
              <a:rPr lang="en-US" dirty="0" smtClean="0"/>
              <a:t>Oil wealth has never been a source of conflict between haves and have-nots</a:t>
            </a:r>
          </a:p>
          <a:p>
            <a:pPr lvl="1">
              <a:buSzPct val="80000"/>
            </a:pPr>
            <a:r>
              <a:rPr lang="en-US" dirty="0" smtClean="0"/>
              <a:t>Norway has no oligarchs</a:t>
            </a:r>
          </a:p>
          <a:p>
            <a:r>
              <a:rPr lang="en-US" dirty="0" smtClean="0"/>
              <a:t>Norway’s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oil commandments </a:t>
            </a:r>
            <a:r>
              <a:rPr lang="en-US" dirty="0" smtClean="0"/>
              <a:t>lay down ethical guidelines for oil wealth management</a:t>
            </a:r>
          </a:p>
          <a:p>
            <a:pPr lvl="1"/>
            <a:r>
              <a:rPr lang="en-US" dirty="0" smtClean="0"/>
              <a:t>Good governance can be an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remedy against rent seeking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629</Words>
  <Application>Microsoft Office PowerPoint</Application>
  <PresentationFormat>On-screen Show (4:3)</PresentationFormat>
  <Paragraphs>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Mongolian Baiti</vt:lpstr>
      <vt:lpstr>Wingdings 2</vt:lpstr>
      <vt:lpstr>Office Theme</vt:lpstr>
      <vt:lpstr>Natural Resources:  Nordic Lessons</vt:lpstr>
      <vt:lpstr>Natural Resources in Nordic Countries</vt:lpstr>
      <vt:lpstr>Nordic Countries Benefited from  Double Diversity</vt:lpstr>
      <vt:lpstr>Evidence: From Economic and Political Diversification to Growth</vt:lpstr>
      <vt:lpstr>Progress of Democracy</vt:lpstr>
      <vt:lpstr>Progress of Diversification</vt:lpstr>
      <vt:lpstr>The Risks Are Real</vt:lpstr>
      <vt:lpstr>Natural Resources and Human Rights</vt:lpstr>
      <vt:lpstr>Democracy and Good Governance</vt:lpstr>
      <vt:lpstr>Sovereign Wealth Fund</vt:lpstr>
      <vt:lpstr>Step by Step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Þorvaldur Gylfason</dc:creator>
  <cp:lastModifiedBy>gylfason</cp:lastModifiedBy>
  <cp:revision>26</cp:revision>
  <dcterms:created xsi:type="dcterms:W3CDTF">2013-12-03T20:53:08Z</dcterms:created>
  <dcterms:modified xsi:type="dcterms:W3CDTF">2015-01-15T08:00:07Z</dcterms:modified>
</cp:coreProperties>
</file>