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302" r:id="rId3"/>
    <p:sldId id="348" r:id="rId4"/>
    <p:sldId id="307" r:id="rId5"/>
    <p:sldId id="384" r:id="rId6"/>
    <p:sldId id="373" r:id="rId7"/>
    <p:sldId id="385" r:id="rId8"/>
    <p:sldId id="290" r:id="rId9"/>
    <p:sldId id="387" r:id="rId10"/>
    <p:sldId id="386" r:id="rId11"/>
    <p:sldId id="291" r:id="rId12"/>
    <p:sldId id="388" r:id="rId13"/>
    <p:sldId id="389" r:id="rId14"/>
    <p:sldId id="319" r:id="rId15"/>
    <p:sldId id="352" r:id="rId16"/>
    <p:sldId id="361" r:id="rId17"/>
    <p:sldId id="354" r:id="rId18"/>
    <p:sldId id="355" r:id="rId19"/>
    <p:sldId id="292" r:id="rId20"/>
    <p:sldId id="356" r:id="rId21"/>
    <p:sldId id="377" r:id="rId22"/>
    <p:sldId id="378" r:id="rId23"/>
    <p:sldId id="376" r:id="rId24"/>
    <p:sldId id="293" r:id="rId25"/>
    <p:sldId id="360" r:id="rId26"/>
    <p:sldId id="342" r:id="rId27"/>
    <p:sldId id="333" r:id="rId28"/>
    <p:sldId id="312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2926" autoAdjust="0"/>
  </p:normalViewPr>
  <p:slideViewPr>
    <p:cSldViewPr snapToGrid="0">
      <p:cViewPr varScale="1">
        <p:scale>
          <a:sx n="62" d="100"/>
          <a:sy n="62" d="100"/>
        </p:scale>
        <p:origin x="1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9281762498293"/>
          <c:y val="4.2481818862787374E-2"/>
          <c:w val="0.84739199118380426"/>
          <c:h val="0.79003296976486925"/>
        </c:manualLayout>
      </c:layout>
      <c:lineChart>
        <c:grouping val="standard"/>
        <c:varyColors val="0"/>
        <c:ser>
          <c:idx val="0"/>
          <c:order val="0"/>
          <c:tx>
            <c:strRef>
              <c:f>'[API_NY.GNP.PCAP.PP.CD_DS2_en_excel_v2_10577751-1.xls]Data'!$A$2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'[API_NY.GNP.PCAP.PP.CD_DS2_en_excel_v2_10577751-1.xls]Data'!$B$1:$AC$1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'[API_NY.GNP.PCAP.PP.CD_DS2_en_excel_v2_10577751-1.xls]Data'!$B$2:$AC$2</c:f>
              <c:numCache>
                <c:formatCode>General</c:formatCode>
                <c:ptCount val="28"/>
                <c:pt idx="0">
                  <c:v>17740</c:v>
                </c:pt>
                <c:pt idx="1">
                  <c:v>18510</c:v>
                </c:pt>
                <c:pt idx="2">
                  <c:v>19330</c:v>
                </c:pt>
                <c:pt idx="3">
                  <c:v>19860</c:v>
                </c:pt>
                <c:pt idx="4">
                  <c:v>21350</c:v>
                </c:pt>
                <c:pt idx="5">
                  <c:v>22430</c:v>
                </c:pt>
                <c:pt idx="6">
                  <c:v>23420</c:v>
                </c:pt>
                <c:pt idx="7">
                  <c:v>24590</c:v>
                </c:pt>
                <c:pt idx="8">
                  <c:v>25540</c:v>
                </c:pt>
                <c:pt idx="9">
                  <c:v>26430</c:v>
                </c:pt>
                <c:pt idx="10">
                  <c:v>28080</c:v>
                </c:pt>
                <c:pt idx="11">
                  <c:v>29040</c:v>
                </c:pt>
                <c:pt idx="12">
                  <c:v>30280</c:v>
                </c:pt>
                <c:pt idx="13">
                  <c:v>30600</c:v>
                </c:pt>
                <c:pt idx="14">
                  <c:v>33050</c:v>
                </c:pt>
                <c:pt idx="15">
                  <c:v>34430</c:v>
                </c:pt>
                <c:pt idx="16">
                  <c:v>37750</c:v>
                </c:pt>
                <c:pt idx="17">
                  <c:v>39160</c:v>
                </c:pt>
                <c:pt idx="18">
                  <c:v>41740</c:v>
                </c:pt>
                <c:pt idx="19">
                  <c:v>40740</c:v>
                </c:pt>
                <c:pt idx="20">
                  <c:v>43700</c:v>
                </c:pt>
                <c:pt idx="21">
                  <c:v>45340</c:v>
                </c:pt>
                <c:pt idx="22">
                  <c:v>45820</c:v>
                </c:pt>
                <c:pt idx="23">
                  <c:v>48210</c:v>
                </c:pt>
                <c:pt idx="24">
                  <c:v>49640</c:v>
                </c:pt>
                <c:pt idx="25">
                  <c:v>50360</c:v>
                </c:pt>
                <c:pt idx="26">
                  <c:v>51130</c:v>
                </c:pt>
                <c:pt idx="27">
                  <c:v>54760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'[API_NY.GNP.PCAP.PP.CD_DS2_en_excel_v2_10577751-1.xls]Data'!$A$3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'[API_NY.GNP.PCAP.PP.CD_DS2_en_excel_v2_10577751-1.xls]Data'!$B$1:$AC$1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'[API_NY.GNP.PCAP.PP.CD_DS2_en_excel_v2_10577751-1.xls]Data'!$B$3:$AC$3</c:f>
              <c:numCache>
                <c:formatCode>General</c:formatCode>
                <c:ptCount val="28"/>
                <c:pt idx="0">
                  <c:v>21480</c:v>
                </c:pt>
                <c:pt idx="1">
                  <c:v>22060</c:v>
                </c:pt>
                <c:pt idx="2">
                  <c:v>21620</c:v>
                </c:pt>
                <c:pt idx="3">
                  <c:v>22150</c:v>
                </c:pt>
                <c:pt idx="4">
                  <c:v>23080</c:v>
                </c:pt>
                <c:pt idx="5">
                  <c:v>23530</c:v>
                </c:pt>
                <c:pt idx="6">
                  <c:v>24520</c:v>
                </c:pt>
                <c:pt idx="7">
                  <c:v>26450</c:v>
                </c:pt>
                <c:pt idx="8">
                  <c:v>28150</c:v>
                </c:pt>
                <c:pt idx="9">
                  <c:v>28980</c:v>
                </c:pt>
                <c:pt idx="10">
                  <c:v>28670</c:v>
                </c:pt>
                <c:pt idx="11">
                  <c:v>30820</c:v>
                </c:pt>
                <c:pt idx="12">
                  <c:v>32660</c:v>
                </c:pt>
                <c:pt idx="13">
                  <c:v>32400</c:v>
                </c:pt>
                <c:pt idx="14">
                  <c:v>34320</c:v>
                </c:pt>
                <c:pt idx="15">
                  <c:v>35470</c:v>
                </c:pt>
                <c:pt idx="16">
                  <c:v>36300</c:v>
                </c:pt>
                <c:pt idx="17">
                  <c:v>38750</c:v>
                </c:pt>
                <c:pt idx="18">
                  <c:v>34050</c:v>
                </c:pt>
                <c:pt idx="19">
                  <c:v>33600</c:v>
                </c:pt>
                <c:pt idx="20">
                  <c:v>32160</c:v>
                </c:pt>
                <c:pt idx="21">
                  <c:v>34550</c:v>
                </c:pt>
                <c:pt idx="22">
                  <c:v>36690</c:v>
                </c:pt>
                <c:pt idx="23">
                  <c:v>42100</c:v>
                </c:pt>
                <c:pt idx="24">
                  <c:v>43500</c:v>
                </c:pt>
                <c:pt idx="25">
                  <c:v>46480</c:v>
                </c:pt>
                <c:pt idx="26">
                  <c:v>50320</c:v>
                </c:pt>
                <c:pt idx="27">
                  <c:v>54140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'[API_NY.GNP.PCAP.PP.CD_DS2_en_excel_v2_10577751-1.xls]Data'!$A$4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'[API_NY.GNP.PCAP.PP.CD_DS2_en_excel_v2_10577751-1.xls]Data'!$B$1:$AC$1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'[API_NY.GNP.PCAP.PP.CD_DS2_en_excel_v2_10577751-1.xls]Data'!$B$4:$AC$4</c:f>
              <c:numCache>
                <c:formatCode>General</c:formatCode>
                <c:ptCount val="28"/>
                <c:pt idx="0">
                  <c:v>18320</c:v>
                </c:pt>
                <c:pt idx="1">
                  <c:v>19180</c:v>
                </c:pt>
                <c:pt idx="2">
                  <c:v>19730</c:v>
                </c:pt>
                <c:pt idx="3">
                  <c:v>20050</c:v>
                </c:pt>
                <c:pt idx="4">
                  <c:v>20890</c:v>
                </c:pt>
                <c:pt idx="5">
                  <c:v>22010</c:v>
                </c:pt>
                <c:pt idx="6">
                  <c:v>22750</c:v>
                </c:pt>
                <c:pt idx="7">
                  <c:v>23710</c:v>
                </c:pt>
                <c:pt idx="8">
                  <c:v>24810</c:v>
                </c:pt>
                <c:pt idx="9">
                  <c:v>25480</c:v>
                </c:pt>
                <c:pt idx="10">
                  <c:v>26920</c:v>
                </c:pt>
                <c:pt idx="11">
                  <c:v>27850</c:v>
                </c:pt>
                <c:pt idx="12">
                  <c:v>28510</c:v>
                </c:pt>
                <c:pt idx="13">
                  <c:v>28940</c:v>
                </c:pt>
                <c:pt idx="14">
                  <c:v>29400</c:v>
                </c:pt>
                <c:pt idx="15">
                  <c:v>30100</c:v>
                </c:pt>
                <c:pt idx="16">
                  <c:v>32460</c:v>
                </c:pt>
                <c:pt idx="17">
                  <c:v>34020</c:v>
                </c:pt>
                <c:pt idx="18">
                  <c:v>35080</c:v>
                </c:pt>
                <c:pt idx="19">
                  <c:v>34490</c:v>
                </c:pt>
                <c:pt idx="20">
                  <c:v>34940</c:v>
                </c:pt>
                <c:pt idx="21">
                  <c:v>36250</c:v>
                </c:pt>
                <c:pt idx="22">
                  <c:v>36190</c:v>
                </c:pt>
                <c:pt idx="23">
                  <c:v>36070</c:v>
                </c:pt>
                <c:pt idx="24">
                  <c:v>36070</c:v>
                </c:pt>
                <c:pt idx="25">
                  <c:v>36640</c:v>
                </c:pt>
                <c:pt idx="26">
                  <c:v>39140</c:v>
                </c:pt>
                <c:pt idx="27">
                  <c:v>41150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16000"/>
        <c:axId val="273615608"/>
      </c:lineChart>
      <c:catAx>
        <c:axId val="2736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15608"/>
        <c:crosses val="autoZero"/>
        <c:auto val="1"/>
        <c:lblAlgn val="ctr"/>
        <c:lblOffset val="100"/>
        <c:noMultiLvlLbl val="0"/>
      </c:catAx>
      <c:valAx>
        <c:axId val="27361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1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83404885178778"/>
          <c:y val="0.59355808573441593"/>
          <c:w val="0.27319248308184074"/>
          <c:h val="0.23065563911080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8027237291024E-2"/>
          <c:y val="4.2481818862787374E-2"/>
          <c:w val="0.88514944856331668"/>
          <c:h val="0.81071370801837273"/>
        </c:manualLayout>
      </c:layout>
      <c:lineChart>
        <c:grouping val="standard"/>
        <c:varyColors val="0"/>
        <c:ser>
          <c:idx val="0"/>
          <c:order val="0"/>
          <c:tx>
            <c:strRef>
              <c:f>Mondra!$A$2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Mondra!$B$1:$R$1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Mondra!$B$2:$R$2</c:f>
              <c:numCache>
                <c:formatCode>General</c:formatCode>
                <c:ptCount val="17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97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97</c:v>
                </c:pt>
                <c:pt idx="15">
                  <c:v>97</c:v>
                </c:pt>
                <c:pt idx="16">
                  <c:v>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Mondra!$A$3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Mondra!$B$1:$R$1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Mondra!$B$3:$R$3</c:f>
              <c:numCache>
                <c:formatCode>General</c:formatCode>
                <c:ptCount val="17"/>
                <c:pt idx="0">
                  <c:v>98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100</c:v>
                </c:pt>
                <c:pt idx="11">
                  <c:v>100</c:v>
                </c:pt>
                <c:pt idx="12">
                  <c:v>99</c:v>
                </c:pt>
                <c:pt idx="13">
                  <c:v>100</c:v>
                </c:pt>
                <c:pt idx="14">
                  <c:v>97</c:v>
                </c:pt>
                <c:pt idx="15">
                  <c:v>95</c:v>
                </c:pt>
                <c:pt idx="16">
                  <c:v>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Mondra!$A$4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Mondra!$B$1:$R$1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Mondra!$B$4:$R$4</c:f>
              <c:numCache>
                <c:formatCode>General</c:formatCode>
                <c:ptCount val="17"/>
                <c:pt idx="0">
                  <c:v>92</c:v>
                </c:pt>
                <c:pt idx="1">
                  <c:v>92</c:v>
                </c:pt>
                <c:pt idx="2">
                  <c:v>91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90</c:v>
                </c:pt>
                <c:pt idx="7">
                  <c:v>89</c:v>
                </c:pt>
                <c:pt idx="8">
                  <c:v>89</c:v>
                </c:pt>
                <c:pt idx="9">
                  <c:v>89</c:v>
                </c:pt>
                <c:pt idx="10">
                  <c:v>88</c:v>
                </c:pt>
                <c:pt idx="11">
                  <c:v>90</c:v>
                </c:pt>
                <c:pt idx="12">
                  <c:v>89</c:v>
                </c:pt>
                <c:pt idx="13">
                  <c:v>89</c:v>
                </c:pt>
                <c:pt idx="14">
                  <c:v>89</c:v>
                </c:pt>
                <c:pt idx="15">
                  <c:v>89</c:v>
                </c:pt>
                <c:pt idx="16">
                  <c:v>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40568"/>
        <c:axId val="286333120"/>
      </c:lineChart>
      <c:catAx>
        <c:axId val="28634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3120"/>
        <c:crosses val="autoZero"/>
        <c:auto val="1"/>
        <c:lblAlgn val="ctr"/>
        <c:lblOffset val="100"/>
        <c:noMultiLvlLbl val="0"/>
      </c:catAx>
      <c:valAx>
        <c:axId val="28633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4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527828047140085E-2"/>
          <c:y val="0.61079203427900219"/>
          <c:w val="0.30749569569924917"/>
          <c:h val="0.24099600823755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00632043445077E-2"/>
          <c:y val="4.2481818862787374E-2"/>
          <c:w val="0.88307389197536346"/>
          <c:h val="0.81760728743620725"/>
        </c:manualLayout>
      </c:layout>
      <c:lineChart>
        <c:grouping val="standard"/>
        <c:varyColors val="0"/>
        <c:ser>
          <c:idx val="0"/>
          <c:order val="0"/>
          <c:tx>
            <c:strRef>
              <c:f>[API_SP.DYN.LE00.IN_DS2_en_excel_v2_10617555.xls]Data!$A$2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[API_SP.DYN.LE00.IN_DS2_en_excel_v2_10617555.xls]Data!$B$1:$BG$1</c:f>
              <c:strCach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strCache>
            </c:strRef>
          </c:cat>
          <c:val>
            <c:numRef>
              <c:f>[API_SP.DYN.LE00.IN_DS2_en_excel_v2_10617555.xls]Data!$B$2:$BG$2</c:f>
              <c:numCache>
                <c:formatCode>General</c:formatCode>
                <c:ptCount val="58"/>
                <c:pt idx="0">
                  <c:v>72.176585365853654</c:v>
                </c:pt>
                <c:pt idx="1">
                  <c:v>72.438292682926843</c:v>
                </c:pt>
                <c:pt idx="2">
                  <c:v>72.319756097560983</c:v>
                </c:pt>
                <c:pt idx="3">
                  <c:v>72.400487804878054</c:v>
                </c:pt>
                <c:pt idx="4">
                  <c:v>72.485121951219526</c:v>
                </c:pt>
                <c:pt idx="5">
                  <c:v>72.370731707317091</c:v>
                </c:pt>
                <c:pt idx="6">
                  <c:v>72.444146341463423</c:v>
                </c:pt>
                <c:pt idx="7">
                  <c:v>72.922195121951219</c:v>
                </c:pt>
                <c:pt idx="8">
                  <c:v>73.12146341463415</c:v>
                </c:pt>
                <c:pt idx="9">
                  <c:v>73.22097560975611</c:v>
                </c:pt>
                <c:pt idx="10">
                  <c:v>73.343414634146342</c:v>
                </c:pt>
                <c:pt idx="11">
                  <c:v>73.41463414634147</c:v>
                </c:pt>
                <c:pt idx="12">
                  <c:v>73.439024390243915</c:v>
                </c:pt>
                <c:pt idx="13">
                  <c:v>73.682195121951224</c:v>
                </c:pt>
                <c:pt idx="14">
                  <c:v>73.808292682926833</c:v>
                </c:pt>
                <c:pt idx="15">
                  <c:v>74.075121951219529</c:v>
                </c:pt>
                <c:pt idx="16">
                  <c:v>73.739756097560985</c:v>
                </c:pt>
                <c:pt idx="17">
                  <c:v>74.632439024390266</c:v>
                </c:pt>
                <c:pt idx="18">
                  <c:v>74.392926829268305</c:v>
                </c:pt>
                <c:pt idx="19">
                  <c:v>74.219268292682926</c:v>
                </c:pt>
                <c:pt idx="20">
                  <c:v>74.101707317073178</c:v>
                </c:pt>
                <c:pt idx="21">
                  <c:v>74.230487804878067</c:v>
                </c:pt>
                <c:pt idx="22">
                  <c:v>74.551219512195118</c:v>
                </c:pt>
                <c:pt idx="23">
                  <c:v>74.420487804878064</c:v>
                </c:pt>
                <c:pt idx="24">
                  <c:v>74.562195121951234</c:v>
                </c:pt>
                <c:pt idx="25">
                  <c:v>74.427560975609765</c:v>
                </c:pt>
                <c:pt idx="26">
                  <c:v>74.579756097560974</c:v>
                </c:pt>
                <c:pt idx="27">
                  <c:v>74.691219512195133</c:v>
                </c:pt>
                <c:pt idx="28">
                  <c:v>74.771707317073179</c:v>
                </c:pt>
                <c:pt idx="29">
                  <c:v>74.799756097560973</c:v>
                </c:pt>
                <c:pt idx="30">
                  <c:v>74.805365853658543</c:v>
                </c:pt>
                <c:pt idx="31">
                  <c:v>75.157804878048793</c:v>
                </c:pt>
                <c:pt idx="32">
                  <c:v>75.194146341463423</c:v>
                </c:pt>
                <c:pt idx="33">
                  <c:v>75.116829268292705</c:v>
                </c:pt>
                <c:pt idx="34">
                  <c:v>75.375121951219526</c:v>
                </c:pt>
                <c:pt idx="35">
                  <c:v>75.212682926829274</c:v>
                </c:pt>
                <c:pt idx="36">
                  <c:v>75.591463414634163</c:v>
                </c:pt>
                <c:pt idx="37">
                  <c:v>75.945121951219519</c:v>
                </c:pt>
                <c:pt idx="38">
                  <c:v>76.139024390243918</c:v>
                </c:pt>
                <c:pt idx="39">
                  <c:v>76.341463414634148</c:v>
                </c:pt>
                <c:pt idx="40">
                  <c:v>76.592682926829269</c:v>
                </c:pt>
                <c:pt idx="41">
                  <c:v>76.792682926829286</c:v>
                </c:pt>
                <c:pt idx="42">
                  <c:v>76.895121951219508</c:v>
                </c:pt>
                <c:pt idx="43">
                  <c:v>77.143902439024401</c:v>
                </c:pt>
                <c:pt idx="44">
                  <c:v>77.492682926829275</c:v>
                </c:pt>
                <c:pt idx="45">
                  <c:v>77.84390243902439</c:v>
                </c:pt>
                <c:pt idx="46">
                  <c:v>78.095121951219539</c:v>
                </c:pt>
                <c:pt idx="47">
                  <c:v>78.195121951219519</c:v>
                </c:pt>
                <c:pt idx="48">
                  <c:v>78.44634146341464</c:v>
                </c:pt>
                <c:pt idx="49">
                  <c:v>78.597560975609767</c:v>
                </c:pt>
                <c:pt idx="50">
                  <c:v>79.099999999999994</c:v>
                </c:pt>
                <c:pt idx="51">
                  <c:v>79.8</c:v>
                </c:pt>
                <c:pt idx="52">
                  <c:v>80.051219512195118</c:v>
                </c:pt>
                <c:pt idx="53">
                  <c:v>80.3</c:v>
                </c:pt>
                <c:pt idx="54">
                  <c:v>80.7</c:v>
                </c:pt>
                <c:pt idx="55">
                  <c:v>80.702439024390245</c:v>
                </c:pt>
                <c:pt idx="56">
                  <c:v>80.853658536585371</c:v>
                </c:pt>
                <c:pt idx="57">
                  <c:v>81.004878048780498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[API_SP.DYN.LE00.IN_DS2_en_excel_v2_10617555.xls]Data!$A$3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[API_SP.DYN.LE00.IN_DS2_en_excel_v2_10617555.xls]Data!$B$1:$BG$1</c:f>
              <c:strCach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strCache>
            </c:strRef>
          </c:cat>
          <c:val>
            <c:numRef>
              <c:f>[API_SP.DYN.LE00.IN_DS2_en_excel_v2_10617555.xls]Data!$B$3:$BG$3</c:f>
              <c:numCache>
                <c:formatCode>General</c:formatCode>
                <c:ptCount val="58"/>
                <c:pt idx="0">
                  <c:v>73.42317073170733</c:v>
                </c:pt>
                <c:pt idx="1">
                  <c:v>73.503414634146353</c:v>
                </c:pt>
                <c:pt idx="2">
                  <c:v>73.721951219512192</c:v>
                </c:pt>
                <c:pt idx="3">
                  <c:v>73.042926829268296</c:v>
                </c:pt>
                <c:pt idx="4">
                  <c:v>73.541707317073175</c:v>
                </c:pt>
                <c:pt idx="5">
                  <c:v>73.868780487804869</c:v>
                </c:pt>
                <c:pt idx="6">
                  <c:v>73.30048780487806</c:v>
                </c:pt>
                <c:pt idx="7">
                  <c:v>73.78317073170733</c:v>
                </c:pt>
                <c:pt idx="8">
                  <c:v>74.00585365853658</c:v>
                </c:pt>
                <c:pt idx="9">
                  <c:v>73.776341463414653</c:v>
                </c:pt>
                <c:pt idx="10">
                  <c:v>73.933902439024408</c:v>
                </c:pt>
                <c:pt idx="11">
                  <c:v>73.570487804878056</c:v>
                </c:pt>
                <c:pt idx="12">
                  <c:v>74.455853658536597</c:v>
                </c:pt>
                <c:pt idx="13">
                  <c:v>74.450975609756114</c:v>
                </c:pt>
                <c:pt idx="14">
                  <c:v>74.511707317073189</c:v>
                </c:pt>
                <c:pt idx="15">
                  <c:v>75.578780487804877</c:v>
                </c:pt>
                <c:pt idx="16">
                  <c:v>76.972195121951231</c:v>
                </c:pt>
                <c:pt idx="17">
                  <c:v>76.373658536585353</c:v>
                </c:pt>
                <c:pt idx="18">
                  <c:v>76.649268292682933</c:v>
                </c:pt>
                <c:pt idx="19">
                  <c:v>76.773170731707324</c:v>
                </c:pt>
                <c:pt idx="20">
                  <c:v>76.84658536585367</c:v>
                </c:pt>
                <c:pt idx="21">
                  <c:v>76.521463414634141</c:v>
                </c:pt>
                <c:pt idx="22">
                  <c:v>77.037804878048789</c:v>
                </c:pt>
                <c:pt idx="23">
                  <c:v>76.845609756097573</c:v>
                </c:pt>
                <c:pt idx="24">
                  <c:v>77.576585365853674</c:v>
                </c:pt>
                <c:pt idx="25">
                  <c:v>77.60243902439025</c:v>
                </c:pt>
                <c:pt idx="26">
                  <c:v>77.990731707317082</c:v>
                </c:pt>
                <c:pt idx="27">
                  <c:v>77.339024390243921</c:v>
                </c:pt>
                <c:pt idx="28">
                  <c:v>77.082926829268303</c:v>
                </c:pt>
                <c:pt idx="29">
                  <c:v>78.140975609756111</c:v>
                </c:pt>
                <c:pt idx="30">
                  <c:v>78.03634146341463</c:v>
                </c:pt>
                <c:pt idx="31">
                  <c:v>77.991951219512202</c:v>
                </c:pt>
                <c:pt idx="32">
                  <c:v>78.760243902439029</c:v>
                </c:pt>
                <c:pt idx="33">
                  <c:v>78.93463414634148</c:v>
                </c:pt>
                <c:pt idx="34">
                  <c:v>79.24707317073171</c:v>
                </c:pt>
                <c:pt idx="35">
                  <c:v>77.984390243902439</c:v>
                </c:pt>
                <c:pt idx="36">
                  <c:v>78.777804878048798</c:v>
                </c:pt>
                <c:pt idx="37">
                  <c:v>78.885365853658527</c:v>
                </c:pt>
                <c:pt idx="38">
                  <c:v>79.60243902439025</c:v>
                </c:pt>
                <c:pt idx="39">
                  <c:v>79.351219512195144</c:v>
                </c:pt>
                <c:pt idx="40">
                  <c:v>79.653658536585368</c:v>
                </c:pt>
                <c:pt idx="41">
                  <c:v>80.690243902439036</c:v>
                </c:pt>
                <c:pt idx="42">
                  <c:v>80.502439024390256</c:v>
                </c:pt>
                <c:pt idx="43">
                  <c:v>80.963414634146361</c:v>
                </c:pt>
                <c:pt idx="44">
                  <c:v>80.997560975609773</c:v>
                </c:pt>
                <c:pt idx="45">
                  <c:v>81.502439024390242</c:v>
                </c:pt>
                <c:pt idx="46">
                  <c:v>81.158536585365866</c:v>
                </c:pt>
                <c:pt idx="47">
                  <c:v>81.45365853658538</c:v>
                </c:pt>
                <c:pt idx="48">
                  <c:v>81.609756097560989</c:v>
                </c:pt>
                <c:pt idx="49">
                  <c:v>81.751219512195135</c:v>
                </c:pt>
                <c:pt idx="50">
                  <c:v>81.89756097560975</c:v>
                </c:pt>
                <c:pt idx="51">
                  <c:v>82.358536585365869</c:v>
                </c:pt>
                <c:pt idx="52">
                  <c:v>82.917073170731712</c:v>
                </c:pt>
                <c:pt idx="53">
                  <c:v>82.060975609756113</c:v>
                </c:pt>
                <c:pt idx="54">
                  <c:v>82.86097560975611</c:v>
                </c:pt>
                <c:pt idx="55">
                  <c:v>82.468292682926844</c:v>
                </c:pt>
                <c:pt idx="56">
                  <c:v>82.2048780487805</c:v>
                </c:pt>
                <c:pt idx="57">
                  <c:v>82.2048780487805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[API_SP.DYN.LE00.IN_DS2_en_excel_v2_10617555.xls]Data!$A$4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[API_SP.DYN.LE00.IN_DS2_en_excel_v2_10617555.xls]Data!$B$1:$BG$1</c:f>
              <c:strCach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strCache>
            </c:strRef>
          </c:cat>
          <c:val>
            <c:numRef>
              <c:f>[API_SP.DYN.LE00.IN_DS2_en_excel_v2_10617555.xls]Data!$B$4:$BG$4</c:f>
              <c:numCache>
                <c:formatCode>General</c:formatCode>
                <c:ptCount val="58"/>
                <c:pt idx="0">
                  <c:v>69.123902439024405</c:v>
                </c:pt>
                <c:pt idx="1">
                  <c:v>69.760243902439043</c:v>
                </c:pt>
                <c:pt idx="2">
                  <c:v>69.149756097560982</c:v>
                </c:pt>
                <c:pt idx="3">
                  <c:v>69.248048780487821</c:v>
                </c:pt>
                <c:pt idx="4">
                  <c:v>70.311707317073186</c:v>
                </c:pt>
                <c:pt idx="5">
                  <c:v>70.171707317073185</c:v>
                </c:pt>
                <c:pt idx="6">
                  <c:v>70.92609756097562</c:v>
                </c:pt>
                <c:pt idx="7">
                  <c:v>70.95658536585367</c:v>
                </c:pt>
                <c:pt idx="8">
                  <c:v>70.78</c:v>
                </c:pt>
                <c:pt idx="9">
                  <c:v>70.81195121951221</c:v>
                </c:pt>
                <c:pt idx="10">
                  <c:v>71.558780487804881</c:v>
                </c:pt>
                <c:pt idx="11">
                  <c:v>71.806829268292688</c:v>
                </c:pt>
                <c:pt idx="12">
                  <c:v>72.075365853658553</c:v>
                </c:pt>
                <c:pt idx="13">
                  <c:v>72.026341463414639</c:v>
                </c:pt>
                <c:pt idx="14">
                  <c:v>72.734390243902453</c:v>
                </c:pt>
                <c:pt idx="15">
                  <c:v>72.647317073170754</c:v>
                </c:pt>
                <c:pt idx="16">
                  <c:v>72.991951219512202</c:v>
                </c:pt>
                <c:pt idx="17">
                  <c:v>73.364634146341473</c:v>
                </c:pt>
                <c:pt idx="18">
                  <c:v>73.693170731707326</c:v>
                </c:pt>
                <c:pt idx="19">
                  <c:v>74.002682926829266</c:v>
                </c:pt>
                <c:pt idx="20">
                  <c:v>73.943170731707326</c:v>
                </c:pt>
                <c:pt idx="21">
                  <c:v>74.353902439024395</c:v>
                </c:pt>
                <c:pt idx="22">
                  <c:v>74.814634146341476</c:v>
                </c:pt>
                <c:pt idx="23">
                  <c:v>74.640243902439025</c:v>
                </c:pt>
                <c:pt idx="24">
                  <c:v>75.389512195121952</c:v>
                </c:pt>
                <c:pt idx="25">
                  <c:v>75.470731707317086</c:v>
                </c:pt>
                <c:pt idx="26">
                  <c:v>75.770731707317069</c:v>
                </c:pt>
                <c:pt idx="27">
                  <c:v>76.219512195121965</c:v>
                </c:pt>
                <c:pt idx="28">
                  <c:v>76.370731707317077</c:v>
                </c:pt>
                <c:pt idx="29">
                  <c:v>76.819512195121973</c:v>
                </c:pt>
                <c:pt idx="30">
                  <c:v>76.970731707317071</c:v>
                </c:pt>
                <c:pt idx="31">
                  <c:v>77.019512195121948</c:v>
                </c:pt>
                <c:pt idx="32">
                  <c:v>77.419512195121968</c:v>
                </c:pt>
                <c:pt idx="33">
                  <c:v>77.721951219512192</c:v>
                </c:pt>
                <c:pt idx="34">
                  <c:v>77.921951219512209</c:v>
                </c:pt>
                <c:pt idx="35">
                  <c:v>78.170731707317074</c:v>
                </c:pt>
                <c:pt idx="36">
                  <c:v>78.521951219512218</c:v>
                </c:pt>
                <c:pt idx="37">
                  <c:v>78.824390243902442</c:v>
                </c:pt>
                <c:pt idx="38">
                  <c:v>78.975609756097555</c:v>
                </c:pt>
                <c:pt idx="39">
                  <c:v>79.424390243902437</c:v>
                </c:pt>
                <c:pt idx="40">
                  <c:v>79.778048780487822</c:v>
                </c:pt>
                <c:pt idx="41">
                  <c:v>80.126829268292681</c:v>
                </c:pt>
                <c:pt idx="42">
                  <c:v>80.229268292682946</c:v>
                </c:pt>
                <c:pt idx="43">
                  <c:v>79.982926829268308</c:v>
                </c:pt>
                <c:pt idx="44">
                  <c:v>80.780487804878064</c:v>
                </c:pt>
                <c:pt idx="45">
                  <c:v>80.782926829268291</c:v>
                </c:pt>
                <c:pt idx="46">
                  <c:v>81.282926829268291</c:v>
                </c:pt>
                <c:pt idx="47">
                  <c:v>81.434146341463418</c:v>
                </c:pt>
                <c:pt idx="48">
                  <c:v>81.48536585365855</c:v>
                </c:pt>
                <c:pt idx="49">
                  <c:v>81.636585365853662</c:v>
                </c:pt>
                <c:pt idx="50">
                  <c:v>82.036585365853668</c:v>
                </c:pt>
                <c:pt idx="51">
                  <c:v>82.187804878048794</c:v>
                </c:pt>
                <c:pt idx="52">
                  <c:v>82.239024390243912</c:v>
                </c:pt>
                <c:pt idx="53">
                  <c:v>82.690243902439022</c:v>
                </c:pt>
                <c:pt idx="54">
                  <c:v>83.090243902439042</c:v>
                </c:pt>
                <c:pt idx="55">
                  <c:v>82.543902439024393</c:v>
                </c:pt>
                <c:pt idx="56">
                  <c:v>83.243902439024382</c:v>
                </c:pt>
                <c:pt idx="57">
                  <c:v>83.243902439024382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37432"/>
        <c:axId val="286334296"/>
      </c:lineChart>
      <c:catAx>
        <c:axId val="28633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4296"/>
        <c:crosses val="autoZero"/>
        <c:auto val="1"/>
        <c:lblAlgn val="ctr"/>
        <c:lblOffset val="100"/>
        <c:noMultiLvlLbl val="0"/>
      </c:catAx>
      <c:valAx>
        <c:axId val="286334296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438381937911574"/>
          <c:y val="0.6142388239879194"/>
          <c:w val="0.26584179466382468"/>
          <c:h val="0.24788958765539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545380412180651"/>
                  <c:y val="0.5238018470450427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RuleDiv!$F$2:$F$111</c:f>
              <c:numCache>
                <c:formatCode>0.00</c:formatCode>
                <c:ptCount val="110"/>
                <c:pt idx="0">
                  <c:v>0.34506347072220922</c:v>
                </c:pt>
                <c:pt idx="1">
                  <c:v>0.50133007241034355</c:v>
                </c:pt>
                <c:pt idx="2">
                  <c:v>0.64643931722816261</c:v>
                </c:pt>
                <c:pt idx="3">
                  <c:v>0.80916944348066178</c:v>
                </c:pt>
                <c:pt idx="4">
                  <c:v>0.82031090815090624</c:v>
                </c:pt>
                <c:pt idx="5">
                  <c:v>0.60466185270838402</c:v>
                </c:pt>
                <c:pt idx="6">
                  <c:v>0.40435859828274684</c:v>
                </c:pt>
                <c:pt idx="7">
                  <c:v>0.65950148348543269</c:v>
                </c:pt>
                <c:pt idx="8">
                  <c:v>0.52311294128812358</c:v>
                </c:pt>
                <c:pt idx="9">
                  <c:v>0.76631152446573148</c:v>
                </c:pt>
                <c:pt idx="10">
                  <c:v>0.45692213645469637</c:v>
                </c:pt>
                <c:pt idx="11">
                  <c:v>0.40095245871002938</c:v>
                </c:pt>
                <c:pt idx="12">
                  <c:v>0.55562160803661265</c:v>
                </c:pt>
                <c:pt idx="13">
                  <c:v>0.55008174610070304</c:v>
                </c:pt>
                <c:pt idx="14">
                  <c:v>0.54109760878110225</c:v>
                </c:pt>
                <c:pt idx="15">
                  <c:v>0.49868934421783156</c:v>
                </c:pt>
                <c:pt idx="16">
                  <c:v>0.36517509174789353</c:v>
                </c:pt>
                <c:pt idx="17">
                  <c:v>0.37211419114793931</c:v>
                </c:pt>
                <c:pt idx="18">
                  <c:v>0.79431202677267598</c:v>
                </c:pt>
                <c:pt idx="19">
                  <c:v>0.6784392970261115</c:v>
                </c:pt>
                <c:pt idx="20">
                  <c:v>0.47823267422371857</c:v>
                </c:pt>
                <c:pt idx="21">
                  <c:v>0.4992577145136286</c:v>
                </c:pt>
                <c:pt idx="22">
                  <c:v>0.68309951118333023</c:v>
                </c:pt>
                <c:pt idx="23">
                  <c:v>0.46288878460979299</c:v>
                </c:pt>
                <c:pt idx="24">
                  <c:v>0.59403672480184988</c:v>
                </c:pt>
                <c:pt idx="25">
                  <c:v>0.70880711863982793</c:v>
                </c:pt>
                <c:pt idx="26">
                  <c:v>0.88069116974470685</c:v>
                </c:pt>
                <c:pt idx="27">
                  <c:v>0.60001706020751666</c:v>
                </c:pt>
                <c:pt idx="28">
                  <c:v>0.48077978241415903</c:v>
                </c:pt>
                <c:pt idx="29">
                  <c:v>0.46113530608606135</c:v>
                </c:pt>
                <c:pt idx="30">
                  <c:v>0.42389872290848984</c:v>
                </c:pt>
                <c:pt idx="31">
                  <c:v>0.48726214299850346</c:v>
                </c:pt>
                <c:pt idx="32">
                  <c:v>0.77596029598654181</c:v>
                </c:pt>
                <c:pt idx="33">
                  <c:v>0.40372659822770596</c:v>
                </c:pt>
                <c:pt idx="34">
                  <c:v>0.85939613632918854</c:v>
                </c:pt>
                <c:pt idx="35">
                  <c:v>0.73948886025947658</c:v>
                </c:pt>
                <c:pt idx="36">
                  <c:v>0.63080105141177112</c:v>
                </c:pt>
                <c:pt idx="37">
                  <c:v>0.81366502993298673</c:v>
                </c:pt>
                <c:pt idx="38">
                  <c:v>0.58532993817378465</c:v>
                </c:pt>
                <c:pt idx="39">
                  <c:v>0.59978304549945594</c:v>
                </c:pt>
                <c:pt idx="40">
                  <c:v>0.63621199505815063</c:v>
                </c:pt>
                <c:pt idx="41">
                  <c:v>0.44283870776234674</c:v>
                </c:pt>
                <c:pt idx="42">
                  <c:v>0.49773600359510473</c:v>
                </c:pt>
                <c:pt idx="43">
                  <c:v>0.41407781986146192</c:v>
                </c:pt>
                <c:pt idx="44">
                  <c:v>0.76998965915841544</c:v>
                </c:pt>
                <c:pt idx="45">
                  <c:v>0.58963514376927273</c:v>
                </c:pt>
                <c:pt idx="46">
                  <c:v>0.49391925679181164</c:v>
                </c:pt>
                <c:pt idx="47">
                  <c:v>0.52173046711294813</c:v>
                </c:pt>
                <c:pt idx="48">
                  <c:v>0.45922827187254256</c:v>
                </c:pt>
                <c:pt idx="49">
                  <c:v>0.63982045168236279</c:v>
                </c:pt>
                <c:pt idx="50">
                  <c:v>0.55326762491540293</c:v>
                </c:pt>
                <c:pt idx="51">
                  <c:v>0.78644805817583452</c:v>
                </c:pt>
                <c:pt idx="52">
                  <c:v>0.57797562833344718</c:v>
                </c:pt>
                <c:pt idx="53">
                  <c:v>0.48838688117004392</c:v>
                </c:pt>
                <c:pt idx="54">
                  <c:v>0.43976515794759574</c:v>
                </c:pt>
                <c:pt idx="55">
                  <c:v>0.46428347579742668</c:v>
                </c:pt>
                <c:pt idx="56">
                  <c:v>0.48691316380052585</c:v>
                </c:pt>
                <c:pt idx="57">
                  <c:v>0.43576620613477263</c:v>
                </c:pt>
                <c:pt idx="58">
                  <c:v>0.55665678104909877</c:v>
                </c:pt>
                <c:pt idx="59">
                  <c:v>0.46150955655558656</c:v>
                </c:pt>
                <c:pt idx="60">
                  <c:v>0.50602493922868175</c:v>
                </c:pt>
                <c:pt idx="61">
                  <c:v>0.56320825748493231</c:v>
                </c:pt>
                <c:pt idx="62">
                  <c:v>0.45919258258994644</c:v>
                </c:pt>
                <c:pt idx="63">
                  <c:v>0.47624039515549066</c:v>
                </c:pt>
                <c:pt idx="64">
                  <c:v>0.5292909149938938</c:v>
                </c:pt>
                <c:pt idx="65">
                  <c:v>0.51165174968758875</c:v>
                </c:pt>
                <c:pt idx="66">
                  <c:v>0.51531393022095628</c:v>
                </c:pt>
                <c:pt idx="67">
                  <c:v>0.84523722385154232</c:v>
                </c:pt>
                <c:pt idx="68">
                  <c:v>0.83108571208388082</c:v>
                </c:pt>
                <c:pt idx="69">
                  <c:v>0.4342840127856471</c:v>
                </c:pt>
                <c:pt idx="70">
                  <c:v>0.4150647739323946</c:v>
                </c:pt>
                <c:pt idx="71">
                  <c:v>0.8758257747389887</c:v>
                </c:pt>
                <c:pt idx="72">
                  <c:v>0.37538098289792998</c:v>
                </c:pt>
                <c:pt idx="73">
                  <c:v>0.52006664859164276</c:v>
                </c:pt>
                <c:pt idx="74">
                  <c:v>0.50739591971833542</c:v>
                </c:pt>
                <c:pt idx="75">
                  <c:v>0.49984621182288097</c:v>
                </c:pt>
                <c:pt idx="76">
                  <c:v>0.69728734420524119</c:v>
                </c:pt>
                <c:pt idx="77">
                  <c:v>0.69093189676477507</c:v>
                </c:pt>
                <c:pt idx="78">
                  <c:v>0.7472158568131626</c:v>
                </c:pt>
                <c:pt idx="79">
                  <c:v>0.6261646621637974</c:v>
                </c:pt>
                <c:pt idx="80">
                  <c:v>0.45325624056453062</c:v>
                </c:pt>
                <c:pt idx="81">
                  <c:v>0.55546918566305425</c:v>
                </c:pt>
                <c:pt idx="82">
                  <c:v>0.5035026588617173</c:v>
                </c:pt>
                <c:pt idx="83">
                  <c:v>0.44677111395747254</c:v>
                </c:pt>
                <c:pt idx="84">
                  <c:v>0.80266019616996065</c:v>
                </c:pt>
                <c:pt idx="85">
                  <c:v>0.66185690500745631</c:v>
                </c:pt>
                <c:pt idx="86">
                  <c:v>0.57359085583697311</c:v>
                </c:pt>
                <c:pt idx="87">
                  <c:v>0.69577855381913056</c:v>
                </c:pt>
                <c:pt idx="88">
                  <c:v>0.52107244813336862</c:v>
                </c:pt>
                <c:pt idx="89">
                  <c:v>0.66191996333892211</c:v>
                </c:pt>
                <c:pt idx="90">
                  <c:v>0.63462988649520602</c:v>
                </c:pt>
                <c:pt idx="91">
                  <c:v>0.6112321873304376</c:v>
                </c:pt>
                <c:pt idx="92">
                  <c:v>0.51796293826304363</c:v>
                </c:pt>
                <c:pt idx="93">
                  <c:v>0.86364054774998755</c:v>
                </c:pt>
                <c:pt idx="94">
                  <c:v>0.47439830901750096</c:v>
                </c:pt>
                <c:pt idx="95">
                  <c:v>0.51739646991023736</c:v>
                </c:pt>
                <c:pt idx="96">
                  <c:v>0.56312721545873967</c:v>
                </c:pt>
                <c:pt idx="97">
                  <c:v>0.54711690048608586</c:v>
                </c:pt>
                <c:pt idx="98">
                  <c:v>0.46583720860228156</c:v>
                </c:pt>
                <c:pt idx="99">
                  <c:v>0.40535313838905063</c:v>
                </c:pt>
                <c:pt idx="100">
                  <c:v>0.47899305172544143</c:v>
                </c:pt>
                <c:pt idx="101">
                  <c:v>0.65354717907656623</c:v>
                </c:pt>
                <c:pt idx="102">
                  <c:v>0.79261621342480004</c:v>
                </c:pt>
                <c:pt idx="103">
                  <c:v>0.72850891546234653</c:v>
                </c:pt>
                <c:pt idx="104">
                  <c:v>0.70386377584703375</c:v>
                </c:pt>
                <c:pt idx="105">
                  <c:v>0.4499842913220915</c:v>
                </c:pt>
                <c:pt idx="106">
                  <c:v>0.30992946056489534</c:v>
                </c:pt>
                <c:pt idx="107">
                  <c:v>0.49438166822948881</c:v>
                </c:pt>
                <c:pt idx="108">
                  <c:v>0.46951791083081762</c:v>
                </c:pt>
                <c:pt idx="109">
                  <c:v>0.36206321768211075</c:v>
                </c:pt>
              </c:numCache>
            </c:numRef>
          </c:xVal>
          <c:yVal>
            <c:numRef>
              <c:f>RuleDiv!$G$2:$G$111</c:f>
              <c:numCache>
                <c:formatCode>0.00</c:formatCode>
                <c:ptCount val="110"/>
                <c:pt idx="0">
                  <c:v>4.425326122448979</c:v>
                </c:pt>
                <c:pt idx="1">
                  <c:v>4.9370528571428567</c:v>
                </c:pt>
                <c:pt idx="2">
                  <c:v>3.8296862790697679</c:v>
                </c:pt>
                <c:pt idx="3">
                  <c:v>5.5835987755102048</c:v>
                </c:pt>
                <c:pt idx="4">
                  <c:v>6.5870353061224485</c:v>
                </c:pt>
                <c:pt idx="5">
                  <c:v>3.9747277551020401</c:v>
                </c:pt>
                <c:pt idx="6">
                  <c:v>3.668173846153846</c:v>
                </c:pt>
                <c:pt idx="7">
                  <c:v>5.0390095918367344</c:v>
                </c:pt>
                <c:pt idx="8">
                  <c:v>4.4503278947368425</c:v>
                </c:pt>
                <c:pt idx="9">
                  <c:v>6.6450456756756751</c:v>
                </c:pt>
                <c:pt idx="10">
                  <c:v>3.965955833333334</c:v>
                </c:pt>
                <c:pt idx="11">
                  <c:v>4.1537397959183675</c:v>
                </c:pt>
                <c:pt idx="12">
                  <c:v>5.6209963157894727</c:v>
                </c:pt>
                <c:pt idx="13">
                  <c:v>5.5764163265306133</c:v>
                </c:pt>
                <c:pt idx="14">
                  <c:v>6.0121191836734695</c:v>
                </c:pt>
                <c:pt idx="15">
                  <c:v>3.5467881632653064</c:v>
                </c:pt>
                <c:pt idx="16">
                  <c:v>3.7590308163265309</c:v>
                </c:pt>
                <c:pt idx="17">
                  <c:v>3.8611242857142889</c:v>
                </c:pt>
                <c:pt idx="18">
                  <c:v>5.9034189795918373</c:v>
                </c:pt>
                <c:pt idx="19">
                  <c:v>4.2773793877551025</c:v>
                </c:pt>
                <c:pt idx="20">
                  <c:v>6.0909808163265309</c:v>
                </c:pt>
                <c:pt idx="21">
                  <c:v>4.2563251020408153</c:v>
                </c:pt>
                <c:pt idx="22">
                  <c:v>4.424572653061225</c:v>
                </c:pt>
                <c:pt idx="23">
                  <c:v>4.1504700000000003</c:v>
                </c:pt>
                <c:pt idx="24">
                  <c:v>6.135529473684211</c:v>
                </c:pt>
                <c:pt idx="25">
                  <c:v>6.442489444444444</c:v>
                </c:pt>
                <c:pt idx="26">
                  <c:v>6.3696577551020406</c:v>
                </c:pt>
                <c:pt idx="27">
                  <c:v>3.6275300000000001</c:v>
                </c:pt>
                <c:pt idx="28">
                  <c:v>4.4966171428571426</c:v>
                </c:pt>
                <c:pt idx="29">
                  <c:v>3.6258020408163274</c:v>
                </c:pt>
                <c:pt idx="30">
                  <c:v>4.3859567346938775</c:v>
                </c:pt>
                <c:pt idx="31">
                  <c:v>4.3508642857142856</c:v>
                </c:pt>
                <c:pt idx="32">
                  <c:v>5.9485321052631583</c:v>
                </c:pt>
                <c:pt idx="33">
                  <c:v>3.8041577777777791</c:v>
                </c:pt>
                <c:pt idx="34">
                  <c:v>5.7046485714285708</c:v>
                </c:pt>
                <c:pt idx="35">
                  <c:v>6.7323810408163265</c:v>
                </c:pt>
                <c:pt idx="36">
                  <c:v>5.0851410526315792</c:v>
                </c:pt>
                <c:pt idx="37">
                  <c:v>6.59375</c:v>
                </c:pt>
                <c:pt idx="38">
                  <c:v>3.6508126530612266</c:v>
                </c:pt>
                <c:pt idx="39">
                  <c:v>5.7505471428571422</c:v>
                </c:pt>
                <c:pt idx="40">
                  <c:v>3.909080930232558</c:v>
                </c:pt>
                <c:pt idx="41">
                  <c:v>4.8227642857142854</c:v>
                </c:pt>
                <c:pt idx="42">
                  <c:v>3.8726995918367351</c:v>
                </c:pt>
                <c:pt idx="43">
                  <c:v>4.1833400000000003</c:v>
                </c:pt>
                <c:pt idx="44">
                  <c:v>5.5094922448979595</c:v>
                </c:pt>
                <c:pt idx="45">
                  <c:v>6.2282822448979589</c:v>
                </c:pt>
                <c:pt idx="46">
                  <c:v>5.7746838775510207</c:v>
                </c:pt>
                <c:pt idx="47">
                  <c:v>4.6636697959183682</c:v>
                </c:pt>
                <c:pt idx="48">
                  <c:v>2.5554300000000012</c:v>
                </c:pt>
                <c:pt idx="49">
                  <c:v>6.6031502040816328</c:v>
                </c:pt>
                <c:pt idx="50">
                  <c:v>3.8420855102040816</c:v>
                </c:pt>
                <c:pt idx="51">
                  <c:v>6.0682693877551017</c:v>
                </c:pt>
                <c:pt idx="52">
                  <c:v>5.1925110204081637</c:v>
                </c:pt>
                <c:pt idx="53">
                  <c:v>4.3081821052631577</c:v>
                </c:pt>
                <c:pt idx="54">
                  <c:v>4.885231836734695</c:v>
                </c:pt>
                <c:pt idx="55">
                  <c:v>5.2176542105263159</c:v>
                </c:pt>
                <c:pt idx="56">
                  <c:v>5.6406493877551025</c:v>
                </c:pt>
                <c:pt idx="57">
                  <c:v>3.0530997959183681</c:v>
                </c:pt>
                <c:pt idx="58">
                  <c:v>5.3289150000000003</c:v>
                </c:pt>
                <c:pt idx="59">
                  <c:v>4.2650269387755113</c:v>
                </c:pt>
                <c:pt idx="60">
                  <c:v>3.3443750000000003</c:v>
                </c:pt>
                <c:pt idx="61">
                  <c:v>4.8588019148936166</c:v>
                </c:pt>
                <c:pt idx="62">
                  <c:v>5.4430191836734689</c:v>
                </c:pt>
                <c:pt idx="63">
                  <c:v>5.2240568421052629</c:v>
                </c:pt>
                <c:pt idx="64">
                  <c:v>3.7441985714285728</c:v>
                </c:pt>
                <c:pt idx="65">
                  <c:v>4.7809906122448975</c:v>
                </c:pt>
                <c:pt idx="66">
                  <c:v>4.7260232653061216</c:v>
                </c:pt>
                <c:pt idx="67">
                  <c:v>6.7671718163265311</c:v>
                </c:pt>
                <c:pt idx="68">
                  <c:v>5.3314891836734697</c:v>
                </c:pt>
                <c:pt idx="69">
                  <c:v>4.4254136734693876</c:v>
                </c:pt>
                <c:pt idx="70">
                  <c:v>2.4376081632653053</c:v>
                </c:pt>
                <c:pt idx="71">
                  <c:v>5.2320744897959175</c:v>
                </c:pt>
                <c:pt idx="72">
                  <c:v>4.7514134693877548</c:v>
                </c:pt>
                <c:pt idx="73">
                  <c:v>4.8876408163265301</c:v>
                </c:pt>
                <c:pt idx="74">
                  <c:v>4.7630397959183677</c:v>
                </c:pt>
                <c:pt idx="75">
                  <c:v>4.7760924489795933</c:v>
                </c:pt>
                <c:pt idx="76">
                  <c:v>6.0772873469387756</c:v>
                </c:pt>
                <c:pt idx="77">
                  <c:v>6.0009675510204081</c:v>
                </c:pt>
                <c:pt idx="78">
                  <c:v>5.7065161224489804</c:v>
                </c:pt>
                <c:pt idx="79">
                  <c:v>5.7247183673469388</c:v>
                </c:pt>
                <c:pt idx="80">
                  <c:v>5.0581863157894738</c:v>
                </c:pt>
                <c:pt idx="81">
                  <c:v>4.5630010204081639</c:v>
                </c:pt>
                <c:pt idx="82">
                  <c:v>6.1681363157894733</c:v>
                </c:pt>
                <c:pt idx="83">
                  <c:v>3.9141332653061234</c:v>
                </c:pt>
                <c:pt idx="84">
                  <c:v>5.3367328571428576</c:v>
                </c:pt>
                <c:pt idx="85">
                  <c:v>6.1743568421052633</c:v>
                </c:pt>
                <c:pt idx="86">
                  <c:v>5.7907536734693883</c:v>
                </c:pt>
                <c:pt idx="87">
                  <c:v>6.3544142857142862</c:v>
                </c:pt>
                <c:pt idx="88">
                  <c:v>4.1213124489795918</c:v>
                </c:pt>
                <c:pt idx="89">
                  <c:v>3.9099269999999997</c:v>
                </c:pt>
                <c:pt idx="90">
                  <c:v>3.4072355813953488</c:v>
                </c:pt>
                <c:pt idx="91">
                  <c:v>3.8319358536585364</c:v>
                </c:pt>
                <c:pt idx="92">
                  <c:v>3.4342818367346934</c:v>
                </c:pt>
                <c:pt idx="93">
                  <c:v>6.2567189795918372</c:v>
                </c:pt>
                <c:pt idx="94">
                  <c:v>4.6532021739130442</c:v>
                </c:pt>
                <c:pt idx="95">
                  <c:v>5.4107093877551016</c:v>
                </c:pt>
                <c:pt idx="96">
                  <c:v>4.0385314285714289</c:v>
                </c:pt>
                <c:pt idx="97">
                  <c:v>4.6798620408163263</c:v>
                </c:pt>
                <c:pt idx="98">
                  <c:v>5.4840744897959173</c:v>
                </c:pt>
                <c:pt idx="99">
                  <c:v>3.1761428571428567</c:v>
                </c:pt>
                <c:pt idx="100">
                  <c:v>6.035982631578948</c:v>
                </c:pt>
                <c:pt idx="101">
                  <c:v>3.1019074468085108</c:v>
                </c:pt>
                <c:pt idx="102">
                  <c:v>6.5401026530612247</c:v>
                </c:pt>
                <c:pt idx="103">
                  <c:v>6.5657377551020408</c:v>
                </c:pt>
                <c:pt idx="104">
                  <c:v>5.2655691836734704</c:v>
                </c:pt>
                <c:pt idx="105">
                  <c:v>4.0267168421052641</c:v>
                </c:pt>
                <c:pt idx="106">
                  <c:v>3.2377463265306119</c:v>
                </c:pt>
                <c:pt idx="107">
                  <c:v>4.745321111111112</c:v>
                </c:pt>
                <c:pt idx="108">
                  <c:v>2.9643330434782609</c:v>
                </c:pt>
                <c:pt idx="109">
                  <c:v>4.8002686956521732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68896"/>
        <c:axId val="288267720"/>
      </c:scatterChart>
      <c:valAx>
        <c:axId val="288268896"/>
        <c:scaling>
          <c:orientation val="minMax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7720"/>
        <c:crosses val="autoZero"/>
        <c:crossBetween val="midCat"/>
      </c:valAx>
      <c:valAx>
        <c:axId val="28826772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8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591815055565489"/>
                  <c:y val="0.750156055439576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RuleDem!$F$2:$F$102</c:f>
              <c:numCache>
                <c:formatCode>0.00</c:formatCode>
                <c:ptCount val="101"/>
                <c:pt idx="0">
                  <c:v>0.34506347072220922</c:v>
                </c:pt>
                <c:pt idx="1">
                  <c:v>0.50133007241034355</c:v>
                </c:pt>
                <c:pt idx="2">
                  <c:v>0.53293959795039281</c:v>
                </c:pt>
                <c:pt idx="3">
                  <c:v>0.80916944348066178</c:v>
                </c:pt>
                <c:pt idx="4">
                  <c:v>0.82031090815090624</c:v>
                </c:pt>
                <c:pt idx="5">
                  <c:v>0.40435859828274684</c:v>
                </c:pt>
                <c:pt idx="6">
                  <c:v>0.52311294128812358</c:v>
                </c:pt>
                <c:pt idx="7">
                  <c:v>0.76631152446573148</c:v>
                </c:pt>
                <c:pt idx="8">
                  <c:v>0.40095245871002938</c:v>
                </c:pt>
                <c:pt idx="9">
                  <c:v>0.63288114010109942</c:v>
                </c:pt>
                <c:pt idx="10">
                  <c:v>0.55008174610070304</c:v>
                </c:pt>
                <c:pt idx="11">
                  <c:v>0.54109760878110225</c:v>
                </c:pt>
                <c:pt idx="12">
                  <c:v>0.49868934421783156</c:v>
                </c:pt>
                <c:pt idx="13">
                  <c:v>0.36517509174789353</c:v>
                </c:pt>
                <c:pt idx="14">
                  <c:v>0.37211419114793931</c:v>
                </c:pt>
                <c:pt idx="15">
                  <c:v>0.79431202677267598</c:v>
                </c:pt>
                <c:pt idx="16">
                  <c:v>0.6784392970261115</c:v>
                </c:pt>
                <c:pt idx="17">
                  <c:v>0.47823267422371857</c:v>
                </c:pt>
                <c:pt idx="18">
                  <c:v>0.4992577145136286</c:v>
                </c:pt>
                <c:pt idx="19">
                  <c:v>0.68309951118333023</c:v>
                </c:pt>
                <c:pt idx="20">
                  <c:v>0.46288878460979299</c:v>
                </c:pt>
                <c:pt idx="21">
                  <c:v>0.59403672480184988</c:v>
                </c:pt>
                <c:pt idx="22">
                  <c:v>0.70880711863982793</c:v>
                </c:pt>
                <c:pt idx="23">
                  <c:v>0.88069116974470685</c:v>
                </c:pt>
                <c:pt idx="24">
                  <c:v>0.48077978241415903</c:v>
                </c:pt>
                <c:pt idx="25">
                  <c:v>0.46113530608606135</c:v>
                </c:pt>
                <c:pt idx="26">
                  <c:v>0.42389872290848984</c:v>
                </c:pt>
                <c:pt idx="27">
                  <c:v>0.48726214299850346</c:v>
                </c:pt>
                <c:pt idx="28">
                  <c:v>0.77596029598654181</c:v>
                </c:pt>
                <c:pt idx="29">
                  <c:v>0.40372659822770596</c:v>
                </c:pt>
                <c:pt idx="30">
                  <c:v>0.85939613632918854</c:v>
                </c:pt>
                <c:pt idx="31">
                  <c:v>0.73948886025947658</c:v>
                </c:pt>
                <c:pt idx="32">
                  <c:v>0.63080105141177112</c:v>
                </c:pt>
                <c:pt idx="33">
                  <c:v>0.81366502993298673</c:v>
                </c:pt>
                <c:pt idx="34">
                  <c:v>0.58532993817378465</c:v>
                </c:pt>
                <c:pt idx="35">
                  <c:v>0.59978304549945594</c:v>
                </c:pt>
                <c:pt idx="36">
                  <c:v>0.44283870776234674</c:v>
                </c:pt>
                <c:pt idx="37">
                  <c:v>0.49773600359510473</c:v>
                </c:pt>
                <c:pt idx="38">
                  <c:v>0.41407781986146192</c:v>
                </c:pt>
                <c:pt idx="39">
                  <c:v>0.58963514376927273</c:v>
                </c:pt>
                <c:pt idx="40">
                  <c:v>0.49391925679181164</c:v>
                </c:pt>
                <c:pt idx="41">
                  <c:v>0.52173046711294813</c:v>
                </c:pt>
                <c:pt idx="42">
                  <c:v>0.45922827187254256</c:v>
                </c:pt>
                <c:pt idx="43">
                  <c:v>0.63982045168236279</c:v>
                </c:pt>
                <c:pt idx="44">
                  <c:v>0.55326762491540293</c:v>
                </c:pt>
                <c:pt idx="45">
                  <c:v>0.78644805817583452</c:v>
                </c:pt>
                <c:pt idx="46">
                  <c:v>0.57797562833344718</c:v>
                </c:pt>
                <c:pt idx="47">
                  <c:v>0.48838688117004392</c:v>
                </c:pt>
                <c:pt idx="48">
                  <c:v>0.43976515794759574</c:v>
                </c:pt>
                <c:pt idx="49">
                  <c:v>0.46428347579742668</c:v>
                </c:pt>
                <c:pt idx="50">
                  <c:v>0.48691316380052585</c:v>
                </c:pt>
                <c:pt idx="51">
                  <c:v>0.43576620613477263</c:v>
                </c:pt>
                <c:pt idx="52">
                  <c:v>0.55665678104909877</c:v>
                </c:pt>
                <c:pt idx="53">
                  <c:v>0.46150955655558656</c:v>
                </c:pt>
                <c:pt idx="54">
                  <c:v>0.50602493922868175</c:v>
                </c:pt>
                <c:pt idx="55">
                  <c:v>0.56320825748493231</c:v>
                </c:pt>
                <c:pt idx="56">
                  <c:v>0.45919258258994644</c:v>
                </c:pt>
                <c:pt idx="57">
                  <c:v>0.47624039515549066</c:v>
                </c:pt>
                <c:pt idx="58">
                  <c:v>0.5292909149938938</c:v>
                </c:pt>
                <c:pt idx="59">
                  <c:v>0.51165174968758875</c:v>
                </c:pt>
                <c:pt idx="60">
                  <c:v>0.41989202966501926</c:v>
                </c:pt>
                <c:pt idx="61">
                  <c:v>0.51531393022095628</c:v>
                </c:pt>
                <c:pt idx="62">
                  <c:v>0.84523722385154232</c:v>
                </c:pt>
                <c:pt idx="63">
                  <c:v>0.83108571208388082</c:v>
                </c:pt>
                <c:pt idx="64">
                  <c:v>0.4342840127856471</c:v>
                </c:pt>
                <c:pt idx="65">
                  <c:v>0.4150647739323946</c:v>
                </c:pt>
                <c:pt idx="66">
                  <c:v>0.8758257747389887</c:v>
                </c:pt>
                <c:pt idx="67">
                  <c:v>0.37538098289792998</c:v>
                </c:pt>
                <c:pt idx="68">
                  <c:v>0.52006664859164276</c:v>
                </c:pt>
                <c:pt idx="69">
                  <c:v>0.50739591971833542</c:v>
                </c:pt>
                <c:pt idx="70">
                  <c:v>0.49984621182288097</c:v>
                </c:pt>
                <c:pt idx="71">
                  <c:v>0.69728734420524119</c:v>
                </c:pt>
                <c:pt idx="72">
                  <c:v>0.69093189676477507</c:v>
                </c:pt>
                <c:pt idx="73">
                  <c:v>0.7472158568131626</c:v>
                </c:pt>
                <c:pt idx="74">
                  <c:v>0.6261646621637974</c:v>
                </c:pt>
                <c:pt idx="75">
                  <c:v>0.45325624056453062</c:v>
                </c:pt>
                <c:pt idx="76">
                  <c:v>0.55546918566305425</c:v>
                </c:pt>
                <c:pt idx="77">
                  <c:v>0.5035026588617173</c:v>
                </c:pt>
                <c:pt idx="78">
                  <c:v>0.44677111395747254</c:v>
                </c:pt>
                <c:pt idx="79">
                  <c:v>0.80266019616996065</c:v>
                </c:pt>
                <c:pt idx="80">
                  <c:v>0.66185690500745631</c:v>
                </c:pt>
                <c:pt idx="81">
                  <c:v>0.57359085583697311</c:v>
                </c:pt>
                <c:pt idx="82">
                  <c:v>0.69577855381913056</c:v>
                </c:pt>
                <c:pt idx="83">
                  <c:v>0.52107244813336862</c:v>
                </c:pt>
                <c:pt idx="84">
                  <c:v>0.51796293826304363</c:v>
                </c:pt>
                <c:pt idx="85">
                  <c:v>0.86364054774998755</c:v>
                </c:pt>
                <c:pt idx="86">
                  <c:v>0.47439830901750096</c:v>
                </c:pt>
                <c:pt idx="87">
                  <c:v>0.51739646991023736</c:v>
                </c:pt>
                <c:pt idx="88">
                  <c:v>0.56312721545873967</c:v>
                </c:pt>
                <c:pt idx="89">
                  <c:v>0.54711690048608586</c:v>
                </c:pt>
                <c:pt idx="90">
                  <c:v>0.46583720860228156</c:v>
                </c:pt>
                <c:pt idx="91">
                  <c:v>0.40535313838905063</c:v>
                </c:pt>
                <c:pt idx="92">
                  <c:v>0.47899305172544143</c:v>
                </c:pt>
                <c:pt idx="93">
                  <c:v>0.79261621342480004</c:v>
                </c:pt>
                <c:pt idx="94">
                  <c:v>0.72850891546234653</c:v>
                </c:pt>
                <c:pt idx="95">
                  <c:v>0.70386377584703375</c:v>
                </c:pt>
                <c:pt idx="96">
                  <c:v>0.4499842913220915</c:v>
                </c:pt>
                <c:pt idx="97">
                  <c:v>0.30992946056489534</c:v>
                </c:pt>
                <c:pt idx="98">
                  <c:v>0.49438166822948881</c:v>
                </c:pt>
                <c:pt idx="99">
                  <c:v>0.46951791083081762</c:v>
                </c:pt>
                <c:pt idx="100">
                  <c:v>0.36206321768211075</c:v>
                </c:pt>
              </c:numCache>
            </c:numRef>
          </c:xVal>
          <c:yVal>
            <c:numRef>
              <c:f>RuleDem!$G$2:$G$102</c:f>
              <c:numCache>
                <c:formatCode>General</c:formatCode>
                <c:ptCount val="101"/>
                <c:pt idx="0">
                  <c:v>-6.4</c:v>
                </c:pt>
                <c:pt idx="1">
                  <c:v>-2.5</c:v>
                </c:pt>
                <c:pt idx="2">
                  <c:v>2.2000000000000002</c:v>
                </c:pt>
                <c:pt idx="3">
                  <c:v>10</c:v>
                </c:pt>
                <c:pt idx="4">
                  <c:v>10</c:v>
                </c:pt>
                <c:pt idx="5">
                  <c:v>0.7</c:v>
                </c:pt>
                <c:pt idx="6">
                  <c:v>-4.0999999999999996</c:v>
                </c:pt>
                <c:pt idx="7">
                  <c:v>10</c:v>
                </c:pt>
                <c:pt idx="8">
                  <c:v>2.8</c:v>
                </c:pt>
                <c:pt idx="9">
                  <c:v>6.9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-2.5</c:v>
                </c:pt>
                <c:pt idx="14">
                  <c:v>-6.1</c:v>
                </c:pt>
                <c:pt idx="15">
                  <c:v>10</c:v>
                </c:pt>
                <c:pt idx="16">
                  <c:v>-3.5</c:v>
                </c:pt>
                <c:pt idx="17">
                  <c:v>-8</c:v>
                </c:pt>
                <c:pt idx="18">
                  <c:v>7.5</c:v>
                </c:pt>
                <c:pt idx="19">
                  <c:v>10</c:v>
                </c:pt>
                <c:pt idx="20">
                  <c:v>-6.1</c:v>
                </c:pt>
                <c:pt idx="21">
                  <c:v>3.7</c:v>
                </c:pt>
                <c:pt idx="22">
                  <c:v>0.2</c:v>
                </c:pt>
                <c:pt idx="23">
                  <c:v>10</c:v>
                </c:pt>
                <c:pt idx="24">
                  <c:v>3.9</c:v>
                </c:pt>
                <c:pt idx="25">
                  <c:v>4.3</c:v>
                </c:pt>
                <c:pt idx="26">
                  <c:v>-5.9</c:v>
                </c:pt>
                <c:pt idx="27">
                  <c:v>3.2</c:v>
                </c:pt>
                <c:pt idx="28">
                  <c:v>7.8</c:v>
                </c:pt>
                <c:pt idx="29">
                  <c:v>-4.8</c:v>
                </c:pt>
                <c:pt idx="30">
                  <c:v>10</c:v>
                </c:pt>
                <c:pt idx="31">
                  <c:v>8</c:v>
                </c:pt>
                <c:pt idx="32">
                  <c:v>5.4</c:v>
                </c:pt>
                <c:pt idx="33">
                  <c:v>10</c:v>
                </c:pt>
                <c:pt idx="34">
                  <c:v>-1.5</c:v>
                </c:pt>
                <c:pt idx="35">
                  <c:v>-6.4</c:v>
                </c:pt>
                <c:pt idx="36">
                  <c:v>1.9</c:v>
                </c:pt>
                <c:pt idx="37">
                  <c:v>1.2</c:v>
                </c:pt>
                <c:pt idx="38">
                  <c:v>3.4</c:v>
                </c:pt>
                <c:pt idx="39">
                  <c:v>0.7</c:v>
                </c:pt>
                <c:pt idx="40">
                  <c:v>8.6</c:v>
                </c:pt>
                <c:pt idx="41">
                  <c:v>-2.9</c:v>
                </c:pt>
                <c:pt idx="42">
                  <c:v>-6.1</c:v>
                </c:pt>
                <c:pt idx="43">
                  <c:v>10</c:v>
                </c:pt>
                <c:pt idx="44">
                  <c:v>4.3</c:v>
                </c:pt>
                <c:pt idx="45">
                  <c:v>10</c:v>
                </c:pt>
                <c:pt idx="46">
                  <c:v>-6.2</c:v>
                </c:pt>
                <c:pt idx="47">
                  <c:v>-4.8</c:v>
                </c:pt>
                <c:pt idx="48">
                  <c:v>2</c:v>
                </c:pt>
                <c:pt idx="49">
                  <c:v>-0.5</c:v>
                </c:pt>
                <c:pt idx="50">
                  <c:v>2.7</c:v>
                </c:pt>
                <c:pt idx="51">
                  <c:v>-0.2</c:v>
                </c:pt>
                <c:pt idx="52">
                  <c:v>7.5</c:v>
                </c:pt>
                <c:pt idx="53">
                  <c:v>0.3</c:v>
                </c:pt>
                <c:pt idx="54">
                  <c:v>-3.3</c:v>
                </c:pt>
                <c:pt idx="55">
                  <c:v>4.8</c:v>
                </c:pt>
                <c:pt idx="56">
                  <c:v>1.7</c:v>
                </c:pt>
                <c:pt idx="57">
                  <c:v>7.4</c:v>
                </c:pt>
                <c:pt idx="58">
                  <c:v>0</c:v>
                </c:pt>
                <c:pt idx="59">
                  <c:v>-7.1</c:v>
                </c:pt>
                <c:pt idx="60">
                  <c:v>-6.3</c:v>
                </c:pt>
                <c:pt idx="61">
                  <c:v>-2.4</c:v>
                </c:pt>
                <c:pt idx="62">
                  <c:v>10</c:v>
                </c:pt>
                <c:pt idx="63">
                  <c:v>10</c:v>
                </c:pt>
                <c:pt idx="64">
                  <c:v>0.1</c:v>
                </c:pt>
                <c:pt idx="65">
                  <c:v>-0.7</c:v>
                </c:pt>
                <c:pt idx="66">
                  <c:v>10</c:v>
                </c:pt>
                <c:pt idx="67">
                  <c:v>0.7</c:v>
                </c:pt>
                <c:pt idx="68">
                  <c:v>2</c:v>
                </c:pt>
                <c:pt idx="69">
                  <c:v>3.1</c:v>
                </c:pt>
                <c:pt idx="70">
                  <c:v>2.8</c:v>
                </c:pt>
                <c:pt idx="71">
                  <c:v>1.5</c:v>
                </c:pt>
                <c:pt idx="72">
                  <c:v>4.5</c:v>
                </c:pt>
                <c:pt idx="73">
                  <c:v>1.9</c:v>
                </c:pt>
                <c:pt idx="74">
                  <c:v>-0.8</c:v>
                </c:pt>
                <c:pt idx="75">
                  <c:v>4.4000000000000004</c:v>
                </c:pt>
                <c:pt idx="76">
                  <c:v>-0.5</c:v>
                </c:pt>
                <c:pt idx="77">
                  <c:v>8</c:v>
                </c:pt>
                <c:pt idx="78">
                  <c:v>-1.2</c:v>
                </c:pt>
                <c:pt idx="79">
                  <c:v>-1.5</c:v>
                </c:pt>
                <c:pt idx="80">
                  <c:v>10</c:v>
                </c:pt>
                <c:pt idx="81">
                  <c:v>5.9</c:v>
                </c:pt>
                <c:pt idx="82">
                  <c:v>4.5999999999999996</c:v>
                </c:pt>
                <c:pt idx="83">
                  <c:v>6</c:v>
                </c:pt>
                <c:pt idx="84">
                  <c:v>2.7</c:v>
                </c:pt>
                <c:pt idx="85">
                  <c:v>10</c:v>
                </c:pt>
                <c:pt idx="86">
                  <c:v>-4.2</c:v>
                </c:pt>
                <c:pt idx="87">
                  <c:v>1.9</c:v>
                </c:pt>
                <c:pt idx="88">
                  <c:v>8.9</c:v>
                </c:pt>
                <c:pt idx="89">
                  <c:v>-6.5</c:v>
                </c:pt>
                <c:pt idx="90">
                  <c:v>6.8</c:v>
                </c:pt>
                <c:pt idx="91">
                  <c:v>-2.9</c:v>
                </c:pt>
                <c:pt idx="92">
                  <c:v>6.4</c:v>
                </c:pt>
                <c:pt idx="93">
                  <c:v>10</c:v>
                </c:pt>
                <c:pt idx="94">
                  <c:v>10</c:v>
                </c:pt>
                <c:pt idx="95">
                  <c:v>5.2</c:v>
                </c:pt>
                <c:pt idx="96">
                  <c:v>-9</c:v>
                </c:pt>
                <c:pt idx="97">
                  <c:v>6.9</c:v>
                </c:pt>
                <c:pt idx="98">
                  <c:v>-5.5</c:v>
                </c:pt>
                <c:pt idx="99">
                  <c:v>-1.2</c:v>
                </c:pt>
                <c:pt idx="100">
                  <c:v>-1.2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68112"/>
        <c:axId val="288270072"/>
      </c:scatterChart>
      <c:valAx>
        <c:axId val="288268112"/>
        <c:scaling>
          <c:orientation val="minMax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70072"/>
        <c:crosses val="autoZero"/>
        <c:crossBetween val="midCat"/>
      </c:valAx>
      <c:valAx>
        <c:axId val="288270072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8112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1871665115290726E-2"/>
                  <c:y val="0.5285722582823371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TrustTheil!$F$2:$F$101</c:f>
              <c:numCache>
                <c:formatCode>0.0</c:formatCode>
                <c:ptCount val="100"/>
                <c:pt idx="0">
                  <c:v>25.7</c:v>
                </c:pt>
                <c:pt idx="1">
                  <c:v>14.2</c:v>
                </c:pt>
                <c:pt idx="2">
                  <c:v>17.8</c:v>
                </c:pt>
                <c:pt idx="3">
                  <c:v>46.174999999999997</c:v>
                </c:pt>
                <c:pt idx="4">
                  <c:v>32.799999999999997</c:v>
                </c:pt>
                <c:pt idx="5">
                  <c:v>17.649999999999999</c:v>
                </c:pt>
                <c:pt idx="6">
                  <c:v>22.2</c:v>
                </c:pt>
                <c:pt idx="7">
                  <c:v>31.024999999999999</c:v>
                </c:pt>
                <c:pt idx="8">
                  <c:v>30.866666666666671</c:v>
                </c:pt>
                <c:pt idx="9">
                  <c:v>22.05</c:v>
                </c:pt>
                <c:pt idx="10">
                  <c:v>6.4499999999999993</c:v>
                </c:pt>
                <c:pt idx="11">
                  <c:v>26.375</c:v>
                </c:pt>
                <c:pt idx="12">
                  <c:v>13.8</c:v>
                </c:pt>
                <c:pt idx="13">
                  <c:v>45.525000000000006</c:v>
                </c:pt>
                <c:pt idx="14">
                  <c:v>18.440000000000001</c:v>
                </c:pt>
                <c:pt idx="15">
                  <c:v>55.339999999999996</c:v>
                </c:pt>
                <c:pt idx="16">
                  <c:v>9.8666666666666671</c:v>
                </c:pt>
                <c:pt idx="17">
                  <c:v>21.75</c:v>
                </c:pt>
                <c:pt idx="18">
                  <c:v>8.6</c:v>
                </c:pt>
                <c:pt idx="19">
                  <c:v>26.166666666666668</c:v>
                </c:pt>
                <c:pt idx="20">
                  <c:v>58.5</c:v>
                </c:pt>
                <c:pt idx="21">
                  <c:v>26.4</c:v>
                </c:pt>
                <c:pt idx="22">
                  <c:v>7.2</c:v>
                </c:pt>
                <c:pt idx="23">
                  <c:v>25.966666666666669</c:v>
                </c:pt>
                <c:pt idx="24">
                  <c:v>14.6</c:v>
                </c:pt>
                <c:pt idx="25">
                  <c:v>27.75</c:v>
                </c:pt>
                <c:pt idx="26">
                  <c:v>21.4</c:v>
                </c:pt>
                <c:pt idx="27">
                  <c:v>56.875</c:v>
                </c:pt>
                <c:pt idx="28">
                  <c:v>21.925000000000001</c:v>
                </c:pt>
                <c:pt idx="29">
                  <c:v>15.033333333333331</c:v>
                </c:pt>
                <c:pt idx="30">
                  <c:v>36.22</c:v>
                </c:pt>
                <c:pt idx="31">
                  <c:v>6.75</c:v>
                </c:pt>
                <c:pt idx="32">
                  <c:v>23.7</c:v>
                </c:pt>
                <c:pt idx="33">
                  <c:v>14.9</c:v>
                </c:pt>
                <c:pt idx="34">
                  <c:v>21.3</c:v>
                </c:pt>
                <c:pt idx="35">
                  <c:v>44.15</c:v>
                </c:pt>
                <c:pt idx="36">
                  <c:v>26.18</c:v>
                </c:pt>
                <c:pt idx="37">
                  <c:v>42</c:v>
                </c:pt>
                <c:pt idx="38">
                  <c:v>30.339999999999996</c:v>
                </c:pt>
                <c:pt idx="39">
                  <c:v>44.55</c:v>
                </c:pt>
                <c:pt idx="40">
                  <c:v>37.9</c:v>
                </c:pt>
                <c:pt idx="41">
                  <c:v>38.733333333333334</c:v>
                </c:pt>
                <c:pt idx="42">
                  <c:v>41.56666666666667</c:v>
                </c:pt>
                <c:pt idx="43">
                  <c:v>23.5</c:v>
                </c:pt>
                <c:pt idx="44">
                  <c:v>29.925000000000001</c:v>
                </c:pt>
                <c:pt idx="45">
                  <c:v>40.666666666666664</c:v>
                </c:pt>
                <c:pt idx="46">
                  <c:v>23.866666666666664</c:v>
                </c:pt>
                <c:pt idx="47">
                  <c:v>38.299999999999997</c:v>
                </c:pt>
                <c:pt idx="48">
                  <c:v>30.716666666666669</c:v>
                </c:pt>
                <c:pt idx="49">
                  <c:v>28.5</c:v>
                </c:pt>
                <c:pt idx="50">
                  <c:v>26.5</c:v>
                </c:pt>
                <c:pt idx="51">
                  <c:v>20.266666666666669</c:v>
                </c:pt>
                <c:pt idx="52">
                  <c:v>9.8000000000000007</c:v>
                </c:pt>
                <c:pt idx="53">
                  <c:v>10</c:v>
                </c:pt>
                <c:pt idx="54">
                  <c:v>25.866666666666664</c:v>
                </c:pt>
                <c:pt idx="55">
                  <c:v>10.85</c:v>
                </c:pt>
                <c:pt idx="56">
                  <c:v>8.65</c:v>
                </c:pt>
                <c:pt idx="57">
                  <c:v>14.9</c:v>
                </c:pt>
                <c:pt idx="58">
                  <c:v>18.2</c:v>
                </c:pt>
                <c:pt idx="59">
                  <c:v>22.76</c:v>
                </c:pt>
                <c:pt idx="60">
                  <c:v>18.133333333333333</c:v>
                </c:pt>
                <c:pt idx="61">
                  <c:v>16.2</c:v>
                </c:pt>
                <c:pt idx="62">
                  <c:v>53.06</c:v>
                </c:pt>
                <c:pt idx="63">
                  <c:v>50.966666666666661</c:v>
                </c:pt>
                <c:pt idx="64">
                  <c:v>20.375</c:v>
                </c:pt>
                <c:pt idx="65">
                  <c:v>66.25</c:v>
                </c:pt>
                <c:pt idx="66">
                  <c:v>24.5</c:v>
                </c:pt>
                <c:pt idx="67">
                  <c:v>7.5749999999999993</c:v>
                </c:pt>
                <c:pt idx="68">
                  <c:v>5.7</c:v>
                </c:pt>
                <c:pt idx="69">
                  <c:v>21.259999999999998</c:v>
                </c:pt>
                <c:pt idx="70">
                  <c:v>15.7</c:v>
                </c:pt>
                <c:pt idx="71">
                  <c:v>21.4</c:v>
                </c:pt>
                <c:pt idx="72">
                  <c:v>14.38</c:v>
                </c:pt>
                <c:pt idx="73">
                  <c:v>27.5</c:v>
                </c:pt>
                <c:pt idx="74">
                  <c:v>10.700000000000001</c:v>
                </c:pt>
                <c:pt idx="75">
                  <c:v>53</c:v>
                </c:pt>
                <c:pt idx="76">
                  <c:v>23.2</c:v>
                </c:pt>
                <c:pt idx="77">
                  <c:v>27.099999999999998</c:v>
                </c:pt>
                <c:pt idx="78">
                  <c:v>21.433333333333334</c:v>
                </c:pt>
                <c:pt idx="79">
                  <c:v>18.399999999999999</c:v>
                </c:pt>
                <c:pt idx="80">
                  <c:v>20.375</c:v>
                </c:pt>
                <c:pt idx="81">
                  <c:v>28.533333333333331</c:v>
                </c:pt>
                <c:pt idx="82">
                  <c:v>62.366666666666674</c:v>
                </c:pt>
                <c:pt idx="83">
                  <c:v>45.1</c:v>
                </c:pt>
                <c:pt idx="84">
                  <c:v>8.1</c:v>
                </c:pt>
                <c:pt idx="85">
                  <c:v>36.700000000000003</c:v>
                </c:pt>
                <c:pt idx="86">
                  <c:v>3.5</c:v>
                </c:pt>
                <c:pt idx="87">
                  <c:v>15.5</c:v>
                </c:pt>
                <c:pt idx="88">
                  <c:v>9.7200000000000006</c:v>
                </c:pt>
                <c:pt idx="89">
                  <c:v>7.6</c:v>
                </c:pt>
                <c:pt idx="90">
                  <c:v>26.450000000000003</c:v>
                </c:pt>
                <c:pt idx="91">
                  <c:v>35.659999999999997</c:v>
                </c:pt>
                <c:pt idx="92">
                  <c:v>39.54999999999999</c:v>
                </c:pt>
                <c:pt idx="93">
                  <c:v>20.166666666666668</c:v>
                </c:pt>
                <c:pt idx="94">
                  <c:v>13.9</c:v>
                </c:pt>
                <c:pt idx="95">
                  <c:v>14.8</c:v>
                </c:pt>
                <c:pt idx="96">
                  <c:v>46</c:v>
                </c:pt>
                <c:pt idx="97">
                  <c:v>38.5</c:v>
                </c:pt>
                <c:pt idx="98">
                  <c:v>10.8</c:v>
                </c:pt>
                <c:pt idx="99">
                  <c:v>10.100000000000001</c:v>
                </c:pt>
              </c:numCache>
            </c:numRef>
          </c:xVal>
          <c:yVal>
            <c:numRef>
              <c:f>TrustTheil!$G$2:$G$101</c:f>
              <c:numCache>
                <c:formatCode>0.00</c:formatCode>
                <c:ptCount val="100"/>
                <c:pt idx="0">
                  <c:v>4.9370528571428567</c:v>
                </c:pt>
                <c:pt idx="1">
                  <c:v>2.9122881632653064</c:v>
                </c:pt>
                <c:pt idx="2">
                  <c:v>4.3796794736842104</c:v>
                </c:pt>
                <c:pt idx="3">
                  <c:v>5.5835987755102048</c:v>
                </c:pt>
                <c:pt idx="4">
                  <c:v>6.5870353061224485</c:v>
                </c:pt>
                <c:pt idx="5">
                  <c:v>3.508590526315789</c:v>
                </c:pt>
                <c:pt idx="6">
                  <c:v>3.668173846153846</c:v>
                </c:pt>
                <c:pt idx="7">
                  <c:v>4.4503278947368425</c:v>
                </c:pt>
                <c:pt idx="8">
                  <c:v>6.6450456756756751</c:v>
                </c:pt>
                <c:pt idx="9">
                  <c:v>5.6209963157894727</c:v>
                </c:pt>
                <c:pt idx="10">
                  <c:v>5.5764163265306133</c:v>
                </c:pt>
                <c:pt idx="11">
                  <c:v>6.0121191836734695</c:v>
                </c:pt>
                <c:pt idx="12">
                  <c:v>3.5467881632653064</c:v>
                </c:pt>
                <c:pt idx="13">
                  <c:v>5.9034189795918373</c:v>
                </c:pt>
                <c:pt idx="14">
                  <c:v>4.2773793877551025</c:v>
                </c:pt>
                <c:pt idx="15">
                  <c:v>6.0909808163265309</c:v>
                </c:pt>
                <c:pt idx="16">
                  <c:v>4.2563251020408153</c:v>
                </c:pt>
                <c:pt idx="17">
                  <c:v>6.135529473684211</c:v>
                </c:pt>
                <c:pt idx="18">
                  <c:v>5.2734208163265297</c:v>
                </c:pt>
                <c:pt idx="19">
                  <c:v>6.442489444444444</c:v>
                </c:pt>
                <c:pt idx="20">
                  <c:v>6.3696577551020406</c:v>
                </c:pt>
                <c:pt idx="21">
                  <c:v>4.4966171428571426</c:v>
                </c:pt>
                <c:pt idx="22">
                  <c:v>3.6258020408163274</c:v>
                </c:pt>
                <c:pt idx="23">
                  <c:v>4.3859567346938775</c:v>
                </c:pt>
                <c:pt idx="24">
                  <c:v>4.3508642857142856</c:v>
                </c:pt>
                <c:pt idx="25">
                  <c:v>5.9485321052631583</c:v>
                </c:pt>
                <c:pt idx="26">
                  <c:v>3.8041577777777791</c:v>
                </c:pt>
                <c:pt idx="27">
                  <c:v>5.7046485714285708</c:v>
                </c:pt>
                <c:pt idx="28">
                  <c:v>6.7323810408163265</c:v>
                </c:pt>
                <c:pt idx="29">
                  <c:v>5.0851410526315792</c:v>
                </c:pt>
                <c:pt idx="30">
                  <c:v>6.59375</c:v>
                </c:pt>
                <c:pt idx="31">
                  <c:v>3.6508126530612266</c:v>
                </c:pt>
                <c:pt idx="32">
                  <c:v>5.7505471428571422</c:v>
                </c:pt>
                <c:pt idx="33">
                  <c:v>4.8227642857142854</c:v>
                </c:pt>
                <c:pt idx="34">
                  <c:v>4.1647640816326525</c:v>
                </c:pt>
                <c:pt idx="35">
                  <c:v>5.5094922448979595</c:v>
                </c:pt>
                <c:pt idx="36">
                  <c:v>6.2282822448979589</c:v>
                </c:pt>
                <c:pt idx="37">
                  <c:v>3.8514879591836735</c:v>
                </c:pt>
                <c:pt idx="38">
                  <c:v>5.7746838775510207</c:v>
                </c:pt>
                <c:pt idx="39">
                  <c:v>4.6636697959183682</c:v>
                </c:pt>
                <c:pt idx="40">
                  <c:v>2.5554300000000012</c:v>
                </c:pt>
                <c:pt idx="41">
                  <c:v>1.8821655102040831</c:v>
                </c:pt>
                <c:pt idx="42">
                  <c:v>5.6458320408163267</c:v>
                </c:pt>
                <c:pt idx="43">
                  <c:v>5.1913806122448971</c:v>
                </c:pt>
                <c:pt idx="44">
                  <c:v>6.6031502040816328</c:v>
                </c:pt>
                <c:pt idx="45">
                  <c:v>6.0682693877551017</c:v>
                </c:pt>
                <c:pt idx="46">
                  <c:v>5.1925110204081637</c:v>
                </c:pt>
                <c:pt idx="47">
                  <c:v>4.3081821052631577</c:v>
                </c:pt>
                <c:pt idx="48">
                  <c:v>5.7065161224489804</c:v>
                </c:pt>
                <c:pt idx="49">
                  <c:v>2.6764308163265307</c:v>
                </c:pt>
                <c:pt idx="50">
                  <c:v>5.2176542105263159</c:v>
                </c:pt>
                <c:pt idx="51">
                  <c:v>5.8201315789473682</c:v>
                </c:pt>
                <c:pt idx="52">
                  <c:v>5.6406493877551025</c:v>
                </c:pt>
                <c:pt idx="53">
                  <c:v>1.9895828571428575</c:v>
                </c:pt>
                <c:pt idx="54">
                  <c:v>6.0098784210526315</c:v>
                </c:pt>
                <c:pt idx="55">
                  <c:v>5.3289150000000003</c:v>
                </c:pt>
                <c:pt idx="56">
                  <c:v>4.8588019148936166</c:v>
                </c:pt>
                <c:pt idx="57">
                  <c:v>3.4544436734693882</c:v>
                </c:pt>
                <c:pt idx="58">
                  <c:v>4.6452036734693873</c:v>
                </c:pt>
                <c:pt idx="59">
                  <c:v>5.4430191836734689</c:v>
                </c:pt>
                <c:pt idx="60">
                  <c:v>5.2240568421052629</c:v>
                </c:pt>
                <c:pt idx="61">
                  <c:v>4.7809906122448975</c:v>
                </c:pt>
                <c:pt idx="62">
                  <c:v>6.7671718163265311</c:v>
                </c:pt>
                <c:pt idx="63">
                  <c:v>5.3314891836734697</c:v>
                </c:pt>
                <c:pt idx="64">
                  <c:v>2.4376081632653053</c:v>
                </c:pt>
                <c:pt idx="65">
                  <c:v>5.2320744897959175</c:v>
                </c:pt>
                <c:pt idx="66">
                  <c:v>4.7514134693877548</c:v>
                </c:pt>
                <c:pt idx="67">
                  <c:v>4.7630397959183677</c:v>
                </c:pt>
                <c:pt idx="68">
                  <c:v>4.7760924489795933</c:v>
                </c:pt>
                <c:pt idx="69">
                  <c:v>6.0772873469387756</c:v>
                </c:pt>
                <c:pt idx="70">
                  <c:v>6.0009675510204081</c:v>
                </c:pt>
                <c:pt idx="71">
                  <c:v>2.4916983673469408</c:v>
                </c:pt>
                <c:pt idx="72">
                  <c:v>5.7247183673469388</c:v>
                </c:pt>
                <c:pt idx="73">
                  <c:v>5.0581863157894738</c:v>
                </c:pt>
                <c:pt idx="74">
                  <c:v>3.0054802083333341</c:v>
                </c:pt>
                <c:pt idx="75">
                  <c:v>2.4132006122448963</c:v>
                </c:pt>
                <c:pt idx="76">
                  <c:v>6.1681363157894733</c:v>
                </c:pt>
                <c:pt idx="77">
                  <c:v>5.3367328571428576</c:v>
                </c:pt>
                <c:pt idx="78">
                  <c:v>6.0563683333333334</c:v>
                </c:pt>
                <c:pt idx="79">
                  <c:v>6.1743568421052633</c:v>
                </c:pt>
                <c:pt idx="80">
                  <c:v>5.7907536734693883</c:v>
                </c:pt>
                <c:pt idx="81">
                  <c:v>6.3544142857142862</c:v>
                </c:pt>
                <c:pt idx="82">
                  <c:v>6.2567189795918372</c:v>
                </c:pt>
                <c:pt idx="83">
                  <c:v>6.2068895918367346</c:v>
                </c:pt>
                <c:pt idx="84">
                  <c:v>4.6532021739130442</c:v>
                </c:pt>
                <c:pt idx="85">
                  <c:v>5.4107093877551016</c:v>
                </c:pt>
                <c:pt idx="86">
                  <c:v>4.0385314285714289</c:v>
                </c:pt>
                <c:pt idx="87">
                  <c:v>4.6798620408163263</c:v>
                </c:pt>
                <c:pt idx="88">
                  <c:v>5.4840744897959173</c:v>
                </c:pt>
                <c:pt idx="89">
                  <c:v>3.1761428571428567</c:v>
                </c:pt>
                <c:pt idx="90">
                  <c:v>6.035982631578948</c:v>
                </c:pt>
                <c:pt idx="91">
                  <c:v>6.5401026530612247</c:v>
                </c:pt>
                <c:pt idx="92">
                  <c:v>6.5657377551020408</c:v>
                </c:pt>
                <c:pt idx="93">
                  <c:v>5.2655691836734704</c:v>
                </c:pt>
                <c:pt idx="94">
                  <c:v>4.0267168421052641</c:v>
                </c:pt>
                <c:pt idx="95">
                  <c:v>3.2377463265306119</c:v>
                </c:pt>
                <c:pt idx="96">
                  <c:v>4.745321111111112</c:v>
                </c:pt>
                <c:pt idx="97">
                  <c:v>3.4421806122448979</c:v>
                </c:pt>
                <c:pt idx="98">
                  <c:v>2.9643330434782609</c:v>
                </c:pt>
                <c:pt idx="99">
                  <c:v>4.8002686956521732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69680"/>
        <c:axId val="288270464"/>
      </c:scatterChart>
      <c:valAx>
        <c:axId val="28826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70464"/>
        <c:crosses val="autoZero"/>
        <c:crossBetween val="midCat"/>
      </c:valAx>
      <c:valAx>
        <c:axId val="2882704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4713511088296106E-2"/>
                  <c:y val="0.600240324492436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Pol2Trust2!$E$2:$E$99</c:f>
              <c:numCache>
                <c:formatCode>0.0</c:formatCode>
                <c:ptCount val="98"/>
                <c:pt idx="0">
                  <c:v>25.7</c:v>
                </c:pt>
                <c:pt idx="1">
                  <c:v>14.2</c:v>
                </c:pt>
                <c:pt idx="2">
                  <c:v>19.983333333333338</c:v>
                </c:pt>
                <c:pt idx="3">
                  <c:v>17.8</c:v>
                </c:pt>
                <c:pt idx="4">
                  <c:v>46.174999999999997</c:v>
                </c:pt>
                <c:pt idx="5">
                  <c:v>32.799999999999997</c:v>
                </c:pt>
                <c:pt idx="6">
                  <c:v>17.649999999999999</c:v>
                </c:pt>
                <c:pt idx="7">
                  <c:v>22.2</c:v>
                </c:pt>
                <c:pt idx="8">
                  <c:v>31.024999999999999</c:v>
                </c:pt>
                <c:pt idx="9">
                  <c:v>30.866666666666671</c:v>
                </c:pt>
                <c:pt idx="10">
                  <c:v>6.4499999999999993</c:v>
                </c:pt>
                <c:pt idx="11">
                  <c:v>26.375</c:v>
                </c:pt>
                <c:pt idx="12">
                  <c:v>13.8</c:v>
                </c:pt>
                <c:pt idx="13">
                  <c:v>45.525000000000006</c:v>
                </c:pt>
                <c:pt idx="14">
                  <c:v>18.440000000000001</c:v>
                </c:pt>
                <c:pt idx="15">
                  <c:v>55.339999999999996</c:v>
                </c:pt>
                <c:pt idx="16">
                  <c:v>9.8666666666666671</c:v>
                </c:pt>
                <c:pt idx="17">
                  <c:v>21.75</c:v>
                </c:pt>
                <c:pt idx="18">
                  <c:v>8.6</c:v>
                </c:pt>
                <c:pt idx="19">
                  <c:v>26.166666666666668</c:v>
                </c:pt>
                <c:pt idx="20">
                  <c:v>58.5</c:v>
                </c:pt>
                <c:pt idx="21">
                  <c:v>26.4</c:v>
                </c:pt>
                <c:pt idx="22">
                  <c:v>7.2</c:v>
                </c:pt>
                <c:pt idx="23">
                  <c:v>25.966666666666669</c:v>
                </c:pt>
                <c:pt idx="24">
                  <c:v>14.6</c:v>
                </c:pt>
                <c:pt idx="25">
                  <c:v>27.75</c:v>
                </c:pt>
                <c:pt idx="26">
                  <c:v>21.4</c:v>
                </c:pt>
                <c:pt idx="27">
                  <c:v>56.875</c:v>
                </c:pt>
                <c:pt idx="28">
                  <c:v>21.925000000000001</c:v>
                </c:pt>
                <c:pt idx="29">
                  <c:v>15.033333333333331</c:v>
                </c:pt>
                <c:pt idx="30">
                  <c:v>36.22</c:v>
                </c:pt>
                <c:pt idx="31">
                  <c:v>6.75</c:v>
                </c:pt>
                <c:pt idx="32">
                  <c:v>23.7</c:v>
                </c:pt>
                <c:pt idx="33">
                  <c:v>14.9</c:v>
                </c:pt>
                <c:pt idx="34">
                  <c:v>21.3</c:v>
                </c:pt>
                <c:pt idx="35">
                  <c:v>26.18</c:v>
                </c:pt>
                <c:pt idx="36">
                  <c:v>30.339999999999996</c:v>
                </c:pt>
                <c:pt idx="37">
                  <c:v>44.55</c:v>
                </c:pt>
                <c:pt idx="38">
                  <c:v>37.9</c:v>
                </c:pt>
                <c:pt idx="39">
                  <c:v>38.733333333333334</c:v>
                </c:pt>
                <c:pt idx="40">
                  <c:v>41.56666666666667</c:v>
                </c:pt>
                <c:pt idx="41">
                  <c:v>23.5</c:v>
                </c:pt>
                <c:pt idx="42">
                  <c:v>29.925000000000001</c:v>
                </c:pt>
                <c:pt idx="43">
                  <c:v>40.666666666666664</c:v>
                </c:pt>
                <c:pt idx="44">
                  <c:v>23.866666666666664</c:v>
                </c:pt>
                <c:pt idx="45">
                  <c:v>38.299999999999997</c:v>
                </c:pt>
                <c:pt idx="46">
                  <c:v>30.716666666666669</c:v>
                </c:pt>
                <c:pt idx="47">
                  <c:v>28.5</c:v>
                </c:pt>
                <c:pt idx="48">
                  <c:v>26.5</c:v>
                </c:pt>
                <c:pt idx="49">
                  <c:v>20.266666666666669</c:v>
                </c:pt>
                <c:pt idx="50">
                  <c:v>9.8000000000000007</c:v>
                </c:pt>
                <c:pt idx="51">
                  <c:v>10</c:v>
                </c:pt>
                <c:pt idx="52">
                  <c:v>25.866666666666664</c:v>
                </c:pt>
                <c:pt idx="53">
                  <c:v>25.9</c:v>
                </c:pt>
                <c:pt idx="54">
                  <c:v>10.85</c:v>
                </c:pt>
                <c:pt idx="55">
                  <c:v>8.65</c:v>
                </c:pt>
                <c:pt idx="56">
                  <c:v>14.9</c:v>
                </c:pt>
                <c:pt idx="57">
                  <c:v>22.76</c:v>
                </c:pt>
                <c:pt idx="58">
                  <c:v>18.133333333333333</c:v>
                </c:pt>
                <c:pt idx="59">
                  <c:v>16.2</c:v>
                </c:pt>
                <c:pt idx="60">
                  <c:v>53.06</c:v>
                </c:pt>
                <c:pt idx="61">
                  <c:v>50.966666666666661</c:v>
                </c:pt>
                <c:pt idx="62">
                  <c:v>20.375</c:v>
                </c:pt>
                <c:pt idx="63">
                  <c:v>66.25</c:v>
                </c:pt>
                <c:pt idx="64">
                  <c:v>24.5</c:v>
                </c:pt>
                <c:pt idx="65">
                  <c:v>7.5749999999999993</c:v>
                </c:pt>
                <c:pt idx="66">
                  <c:v>5.7</c:v>
                </c:pt>
                <c:pt idx="67">
                  <c:v>21.259999999999998</c:v>
                </c:pt>
                <c:pt idx="68">
                  <c:v>15.7</c:v>
                </c:pt>
                <c:pt idx="69">
                  <c:v>21.4</c:v>
                </c:pt>
                <c:pt idx="70">
                  <c:v>14.38</c:v>
                </c:pt>
                <c:pt idx="71">
                  <c:v>27.5</c:v>
                </c:pt>
                <c:pt idx="72">
                  <c:v>10.700000000000001</c:v>
                </c:pt>
                <c:pt idx="73">
                  <c:v>53</c:v>
                </c:pt>
                <c:pt idx="74">
                  <c:v>23.2</c:v>
                </c:pt>
                <c:pt idx="75">
                  <c:v>27.099999999999998</c:v>
                </c:pt>
                <c:pt idx="76">
                  <c:v>21.433333333333334</c:v>
                </c:pt>
                <c:pt idx="77">
                  <c:v>18.399999999999999</c:v>
                </c:pt>
                <c:pt idx="78">
                  <c:v>20.375</c:v>
                </c:pt>
                <c:pt idx="79">
                  <c:v>28.533333333333331</c:v>
                </c:pt>
                <c:pt idx="80">
                  <c:v>62.366666666666674</c:v>
                </c:pt>
                <c:pt idx="81">
                  <c:v>45.1</c:v>
                </c:pt>
                <c:pt idx="82">
                  <c:v>8.1</c:v>
                </c:pt>
                <c:pt idx="83">
                  <c:v>36.700000000000003</c:v>
                </c:pt>
                <c:pt idx="84">
                  <c:v>3.5</c:v>
                </c:pt>
                <c:pt idx="85">
                  <c:v>15.5</c:v>
                </c:pt>
                <c:pt idx="86">
                  <c:v>9.7200000000000006</c:v>
                </c:pt>
                <c:pt idx="87">
                  <c:v>7.6</c:v>
                </c:pt>
                <c:pt idx="88">
                  <c:v>26.450000000000003</c:v>
                </c:pt>
                <c:pt idx="89">
                  <c:v>35.659999999999997</c:v>
                </c:pt>
                <c:pt idx="90">
                  <c:v>39.54999999999999</c:v>
                </c:pt>
                <c:pt idx="91">
                  <c:v>20.166666666666668</c:v>
                </c:pt>
                <c:pt idx="92">
                  <c:v>13.9</c:v>
                </c:pt>
                <c:pt idx="93">
                  <c:v>14.8</c:v>
                </c:pt>
                <c:pt idx="94">
                  <c:v>46</c:v>
                </c:pt>
                <c:pt idx="95">
                  <c:v>38.5</c:v>
                </c:pt>
                <c:pt idx="96">
                  <c:v>10.8</c:v>
                </c:pt>
                <c:pt idx="97">
                  <c:v>10.100000000000001</c:v>
                </c:pt>
              </c:numCache>
            </c:numRef>
          </c:xVal>
          <c:yVal>
            <c:numRef>
              <c:f>Pol2Trust2!$F$2:$F$99</c:f>
              <c:numCache>
                <c:formatCode>General</c:formatCode>
                <c:ptCount val="98"/>
                <c:pt idx="0">
                  <c:v>-2.5</c:v>
                </c:pt>
                <c:pt idx="1">
                  <c:v>-5.4</c:v>
                </c:pt>
                <c:pt idx="2">
                  <c:v>2.2000000000000002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10</c:v>
                </c:pt>
                <c:pt idx="14">
                  <c:v>-3.5</c:v>
                </c:pt>
                <c:pt idx="15">
                  <c:v>-8</c:v>
                </c:pt>
                <c:pt idx="16">
                  <c:v>7.5</c:v>
                </c:pt>
                <c:pt idx="17">
                  <c:v>3.7</c:v>
                </c:pt>
                <c:pt idx="18">
                  <c:v>8.6</c:v>
                </c:pt>
                <c:pt idx="19">
                  <c:v>0.2</c:v>
                </c:pt>
                <c:pt idx="20">
                  <c:v>10</c:v>
                </c:pt>
                <c:pt idx="21">
                  <c:v>3.9</c:v>
                </c:pt>
                <c:pt idx="22">
                  <c:v>4.3</c:v>
                </c:pt>
                <c:pt idx="23">
                  <c:v>-5.9</c:v>
                </c:pt>
                <c:pt idx="24">
                  <c:v>3.2</c:v>
                </c:pt>
                <c:pt idx="25">
                  <c:v>7.8</c:v>
                </c:pt>
                <c:pt idx="26">
                  <c:v>-4.8</c:v>
                </c:pt>
                <c:pt idx="27">
                  <c:v>10</c:v>
                </c:pt>
                <c:pt idx="28">
                  <c:v>8</c:v>
                </c:pt>
                <c:pt idx="29">
                  <c:v>5.4</c:v>
                </c:pt>
                <c:pt idx="30">
                  <c:v>10</c:v>
                </c:pt>
                <c:pt idx="31">
                  <c:v>-1.5</c:v>
                </c:pt>
                <c:pt idx="32">
                  <c:v>-6.4</c:v>
                </c:pt>
                <c:pt idx="33">
                  <c:v>1.9</c:v>
                </c:pt>
                <c:pt idx="34">
                  <c:v>-4.3</c:v>
                </c:pt>
                <c:pt idx="35">
                  <c:v>0.7</c:v>
                </c:pt>
                <c:pt idx="36">
                  <c:v>8.6</c:v>
                </c:pt>
                <c:pt idx="37">
                  <c:v>-2.9</c:v>
                </c:pt>
                <c:pt idx="38">
                  <c:v>-6.1</c:v>
                </c:pt>
                <c:pt idx="39">
                  <c:v>-7</c:v>
                </c:pt>
                <c:pt idx="40">
                  <c:v>10</c:v>
                </c:pt>
                <c:pt idx="41">
                  <c:v>9.4</c:v>
                </c:pt>
                <c:pt idx="42">
                  <c:v>10</c:v>
                </c:pt>
                <c:pt idx="43">
                  <c:v>10</c:v>
                </c:pt>
                <c:pt idx="44">
                  <c:v>-6.2</c:v>
                </c:pt>
                <c:pt idx="45">
                  <c:v>-4.8</c:v>
                </c:pt>
                <c:pt idx="46">
                  <c:v>1.9</c:v>
                </c:pt>
                <c:pt idx="47">
                  <c:v>-8.1</c:v>
                </c:pt>
                <c:pt idx="48">
                  <c:v>-0.5</c:v>
                </c:pt>
                <c:pt idx="49">
                  <c:v>8</c:v>
                </c:pt>
                <c:pt idx="50">
                  <c:v>2.7</c:v>
                </c:pt>
                <c:pt idx="51">
                  <c:v>-6.7</c:v>
                </c:pt>
                <c:pt idx="52">
                  <c:v>10</c:v>
                </c:pt>
                <c:pt idx="53">
                  <c:v>10</c:v>
                </c:pt>
                <c:pt idx="54">
                  <c:v>7.5</c:v>
                </c:pt>
                <c:pt idx="55">
                  <c:v>4.8</c:v>
                </c:pt>
                <c:pt idx="56">
                  <c:v>-1.5</c:v>
                </c:pt>
                <c:pt idx="57">
                  <c:v>1.7</c:v>
                </c:pt>
                <c:pt idx="58">
                  <c:v>7.4</c:v>
                </c:pt>
                <c:pt idx="59">
                  <c:v>-7.1</c:v>
                </c:pt>
                <c:pt idx="60">
                  <c:v>10</c:v>
                </c:pt>
                <c:pt idx="61">
                  <c:v>10</c:v>
                </c:pt>
                <c:pt idx="62">
                  <c:v>-0.7</c:v>
                </c:pt>
                <c:pt idx="63">
                  <c:v>10</c:v>
                </c:pt>
                <c:pt idx="64">
                  <c:v>0.7</c:v>
                </c:pt>
                <c:pt idx="65">
                  <c:v>3.1</c:v>
                </c:pt>
                <c:pt idx="66">
                  <c:v>2.8</c:v>
                </c:pt>
                <c:pt idx="67">
                  <c:v>1.5</c:v>
                </c:pt>
                <c:pt idx="68">
                  <c:v>4.5</c:v>
                </c:pt>
                <c:pt idx="69">
                  <c:v>-10</c:v>
                </c:pt>
                <c:pt idx="70">
                  <c:v>-0.8</c:v>
                </c:pt>
                <c:pt idx="71">
                  <c:v>4.4000000000000004</c:v>
                </c:pt>
                <c:pt idx="72">
                  <c:v>-5.5</c:v>
                </c:pt>
                <c:pt idx="73">
                  <c:v>-10</c:v>
                </c:pt>
                <c:pt idx="74">
                  <c:v>8</c:v>
                </c:pt>
                <c:pt idx="75">
                  <c:v>-1.5</c:v>
                </c:pt>
                <c:pt idx="76">
                  <c:v>8.9</c:v>
                </c:pt>
                <c:pt idx="77">
                  <c:v>10</c:v>
                </c:pt>
                <c:pt idx="78">
                  <c:v>5.9</c:v>
                </c:pt>
                <c:pt idx="79">
                  <c:v>4.5999999999999996</c:v>
                </c:pt>
                <c:pt idx="80">
                  <c:v>10</c:v>
                </c:pt>
                <c:pt idx="81">
                  <c:v>10</c:v>
                </c:pt>
                <c:pt idx="82">
                  <c:v>-4.2</c:v>
                </c:pt>
                <c:pt idx="83">
                  <c:v>1.9</c:v>
                </c:pt>
                <c:pt idx="84">
                  <c:v>8.9</c:v>
                </c:pt>
                <c:pt idx="85">
                  <c:v>-6.5</c:v>
                </c:pt>
                <c:pt idx="86">
                  <c:v>6.8</c:v>
                </c:pt>
                <c:pt idx="87">
                  <c:v>-2.9</c:v>
                </c:pt>
                <c:pt idx="88">
                  <c:v>6.4</c:v>
                </c:pt>
                <c:pt idx="89">
                  <c:v>10</c:v>
                </c:pt>
                <c:pt idx="90">
                  <c:v>10</c:v>
                </c:pt>
                <c:pt idx="91">
                  <c:v>5.2</c:v>
                </c:pt>
                <c:pt idx="92">
                  <c:v>-9</c:v>
                </c:pt>
                <c:pt idx="93">
                  <c:v>6.9</c:v>
                </c:pt>
                <c:pt idx="94">
                  <c:v>-5.5</c:v>
                </c:pt>
                <c:pt idx="95">
                  <c:v>-3.3</c:v>
                </c:pt>
                <c:pt idx="96">
                  <c:v>-1.2</c:v>
                </c:pt>
                <c:pt idx="97">
                  <c:v>-1.2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66544"/>
        <c:axId val="288271640"/>
      </c:scatterChart>
      <c:valAx>
        <c:axId val="28826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8271640"/>
        <c:crosses val="autoZero"/>
        <c:crossBetween val="midCat"/>
      </c:valAx>
      <c:valAx>
        <c:axId val="288271640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6544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3930083184325943E-2"/>
                  <c:y val="0.632510880456648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TrustGNI!$F$2:$F$103</c:f>
              <c:numCache>
                <c:formatCode>0.0</c:formatCode>
                <c:ptCount val="102"/>
                <c:pt idx="0">
                  <c:v>25.7</c:v>
                </c:pt>
                <c:pt idx="1">
                  <c:v>14.2</c:v>
                </c:pt>
                <c:pt idx="2">
                  <c:v>19.983333333333338</c:v>
                </c:pt>
                <c:pt idx="3">
                  <c:v>17.8</c:v>
                </c:pt>
                <c:pt idx="4">
                  <c:v>46.174999999999997</c:v>
                </c:pt>
                <c:pt idx="5">
                  <c:v>32.799999999999997</c:v>
                </c:pt>
                <c:pt idx="6">
                  <c:v>17.649999999999999</c:v>
                </c:pt>
                <c:pt idx="7">
                  <c:v>22.2</c:v>
                </c:pt>
                <c:pt idx="8">
                  <c:v>31.024999999999999</c:v>
                </c:pt>
                <c:pt idx="9">
                  <c:v>30.866666666666671</c:v>
                </c:pt>
                <c:pt idx="10">
                  <c:v>22.05</c:v>
                </c:pt>
                <c:pt idx="11">
                  <c:v>6.4499999999999993</c:v>
                </c:pt>
                <c:pt idx="12">
                  <c:v>26.375</c:v>
                </c:pt>
                <c:pt idx="13">
                  <c:v>13.8</c:v>
                </c:pt>
                <c:pt idx="14">
                  <c:v>45.525000000000006</c:v>
                </c:pt>
                <c:pt idx="15">
                  <c:v>18.440000000000001</c:v>
                </c:pt>
                <c:pt idx="16">
                  <c:v>55.339999999999996</c:v>
                </c:pt>
                <c:pt idx="17">
                  <c:v>9.8666666666666671</c:v>
                </c:pt>
                <c:pt idx="18">
                  <c:v>21.75</c:v>
                </c:pt>
                <c:pt idx="19">
                  <c:v>8.6</c:v>
                </c:pt>
                <c:pt idx="20">
                  <c:v>26.166666666666668</c:v>
                </c:pt>
                <c:pt idx="21">
                  <c:v>58.5</c:v>
                </c:pt>
                <c:pt idx="22">
                  <c:v>26.4</c:v>
                </c:pt>
                <c:pt idx="23">
                  <c:v>7.2</c:v>
                </c:pt>
                <c:pt idx="24">
                  <c:v>25.966666666666669</c:v>
                </c:pt>
                <c:pt idx="25">
                  <c:v>14.6</c:v>
                </c:pt>
                <c:pt idx="26">
                  <c:v>27.75</c:v>
                </c:pt>
                <c:pt idx="27">
                  <c:v>21.4</c:v>
                </c:pt>
                <c:pt idx="28">
                  <c:v>56.875</c:v>
                </c:pt>
                <c:pt idx="29">
                  <c:v>21.925000000000001</c:v>
                </c:pt>
                <c:pt idx="30">
                  <c:v>15.033333333333331</c:v>
                </c:pt>
                <c:pt idx="31">
                  <c:v>36.22</c:v>
                </c:pt>
                <c:pt idx="32">
                  <c:v>6.75</c:v>
                </c:pt>
                <c:pt idx="33">
                  <c:v>23.7</c:v>
                </c:pt>
                <c:pt idx="34">
                  <c:v>14.9</c:v>
                </c:pt>
                <c:pt idx="35">
                  <c:v>21.3</c:v>
                </c:pt>
                <c:pt idx="36">
                  <c:v>44.15</c:v>
                </c:pt>
                <c:pt idx="37">
                  <c:v>26.18</c:v>
                </c:pt>
                <c:pt idx="38">
                  <c:v>42</c:v>
                </c:pt>
                <c:pt idx="39">
                  <c:v>30.339999999999996</c:v>
                </c:pt>
                <c:pt idx="40">
                  <c:v>44.55</c:v>
                </c:pt>
                <c:pt idx="41">
                  <c:v>37.9</c:v>
                </c:pt>
                <c:pt idx="42">
                  <c:v>38.733333333333334</c:v>
                </c:pt>
                <c:pt idx="43">
                  <c:v>41.56666666666667</c:v>
                </c:pt>
                <c:pt idx="44">
                  <c:v>23.5</c:v>
                </c:pt>
                <c:pt idx="45">
                  <c:v>29.925000000000001</c:v>
                </c:pt>
                <c:pt idx="46">
                  <c:v>40.666666666666664</c:v>
                </c:pt>
                <c:pt idx="47">
                  <c:v>23.866666666666664</c:v>
                </c:pt>
                <c:pt idx="48">
                  <c:v>38.299999999999997</c:v>
                </c:pt>
                <c:pt idx="49">
                  <c:v>30.716666666666669</c:v>
                </c:pt>
                <c:pt idx="50">
                  <c:v>28.5</c:v>
                </c:pt>
                <c:pt idx="51">
                  <c:v>26.5</c:v>
                </c:pt>
                <c:pt idx="52">
                  <c:v>20.266666666666669</c:v>
                </c:pt>
                <c:pt idx="53">
                  <c:v>9.8000000000000007</c:v>
                </c:pt>
                <c:pt idx="54">
                  <c:v>25.866666666666664</c:v>
                </c:pt>
                <c:pt idx="55">
                  <c:v>25.9</c:v>
                </c:pt>
                <c:pt idx="56">
                  <c:v>10.85</c:v>
                </c:pt>
                <c:pt idx="57">
                  <c:v>8.65</c:v>
                </c:pt>
                <c:pt idx="58">
                  <c:v>14.9</c:v>
                </c:pt>
                <c:pt idx="59">
                  <c:v>18.2</c:v>
                </c:pt>
                <c:pt idx="60">
                  <c:v>22.76</c:v>
                </c:pt>
                <c:pt idx="61">
                  <c:v>18.133333333333333</c:v>
                </c:pt>
                <c:pt idx="62">
                  <c:v>16.2</c:v>
                </c:pt>
                <c:pt idx="63">
                  <c:v>53.06</c:v>
                </c:pt>
                <c:pt idx="64">
                  <c:v>50.966666666666661</c:v>
                </c:pt>
                <c:pt idx="65">
                  <c:v>20.375</c:v>
                </c:pt>
                <c:pt idx="66">
                  <c:v>66.25</c:v>
                </c:pt>
                <c:pt idx="67">
                  <c:v>24.5</c:v>
                </c:pt>
                <c:pt idx="68">
                  <c:v>7.5749999999999993</c:v>
                </c:pt>
                <c:pt idx="69">
                  <c:v>5.7</c:v>
                </c:pt>
                <c:pt idx="70">
                  <c:v>21.259999999999998</c:v>
                </c:pt>
                <c:pt idx="71">
                  <c:v>15.7</c:v>
                </c:pt>
                <c:pt idx="72">
                  <c:v>14.3</c:v>
                </c:pt>
                <c:pt idx="73">
                  <c:v>21.4</c:v>
                </c:pt>
                <c:pt idx="74">
                  <c:v>14.38</c:v>
                </c:pt>
                <c:pt idx="75">
                  <c:v>27.5</c:v>
                </c:pt>
                <c:pt idx="76">
                  <c:v>10.700000000000001</c:v>
                </c:pt>
                <c:pt idx="77">
                  <c:v>53</c:v>
                </c:pt>
                <c:pt idx="78">
                  <c:v>23.2</c:v>
                </c:pt>
                <c:pt idx="79">
                  <c:v>27.099999999999998</c:v>
                </c:pt>
                <c:pt idx="80">
                  <c:v>21.433333333333334</c:v>
                </c:pt>
                <c:pt idx="81">
                  <c:v>18.399999999999999</c:v>
                </c:pt>
                <c:pt idx="82">
                  <c:v>20.375</c:v>
                </c:pt>
                <c:pt idx="83">
                  <c:v>28.533333333333331</c:v>
                </c:pt>
                <c:pt idx="84">
                  <c:v>62.366666666666674</c:v>
                </c:pt>
                <c:pt idx="85">
                  <c:v>45.1</c:v>
                </c:pt>
                <c:pt idx="86">
                  <c:v>8.1</c:v>
                </c:pt>
                <c:pt idx="87">
                  <c:v>36.700000000000003</c:v>
                </c:pt>
                <c:pt idx="88">
                  <c:v>3.5</c:v>
                </c:pt>
                <c:pt idx="89">
                  <c:v>15.5</c:v>
                </c:pt>
                <c:pt idx="90">
                  <c:v>9.7200000000000006</c:v>
                </c:pt>
                <c:pt idx="91">
                  <c:v>7.6</c:v>
                </c:pt>
                <c:pt idx="92">
                  <c:v>26.450000000000003</c:v>
                </c:pt>
                <c:pt idx="93">
                  <c:v>35.659999999999997</c:v>
                </c:pt>
                <c:pt idx="94">
                  <c:v>39.54999999999999</c:v>
                </c:pt>
                <c:pt idx="95">
                  <c:v>20.166666666666668</c:v>
                </c:pt>
                <c:pt idx="96">
                  <c:v>13.9</c:v>
                </c:pt>
                <c:pt idx="97">
                  <c:v>14.8</c:v>
                </c:pt>
                <c:pt idx="98">
                  <c:v>46</c:v>
                </c:pt>
                <c:pt idx="99">
                  <c:v>38.5</c:v>
                </c:pt>
                <c:pt idx="100">
                  <c:v>10.8</c:v>
                </c:pt>
                <c:pt idx="101">
                  <c:v>10.100000000000001</c:v>
                </c:pt>
              </c:numCache>
            </c:numRef>
          </c:xVal>
          <c:yVal>
            <c:numRef>
              <c:f>TrustGNI!$G$2:$G$103</c:f>
              <c:numCache>
                <c:formatCode>0.00</c:formatCode>
                <c:ptCount val="102"/>
                <c:pt idx="0">
                  <c:v>9.3369730229095484</c:v>
                </c:pt>
                <c:pt idx="1">
                  <c:v>9.5742887998814137</c:v>
                </c:pt>
                <c:pt idx="2">
                  <c:v>9.8781697445518386</c:v>
                </c:pt>
                <c:pt idx="3">
                  <c:v>9.1071996130566699</c:v>
                </c:pt>
                <c:pt idx="4">
                  <c:v>10.719073580288651</c:v>
                </c:pt>
                <c:pt idx="5">
                  <c:v>10.830322498285954</c:v>
                </c:pt>
                <c:pt idx="6">
                  <c:v>9.688436171119255</c:v>
                </c:pt>
                <c:pt idx="7">
                  <c:v>8.2401212980764722</c:v>
                </c:pt>
                <c:pt idx="8">
                  <c:v>9.7538267779817218</c:v>
                </c:pt>
                <c:pt idx="9">
                  <c:v>10.751927617502108</c:v>
                </c:pt>
                <c:pt idx="10">
                  <c:v>9.4083712224753171</c:v>
                </c:pt>
                <c:pt idx="11">
                  <c:v>9.6030579072618441</c:v>
                </c:pt>
                <c:pt idx="12">
                  <c:v>9.8621445890017458</c:v>
                </c:pt>
                <c:pt idx="13">
                  <c:v>7.4558766874918243</c:v>
                </c:pt>
                <c:pt idx="14">
                  <c:v>10.697158570862372</c:v>
                </c:pt>
                <c:pt idx="15">
                  <c:v>10.023046787593767</c:v>
                </c:pt>
                <c:pt idx="16">
                  <c:v>9.6466579435671118</c:v>
                </c:pt>
                <c:pt idx="17">
                  <c:v>9.5396441191187833</c:v>
                </c:pt>
                <c:pt idx="18">
                  <c:v>10.027031738627583</c:v>
                </c:pt>
                <c:pt idx="19">
                  <c:v>10.3797217315325</c:v>
                </c:pt>
                <c:pt idx="20">
                  <c:v>10.389918019467396</c:v>
                </c:pt>
                <c:pt idx="21">
                  <c:v>10.825163756686621</c:v>
                </c:pt>
                <c:pt idx="22">
                  <c:v>9.5805236659397082</c:v>
                </c:pt>
                <c:pt idx="23">
                  <c:v>9.3083741122475487</c:v>
                </c:pt>
                <c:pt idx="24">
                  <c:v>9.3038307150635209</c:v>
                </c:pt>
                <c:pt idx="25">
                  <c:v>9.0143254880502255</c:v>
                </c:pt>
                <c:pt idx="26">
                  <c:v>10.280553186122594</c:v>
                </c:pt>
                <c:pt idx="27">
                  <c:v>7.4558766874918243</c:v>
                </c:pt>
                <c:pt idx="28">
                  <c:v>10.685560942290476</c:v>
                </c:pt>
                <c:pt idx="29">
                  <c:v>10.645424897265505</c:v>
                </c:pt>
                <c:pt idx="30">
                  <c:v>9.1600991555394362</c:v>
                </c:pt>
                <c:pt idx="31">
                  <c:v>10.813558984596366</c:v>
                </c:pt>
                <c:pt idx="32">
                  <c:v>8.3308636132247447</c:v>
                </c:pt>
                <c:pt idx="33">
                  <c:v>10.200624783758665</c:v>
                </c:pt>
                <c:pt idx="34">
                  <c:v>8.9554481223473932</c:v>
                </c:pt>
                <c:pt idx="35">
                  <c:v>7.4899708988348008</c:v>
                </c:pt>
                <c:pt idx="36">
                  <c:v>11.003598717327973</c:v>
                </c:pt>
                <c:pt idx="37">
                  <c:v>10.140928408551162</c:v>
                </c:pt>
                <c:pt idx="38">
                  <c:v>10.842908701799137</c:v>
                </c:pt>
                <c:pt idx="39">
                  <c:v>8.7780178096981363</c:v>
                </c:pt>
                <c:pt idx="40">
                  <c:v>9.3254531790766872</c:v>
                </c:pt>
                <c:pt idx="41">
                  <c:v>9.9039874275777784</c:v>
                </c:pt>
                <c:pt idx="42">
                  <c:v>9.7532458892055853</c:v>
                </c:pt>
                <c:pt idx="43">
                  <c:v>10.986478460301282</c:v>
                </c:pt>
                <c:pt idx="44">
                  <c:v>10.513524826373066</c:v>
                </c:pt>
                <c:pt idx="45">
                  <c:v>10.55737401914277</c:v>
                </c:pt>
                <c:pt idx="46">
                  <c:v>10.683500266117655</c:v>
                </c:pt>
                <c:pt idx="47">
                  <c:v>9.1027551612962458</c:v>
                </c:pt>
                <c:pt idx="48">
                  <c:v>10.04020137585195</c:v>
                </c:pt>
                <c:pt idx="49">
                  <c:v>10.506983511143426</c:v>
                </c:pt>
                <c:pt idx="50">
                  <c:v>11.328401484621073</c:v>
                </c:pt>
                <c:pt idx="51">
                  <c:v>8.1344675702775628</c:v>
                </c:pt>
                <c:pt idx="52">
                  <c:v>10.147609510235529</c:v>
                </c:pt>
                <c:pt idx="53">
                  <c:v>9.5518001501084342</c:v>
                </c:pt>
                <c:pt idx="54">
                  <c:v>10.263955294713556</c:v>
                </c:pt>
                <c:pt idx="55">
                  <c:v>11.151094393882126</c:v>
                </c:pt>
                <c:pt idx="56">
                  <c:v>9.5687138725504965</c:v>
                </c:pt>
                <c:pt idx="57">
                  <c:v>10.19988156558993</c:v>
                </c:pt>
                <c:pt idx="58">
                  <c:v>7.6255950721324535</c:v>
                </c:pt>
                <c:pt idx="59">
                  <c:v>10.483186040588494</c:v>
                </c:pt>
                <c:pt idx="60">
                  <c:v>9.7503363730419537</c:v>
                </c:pt>
                <c:pt idx="61">
                  <c:v>8.6429443967217985</c:v>
                </c:pt>
                <c:pt idx="62">
                  <c:v>8.9502734665573751</c:v>
                </c:pt>
                <c:pt idx="63">
                  <c:v>10.818377303494655</c:v>
                </c:pt>
                <c:pt idx="64">
                  <c:v>10.523795186919116</c:v>
                </c:pt>
                <c:pt idx="65">
                  <c:v>8.6552144893136127</c:v>
                </c:pt>
                <c:pt idx="66">
                  <c:v>11.028741772150658</c:v>
                </c:pt>
                <c:pt idx="67">
                  <c:v>8.6233533872446273</c:v>
                </c:pt>
                <c:pt idx="68">
                  <c:v>9.4318826419234192</c:v>
                </c:pt>
                <c:pt idx="69">
                  <c:v>9.147400572202308</c:v>
                </c:pt>
                <c:pt idx="70">
                  <c:v>10.177324218165856</c:v>
                </c:pt>
                <c:pt idx="71">
                  <c:v>10.306950657973619</c:v>
                </c:pt>
                <c:pt idx="72">
                  <c:v>10.134599273499514</c:v>
                </c:pt>
                <c:pt idx="73">
                  <c:v>11.734147170721739</c:v>
                </c:pt>
                <c:pt idx="74">
                  <c:v>10.015476054484175</c:v>
                </c:pt>
                <c:pt idx="75">
                  <c:v>10.090796650841122</c:v>
                </c:pt>
                <c:pt idx="76">
                  <c:v>7.5283317667072467</c:v>
                </c:pt>
                <c:pt idx="77">
                  <c:v>10.928632689322365</c:v>
                </c:pt>
                <c:pt idx="78">
                  <c:v>9.525151111816216</c:v>
                </c:pt>
                <c:pt idx="79">
                  <c:v>11.350641801912781</c:v>
                </c:pt>
                <c:pt idx="80">
                  <c:v>10.309952160977376</c:v>
                </c:pt>
                <c:pt idx="81">
                  <c:v>10.36753598474319</c:v>
                </c:pt>
                <c:pt idx="82">
                  <c:v>9.4595414576096815</c:v>
                </c:pt>
                <c:pt idx="83">
                  <c:v>10.499573020252942</c:v>
                </c:pt>
                <c:pt idx="84">
                  <c:v>10.81335771660736</c:v>
                </c:pt>
                <c:pt idx="85">
                  <c:v>11.07411037718051</c:v>
                </c:pt>
                <c:pt idx="86">
                  <c:v>7.9157131993821155</c:v>
                </c:pt>
                <c:pt idx="87">
                  <c:v>9.6847094587315574</c:v>
                </c:pt>
                <c:pt idx="88">
                  <c:v>10.366277727263562</c:v>
                </c:pt>
                <c:pt idx="89">
                  <c:v>9.3191947768882653</c:v>
                </c:pt>
                <c:pt idx="90">
                  <c:v>10.125830783679568</c:v>
                </c:pt>
                <c:pt idx="91">
                  <c:v>7.4899708988348008</c:v>
                </c:pt>
                <c:pt idx="92">
                  <c:v>9.0106691768471148</c:v>
                </c:pt>
                <c:pt idx="93">
                  <c:v>10.636816522728905</c:v>
                </c:pt>
                <c:pt idx="94">
                  <c:v>10.980195005816189</c:v>
                </c:pt>
                <c:pt idx="95">
                  <c:v>9.9565542734728201</c:v>
                </c:pt>
                <c:pt idx="96">
                  <c:v>8.8008672424704795</c:v>
                </c:pt>
                <c:pt idx="97">
                  <c:v>9.7665216974629701</c:v>
                </c:pt>
                <c:pt idx="98">
                  <c:v>8.706159290928861</c:v>
                </c:pt>
                <c:pt idx="99">
                  <c:v>7.8200379894587533</c:v>
                </c:pt>
                <c:pt idx="100">
                  <c:v>8.2558284272818305</c:v>
                </c:pt>
                <c:pt idx="101">
                  <c:v>7.5010821242598711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66936"/>
        <c:axId val="288265760"/>
      </c:scatterChart>
      <c:valAx>
        <c:axId val="288266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5760"/>
        <c:crosses val="autoZero"/>
        <c:crossBetween val="midCat"/>
      </c:valAx>
      <c:valAx>
        <c:axId val="288265760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6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1491244209968345E-2"/>
                  <c:y val="0.6674255032041573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TrustGini!$F$2:$F$96</c:f>
              <c:numCache>
                <c:formatCode>0.0</c:formatCode>
                <c:ptCount val="95"/>
                <c:pt idx="0">
                  <c:v>25.7</c:v>
                </c:pt>
                <c:pt idx="1">
                  <c:v>14.2</c:v>
                </c:pt>
                <c:pt idx="2">
                  <c:v>19.983333333333338</c:v>
                </c:pt>
                <c:pt idx="3">
                  <c:v>17.8</c:v>
                </c:pt>
                <c:pt idx="4">
                  <c:v>46.174999999999997</c:v>
                </c:pt>
                <c:pt idx="5">
                  <c:v>32.799999999999997</c:v>
                </c:pt>
                <c:pt idx="6">
                  <c:v>17.649999999999999</c:v>
                </c:pt>
                <c:pt idx="7">
                  <c:v>22.2</c:v>
                </c:pt>
                <c:pt idx="8">
                  <c:v>31.024999999999999</c:v>
                </c:pt>
                <c:pt idx="9">
                  <c:v>30.866666666666671</c:v>
                </c:pt>
                <c:pt idx="10">
                  <c:v>22.05</c:v>
                </c:pt>
                <c:pt idx="11">
                  <c:v>6.4499999999999993</c:v>
                </c:pt>
                <c:pt idx="12">
                  <c:v>26.375</c:v>
                </c:pt>
                <c:pt idx="13">
                  <c:v>13.8</c:v>
                </c:pt>
                <c:pt idx="14">
                  <c:v>45.525000000000006</c:v>
                </c:pt>
                <c:pt idx="15">
                  <c:v>18.440000000000001</c:v>
                </c:pt>
                <c:pt idx="16">
                  <c:v>55.339999999999996</c:v>
                </c:pt>
                <c:pt idx="17">
                  <c:v>9.8666666666666671</c:v>
                </c:pt>
                <c:pt idx="18">
                  <c:v>21.75</c:v>
                </c:pt>
                <c:pt idx="19">
                  <c:v>8.6</c:v>
                </c:pt>
                <c:pt idx="20">
                  <c:v>26.166666666666668</c:v>
                </c:pt>
                <c:pt idx="21">
                  <c:v>58.5</c:v>
                </c:pt>
                <c:pt idx="22">
                  <c:v>26.4</c:v>
                </c:pt>
                <c:pt idx="23">
                  <c:v>7.2</c:v>
                </c:pt>
                <c:pt idx="24">
                  <c:v>25.966666666666669</c:v>
                </c:pt>
                <c:pt idx="25">
                  <c:v>14.6</c:v>
                </c:pt>
                <c:pt idx="26">
                  <c:v>27.75</c:v>
                </c:pt>
                <c:pt idx="27">
                  <c:v>21.4</c:v>
                </c:pt>
                <c:pt idx="28">
                  <c:v>56.875</c:v>
                </c:pt>
                <c:pt idx="29">
                  <c:v>21.925000000000001</c:v>
                </c:pt>
                <c:pt idx="30">
                  <c:v>15.033333333333331</c:v>
                </c:pt>
                <c:pt idx="31">
                  <c:v>36.22</c:v>
                </c:pt>
                <c:pt idx="32">
                  <c:v>6.75</c:v>
                </c:pt>
                <c:pt idx="33">
                  <c:v>23.7</c:v>
                </c:pt>
                <c:pt idx="34">
                  <c:v>14.9</c:v>
                </c:pt>
                <c:pt idx="35">
                  <c:v>21.3</c:v>
                </c:pt>
                <c:pt idx="36">
                  <c:v>26.18</c:v>
                </c:pt>
                <c:pt idx="37">
                  <c:v>42</c:v>
                </c:pt>
                <c:pt idx="38">
                  <c:v>30.339999999999996</c:v>
                </c:pt>
                <c:pt idx="39">
                  <c:v>44.55</c:v>
                </c:pt>
                <c:pt idx="40">
                  <c:v>37.9</c:v>
                </c:pt>
                <c:pt idx="41">
                  <c:v>38.733333333333334</c:v>
                </c:pt>
                <c:pt idx="42">
                  <c:v>41.56666666666667</c:v>
                </c:pt>
                <c:pt idx="43">
                  <c:v>23.5</c:v>
                </c:pt>
                <c:pt idx="44">
                  <c:v>29.925000000000001</c:v>
                </c:pt>
                <c:pt idx="45">
                  <c:v>40.666666666666664</c:v>
                </c:pt>
                <c:pt idx="46">
                  <c:v>23.866666666666664</c:v>
                </c:pt>
                <c:pt idx="47">
                  <c:v>38.299999999999997</c:v>
                </c:pt>
                <c:pt idx="48">
                  <c:v>30.716666666666669</c:v>
                </c:pt>
                <c:pt idx="49">
                  <c:v>26.5</c:v>
                </c:pt>
                <c:pt idx="50">
                  <c:v>20.266666666666669</c:v>
                </c:pt>
                <c:pt idx="51">
                  <c:v>9.8000000000000007</c:v>
                </c:pt>
                <c:pt idx="52">
                  <c:v>25.866666666666664</c:v>
                </c:pt>
                <c:pt idx="53">
                  <c:v>25.9</c:v>
                </c:pt>
                <c:pt idx="54">
                  <c:v>10.85</c:v>
                </c:pt>
                <c:pt idx="55">
                  <c:v>8.65</c:v>
                </c:pt>
                <c:pt idx="56">
                  <c:v>14.9</c:v>
                </c:pt>
                <c:pt idx="57">
                  <c:v>18.2</c:v>
                </c:pt>
                <c:pt idx="58">
                  <c:v>22.76</c:v>
                </c:pt>
                <c:pt idx="59">
                  <c:v>18.133333333333333</c:v>
                </c:pt>
                <c:pt idx="60">
                  <c:v>16.2</c:v>
                </c:pt>
                <c:pt idx="61">
                  <c:v>53.06</c:v>
                </c:pt>
                <c:pt idx="62">
                  <c:v>20.375</c:v>
                </c:pt>
                <c:pt idx="63">
                  <c:v>66.25</c:v>
                </c:pt>
                <c:pt idx="64">
                  <c:v>24.5</c:v>
                </c:pt>
                <c:pt idx="65">
                  <c:v>7.5749999999999993</c:v>
                </c:pt>
                <c:pt idx="66">
                  <c:v>5.7</c:v>
                </c:pt>
                <c:pt idx="67">
                  <c:v>21.259999999999998</c:v>
                </c:pt>
                <c:pt idx="68">
                  <c:v>15.7</c:v>
                </c:pt>
                <c:pt idx="69">
                  <c:v>14.38</c:v>
                </c:pt>
                <c:pt idx="70">
                  <c:v>27.5</c:v>
                </c:pt>
                <c:pt idx="71">
                  <c:v>10.700000000000001</c:v>
                </c:pt>
                <c:pt idx="72">
                  <c:v>23.2</c:v>
                </c:pt>
                <c:pt idx="73">
                  <c:v>21.433333333333334</c:v>
                </c:pt>
                <c:pt idx="74">
                  <c:v>18.399999999999999</c:v>
                </c:pt>
                <c:pt idx="75">
                  <c:v>20.375</c:v>
                </c:pt>
                <c:pt idx="76">
                  <c:v>28.533333333333331</c:v>
                </c:pt>
                <c:pt idx="77">
                  <c:v>62.366666666666674</c:v>
                </c:pt>
                <c:pt idx="78">
                  <c:v>45.1</c:v>
                </c:pt>
                <c:pt idx="79">
                  <c:v>8.1</c:v>
                </c:pt>
                <c:pt idx="80">
                  <c:v>36.700000000000003</c:v>
                </c:pt>
                <c:pt idx="81">
                  <c:v>3.5</c:v>
                </c:pt>
                <c:pt idx="82">
                  <c:v>15.5</c:v>
                </c:pt>
                <c:pt idx="83">
                  <c:v>9.7200000000000006</c:v>
                </c:pt>
                <c:pt idx="84">
                  <c:v>7.6</c:v>
                </c:pt>
                <c:pt idx="85">
                  <c:v>26.450000000000003</c:v>
                </c:pt>
                <c:pt idx="86">
                  <c:v>35.659999999999997</c:v>
                </c:pt>
                <c:pt idx="87">
                  <c:v>39.54999999999999</c:v>
                </c:pt>
                <c:pt idx="88">
                  <c:v>20.166666666666668</c:v>
                </c:pt>
                <c:pt idx="89">
                  <c:v>13.9</c:v>
                </c:pt>
                <c:pt idx="90">
                  <c:v>14.8</c:v>
                </c:pt>
                <c:pt idx="91">
                  <c:v>46</c:v>
                </c:pt>
                <c:pt idx="92">
                  <c:v>38.5</c:v>
                </c:pt>
                <c:pt idx="93">
                  <c:v>10.8</c:v>
                </c:pt>
                <c:pt idx="94">
                  <c:v>10.100000000000001</c:v>
                </c:pt>
              </c:numCache>
            </c:numRef>
          </c:xVal>
          <c:yVal>
            <c:numRef>
              <c:f>TrustGini!$G$2:$G$96</c:f>
              <c:numCache>
                <c:formatCode>0.0</c:formatCode>
                <c:ptCount val="95"/>
                <c:pt idx="0">
                  <c:v>70.34</c:v>
                </c:pt>
                <c:pt idx="1">
                  <c:v>65.633333333333326</c:v>
                </c:pt>
                <c:pt idx="2">
                  <c:v>53.660714285714285</c:v>
                </c:pt>
                <c:pt idx="3">
                  <c:v>67.823529411764696</c:v>
                </c:pt>
                <c:pt idx="4">
                  <c:v>66.662499999999994</c:v>
                </c:pt>
                <c:pt idx="5">
                  <c:v>69.730769230769226</c:v>
                </c:pt>
                <c:pt idx="6">
                  <c:v>76.63333333333334</c:v>
                </c:pt>
                <c:pt idx="7">
                  <c:v>69.644444444444446</c:v>
                </c:pt>
                <c:pt idx="8">
                  <c:v>71.478947368421046</c:v>
                </c:pt>
                <c:pt idx="9">
                  <c:v>71.569230769230771</c:v>
                </c:pt>
                <c:pt idx="10">
                  <c:v>67.44</c:v>
                </c:pt>
                <c:pt idx="11">
                  <c:v>42.896774193548396</c:v>
                </c:pt>
                <c:pt idx="12">
                  <c:v>65.010000000000005</c:v>
                </c:pt>
                <c:pt idx="13">
                  <c:v>56.719999999999992</c:v>
                </c:pt>
                <c:pt idx="14">
                  <c:v>67.327272727272714</c:v>
                </c:pt>
                <c:pt idx="15">
                  <c:v>47.761538461538457</c:v>
                </c:pt>
                <c:pt idx="16">
                  <c:v>57.5</c:v>
                </c:pt>
                <c:pt idx="17">
                  <c:v>45.583333333333343</c:v>
                </c:pt>
                <c:pt idx="18">
                  <c:v>69.0625</c:v>
                </c:pt>
                <c:pt idx="19">
                  <c:v>67.383333333333326</c:v>
                </c:pt>
                <c:pt idx="20">
                  <c:v>73.614285714285714</c:v>
                </c:pt>
                <c:pt idx="21">
                  <c:v>73.300000000000011</c:v>
                </c:pt>
                <c:pt idx="22">
                  <c:v>51.363636363636374</c:v>
                </c:pt>
                <c:pt idx="23">
                  <c:v>49.673684210526311</c:v>
                </c:pt>
                <c:pt idx="24">
                  <c:v>68.637499999999989</c:v>
                </c:pt>
                <c:pt idx="25">
                  <c:v>52.731818181818191</c:v>
                </c:pt>
                <c:pt idx="26">
                  <c:v>66.30714285714285</c:v>
                </c:pt>
                <c:pt idx="27">
                  <c:v>64.66</c:v>
                </c:pt>
                <c:pt idx="28">
                  <c:v>72.438461538461539</c:v>
                </c:pt>
                <c:pt idx="29">
                  <c:v>67.907692307692301</c:v>
                </c:pt>
                <c:pt idx="30">
                  <c:v>61.647619047619052</c:v>
                </c:pt>
                <c:pt idx="31">
                  <c:v>69.636363636363626</c:v>
                </c:pt>
                <c:pt idx="32">
                  <c:v>60.833333333333336</c:v>
                </c:pt>
                <c:pt idx="33">
                  <c:v>65.361538461538458</c:v>
                </c:pt>
                <c:pt idx="34">
                  <c:v>45</c:v>
                </c:pt>
                <c:pt idx="35">
                  <c:v>58.9</c:v>
                </c:pt>
                <c:pt idx="36">
                  <c:v>71.240000000000009</c:v>
                </c:pt>
                <c:pt idx="37">
                  <c:v>72.099999999999994</c:v>
                </c:pt>
                <c:pt idx="38">
                  <c:v>64.900000000000006</c:v>
                </c:pt>
                <c:pt idx="39">
                  <c:v>60.5</c:v>
                </c:pt>
                <c:pt idx="40">
                  <c:v>57.24444444444444</c:v>
                </c:pt>
                <c:pt idx="41">
                  <c:v>70.95</c:v>
                </c:pt>
                <c:pt idx="42">
                  <c:v>67.316666666666663</c:v>
                </c:pt>
                <c:pt idx="43">
                  <c:v>60.900000000000006</c:v>
                </c:pt>
                <c:pt idx="44">
                  <c:v>65.683333333333337</c:v>
                </c:pt>
                <c:pt idx="45">
                  <c:v>67.900000000000006</c:v>
                </c:pt>
                <c:pt idx="46">
                  <c:v>63.842857142857142</c:v>
                </c:pt>
                <c:pt idx="47">
                  <c:v>69.112499999999997</c:v>
                </c:pt>
                <c:pt idx="48">
                  <c:v>68.099999999999994</c:v>
                </c:pt>
                <c:pt idx="49">
                  <c:v>68.7</c:v>
                </c:pt>
                <c:pt idx="50">
                  <c:v>65.2</c:v>
                </c:pt>
                <c:pt idx="51">
                  <c:v>68.2</c:v>
                </c:pt>
                <c:pt idx="52">
                  <c:v>64.646153846153851</c:v>
                </c:pt>
                <c:pt idx="53">
                  <c:v>68.575000000000003</c:v>
                </c:pt>
                <c:pt idx="54">
                  <c:v>61.739999999999995</c:v>
                </c:pt>
                <c:pt idx="55">
                  <c:v>52.711111111111101</c:v>
                </c:pt>
                <c:pt idx="56">
                  <c:v>59.45</c:v>
                </c:pt>
                <c:pt idx="57">
                  <c:v>70.922222222222217</c:v>
                </c:pt>
                <c:pt idx="58">
                  <c:v>52.300000000000018</c:v>
                </c:pt>
                <c:pt idx="59">
                  <c:v>66.335000000000008</c:v>
                </c:pt>
                <c:pt idx="60">
                  <c:v>60.160000000000004</c:v>
                </c:pt>
                <c:pt idx="61">
                  <c:v>71.274999999999991</c:v>
                </c:pt>
                <c:pt idx="62">
                  <c:v>56.260000000000005</c:v>
                </c:pt>
                <c:pt idx="63">
                  <c:v>72.776923076923083</c:v>
                </c:pt>
                <c:pt idx="64">
                  <c:v>68.463636363636368</c:v>
                </c:pt>
                <c:pt idx="65">
                  <c:v>50.924999999999997</c:v>
                </c:pt>
                <c:pt idx="66">
                  <c:v>57.663636363636364</c:v>
                </c:pt>
                <c:pt idx="67">
                  <c:v>67.085000000000008</c:v>
                </c:pt>
                <c:pt idx="68">
                  <c:v>63.246153846153845</c:v>
                </c:pt>
                <c:pt idx="69">
                  <c:v>70.817647058823525</c:v>
                </c:pt>
                <c:pt idx="70">
                  <c:v>59.790476190476184</c:v>
                </c:pt>
                <c:pt idx="71">
                  <c:v>53.78</c:v>
                </c:pt>
                <c:pt idx="72">
                  <c:v>69.336363636363643</c:v>
                </c:pt>
                <c:pt idx="73">
                  <c:v>73.34615384615384</c:v>
                </c:pt>
                <c:pt idx="74">
                  <c:v>74.723076923076917</c:v>
                </c:pt>
                <c:pt idx="75">
                  <c:v>38.285714285714285</c:v>
                </c:pt>
                <c:pt idx="76">
                  <c:v>65.461538461538453</c:v>
                </c:pt>
                <c:pt idx="77">
                  <c:v>73.07692307692308</c:v>
                </c:pt>
                <c:pt idx="78">
                  <c:v>67.13333333333334</c:v>
                </c:pt>
                <c:pt idx="79">
                  <c:v>62.325000000000003</c:v>
                </c:pt>
                <c:pt idx="80">
                  <c:v>58.110526315789478</c:v>
                </c:pt>
                <c:pt idx="81">
                  <c:v>58.55</c:v>
                </c:pt>
                <c:pt idx="82">
                  <c:v>60.066666666666663</c:v>
                </c:pt>
                <c:pt idx="83">
                  <c:v>59.205882352941174</c:v>
                </c:pt>
                <c:pt idx="84">
                  <c:v>57.362499999999997</c:v>
                </c:pt>
                <c:pt idx="85">
                  <c:v>72.235294117647058</c:v>
                </c:pt>
                <c:pt idx="86">
                  <c:v>65.891666666666666</c:v>
                </c:pt>
                <c:pt idx="87">
                  <c:v>60.345454545454544</c:v>
                </c:pt>
                <c:pt idx="88">
                  <c:v>57.223076923076924</c:v>
                </c:pt>
                <c:pt idx="89">
                  <c:v>62.724999999999994</c:v>
                </c:pt>
                <c:pt idx="90">
                  <c:v>50.692307692307693</c:v>
                </c:pt>
                <c:pt idx="91">
                  <c:v>63.777777777777779</c:v>
                </c:pt>
                <c:pt idx="92">
                  <c:v>64.533333333333331</c:v>
                </c:pt>
                <c:pt idx="93">
                  <c:v>47.311111111111103</c:v>
                </c:pt>
                <c:pt idx="94">
                  <c:v>56.8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985632"/>
        <c:axId val="349990336"/>
      </c:scatterChart>
      <c:valAx>
        <c:axId val="34998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90336"/>
        <c:crosses val="autoZero"/>
        <c:crossBetween val="midCat"/>
      </c:valAx>
      <c:valAx>
        <c:axId val="34999033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5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404452240590155"/>
                  <c:y val="0.512032281492530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Pol2Gini!$J$2:$J$147</c:f>
              <c:numCache>
                <c:formatCode>0.0</c:formatCode>
                <c:ptCount val="146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56.733333333333327</c:v>
                </c:pt>
                <c:pt idx="12">
                  <c:v>58.766666666666666</c:v>
                </c:pt>
                <c:pt idx="13">
                  <c:v>47.738888888888887</c:v>
                </c:pt>
                <c:pt idx="14">
                  <c:v>39.950000000000003</c:v>
                </c:pt>
                <c:pt idx="15">
                  <c:v>42.896774193548396</c:v>
                </c:pt>
                <c:pt idx="16">
                  <c:v>65.010000000000005</c:v>
                </c:pt>
                <c:pt idx="17">
                  <c:v>56.719999999999992</c:v>
                </c:pt>
                <c:pt idx="18">
                  <c:v>63.1</c:v>
                </c:pt>
                <c:pt idx="19">
                  <c:v>56.024999999999999</c:v>
                </c:pt>
                <c:pt idx="20">
                  <c:v>67.327272727272714</c:v>
                </c:pt>
                <c:pt idx="21">
                  <c:v>50.15</c:v>
                </c:pt>
                <c:pt idx="22">
                  <c:v>58.45</c:v>
                </c:pt>
                <c:pt idx="23">
                  <c:v>47.761538461538457</c:v>
                </c:pt>
                <c:pt idx="24">
                  <c:v>57.5</c:v>
                </c:pt>
                <c:pt idx="25">
                  <c:v>45.583333333333343</c:v>
                </c:pt>
                <c:pt idx="26">
                  <c:v>49.400000000000006</c:v>
                </c:pt>
                <c:pt idx="27">
                  <c:v>57.849999999999994</c:v>
                </c:pt>
                <c:pt idx="28">
                  <c:v>51.900000000000006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56.933333333333337</c:v>
                </c:pt>
                <c:pt idx="36">
                  <c:v>51.363636363636374</c:v>
                </c:pt>
                <c:pt idx="37">
                  <c:v>49.673684210526311</c:v>
                </c:pt>
                <c:pt idx="38">
                  <c:v>68.637499999999989</c:v>
                </c:pt>
                <c:pt idx="39">
                  <c:v>52.731818181818191</c:v>
                </c:pt>
                <c:pt idx="40">
                  <c:v>66.30714285714285</c:v>
                </c:pt>
                <c:pt idx="41">
                  <c:v>64.66</c:v>
                </c:pt>
                <c:pt idx="42">
                  <c:v>61.699999999999996</c:v>
                </c:pt>
                <c:pt idx="43">
                  <c:v>72.438461538461539</c:v>
                </c:pt>
                <c:pt idx="44">
                  <c:v>67.907692307692301</c:v>
                </c:pt>
                <c:pt idx="45">
                  <c:v>57.8</c:v>
                </c:pt>
                <c:pt idx="46">
                  <c:v>56.174999999999997</c:v>
                </c:pt>
                <c:pt idx="47">
                  <c:v>61.647619047619052</c:v>
                </c:pt>
                <c:pt idx="48">
                  <c:v>69.636363636363626</c:v>
                </c:pt>
                <c:pt idx="49">
                  <c:v>60.833333333333336</c:v>
                </c:pt>
                <c:pt idx="50">
                  <c:v>65.361538461538458</c:v>
                </c:pt>
                <c:pt idx="51">
                  <c:v>45</c:v>
                </c:pt>
                <c:pt idx="52">
                  <c:v>58.2</c:v>
                </c:pt>
                <c:pt idx="53">
                  <c:v>56.699999999999996</c:v>
                </c:pt>
                <c:pt idx="54">
                  <c:v>55.4</c:v>
                </c:pt>
                <c:pt idx="55">
                  <c:v>58.9</c:v>
                </c:pt>
                <c:pt idx="56">
                  <c:v>45.166666666666679</c:v>
                </c:pt>
                <c:pt idx="57">
                  <c:v>71.240000000000009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68.099999999999994</c:v>
                </c:pt>
                <c:pt idx="71">
                  <c:v>70.760000000000005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43.75</c:v>
                </c:pt>
                <c:pt idx="77">
                  <c:v>65.150000000000006</c:v>
                </c:pt>
                <c:pt idx="78">
                  <c:v>64.646153846153851</c:v>
                </c:pt>
                <c:pt idx="79">
                  <c:v>68.575000000000003</c:v>
                </c:pt>
                <c:pt idx="80">
                  <c:v>61.739999999999995</c:v>
                </c:pt>
                <c:pt idx="81">
                  <c:v>57.1875</c:v>
                </c:pt>
                <c:pt idx="82">
                  <c:v>49.6</c:v>
                </c:pt>
                <c:pt idx="83">
                  <c:v>52.711111111111101</c:v>
                </c:pt>
                <c:pt idx="84">
                  <c:v>59.45</c:v>
                </c:pt>
                <c:pt idx="85">
                  <c:v>60.114285714285714</c:v>
                </c:pt>
                <c:pt idx="86">
                  <c:v>64.25</c:v>
                </c:pt>
                <c:pt idx="87">
                  <c:v>52.300000000000018</c:v>
                </c:pt>
                <c:pt idx="88">
                  <c:v>66.335000000000008</c:v>
                </c:pt>
                <c:pt idx="89">
                  <c:v>66.966666666666669</c:v>
                </c:pt>
                <c:pt idx="90">
                  <c:v>69.06</c:v>
                </c:pt>
                <c:pt idx="91">
                  <c:v>60.160000000000004</c:v>
                </c:pt>
                <c:pt idx="92">
                  <c:v>49.95</c:v>
                </c:pt>
                <c:pt idx="93">
                  <c:v>61.9</c:v>
                </c:pt>
                <c:pt idx="94">
                  <c:v>37.85</c:v>
                </c:pt>
                <c:pt idx="95">
                  <c:v>62.733333333333334</c:v>
                </c:pt>
                <c:pt idx="96">
                  <c:v>71.274999999999991</c:v>
                </c:pt>
                <c:pt idx="97">
                  <c:v>49.400000000000006</c:v>
                </c:pt>
                <c:pt idx="98">
                  <c:v>62.483333333333327</c:v>
                </c:pt>
                <c:pt idx="99">
                  <c:v>56.260000000000005</c:v>
                </c:pt>
                <c:pt idx="100">
                  <c:v>72.776923076923083</c:v>
                </c:pt>
                <c:pt idx="101">
                  <c:v>68.463636363636368</c:v>
                </c:pt>
                <c:pt idx="102">
                  <c:v>45.779166666666669</c:v>
                </c:pt>
                <c:pt idx="103">
                  <c:v>51.35</c:v>
                </c:pt>
                <c:pt idx="104">
                  <c:v>48.509999999999991</c:v>
                </c:pt>
                <c:pt idx="105">
                  <c:v>50.924999999999997</c:v>
                </c:pt>
                <c:pt idx="106">
                  <c:v>57.663636363636364</c:v>
                </c:pt>
                <c:pt idx="107">
                  <c:v>67.085000000000008</c:v>
                </c:pt>
                <c:pt idx="108">
                  <c:v>63.246153846153845</c:v>
                </c:pt>
                <c:pt idx="109">
                  <c:v>70.817647058823525</c:v>
                </c:pt>
                <c:pt idx="110">
                  <c:v>59.790476190476184</c:v>
                </c:pt>
                <c:pt idx="111">
                  <c:v>53.78</c:v>
                </c:pt>
                <c:pt idx="112">
                  <c:v>56.760000000000005</c:v>
                </c:pt>
                <c:pt idx="113">
                  <c:v>69.336363636363643</c:v>
                </c:pt>
                <c:pt idx="114">
                  <c:v>62.9</c:v>
                </c:pt>
                <c:pt idx="115">
                  <c:v>73.34615384615384</c:v>
                </c:pt>
                <c:pt idx="116">
                  <c:v>74.723076923076917</c:v>
                </c:pt>
                <c:pt idx="117">
                  <c:v>58.4</c:v>
                </c:pt>
                <c:pt idx="118">
                  <c:v>38.285714285714285</c:v>
                </c:pt>
                <c:pt idx="119">
                  <c:v>65.461538461538453</c:v>
                </c:pt>
                <c:pt idx="120">
                  <c:v>62.874999999999993</c:v>
                </c:pt>
                <c:pt idx="121">
                  <c:v>64.599999999999994</c:v>
                </c:pt>
                <c:pt idx="122">
                  <c:v>42.4</c:v>
                </c:pt>
                <c:pt idx="123">
                  <c:v>44.966666666666669</c:v>
                </c:pt>
                <c:pt idx="124">
                  <c:v>73.07692307692308</c:v>
                </c:pt>
                <c:pt idx="125">
                  <c:v>67.13333333333334</c:v>
                </c:pt>
                <c:pt idx="126">
                  <c:v>64.2</c:v>
                </c:pt>
                <c:pt idx="127">
                  <c:v>67.866666666666674</c:v>
                </c:pt>
                <c:pt idx="128">
                  <c:v>62.325000000000003</c:v>
                </c:pt>
                <c:pt idx="129">
                  <c:v>58.110526315789478</c:v>
                </c:pt>
                <c:pt idx="130">
                  <c:v>56.233333333333327</c:v>
                </c:pt>
                <c:pt idx="131">
                  <c:v>58.55</c:v>
                </c:pt>
                <c:pt idx="132">
                  <c:v>60.066666666666663</c:v>
                </c:pt>
                <c:pt idx="133">
                  <c:v>59.205882352941174</c:v>
                </c:pt>
                <c:pt idx="134">
                  <c:v>59.2</c:v>
                </c:pt>
                <c:pt idx="135">
                  <c:v>57.362499999999997</c:v>
                </c:pt>
                <c:pt idx="136">
                  <c:v>72.235294117647058</c:v>
                </c:pt>
                <c:pt idx="137">
                  <c:v>65.891666666666666</c:v>
                </c:pt>
                <c:pt idx="138">
                  <c:v>60.345454545454544</c:v>
                </c:pt>
                <c:pt idx="139">
                  <c:v>57.223076923076924</c:v>
                </c:pt>
                <c:pt idx="140">
                  <c:v>62.724999999999994</c:v>
                </c:pt>
                <c:pt idx="141">
                  <c:v>50.692307692307693</c:v>
                </c:pt>
                <c:pt idx="142">
                  <c:v>63.777777777777779</c:v>
                </c:pt>
                <c:pt idx="143">
                  <c:v>64.533333333333331</c:v>
                </c:pt>
                <c:pt idx="144">
                  <c:v>47.311111111111103</c:v>
                </c:pt>
                <c:pt idx="145">
                  <c:v>56.8</c:v>
                </c:pt>
              </c:numCache>
            </c:numRef>
          </c:xVal>
          <c:yVal>
            <c:numRef>
              <c:f>Pol2Gini!$K$2:$K$147</c:f>
              <c:numCache>
                <c:formatCode>General</c:formatCode>
                <c:ptCount val="146"/>
                <c:pt idx="0">
                  <c:v>-2.5</c:v>
                </c:pt>
                <c:pt idx="1">
                  <c:v>-5.4</c:v>
                </c:pt>
                <c:pt idx="2">
                  <c:v>-4.2</c:v>
                </c:pt>
                <c:pt idx="3">
                  <c:v>2.2000000000000002</c:v>
                </c:pt>
                <c:pt idx="4">
                  <c:v>4.3</c:v>
                </c:pt>
                <c:pt idx="5">
                  <c:v>10</c:v>
                </c:pt>
                <c:pt idx="6">
                  <c:v>10</c:v>
                </c:pt>
                <c:pt idx="7">
                  <c:v>-6</c:v>
                </c:pt>
                <c:pt idx="8">
                  <c:v>0.7</c:v>
                </c:pt>
                <c:pt idx="9">
                  <c:v>-4.0999999999999996</c:v>
                </c:pt>
                <c:pt idx="10">
                  <c:v>10</c:v>
                </c:pt>
                <c:pt idx="11">
                  <c:v>-0.5</c:v>
                </c:pt>
                <c:pt idx="12">
                  <c:v>-8.5</c:v>
                </c:pt>
                <c:pt idx="13">
                  <c:v>2.8</c:v>
                </c:pt>
                <c:pt idx="14">
                  <c:v>6.9</c:v>
                </c:pt>
                <c:pt idx="15">
                  <c:v>2.2000000000000002</c:v>
                </c:pt>
                <c:pt idx="16">
                  <c:v>-0.3</c:v>
                </c:pt>
                <c:pt idx="17">
                  <c:v>-3.9</c:v>
                </c:pt>
                <c:pt idx="18">
                  <c:v>-3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-3.8</c:v>
                </c:pt>
                <c:pt idx="36">
                  <c:v>3.9</c:v>
                </c:pt>
                <c:pt idx="37">
                  <c:v>4.3</c:v>
                </c:pt>
                <c:pt idx="38">
                  <c:v>-5.9</c:v>
                </c:pt>
                <c:pt idx="39">
                  <c:v>3.2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8.6</c:v>
                </c:pt>
                <c:pt idx="59">
                  <c:v>-2.9</c:v>
                </c:pt>
                <c:pt idx="60">
                  <c:v>-6.1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4.3</c:v>
                </c:pt>
                <c:pt idx="66">
                  <c:v>10</c:v>
                </c:pt>
                <c:pt idx="67">
                  <c:v>-6.2</c:v>
                </c:pt>
                <c:pt idx="68">
                  <c:v>-4.8</c:v>
                </c:pt>
                <c:pt idx="69">
                  <c:v>2</c:v>
                </c:pt>
                <c:pt idx="70">
                  <c:v>1.9</c:v>
                </c:pt>
                <c:pt idx="71">
                  <c:v>8</c:v>
                </c:pt>
                <c:pt idx="72">
                  <c:v>-0.5</c:v>
                </c:pt>
                <c:pt idx="73">
                  <c:v>-5.2</c:v>
                </c:pt>
                <c:pt idx="74">
                  <c:v>8</c:v>
                </c:pt>
                <c:pt idx="75">
                  <c:v>2.7</c:v>
                </c:pt>
                <c:pt idx="76">
                  <c:v>0.2</c:v>
                </c:pt>
                <c:pt idx="77">
                  <c:v>-0.2</c:v>
                </c:pt>
                <c:pt idx="78">
                  <c:v>10</c:v>
                </c:pt>
                <c:pt idx="79">
                  <c:v>10</c:v>
                </c:pt>
                <c:pt idx="80">
                  <c:v>7.5</c:v>
                </c:pt>
                <c:pt idx="81">
                  <c:v>0.3</c:v>
                </c:pt>
                <c:pt idx="82">
                  <c:v>-3.3</c:v>
                </c:pt>
                <c:pt idx="83">
                  <c:v>4.8</c:v>
                </c:pt>
                <c:pt idx="84">
                  <c:v>-1.5</c:v>
                </c:pt>
                <c:pt idx="85">
                  <c:v>-5.9</c:v>
                </c:pt>
                <c:pt idx="86">
                  <c:v>9.6</c:v>
                </c:pt>
                <c:pt idx="87">
                  <c:v>1.7</c:v>
                </c:pt>
                <c:pt idx="88">
                  <c:v>7.4</c:v>
                </c:pt>
                <c:pt idx="89">
                  <c:v>0</c:v>
                </c:pt>
                <c:pt idx="90">
                  <c:v>9</c:v>
                </c:pt>
                <c:pt idx="91">
                  <c:v>-7.1</c:v>
                </c:pt>
                <c:pt idx="92">
                  <c:v>-1.2</c:v>
                </c:pt>
                <c:pt idx="93">
                  <c:v>-6.3</c:v>
                </c:pt>
                <c:pt idx="94">
                  <c:v>6</c:v>
                </c:pt>
                <c:pt idx="95">
                  <c:v>-2.4</c:v>
                </c:pt>
                <c:pt idx="96">
                  <c:v>10</c:v>
                </c:pt>
                <c:pt idx="97">
                  <c:v>0.1</c:v>
                </c:pt>
                <c:pt idx="98">
                  <c:v>-2.5</c:v>
                </c:pt>
                <c:pt idx="99">
                  <c:v>-0.7</c:v>
                </c:pt>
                <c:pt idx="100">
                  <c:v>10</c:v>
                </c:pt>
                <c:pt idx="101">
                  <c:v>0.7</c:v>
                </c:pt>
                <c:pt idx="102">
                  <c:v>2</c:v>
                </c:pt>
                <c:pt idx="103">
                  <c:v>4</c:v>
                </c:pt>
                <c:pt idx="104">
                  <c:v>-1.3</c:v>
                </c:pt>
                <c:pt idx="105">
                  <c:v>3.1</c:v>
                </c:pt>
                <c:pt idx="106">
                  <c:v>2.8</c:v>
                </c:pt>
                <c:pt idx="107">
                  <c:v>1.5</c:v>
                </c:pt>
                <c:pt idx="108">
                  <c:v>4.5</c:v>
                </c:pt>
                <c:pt idx="109">
                  <c:v>-0.8</c:v>
                </c:pt>
                <c:pt idx="110">
                  <c:v>4.4000000000000004</c:v>
                </c:pt>
                <c:pt idx="111">
                  <c:v>-5.5</c:v>
                </c:pt>
                <c:pt idx="112">
                  <c:v>-0.5</c:v>
                </c:pt>
                <c:pt idx="113">
                  <c:v>8</c:v>
                </c:pt>
                <c:pt idx="114">
                  <c:v>-1.2</c:v>
                </c:pt>
                <c:pt idx="115">
                  <c:v>8.9</c:v>
                </c:pt>
                <c:pt idx="116">
                  <c:v>10</c:v>
                </c:pt>
                <c:pt idx="117">
                  <c:v>6.9</c:v>
                </c:pt>
                <c:pt idx="118">
                  <c:v>5.9</c:v>
                </c:pt>
                <c:pt idx="119">
                  <c:v>4.5999999999999996</c:v>
                </c:pt>
                <c:pt idx="120">
                  <c:v>6</c:v>
                </c:pt>
                <c:pt idx="121">
                  <c:v>-4</c:v>
                </c:pt>
                <c:pt idx="122">
                  <c:v>2.7</c:v>
                </c:pt>
                <c:pt idx="123">
                  <c:v>-8.4</c:v>
                </c:pt>
                <c:pt idx="124">
                  <c:v>10</c:v>
                </c:pt>
                <c:pt idx="125">
                  <c:v>10</c:v>
                </c:pt>
                <c:pt idx="126">
                  <c:v>-8</c:v>
                </c:pt>
                <c:pt idx="127">
                  <c:v>-3.3</c:v>
                </c:pt>
                <c:pt idx="128">
                  <c:v>-4.2</c:v>
                </c:pt>
                <c:pt idx="129">
                  <c:v>1.9</c:v>
                </c:pt>
                <c:pt idx="130">
                  <c:v>-5.0999999999999996</c:v>
                </c:pt>
                <c:pt idx="131">
                  <c:v>8.9</c:v>
                </c:pt>
                <c:pt idx="132">
                  <c:v>-6.5</c:v>
                </c:pt>
                <c:pt idx="133">
                  <c:v>6.8</c:v>
                </c:pt>
                <c:pt idx="134">
                  <c:v>-9</c:v>
                </c:pt>
                <c:pt idx="135">
                  <c:v>-2.9</c:v>
                </c:pt>
                <c:pt idx="136">
                  <c:v>6.4</c:v>
                </c:pt>
                <c:pt idx="137">
                  <c:v>10</c:v>
                </c:pt>
                <c:pt idx="138">
                  <c:v>10</c:v>
                </c:pt>
                <c:pt idx="139">
                  <c:v>5.2</c:v>
                </c:pt>
                <c:pt idx="140">
                  <c:v>-9</c:v>
                </c:pt>
                <c:pt idx="141">
                  <c:v>6.9</c:v>
                </c:pt>
                <c:pt idx="142">
                  <c:v>-5.5</c:v>
                </c:pt>
                <c:pt idx="143">
                  <c:v>-3.3</c:v>
                </c:pt>
                <c:pt idx="144">
                  <c:v>-1.2</c:v>
                </c:pt>
                <c:pt idx="145">
                  <c:v>-1.2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982888"/>
        <c:axId val="349987984"/>
      </c:scatterChart>
      <c:valAx>
        <c:axId val="34998288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7984"/>
        <c:crosses val="autoZero"/>
        <c:crossBetween val="midCat"/>
      </c:valAx>
      <c:valAx>
        <c:axId val="349987984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288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8458516264507479"/>
                  <c:y val="0.420542812384993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TheilGini2!$I$2:$I$147</c:f>
              <c:numCache>
                <c:formatCode>0.0</c:formatCode>
                <c:ptCount val="146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67.823529411764696</c:v>
                </c:pt>
                <c:pt idx="4">
                  <c:v>66.662499999999994</c:v>
                </c:pt>
                <c:pt idx="5">
                  <c:v>69.730769230769226</c:v>
                </c:pt>
                <c:pt idx="6">
                  <c:v>76.63333333333334</c:v>
                </c:pt>
                <c:pt idx="7">
                  <c:v>69.644444444444446</c:v>
                </c:pt>
                <c:pt idx="8">
                  <c:v>71.478947368421046</c:v>
                </c:pt>
                <c:pt idx="9">
                  <c:v>71.569230769230771</c:v>
                </c:pt>
                <c:pt idx="10">
                  <c:v>42.266666666666673</c:v>
                </c:pt>
                <c:pt idx="11">
                  <c:v>56.733333333333327</c:v>
                </c:pt>
                <c:pt idx="12">
                  <c:v>47.738888888888887</c:v>
                </c:pt>
                <c:pt idx="13">
                  <c:v>67.44</c:v>
                </c:pt>
                <c:pt idx="14">
                  <c:v>42.896774193548396</c:v>
                </c:pt>
                <c:pt idx="15">
                  <c:v>65.010000000000005</c:v>
                </c:pt>
                <c:pt idx="16">
                  <c:v>56.719999999999992</c:v>
                </c:pt>
                <c:pt idx="17">
                  <c:v>63.1</c:v>
                </c:pt>
                <c:pt idx="18">
                  <c:v>50.15</c:v>
                </c:pt>
                <c:pt idx="19">
                  <c:v>56.024999999999999</c:v>
                </c:pt>
                <c:pt idx="20">
                  <c:v>67.327272727272714</c:v>
                </c:pt>
                <c:pt idx="21">
                  <c:v>46.29999999999999</c:v>
                </c:pt>
                <c:pt idx="22">
                  <c:v>58.45</c:v>
                </c:pt>
                <c:pt idx="23">
                  <c:v>47.761538461538457</c:v>
                </c:pt>
                <c:pt idx="24">
                  <c:v>57.5</c:v>
                </c:pt>
                <c:pt idx="25">
                  <c:v>45.583333333333343</c:v>
                </c:pt>
                <c:pt idx="26">
                  <c:v>49.400000000000006</c:v>
                </c:pt>
                <c:pt idx="27">
                  <c:v>57.849999999999994</c:v>
                </c:pt>
                <c:pt idx="28">
                  <c:v>51.900000000000006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51.363636363636374</c:v>
                </c:pt>
                <c:pt idx="36">
                  <c:v>49.673684210526311</c:v>
                </c:pt>
                <c:pt idx="37">
                  <c:v>68.637499999999989</c:v>
                </c:pt>
                <c:pt idx="38">
                  <c:v>52.731818181818191</c:v>
                </c:pt>
                <c:pt idx="39">
                  <c:v>66.30714285714285</c:v>
                </c:pt>
                <c:pt idx="40">
                  <c:v>64.66</c:v>
                </c:pt>
                <c:pt idx="41">
                  <c:v>61.699999999999996</c:v>
                </c:pt>
                <c:pt idx="42">
                  <c:v>72.438461538461539</c:v>
                </c:pt>
                <c:pt idx="43">
                  <c:v>67.907692307692301</c:v>
                </c:pt>
                <c:pt idx="44">
                  <c:v>57.8</c:v>
                </c:pt>
                <c:pt idx="45">
                  <c:v>56.174999999999997</c:v>
                </c:pt>
                <c:pt idx="46">
                  <c:v>61.647619047619052</c:v>
                </c:pt>
                <c:pt idx="47">
                  <c:v>69.636363636363626</c:v>
                </c:pt>
                <c:pt idx="48">
                  <c:v>60.833333333333336</c:v>
                </c:pt>
                <c:pt idx="49">
                  <c:v>65.361538461538458</c:v>
                </c:pt>
                <c:pt idx="50">
                  <c:v>45</c:v>
                </c:pt>
                <c:pt idx="51">
                  <c:v>58.2</c:v>
                </c:pt>
                <c:pt idx="52">
                  <c:v>56.699999999999996</c:v>
                </c:pt>
                <c:pt idx="53">
                  <c:v>55.4</c:v>
                </c:pt>
                <c:pt idx="54">
                  <c:v>58.9</c:v>
                </c:pt>
                <c:pt idx="55">
                  <c:v>45.166666666666679</c:v>
                </c:pt>
                <c:pt idx="56">
                  <c:v>71.240000000000009</c:v>
                </c:pt>
                <c:pt idx="57">
                  <c:v>72.099999999999994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63</c:v>
                </c:pt>
                <c:pt idx="71">
                  <c:v>68.099999999999994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65.150000000000006</c:v>
                </c:pt>
                <c:pt idx="77">
                  <c:v>64.646153846153851</c:v>
                </c:pt>
                <c:pt idx="78">
                  <c:v>61.739999999999995</c:v>
                </c:pt>
                <c:pt idx="79">
                  <c:v>57.1875</c:v>
                </c:pt>
                <c:pt idx="80">
                  <c:v>49.6</c:v>
                </c:pt>
                <c:pt idx="81">
                  <c:v>52.711111111111101</c:v>
                </c:pt>
                <c:pt idx="82">
                  <c:v>60.150000000000006</c:v>
                </c:pt>
                <c:pt idx="83">
                  <c:v>59.45</c:v>
                </c:pt>
                <c:pt idx="84">
                  <c:v>70.922222222222217</c:v>
                </c:pt>
                <c:pt idx="85">
                  <c:v>60.114285714285714</c:v>
                </c:pt>
                <c:pt idx="86">
                  <c:v>64.25</c:v>
                </c:pt>
                <c:pt idx="87">
                  <c:v>52.300000000000018</c:v>
                </c:pt>
                <c:pt idx="88">
                  <c:v>66.335000000000008</c:v>
                </c:pt>
                <c:pt idx="89">
                  <c:v>66.966666666666669</c:v>
                </c:pt>
                <c:pt idx="90">
                  <c:v>60.160000000000004</c:v>
                </c:pt>
                <c:pt idx="91">
                  <c:v>49.95</c:v>
                </c:pt>
                <c:pt idx="92">
                  <c:v>62.733333333333334</c:v>
                </c:pt>
                <c:pt idx="93">
                  <c:v>71.274999999999991</c:v>
                </c:pt>
                <c:pt idx="94">
                  <c:v>49.400000000000006</c:v>
                </c:pt>
                <c:pt idx="95">
                  <c:v>62.483333333333327</c:v>
                </c:pt>
                <c:pt idx="96">
                  <c:v>56.260000000000005</c:v>
                </c:pt>
                <c:pt idx="97">
                  <c:v>72.776923076923083</c:v>
                </c:pt>
                <c:pt idx="98">
                  <c:v>68.463636363636368</c:v>
                </c:pt>
                <c:pt idx="99">
                  <c:v>45.779166666666669</c:v>
                </c:pt>
                <c:pt idx="100">
                  <c:v>51.35</c:v>
                </c:pt>
                <c:pt idx="101">
                  <c:v>48.509999999999991</c:v>
                </c:pt>
                <c:pt idx="102">
                  <c:v>50.924999999999997</c:v>
                </c:pt>
                <c:pt idx="103">
                  <c:v>57.663636363636364</c:v>
                </c:pt>
                <c:pt idx="104">
                  <c:v>67.085000000000008</c:v>
                </c:pt>
                <c:pt idx="105">
                  <c:v>63.246153846153845</c:v>
                </c:pt>
                <c:pt idx="106">
                  <c:v>70.817647058823525</c:v>
                </c:pt>
                <c:pt idx="107">
                  <c:v>59.790476190476184</c:v>
                </c:pt>
                <c:pt idx="108">
                  <c:v>53.78</c:v>
                </c:pt>
                <c:pt idx="109">
                  <c:v>58</c:v>
                </c:pt>
                <c:pt idx="110">
                  <c:v>68.55</c:v>
                </c:pt>
                <c:pt idx="111">
                  <c:v>56.760000000000005</c:v>
                </c:pt>
                <c:pt idx="112">
                  <c:v>69.336363636363643</c:v>
                </c:pt>
                <c:pt idx="113">
                  <c:v>53.2</c:v>
                </c:pt>
                <c:pt idx="114">
                  <c:v>62.9</c:v>
                </c:pt>
                <c:pt idx="115">
                  <c:v>73.34615384615384</c:v>
                </c:pt>
                <c:pt idx="116">
                  <c:v>74.723076923076917</c:v>
                </c:pt>
                <c:pt idx="117">
                  <c:v>58.4</c:v>
                </c:pt>
                <c:pt idx="118">
                  <c:v>38.285714285714285</c:v>
                </c:pt>
                <c:pt idx="119">
                  <c:v>65.461538461538453</c:v>
                </c:pt>
                <c:pt idx="120">
                  <c:v>62.874999999999993</c:v>
                </c:pt>
                <c:pt idx="121">
                  <c:v>57.4</c:v>
                </c:pt>
                <c:pt idx="122">
                  <c:v>64.599999999999994</c:v>
                </c:pt>
                <c:pt idx="123">
                  <c:v>42.4</c:v>
                </c:pt>
                <c:pt idx="124">
                  <c:v>73.07692307692308</c:v>
                </c:pt>
                <c:pt idx="125">
                  <c:v>67.13333333333334</c:v>
                </c:pt>
                <c:pt idx="126">
                  <c:v>67.866666666666674</c:v>
                </c:pt>
                <c:pt idx="127">
                  <c:v>62.325000000000003</c:v>
                </c:pt>
                <c:pt idx="128">
                  <c:v>58.110526315789478</c:v>
                </c:pt>
                <c:pt idx="129">
                  <c:v>56.233333333333327</c:v>
                </c:pt>
                <c:pt idx="130">
                  <c:v>62.4</c:v>
                </c:pt>
                <c:pt idx="131">
                  <c:v>58.55</c:v>
                </c:pt>
                <c:pt idx="132">
                  <c:v>60.066666666666663</c:v>
                </c:pt>
                <c:pt idx="133">
                  <c:v>59.205882352941174</c:v>
                </c:pt>
                <c:pt idx="134">
                  <c:v>59.2</c:v>
                </c:pt>
                <c:pt idx="135">
                  <c:v>57.362499999999997</c:v>
                </c:pt>
                <c:pt idx="136">
                  <c:v>72.235294117647058</c:v>
                </c:pt>
                <c:pt idx="137">
                  <c:v>65.891666666666666</c:v>
                </c:pt>
                <c:pt idx="138">
                  <c:v>60.345454545454544</c:v>
                </c:pt>
                <c:pt idx="139">
                  <c:v>57.223076923076924</c:v>
                </c:pt>
                <c:pt idx="140">
                  <c:v>62.724999999999994</c:v>
                </c:pt>
                <c:pt idx="141">
                  <c:v>50.692307692307693</c:v>
                </c:pt>
                <c:pt idx="142">
                  <c:v>63.777777777777779</c:v>
                </c:pt>
                <c:pt idx="143">
                  <c:v>64.533333333333331</c:v>
                </c:pt>
                <c:pt idx="144">
                  <c:v>47.311111111111103</c:v>
                </c:pt>
                <c:pt idx="145">
                  <c:v>56.8</c:v>
                </c:pt>
              </c:numCache>
            </c:numRef>
          </c:xVal>
          <c:yVal>
            <c:numRef>
              <c:f>TheilGini2!$J$2:$J$147</c:f>
              <c:numCache>
                <c:formatCode>General</c:formatCode>
                <c:ptCount val="146"/>
                <c:pt idx="0">
                  <c:v>4.9370528571428567</c:v>
                </c:pt>
                <c:pt idx="1">
                  <c:v>2.9122881632653064</c:v>
                </c:pt>
                <c:pt idx="2">
                  <c:v>2.5721657142857177</c:v>
                </c:pt>
                <c:pt idx="3">
                  <c:v>4.3796794736842104</c:v>
                </c:pt>
                <c:pt idx="4">
                  <c:v>5.5835987755102048</c:v>
                </c:pt>
                <c:pt idx="5">
                  <c:v>6.5870353061224485</c:v>
                </c:pt>
                <c:pt idx="6">
                  <c:v>3.508590526315789</c:v>
                </c:pt>
                <c:pt idx="7">
                  <c:v>3.668173846153846</c:v>
                </c:pt>
                <c:pt idx="8">
                  <c:v>4.4503278947368425</c:v>
                </c:pt>
                <c:pt idx="9">
                  <c:v>6.6450456756756751</c:v>
                </c:pt>
                <c:pt idx="10">
                  <c:v>3.965955833333334</c:v>
                </c:pt>
                <c:pt idx="11">
                  <c:v>3.9156242857142862</c:v>
                </c:pt>
                <c:pt idx="12">
                  <c:v>4.1537397959183675</c:v>
                </c:pt>
                <c:pt idx="13">
                  <c:v>5.6209963157894727</c:v>
                </c:pt>
                <c:pt idx="14">
                  <c:v>5.5764163265306133</c:v>
                </c:pt>
                <c:pt idx="15">
                  <c:v>6.0121191836734695</c:v>
                </c:pt>
                <c:pt idx="16">
                  <c:v>3.5467881632653064</c:v>
                </c:pt>
                <c:pt idx="17">
                  <c:v>2.9059530612244897</c:v>
                </c:pt>
                <c:pt idx="18">
                  <c:v>3.9043829545454534</c:v>
                </c:pt>
                <c:pt idx="19">
                  <c:v>3.8611242857142889</c:v>
                </c:pt>
                <c:pt idx="20">
                  <c:v>5.9034189795918373</c:v>
                </c:pt>
                <c:pt idx="21">
                  <c:v>3.3531279591836727</c:v>
                </c:pt>
                <c:pt idx="22">
                  <c:v>2.6388628571428576</c:v>
                </c:pt>
                <c:pt idx="23">
                  <c:v>4.2773793877551025</c:v>
                </c:pt>
                <c:pt idx="24">
                  <c:v>6.0909808163265309</c:v>
                </c:pt>
                <c:pt idx="25">
                  <c:v>4.2563251020408153</c:v>
                </c:pt>
                <c:pt idx="26">
                  <c:v>3.4497536734693872</c:v>
                </c:pt>
                <c:pt idx="27">
                  <c:v>3.7120299999999986</c:v>
                </c:pt>
                <c:pt idx="28">
                  <c:v>2.9594526530612244</c:v>
                </c:pt>
                <c:pt idx="29">
                  <c:v>4.424572653061225</c:v>
                </c:pt>
                <c:pt idx="30">
                  <c:v>4.1504700000000003</c:v>
                </c:pt>
                <c:pt idx="31">
                  <c:v>6.135529473684211</c:v>
                </c:pt>
                <c:pt idx="32">
                  <c:v>5.2734208163265297</c:v>
                </c:pt>
                <c:pt idx="33">
                  <c:v>6.442489444444444</c:v>
                </c:pt>
                <c:pt idx="34">
                  <c:v>6.3696577551020406</c:v>
                </c:pt>
                <c:pt idx="35">
                  <c:v>4.4966171428571426</c:v>
                </c:pt>
                <c:pt idx="36">
                  <c:v>3.6258020408163274</c:v>
                </c:pt>
                <c:pt idx="37">
                  <c:v>4.3859567346938775</c:v>
                </c:pt>
                <c:pt idx="38">
                  <c:v>4.3508642857142856</c:v>
                </c:pt>
                <c:pt idx="39">
                  <c:v>5.9485321052631583</c:v>
                </c:pt>
                <c:pt idx="40">
                  <c:v>3.8041577777777791</c:v>
                </c:pt>
                <c:pt idx="41">
                  <c:v>4.1466546938775517</c:v>
                </c:pt>
                <c:pt idx="42">
                  <c:v>5.7046485714285708</c:v>
                </c:pt>
                <c:pt idx="43">
                  <c:v>6.7323810408163265</c:v>
                </c:pt>
                <c:pt idx="44">
                  <c:v>2.8136720408163258</c:v>
                </c:pt>
                <c:pt idx="45">
                  <c:v>3.6826291836734688</c:v>
                </c:pt>
                <c:pt idx="46">
                  <c:v>5.0851410526315792</c:v>
                </c:pt>
                <c:pt idx="47">
                  <c:v>6.59375</c:v>
                </c:pt>
                <c:pt idx="48">
                  <c:v>3.6508126530612266</c:v>
                </c:pt>
                <c:pt idx="49">
                  <c:v>5.7505471428571422</c:v>
                </c:pt>
                <c:pt idx="50">
                  <c:v>4.8227642857142854</c:v>
                </c:pt>
                <c:pt idx="51">
                  <c:v>2.9049632653061224</c:v>
                </c:pt>
                <c:pt idx="52">
                  <c:v>3.525098571428571</c:v>
                </c:pt>
                <c:pt idx="53">
                  <c:v>3.8726995918367351</c:v>
                </c:pt>
                <c:pt idx="54">
                  <c:v>4.1647640816326525</c:v>
                </c:pt>
                <c:pt idx="55">
                  <c:v>4.1833400000000003</c:v>
                </c:pt>
                <c:pt idx="56">
                  <c:v>6.2282822448979589</c:v>
                </c:pt>
                <c:pt idx="57">
                  <c:v>3.8514879591836735</c:v>
                </c:pt>
                <c:pt idx="58">
                  <c:v>5.7746838775510207</c:v>
                </c:pt>
                <c:pt idx="59">
                  <c:v>4.6636697959183682</c:v>
                </c:pt>
                <c:pt idx="60">
                  <c:v>2.5554300000000012</c:v>
                </c:pt>
                <c:pt idx="61">
                  <c:v>1.8821655102040831</c:v>
                </c:pt>
                <c:pt idx="62">
                  <c:v>5.6458320408163267</c:v>
                </c:pt>
                <c:pt idx="63">
                  <c:v>5.1913806122448971</c:v>
                </c:pt>
                <c:pt idx="64">
                  <c:v>6.6031502040816328</c:v>
                </c:pt>
                <c:pt idx="65">
                  <c:v>3.8420855102040816</c:v>
                </c:pt>
                <c:pt idx="66">
                  <c:v>6.0682693877551017</c:v>
                </c:pt>
                <c:pt idx="67">
                  <c:v>5.1925110204081637</c:v>
                </c:pt>
                <c:pt idx="68">
                  <c:v>4.3081821052631577</c:v>
                </c:pt>
                <c:pt idx="69">
                  <c:v>4.885231836734695</c:v>
                </c:pt>
                <c:pt idx="70">
                  <c:v>2.6946548780487811</c:v>
                </c:pt>
                <c:pt idx="71">
                  <c:v>5.7065161224489804</c:v>
                </c:pt>
                <c:pt idx="72">
                  <c:v>5.2176542105263159</c:v>
                </c:pt>
                <c:pt idx="73">
                  <c:v>3.9553571428571432</c:v>
                </c:pt>
                <c:pt idx="74">
                  <c:v>5.8201315789473682</c:v>
                </c:pt>
                <c:pt idx="75">
                  <c:v>5.6406493877551025</c:v>
                </c:pt>
                <c:pt idx="76">
                  <c:v>3.0530997959183681</c:v>
                </c:pt>
                <c:pt idx="77">
                  <c:v>6.0098784210526315</c:v>
                </c:pt>
                <c:pt idx="78">
                  <c:v>5.3289150000000003</c:v>
                </c:pt>
                <c:pt idx="79">
                  <c:v>4.2650269387755113</c:v>
                </c:pt>
                <c:pt idx="80">
                  <c:v>3.3443750000000003</c:v>
                </c:pt>
                <c:pt idx="81">
                  <c:v>4.8588019148936166</c:v>
                </c:pt>
                <c:pt idx="82">
                  <c:v>3.1107420930232568</c:v>
                </c:pt>
                <c:pt idx="83">
                  <c:v>3.4544436734693882</c:v>
                </c:pt>
                <c:pt idx="84">
                  <c:v>4.6452036734693873</c:v>
                </c:pt>
                <c:pt idx="85">
                  <c:v>2.8797963265306139</c:v>
                </c:pt>
                <c:pt idx="86">
                  <c:v>3.6847216326530612</c:v>
                </c:pt>
                <c:pt idx="87">
                  <c:v>5.4430191836734689</c:v>
                </c:pt>
                <c:pt idx="88">
                  <c:v>5.2240568421052629</c:v>
                </c:pt>
                <c:pt idx="89">
                  <c:v>3.7441985714285728</c:v>
                </c:pt>
                <c:pt idx="90">
                  <c:v>4.7809906122448975</c:v>
                </c:pt>
                <c:pt idx="91">
                  <c:v>4.4949920408163262</c:v>
                </c:pt>
                <c:pt idx="92">
                  <c:v>4.7260232653061216</c:v>
                </c:pt>
                <c:pt idx="93">
                  <c:v>6.7671718163265311</c:v>
                </c:pt>
                <c:pt idx="94">
                  <c:v>4.4254136734693876</c:v>
                </c:pt>
                <c:pt idx="95">
                  <c:v>2.9437967346938771</c:v>
                </c:pt>
                <c:pt idx="96">
                  <c:v>2.4376081632653053</c:v>
                </c:pt>
                <c:pt idx="97">
                  <c:v>5.2320744897959175</c:v>
                </c:pt>
                <c:pt idx="98">
                  <c:v>4.7514134693877548</c:v>
                </c:pt>
                <c:pt idx="99">
                  <c:v>4.8876408163265301</c:v>
                </c:pt>
                <c:pt idx="100">
                  <c:v>4.0175500000000017</c:v>
                </c:pt>
                <c:pt idx="101">
                  <c:v>4.4552416326530606</c:v>
                </c:pt>
                <c:pt idx="102">
                  <c:v>4.7630397959183677</c:v>
                </c:pt>
                <c:pt idx="103">
                  <c:v>4.7760924489795933</c:v>
                </c:pt>
                <c:pt idx="104">
                  <c:v>6.0772873469387756</c:v>
                </c:pt>
                <c:pt idx="105">
                  <c:v>6.0009675510204081</c:v>
                </c:pt>
                <c:pt idx="106">
                  <c:v>5.7247183673469388</c:v>
                </c:pt>
                <c:pt idx="107">
                  <c:v>5.0581863157894738</c:v>
                </c:pt>
                <c:pt idx="108">
                  <c:v>3.0054802083333341</c:v>
                </c:pt>
                <c:pt idx="109">
                  <c:v>3.8924985714285718</c:v>
                </c:pt>
                <c:pt idx="110">
                  <c:v>3.4804718604651148</c:v>
                </c:pt>
                <c:pt idx="111">
                  <c:v>4.5630010204081639</c:v>
                </c:pt>
                <c:pt idx="112">
                  <c:v>6.1681363157894733</c:v>
                </c:pt>
                <c:pt idx="113">
                  <c:v>3.3084734883720932</c:v>
                </c:pt>
                <c:pt idx="114">
                  <c:v>3.9141332653061234</c:v>
                </c:pt>
                <c:pt idx="115">
                  <c:v>6.0563683333333334</c:v>
                </c:pt>
                <c:pt idx="116">
                  <c:v>6.1743568421052633</c:v>
                </c:pt>
                <c:pt idx="117">
                  <c:v>3.5696848780487809</c:v>
                </c:pt>
                <c:pt idx="118">
                  <c:v>5.7907536734693883</c:v>
                </c:pt>
                <c:pt idx="119">
                  <c:v>6.3544142857142862</c:v>
                </c:pt>
                <c:pt idx="120">
                  <c:v>4.1213124489795918</c:v>
                </c:pt>
                <c:pt idx="121">
                  <c:v>3.4072355813953488</c:v>
                </c:pt>
                <c:pt idx="122">
                  <c:v>3.5453116326530605</c:v>
                </c:pt>
                <c:pt idx="123">
                  <c:v>3.4342818367346934</c:v>
                </c:pt>
                <c:pt idx="124">
                  <c:v>6.2567189795918372</c:v>
                </c:pt>
                <c:pt idx="125">
                  <c:v>6.2068895918367346</c:v>
                </c:pt>
                <c:pt idx="126">
                  <c:v>3.7184473684210522</c:v>
                </c:pt>
                <c:pt idx="127">
                  <c:v>4.6532021739130442</c:v>
                </c:pt>
                <c:pt idx="128">
                  <c:v>5.4107093877551016</c:v>
                </c:pt>
                <c:pt idx="129">
                  <c:v>3.8510424489795927</c:v>
                </c:pt>
                <c:pt idx="130">
                  <c:v>4.2223604878048784</c:v>
                </c:pt>
                <c:pt idx="131">
                  <c:v>4.0385314285714289</c:v>
                </c:pt>
                <c:pt idx="132">
                  <c:v>4.6798620408163263</c:v>
                </c:pt>
                <c:pt idx="133">
                  <c:v>5.4840744897959173</c:v>
                </c:pt>
                <c:pt idx="134">
                  <c:v>3.0350478947368424</c:v>
                </c:pt>
                <c:pt idx="135">
                  <c:v>3.1761428571428567</c:v>
                </c:pt>
                <c:pt idx="136">
                  <c:v>6.035982631578948</c:v>
                </c:pt>
                <c:pt idx="137">
                  <c:v>6.5401026530612247</c:v>
                </c:pt>
                <c:pt idx="138">
                  <c:v>6.5657377551020408</c:v>
                </c:pt>
                <c:pt idx="139">
                  <c:v>5.2655691836734704</c:v>
                </c:pt>
                <c:pt idx="140">
                  <c:v>4.0267168421052641</c:v>
                </c:pt>
                <c:pt idx="141">
                  <c:v>3.2377463265306119</c:v>
                </c:pt>
                <c:pt idx="142">
                  <c:v>4.745321111111112</c:v>
                </c:pt>
                <c:pt idx="143">
                  <c:v>3.4421806122448979</c:v>
                </c:pt>
                <c:pt idx="144">
                  <c:v>2.9643330434782609</c:v>
                </c:pt>
                <c:pt idx="145">
                  <c:v>4.8002686956521732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988376"/>
        <c:axId val="349983280"/>
      </c:scatterChart>
      <c:valAx>
        <c:axId val="349988376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3280"/>
        <c:crosses val="autoZero"/>
        <c:crossBetween val="midCat"/>
        <c:majorUnit val="10"/>
      </c:valAx>
      <c:valAx>
        <c:axId val="3499832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8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00632043445077E-2"/>
          <c:y val="4.2481818862787374E-2"/>
          <c:w val="0.88307389197536346"/>
          <c:h val="0.79692654918270378"/>
        </c:manualLayout>
      </c:layout>
      <c:lineChart>
        <c:grouping val="standard"/>
        <c:varyColors val="0"/>
        <c:ser>
          <c:idx val="0"/>
          <c:order val="0"/>
          <c:tx>
            <c:strRef>
              <c:f>[API_NE.EXP.GNFS.ZS_DS2_en_excel_v2_10643058.xls]Data!$A$2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[API_NE.EXP.GNFS.ZS_DS2_en_excel_v2_10643058.xls]Data!$B$1:$BG$1</c:f>
              <c:strCach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strCache>
            </c:strRef>
          </c:cat>
          <c:val>
            <c:numRef>
              <c:f>[API_NE.EXP.GNFS.ZS_DS2_en_excel_v2_10643058.xls]Data!$B$2:$BG$2</c:f>
              <c:numCache>
                <c:formatCode>General</c:formatCode>
                <c:ptCount val="58"/>
                <c:pt idx="0">
                  <c:v>32.310459044934262</c:v>
                </c:pt>
                <c:pt idx="1">
                  <c:v>29.996963472121884</c:v>
                </c:pt>
                <c:pt idx="2">
                  <c:v>28.619458520014213</c:v>
                </c:pt>
                <c:pt idx="3">
                  <c:v>30.402964801009659</c:v>
                </c:pt>
                <c:pt idx="4">
                  <c:v>29.852160531562127</c:v>
                </c:pt>
                <c:pt idx="5">
                  <c:v>29.297128360068164</c:v>
                </c:pt>
                <c:pt idx="6">
                  <c:v>28.551948936991749</c:v>
                </c:pt>
                <c:pt idx="7">
                  <c:v>27.335583279787297</c:v>
                </c:pt>
                <c:pt idx="8">
                  <c:v>27.663153529752822</c:v>
                </c:pt>
                <c:pt idx="9">
                  <c:v>27.551329541705122</c:v>
                </c:pt>
                <c:pt idx="10">
                  <c:v>27.150844096012992</c:v>
                </c:pt>
                <c:pt idx="11">
                  <c:v>26.824518823728621</c:v>
                </c:pt>
                <c:pt idx="12">
                  <c:v>26.406481303693425</c:v>
                </c:pt>
                <c:pt idx="13">
                  <c:v>27.97288937898389</c:v>
                </c:pt>
                <c:pt idx="14">
                  <c:v>30.6564715375305</c:v>
                </c:pt>
                <c:pt idx="15">
                  <c:v>29.370436936200949</c:v>
                </c:pt>
                <c:pt idx="16">
                  <c:v>28.23785260204631</c:v>
                </c:pt>
                <c:pt idx="17">
                  <c:v>28.357619661050975</c:v>
                </c:pt>
                <c:pt idx="18">
                  <c:v>27.418235564487787</c:v>
                </c:pt>
                <c:pt idx="19">
                  <c:v>29.2330840066235</c:v>
                </c:pt>
                <c:pt idx="20">
                  <c:v>32.502719099553964</c:v>
                </c:pt>
                <c:pt idx="21">
                  <c:v>36.075820137029815</c:v>
                </c:pt>
                <c:pt idx="22">
                  <c:v>35.873607424947949</c:v>
                </c:pt>
                <c:pt idx="23">
                  <c:v>35.921218470348741</c:v>
                </c:pt>
                <c:pt idx="24">
                  <c:v>36.292676870398232</c:v>
                </c:pt>
                <c:pt idx="25">
                  <c:v>36.431083431859086</c:v>
                </c:pt>
                <c:pt idx="26">
                  <c:v>32.299111058100458</c:v>
                </c:pt>
                <c:pt idx="27">
                  <c:v>31.703826826130005</c:v>
                </c:pt>
                <c:pt idx="28">
                  <c:v>33.615737860033626</c:v>
                </c:pt>
                <c:pt idx="29">
                  <c:v>35.41997775435847</c:v>
                </c:pt>
                <c:pt idx="30">
                  <c:v>36.423172272566298</c:v>
                </c:pt>
                <c:pt idx="31">
                  <c:v>37.682513410237036</c:v>
                </c:pt>
                <c:pt idx="32">
                  <c:v>36.954369056157326</c:v>
                </c:pt>
                <c:pt idx="33">
                  <c:v>36.566228596416025</c:v>
                </c:pt>
                <c:pt idx="34">
                  <c:v>36.851923816504005</c:v>
                </c:pt>
                <c:pt idx="35">
                  <c:v>36.611984952961116</c:v>
                </c:pt>
                <c:pt idx="36">
                  <c:v>37.067380866598533</c:v>
                </c:pt>
                <c:pt idx="37">
                  <c:v>37.762852174580694</c:v>
                </c:pt>
                <c:pt idx="38">
                  <c:v>37.186548261871117</c:v>
                </c:pt>
                <c:pt idx="39">
                  <c:v>39.348428258563487</c:v>
                </c:pt>
                <c:pt idx="40">
                  <c:v>44.847284522259201</c:v>
                </c:pt>
                <c:pt idx="41">
                  <c:v>45.554513731420329</c:v>
                </c:pt>
                <c:pt idx="42">
                  <c:v>45.704478075490456</c:v>
                </c:pt>
                <c:pt idx="43">
                  <c:v>43.838424333792005</c:v>
                </c:pt>
                <c:pt idx="44">
                  <c:v>43.928456886814814</c:v>
                </c:pt>
                <c:pt idx="45">
                  <c:v>47.45211805415439</c:v>
                </c:pt>
                <c:pt idx="46">
                  <c:v>50.730029840809387</c:v>
                </c:pt>
                <c:pt idx="47">
                  <c:v>51.482564575911013</c:v>
                </c:pt>
                <c:pt idx="48">
                  <c:v>54.175811975775332</c:v>
                </c:pt>
                <c:pt idx="49">
                  <c:v>47.126051669344534</c:v>
                </c:pt>
                <c:pt idx="50">
                  <c:v>50.522936884223867</c:v>
                </c:pt>
                <c:pt idx="51">
                  <c:v>53.820117886958045</c:v>
                </c:pt>
                <c:pt idx="52">
                  <c:v>54.630496432193745</c:v>
                </c:pt>
                <c:pt idx="53">
                  <c:v>54.828813319534817</c:v>
                </c:pt>
                <c:pt idx="54">
                  <c:v>54.61311904864057</c:v>
                </c:pt>
                <c:pt idx="55">
                  <c:v>55.418158710952312</c:v>
                </c:pt>
                <c:pt idx="56">
                  <c:v>53.593916054348703</c:v>
                </c:pt>
                <c:pt idx="57">
                  <c:v>54.544052134300735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[API_NE.EXP.GNFS.ZS_DS2_en_excel_v2_10643058.xls]Data!$A$3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[API_NE.EXP.GNFS.ZS_DS2_en_excel_v2_10643058.xls]Data!$B$1:$BG$1</c:f>
              <c:strCach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strCache>
            </c:strRef>
          </c:cat>
          <c:val>
            <c:numRef>
              <c:f>[API_NE.EXP.GNFS.ZS_DS2_en_excel_v2_10643058.xls]Data!$B$3:$BG$3</c:f>
              <c:numCache>
                <c:formatCode>General</c:formatCode>
                <c:ptCount val="58"/>
                <c:pt idx="0">
                  <c:v>41.282447167121653</c:v>
                </c:pt>
                <c:pt idx="1">
                  <c:v>41.40160237797879</c:v>
                </c:pt>
                <c:pt idx="2">
                  <c:v>45.034579855393631</c:v>
                </c:pt>
                <c:pt idx="3">
                  <c:v>41.161827070045959</c:v>
                </c:pt>
                <c:pt idx="4">
                  <c:v>37.067420641214241</c:v>
                </c:pt>
                <c:pt idx="5">
                  <c:v>36.235040288321223</c:v>
                </c:pt>
                <c:pt idx="6">
                  <c:v>32.849320309170047</c:v>
                </c:pt>
                <c:pt idx="7">
                  <c:v>28.054598130463987</c:v>
                </c:pt>
                <c:pt idx="8">
                  <c:v>31.58620489857044</c:v>
                </c:pt>
                <c:pt idx="9">
                  <c:v>43.203212835347713</c:v>
                </c:pt>
                <c:pt idx="10">
                  <c:v>44.982390703447706</c:v>
                </c:pt>
                <c:pt idx="11">
                  <c:v>37.43493186517869</c:v>
                </c:pt>
                <c:pt idx="12">
                  <c:v>35.015184254615548</c:v>
                </c:pt>
                <c:pt idx="13">
                  <c:v>35.566610492326227</c:v>
                </c:pt>
                <c:pt idx="14">
                  <c:v>31.413032331834444</c:v>
                </c:pt>
                <c:pt idx="15">
                  <c:v>33.287905372147051</c:v>
                </c:pt>
                <c:pt idx="16">
                  <c:v>34.538572613146798</c:v>
                </c:pt>
                <c:pt idx="17">
                  <c:v>32.923179662676375</c:v>
                </c:pt>
                <c:pt idx="18">
                  <c:v>36.523350818045039</c:v>
                </c:pt>
                <c:pt idx="19">
                  <c:v>37.947101964182359</c:v>
                </c:pt>
                <c:pt idx="20">
                  <c:v>35.49331153430672</c:v>
                </c:pt>
                <c:pt idx="21">
                  <c:v>34.620792686730034</c:v>
                </c:pt>
                <c:pt idx="22">
                  <c:v>32.181923175810503</c:v>
                </c:pt>
                <c:pt idx="23">
                  <c:v>39.691284561083556</c:v>
                </c:pt>
                <c:pt idx="24">
                  <c:v>38.011733629209921</c:v>
                </c:pt>
                <c:pt idx="25">
                  <c:v>40.250698149421034</c:v>
                </c:pt>
                <c:pt idx="26">
                  <c:v>38.5892325882267</c:v>
                </c:pt>
                <c:pt idx="27">
                  <c:v>34.281645386940241</c:v>
                </c:pt>
                <c:pt idx="28">
                  <c:v>31.761350928303806</c:v>
                </c:pt>
                <c:pt idx="29">
                  <c:v>33.531245342271447</c:v>
                </c:pt>
                <c:pt idx="30">
                  <c:v>33.646434427075455</c:v>
                </c:pt>
                <c:pt idx="31">
                  <c:v>31.302445132231188</c:v>
                </c:pt>
                <c:pt idx="32">
                  <c:v>30.300480864766101</c:v>
                </c:pt>
                <c:pt idx="33">
                  <c:v>32.774274666809212</c:v>
                </c:pt>
                <c:pt idx="34">
                  <c:v>35.76803908288813</c:v>
                </c:pt>
                <c:pt idx="35">
                  <c:v>35.527007178757707</c:v>
                </c:pt>
                <c:pt idx="36">
                  <c:v>36.28405041565366</c:v>
                </c:pt>
                <c:pt idx="37">
                  <c:v>35.631941002044258</c:v>
                </c:pt>
                <c:pt idx="38">
                  <c:v>33.967733536283461</c:v>
                </c:pt>
                <c:pt idx="39">
                  <c:v>32.691300603157167</c:v>
                </c:pt>
                <c:pt idx="40">
                  <c:v>32.480466844115924</c:v>
                </c:pt>
                <c:pt idx="41">
                  <c:v>37.370509141022715</c:v>
                </c:pt>
                <c:pt idx="42">
                  <c:v>35.867572819225543</c:v>
                </c:pt>
                <c:pt idx="43">
                  <c:v>32.943731272351734</c:v>
                </c:pt>
                <c:pt idx="44">
                  <c:v>32.647528206143569</c:v>
                </c:pt>
                <c:pt idx="45">
                  <c:v>30.622600797998324</c:v>
                </c:pt>
                <c:pt idx="46">
                  <c:v>31.122491917190803</c:v>
                </c:pt>
                <c:pt idx="47">
                  <c:v>33.323746747375139</c:v>
                </c:pt>
                <c:pt idx="48">
                  <c:v>41.198141911050719</c:v>
                </c:pt>
                <c:pt idx="49">
                  <c:v>49.473750615868305</c:v>
                </c:pt>
                <c:pt idx="50">
                  <c:v>51.984284951387025</c:v>
                </c:pt>
                <c:pt idx="51">
                  <c:v>54.761257341745242</c:v>
                </c:pt>
                <c:pt idx="52">
                  <c:v>55.017262774215624</c:v>
                </c:pt>
                <c:pt idx="53">
                  <c:v>53.493037706560088</c:v>
                </c:pt>
                <c:pt idx="54">
                  <c:v>51.520925602302768</c:v>
                </c:pt>
                <c:pt idx="55">
                  <c:v>51.938963218102131</c:v>
                </c:pt>
                <c:pt idx="56">
                  <c:v>47.412750670189233</c:v>
                </c:pt>
                <c:pt idx="57">
                  <c:v>46.104192449963513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[API_NE.EXP.GNFS.ZS_DS2_en_excel_v2_10643058.xls]Data!$A$4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[API_NE.EXP.GNFS.ZS_DS2_en_excel_v2_10643058.xls]Data!$B$1:$BG$1</c:f>
              <c:strCach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strCache>
            </c:strRef>
          </c:cat>
          <c:val>
            <c:numRef>
              <c:f>[API_NE.EXP.GNFS.ZS_DS2_en_excel_v2_10643058.xls]Data!$B$4:$BG$4</c:f>
              <c:numCache>
                <c:formatCode>General</c:formatCode>
                <c:ptCount val="58"/>
                <c:pt idx="0">
                  <c:v>12.497483204644674</c:v>
                </c:pt>
                <c:pt idx="1">
                  <c:v>12.79240350449126</c:v>
                </c:pt>
                <c:pt idx="2">
                  <c:v>12.670582005165084</c:v>
                </c:pt>
                <c:pt idx="3">
                  <c:v>12.164889215877485</c:v>
                </c:pt>
                <c:pt idx="4">
                  <c:v>12.818263295104613</c:v>
                </c:pt>
                <c:pt idx="5">
                  <c:v>14.289181696625159</c:v>
                </c:pt>
                <c:pt idx="6">
                  <c:v>14.698292555772996</c:v>
                </c:pt>
                <c:pt idx="7">
                  <c:v>14.46318024568243</c:v>
                </c:pt>
                <c:pt idx="8">
                  <c:v>15.240795718103426</c:v>
                </c:pt>
                <c:pt idx="9">
                  <c:v>15.844118321536849</c:v>
                </c:pt>
                <c:pt idx="10">
                  <c:v>15.210850938440911</c:v>
                </c:pt>
                <c:pt idx="11">
                  <c:v>15.628667888741784</c:v>
                </c:pt>
                <c:pt idx="12">
                  <c:v>16.364427269330108</c:v>
                </c:pt>
                <c:pt idx="13">
                  <c:v>16.155699822895674</c:v>
                </c:pt>
                <c:pt idx="14">
                  <c:v>18.581817510632824</c:v>
                </c:pt>
                <c:pt idx="15">
                  <c:v>18.790703612165391</c:v>
                </c:pt>
                <c:pt idx="16">
                  <c:v>20.107247440328724</c:v>
                </c:pt>
                <c:pt idx="17">
                  <c:v>21.446383810771099</c:v>
                </c:pt>
                <c:pt idx="18">
                  <c:v>21.746398844208915</c:v>
                </c:pt>
                <c:pt idx="19">
                  <c:v>22.455075674481353</c:v>
                </c:pt>
                <c:pt idx="20">
                  <c:v>20.24908431414957</c:v>
                </c:pt>
                <c:pt idx="21">
                  <c:v>21.732950856398407</c:v>
                </c:pt>
                <c:pt idx="22">
                  <c:v>21.185870670510052</c:v>
                </c:pt>
                <c:pt idx="23">
                  <c:v>20.396358123746371</c:v>
                </c:pt>
                <c:pt idx="24">
                  <c:v>21.070154965014826</c:v>
                </c:pt>
                <c:pt idx="25">
                  <c:v>21.178468678885785</c:v>
                </c:pt>
                <c:pt idx="26">
                  <c:v>18.762281322065579</c:v>
                </c:pt>
                <c:pt idx="27">
                  <c:v>18.040164789104558</c:v>
                </c:pt>
                <c:pt idx="28">
                  <c:v>17.632835072532298</c:v>
                </c:pt>
                <c:pt idx="29">
                  <c:v>18.574434433876974</c:v>
                </c:pt>
                <c:pt idx="30">
                  <c:v>18.316410863965675</c:v>
                </c:pt>
                <c:pt idx="31">
                  <c:v>17.089165336866575</c:v>
                </c:pt>
                <c:pt idx="32">
                  <c:v>17.533728704827453</c:v>
                </c:pt>
                <c:pt idx="33">
                  <c:v>20.462745540913126</c:v>
                </c:pt>
                <c:pt idx="34">
                  <c:v>21.939330852216312</c:v>
                </c:pt>
                <c:pt idx="35">
                  <c:v>24.749472935279925</c:v>
                </c:pt>
                <c:pt idx="36">
                  <c:v>23.762925350915523</c:v>
                </c:pt>
                <c:pt idx="37">
                  <c:v>24.20028018041064</c:v>
                </c:pt>
                <c:pt idx="38">
                  <c:v>24.122687856753792</c:v>
                </c:pt>
                <c:pt idx="39">
                  <c:v>23.250488479662195</c:v>
                </c:pt>
                <c:pt idx="40">
                  <c:v>25.657786385379801</c:v>
                </c:pt>
                <c:pt idx="41">
                  <c:v>25.731751613800768</c:v>
                </c:pt>
                <c:pt idx="42">
                  <c:v>24.472181556437082</c:v>
                </c:pt>
                <c:pt idx="43">
                  <c:v>23.360736130677463</c:v>
                </c:pt>
                <c:pt idx="44">
                  <c:v>24.062902199842622</c:v>
                </c:pt>
                <c:pt idx="45">
                  <c:v>24.651662336450574</c:v>
                </c:pt>
                <c:pt idx="46">
                  <c:v>26.227967493661826</c:v>
                </c:pt>
                <c:pt idx="47">
                  <c:v>27.427198942711222</c:v>
                </c:pt>
                <c:pt idx="48">
                  <c:v>26.964542737104928</c:v>
                </c:pt>
                <c:pt idx="49">
                  <c:v>22.476595932438002</c:v>
                </c:pt>
                <c:pt idx="50">
                  <c:v>25.188211138010907</c:v>
                </c:pt>
                <c:pt idx="51">
                  <c:v>27.006346220118942</c:v>
                </c:pt>
                <c:pt idx="52">
                  <c:v>28.586363678626885</c:v>
                </c:pt>
                <c:pt idx="53">
                  <c:v>28.862586299593463</c:v>
                </c:pt>
                <c:pt idx="54">
                  <c:v>29.306513048985739</c:v>
                </c:pt>
                <c:pt idx="55">
                  <c:v>29.914942653690908</c:v>
                </c:pt>
                <c:pt idx="56">
                  <c:v>29.627347895034738</c:v>
                </c:pt>
                <c:pt idx="57">
                  <c:v>31.184816758934801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797104"/>
        <c:axId val="285797488"/>
      </c:lineChart>
      <c:dateAx>
        <c:axId val="2857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97488"/>
        <c:crosses val="autoZero"/>
        <c:auto val="0"/>
        <c:lblOffset val="100"/>
        <c:baseTimeUnit val="days"/>
      </c:dateAx>
      <c:valAx>
        <c:axId val="28579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9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663496674247594"/>
          <c:y val="0.60389845486116778"/>
          <c:w val="0.25114041782779245"/>
          <c:h val="0.23065563911080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5188760218287416"/>
                  <c:y val="0.515479071201447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Pol2Gini!$J$2:$J$147</c:f>
              <c:numCache>
                <c:formatCode>0.0</c:formatCode>
                <c:ptCount val="146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56.733333333333327</c:v>
                </c:pt>
                <c:pt idx="12">
                  <c:v>58.766666666666666</c:v>
                </c:pt>
                <c:pt idx="13">
                  <c:v>47.738888888888887</c:v>
                </c:pt>
                <c:pt idx="14">
                  <c:v>39.950000000000003</c:v>
                </c:pt>
                <c:pt idx="15">
                  <c:v>42.896774193548396</c:v>
                </c:pt>
                <c:pt idx="16">
                  <c:v>65.010000000000005</c:v>
                </c:pt>
                <c:pt idx="17">
                  <c:v>56.719999999999992</c:v>
                </c:pt>
                <c:pt idx="18">
                  <c:v>63.1</c:v>
                </c:pt>
                <c:pt idx="19">
                  <c:v>56.024999999999999</c:v>
                </c:pt>
                <c:pt idx="20">
                  <c:v>67.327272727272714</c:v>
                </c:pt>
                <c:pt idx="21">
                  <c:v>50.15</c:v>
                </c:pt>
                <c:pt idx="22">
                  <c:v>58.45</c:v>
                </c:pt>
                <c:pt idx="23">
                  <c:v>47.761538461538457</c:v>
                </c:pt>
                <c:pt idx="24">
                  <c:v>57.5</c:v>
                </c:pt>
                <c:pt idx="25">
                  <c:v>45.583333333333343</c:v>
                </c:pt>
                <c:pt idx="26">
                  <c:v>49.400000000000006</c:v>
                </c:pt>
                <c:pt idx="27">
                  <c:v>57.849999999999994</c:v>
                </c:pt>
                <c:pt idx="28">
                  <c:v>51.900000000000006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56.933333333333337</c:v>
                </c:pt>
                <c:pt idx="36">
                  <c:v>51.363636363636374</c:v>
                </c:pt>
                <c:pt idx="37">
                  <c:v>49.673684210526311</c:v>
                </c:pt>
                <c:pt idx="38">
                  <c:v>68.637499999999989</c:v>
                </c:pt>
                <c:pt idx="39">
                  <c:v>52.731818181818191</c:v>
                </c:pt>
                <c:pt idx="40">
                  <c:v>66.30714285714285</c:v>
                </c:pt>
                <c:pt idx="41">
                  <c:v>64.66</c:v>
                </c:pt>
                <c:pt idx="42">
                  <c:v>61.699999999999996</c:v>
                </c:pt>
                <c:pt idx="43">
                  <c:v>72.438461538461539</c:v>
                </c:pt>
                <c:pt idx="44">
                  <c:v>67.907692307692301</c:v>
                </c:pt>
                <c:pt idx="45">
                  <c:v>57.8</c:v>
                </c:pt>
                <c:pt idx="46">
                  <c:v>56.174999999999997</c:v>
                </c:pt>
                <c:pt idx="47">
                  <c:v>61.647619047619052</c:v>
                </c:pt>
                <c:pt idx="48">
                  <c:v>69.636363636363626</c:v>
                </c:pt>
                <c:pt idx="49">
                  <c:v>60.833333333333336</c:v>
                </c:pt>
                <c:pt idx="50">
                  <c:v>65.361538461538458</c:v>
                </c:pt>
                <c:pt idx="51">
                  <c:v>45</c:v>
                </c:pt>
                <c:pt idx="52">
                  <c:v>58.2</c:v>
                </c:pt>
                <c:pt idx="53">
                  <c:v>56.699999999999996</c:v>
                </c:pt>
                <c:pt idx="54">
                  <c:v>55.4</c:v>
                </c:pt>
                <c:pt idx="55">
                  <c:v>58.9</c:v>
                </c:pt>
                <c:pt idx="56">
                  <c:v>45.166666666666679</c:v>
                </c:pt>
                <c:pt idx="57">
                  <c:v>71.240000000000009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68.099999999999994</c:v>
                </c:pt>
                <c:pt idx="71">
                  <c:v>70.760000000000005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43.75</c:v>
                </c:pt>
                <c:pt idx="77">
                  <c:v>65.150000000000006</c:v>
                </c:pt>
                <c:pt idx="78">
                  <c:v>64.646153846153851</c:v>
                </c:pt>
                <c:pt idx="79">
                  <c:v>68.575000000000003</c:v>
                </c:pt>
                <c:pt idx="80">
                  <c:v>61.739999999999995</c:v>
                </c:pt>
                <c:pt idx="81">
                  <c:v>57.1875</c:v>
                </c:pt>
                <c:pt idx="82">
                  <c:v>49.6</c:v>
                </c:pt>
                <c:pt idx="83">
                  <c:v>52.711111111111101</c:v>
                </c:pt>
                <c:pt idx="84">
                  <c:v>59.45</c:v>
                </c:pt>
                <c:pt idx="85">
                  <c:v>60.114285714285714</c:v>
                </c:pt>
                <c:pt idx="86">
                  <c:v>64.25</c:v>
                </c:pt>
                <c:pt idx="87">
                  <c:v>52.300000000000018</c:v>
                </c:pt>
                <c:pt idx="88">
                  <c:v>66.335000000000008</c:v>
                </c:pt>
                <c:pt idx="89">
                  <c:v>66.966666666666669</c:v>
                </c:pt>
                <c:pt idx="90">
                  <c:v>69.06</c:v>
                </c:pt>
                <c:pt idx="91">
                  <c:v>60.160000000000004</c:v>
                </c:pt>
                <c:pt idx="92">
                  <c:v>49.95</c:v>
                </c:pt>
                <c:pt idx="93">
                  <c:v>61.9</c:v>
                </c:pt>
                <c:pt idx="94">
                  <c:v>37.85</c:v>
                </c:pt>
                <c:pt idx="95">
                  <c:v>62.733333333333334</c:v>
                </c:pt>
                <c:pt idx="96">
                  <c:v>71.274999999999991</c:v>
                </c:pt>
                <c:pt idx="97">
                  <c:v>49.400000000000006</c:v>
                </c:pt>
                <c:pt idx="98">
                  <c:v>62.483333333333327</c:v>
                </c:pt>
                <c:pt idx="99">
                  <c:v>56.260000000000005</c:v>
                </c:pt>
                <c:pt idx="100">
                  <c:v>72.776923076923083</c:v>
                </c:pt>
                <c:pt idx="101">
                  <c:v>68.463636363636368</c:v>
                </c:pt>
                <c:pt idx="102">
                  <c:v>45.779166666666669</c:v>
                </c:pt>
                <c:pt idx="103">
                  <c:v>51.35</c:v>
                </c:pt>
                <c:pt idx="104">
                  <c:v>48.509999999999991</c:v>
                </c:pt>
                <c:pt idx="105">
                  <c:v>50.924999999999997</c:v>
                </c:pt>
                <c:pt idx="106">
                  <c:v>57.663636363636364</c:v>
                </c:pt>
                <c:pt idx="107">
                  <c:v>67.085000000000008</c:v>
                </c:pt>
                <c:pt idx="108">
                  <c:v>63.246153846153845</c:v>
                </c:pt>
                <c:pt idx="109">
                  <c:v>70.817647058823525</c:v>
                </c:pt>
                <c:pt idx="110">
                  <c:v>59.790476190476184</c:v>
                </c:pt>
                <c:pt idx="111">
                  <c:v>53.78</c:v>
                </c:pt>
                <c:pt idx="112">
                  <c:v>56.760000000000005</c:v>
                </c:pt>
                <c:pt idx="113">
                  <c:v>69.336363636363643</c:v>
                </c:pt>
                <c:pt idx="114">
                  <c:v>62.9</c:v>
                </c:pt>
                <c:pt idx="115">
                  <c:v>73.34615384615384</c:v>
                </c:pt>
                <c:pt idx="116">
                  <c:v>74.723076923076917</c:v>
                </c:pt>
                <c:pt idx="117">
                  <c:v>58.4</c:v>
                </c:pt>
                <c:pt idx="118">
                  <c:v>38.285714285714285</c:v>
                </c:pt>
                <c:pt idx="119">
                  <c:v>65.461538461538453</c:v>
                </c:pt>
                <c:pt idx="120">
                  <c:v>62.874999999999993</c:v>
                </c:pt>
                <c:pt idx="121">
                  <c:v>64.599999999999994</c:v>
                </c:pt>
                <c:pt idx="122">
                  <c:v>42.4</c:v>
                </c:pt>
                <c:pt idx="123">
                  <c:v>44.966666666666669</c:v>
                </c:pt>
                <c:pt idx="124">
                  <c:v>73.07692307692308</c:v>
                </c:pt>
                <c:pt idx="125">
                  <c:v>67.13333333333334</c:v>
                </c:pt>
                <c:pt idx="126">
                  <c:v>64.2</c:v>
                </c:pt>
                <c:pt idx="127">
                  <c:v>67.866666666666674</c:v>
                </c:pt>
                <c:pt idx="128">
                  <c:v>62.325000000000003</c:v>
                </c:pt>
                <c:pt idx="129">
                  <c:v>58.110526315789478</c:v>
                </c:pt>
                <c:pt idx="130">
                  <c:v>56.233333333333327</c:v>
                </c:pt>
                <c:pt idx="131">
                  <c:v>58.55</c:v>
                </c:pt>
                <c:pt idx="132">
                  <c:v>60.066666666666663</c:v>
                </c:pt>
                <c:pt idx="133">
                  <c:v>59.205882352941174</c:v>
                </c:pt>
                <c:pt idx="134">
                  <c:v>59.2</c:v>
                </c:pt>
                <c:pt idx="135">
                  <c:v>57.362499999999997</c:v>
                </c:pt>
                <c:pt idx="136">
                  <c:v>72.235294117647058</c:v>
                </c:pt>
                <c:pt idx="137">
                  <c:v>65.891666666666666</c:v>
                </c:pt>
                <c:pt idx="138">
                  <c:v>60.345454545454544</c:v>
                </c:pt>
                <c:pt idx="139">
                  <c:v>57.223076923076924</c:v>
                </c:pt>
                <c:pt idx="140">
                  <c:v>62.724999999999994</c:v>
                </c:pt>
                <c:pt idx="141">
                  <c:v>50.692307692307693</c:v>
                </c:pt>
                <c:pt idx="142">
                  <c:v>63.777777777777779</c:v>
                </c:pt>
                <c:pt idx="143">
                  <c:v>64.533333333333331</c:v>
                </c:pt>
                <c:pt idx="144">
                  <c:v>47.311111111111103</c:v>
                </c:pt>
                <c:pt idx="145">
                  <c:v>56.8</c:v>
                </c:pt>
              </c:numCache>
            </c:numRef>
          </c:xVal>
          <c:yVal>
            <c:numRef>
              <c:f>Pol2Gini!$K$2:$K$147</c:f>
              <c:numCache>
                <c:formatCode>General</c:formatCode>
                <c:ptCount val="146"/>
                <c:pt idx="0">
                  <c:v>-2.5</c:v>
                </c:pt>
                <c:pt idx="1">
                  <c:v>-5.4</c:v>
                </c:pt>
                <c:pt idx="2">
                  <c:v>-4.2</c:v>
                </c:pt>
                <c:pt idx="3">
                  <c:v>2.2000000000000002</c:v>
                </c:pt>
                <c:pt idx="4">
                  <c:v>4.3</c:v>
                </c:pt>
                <c:pt idx="5">
                  <c:v>10</c:v>
                </c:pt>
                <c:pt idx="6">
                  <c:v>10</c:v>
                </c:pt>
                <c:pt idx="7">
                  <c:v>-6</c:v>
                </c:pt>
                <c:pt idx="8">
                  <c:v>0.7</c:v>
                </c:pt>
                <c:pt idx="9">
                  <c:v>-4.0999999999999996</c:v>
                </c:pt>
                <c:pt idx="10">
                  <c:v>10</c:v>
                </c:pt>
                <c:pt idx="11">
                  <c:v>-0.5</c:v>
                </c:pt>
                <c:pt idx="12">
                  <c:v>-8.5</c:v>
                </c:pt>
                <c:pt idx="13">
                  <c:v>2.8</c:v>
                </c:pt>
                <c:pt idx="14">
                  <c:v>6.9</c:v>
                </c:pt>
                <c:pt idx="15">
                  <c:v>2.2000000000000002</c:v>
                </c:pt>
                <c:pt idx="16">
                  <c:v>-0.3</c:v>
                </c:pt>
                <c:pt idx="17">
                  <c:v>-3.9</c:v>
                </c:pt>
                <c:pt idx="18">
                  <c:v>-3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-3.8</c:v>
                </c:pt>
                <c:pt idx="36">
                  <c:v>3.9</c:v>
                </c:pt>
                <c:pt idx="37">
                  <c:v>4.3</c:v>
                </c:pt>
                <c:pt idx="38">
                  <c:v>-5.9</c:v>
                </c:pt>
                <c:pt idx="39">
                  <c:v>3.2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8.6</c:v>
                </c:pt>
                <c:pt idx="59">
                  <c:v>-2.9</c:v>
                </c:pt>
                <c:pt idx="60">
                  <c:v>-6.1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4.3</c:v>
                </c:pt>
                <c:pt idx="66">
                  <c:v>10</c:v>
                </c:pt>
                <c:pt idx="67">
                  <c:v>-6.2</c:v>
                </c:pt>
                <c:pt idx="68">
                  <c:v>-4.8</c:v>
                </c:pt>
                <c:pt idx="69">
                  <c:v>2</c:v>
                </c:pt>
                <c:pt idx="70">
                  <c:v>1.9</c:v>
                </c:pt>
                <c:pt idx="71">
                  <c:v>8</c:v>
                </c:pt>
                <c:pt idx="72">
                  <c:v>-0.5</c:v>
                </c:pt>
                <c:pt idx="73">
                  <c:v>-5.2</c:v>
                </c:pt>
                <c:pt idx="74">
                  <c:v>8</c:v>
                </c:pt>
                <c:pt idx="75">
                  <c:v>2.7</c:v>
                </c:pt>
                <c:pt idx="76">
                  <c:v>0.2</c:v>
                </c:pt>
                <c:pt idx="77">
                  <c:v>-0.2</c:v>
                </c:pt>
                <c:pt idx="78">
                  <c:v>10</c:v>
                </c:pt>
                <c:pt idx="79">
                  <c:v>10</c:v>
                </c:pt>
                <c:pt idx="80">
                  <c:v>7.5</c:v>
                </c:pt>
                <c:pt idx="81">
                  <c:v>0.3</c:v>
                </c:pt>
                <c:pt idx="82">
                  <c:v>-3.3</c:v>
                </c:pt>
                <c:pt idx="83">
                  <c:v>4.8</c:v>
                </c:pt>
                <c:pt idx="84">
                  <c:v>-1.5</c:v>
                </c:pt>
                <c:pt idx="85">
                  <c:v>-5.9</c:v>
                </c:pt>
                <c:pt idx="86">
                  <c:v>9.6</c:v>
                </c:pt>
                <c:pt idx="87">
                  <c:v>1.7</c:v>
                </c:pt>
                <c:pt idx="88">
                  <c:v>7.4</c:v>
                </c:pt>
                <c:pt idx="89">
                  <c:v>0</c:v>
                </c:pt>
                <c:pt idx="90">
                  <c:v>9</c:v>
                </c:pt>
                <c:pt idx="91">
                  <c:v>-7.1</c:v>
                </c:pt>
                <c:pt idx="92">
                  <c:v>-1.2</c:v>
                </c:pt>
                <c:pt idx="93">
                  <c:v>-6.3</c:v>
                </c:pt>
                <c:pt idx="94">
                  <c:v>6</c:v>
                </c:pt>
                <c:pt idx="95">
                  <c:v>-2.4</c:v>
                </c:pt>
                <c:pt idx="96">
                  <c:v>10</c:v>
                </c:pt>
                <c:pt idx="97">
                  <c:v>0.1</c:v>
                </c:pt>
                <c:pt idx="98">
                  <c:v>-2.5</c:v>
                </c:pt>
                <c:pt idx="99">
                  <c:v>-0.7</c:v>
                </c:pt>
                <c:pt idx="100">
                  <c:v>10</c:v>
                </c:pt>
                <c:pt idx="101">
                  <c:v>0.7</c:v>
                </c:pt>
                <c:pt idx="102">
                  <c:v>2</c:v>
                </c:pt>
                <c:pt idx="103">
                  <c:v>4</c:v>
                </c:pt>
                <c:pt idx="104">
                  <c:v>-1.3</c:v>
                </c:pt>
                <c:pt idx="105">
                  <c:v>3.1</c:v>
                </c:pt>
                <c:pt idx="106">
                  <c:v>2.8</c:v>
                </c:pt>
                <c:pt idx="107">
                  <c:v>1.5</c:v>
                </c:pt>
                <c:pt idx="108">
                  <c:v>4.5</c:v>
                </c:pt>
                <c:pt idx="109">
                  <c:v>-0.8</c:v>
                </c:pt>
                <c:pt idx="110">
                  <c:v>4.4000000000000004</c:v>
                </c:pt>
                <c:pt idx="111">
                  <c:v>-5.5</c:v>
                </c:pt>
                <c:pt idx="112">
                  <c:v>-0.5</c:v>
                </c:pt>
                <c:pt idx="113">
                  <c:v>8</c:v>
                </c:pt>
                <c:pt idx="114">
                  <c:v>-1.2</c:v>
                </c:pt>
                <c:pt idx="115">
                  <c:v>8.9</c:v>
                </c:pt>
                <c:pt idx="116">
                  <c:v>10</c:v>
                </c:pt>
                <c:pt idx="117">
                  <c:v>6.9</c:v>
                </c:pt>
                <c:pt idx="118">
                  <c:v>5.9</c:v>
                </c:pt>
                <c:pt idx="119">
                  <c:v>4.5999999999999996</c:v>
                </c:pt>
                <c:pt idx="120">
                  <c:v>6</c:v>
                </c:pt>
                <c:pt idx="121">
                  <c:v>-4</c:v>
                </c:pt>
                <c:pt idx="122">
                  <c:v>2.7</c:v>
                </c:pt>
                <c:pt idx="123">
                  <c:v>-8.4</c:v>
                </c:pt>
                <c:pt idx="124">
                  <c:v>10</c:v>
                </c:pt>
                <c:pt idx="125">
                  <c:v>10</c:v>
                </c:pt>
                <c:pt idx="126">
                  <c:v>-8</c:v>
                </c:pt>
                <c:pt idx="127">
                  <c:v>-3.3</c:v>
                </c:pt>
                <c:pt idx="128">
                  <c:v>-4.2</c:v>
                </c:pt>
                <c:pt idx="129">
                  <c:v>1.9</c:v>
                </c:pt>
                <c:pt idx="130">
                  <c:v>-5.0999999999999996</c:v>
                </c:pt>
                <c:pt idx="131">
                  <c:v>8.9</c:v>
                </c:pt>
                <c:pt idx="132">
                  <c:v>-6.5</c:v>
                </c:pt>
                <c:pt idx="133">
                  <c:v>6.8</c:v>
                </c:pt>
                <c:pt idx="134">
                  <c:v>-9</c:v>
                </c:pt>
                <c:pt idx="135">
                  <c:v>-2.9</c:v>
                </c:pt>
                <c:pt idx="136">
                  <c:v>6.4</c:v>
                </c:pt>
                <c:pt idx="137">
                  <c:v>10</c:v>
                </c:pt>
                <c:pt idx="138">
                  <c:v>10</c:v>
                </c:pt>
                <c:pt idx="139">
                  <c:v>5.2</c:v>
                </c:pt>
                <c:pt idx="140">
                  <c:v>-9</c:v>
                </c:pt>
                <c:pt idx="141">
                  <c:v>6.9</c:v>
                </c:pt>
                <c:pt idx="142">
                  <c:v>-5.5</c:v>
                </c:pt>
                <c:pt idx="143">
                  <c:v>-3.3</c:v>
                </c:pt>
                <c:pt idx="144">
                  <c:v>-1.2</c:v>
                </c:pt>
                <c:pt idx="145">
                  <c:v>-1.2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984848"/>
        <c:axId val="349986416"/>
      </c:scatterChart>
      <c:valAx>
        <c:axId val="34998484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6416"/>
        <c:crosses val="autoZero"/>
        <c:crossBetween val="midCat"/>
      </c:valAx>
      <c:valAx>
        <c:axId val="349986416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484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5591612729463027"/>
                  <c:y val="0.485316404439248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GNIgini2!$G$2:$G$162</c:f>
              <c:numCache>
                <c:formatCode>0.0</c:formatCode>
                <c:ptCount val="161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42.266666666666673</c:v>
                </c:pt>
                <c:pt idx="12">
                  <c:v>56.733333333333327</c:v>
                </c:pt>
                <c:pt idx="13">
                  <c:v>58.766666666666666</c:v>
                </c:pt>
                <c:pt idx="14">
                  <c:v>47.738888888888887</c:v>
                </c:pt>
                <c:pt idx="15">
                  <c:v>67.44</c:v>
                </c:pt>
                <c:pt idx="16">
                  <c:v>39.950000000000003</c:v>
                </c:pt>
                <c:pt idx="17">
                  <c:v>42.896774193548396</c:v>
                </c:pt>
                <c:pt idx="18">
                  <c:v>65.010000000000005</c:v>
                </c:pt>
                <c:pt idx="19">
                  <c:v>56.719999999999992</c:v>
                </c:pt>
                <c:pt idx="20">
                  <c:v>63.1</c:v>
                </c:pt>
                <c:pt idx="21">
                  <c:v>50.15</c:v>
                </c:pt>
                <c:pt idx="22">
                  <c:v>56.024999999999999</c:v>
                </c:pt>
                <c:pt idx="23">
                  <c:v>67.327272727272714</c:v>
                </c:pt>
                <c:pt idx="24">
                  <c:v>46.29999999999999</c:v>
                </c:pt>
                <c:pt idx="25">
                  <c:v>58.45</c:v>
                </c:pt>
                <c:pt idx="26">
                  <c:v>47.761538461538457</c:v>
                </c:pt>
                <c:pt idx="27">
                  <c:v>57.5</c:v>
                </c:pt>
                <c:pt idx="28">
                  <c:v>45.583333333333343</c:v>
                </c:pt>
                <c:pt idx="29">
                  <c:v>49.400000000000006</c:v>
                </c:pt>
                <c:pt idx="30">
                  <c:v>57.849999999999994</c:v>
                </c:pt>
                <c:pt idx="31">
                  <c:v>51.900000000000006</c:v>
                </c:pt>
                <c:pt idx="32">
                  <c:v>52.510000000000005</c:v>
                </c:pt>
                <c:pt idx="33">
                  <c:v>59.410000000000004</c:v>
                </c:pt>
                <c:pt idx="34">
                  <c:v>69.0625</c:v>
                </c:pt>
                <c:pt idx="35">
                  <c:v>67.383333333333326</c:v>
                </c:pt>
                <c:pt idx="36">
                  <c:v>73.614285714285714</c:v>
                </c:pt>
                <c:pt idx="37">
                  <c:v>73.300000000000011</c:v>
                </c:pt>
                <c:pt idx="38">
                  <c:v>51.363636363636374</c:v>
                </c:pt>
                <c:pt idx="39">
                  <c:v>49.673684210526311</c:v>
                </c:pt>
                <c:pt idx="40">
                  <c:v>68.637499999999989</c:v>
                </c:pt>
                <c:pt idx="41">
                  <c:v>52.731818181818191</c:v>
                </c:pt>
                <c:pt idx="42">
                  <c:v>66.30714285714285</c:v>
                </c:pt>
                <c:pt idx="43">
                  <c:v>64.66</c:v>
                </c:pt>
                <c:pt idx="44">
                  <c:v>61.699999999999996</c:v>
                </c:pt>
                <c:pt idx="45">
                  <c:v>72.438461538461539</c:v>
                </c:pt>
                <c:pt idx="46">
                  <c:v>67.907692307692301</c:v>
                </c:pt>
                <c:pt idx="47">
                  <c:v>57.8</c:v>
                </c:pt>
                <c:pt idx="48">
                  <c:v>56.174999999999997</c:v>
                </c:pt>
                <c:pt idx="49">
                  <c:v>61.647619047619052</c:v>
                </c:pt>
                <c:pt idx="50">
                  <c:v>69.636363636363626</c:v>
                </c:pt>
                <c:pt idx="51">
                  <c:v>60.833333333333336</c:v>
                </c:pt>
                <c:pt idx="52">
                  <c:v>65.361538461538458</c:v>
                </c:pt>
                <c:pt idx="53">
                  <c:v>45</c:v>
                </c:pt>
                <c:pt idx="54">
                  <c:v>58.2</c:v>
                </c:pt>
                <c:pt idx="55">
                  <c:v>56.699999999999996</c:v>
                </c:pt>
                <c:pt idx="56">
                  <c:v>55.4</c:v>
                </c:pt>
                <c:pt idx="57">
                  <c:v>58.9</c:v>
                </c:pt>
                <c:pt idx="58">
                  <c:v>45.166666666666679</c:v>
                </c:pt>
                <c:pt idx="59">
                  <c:v>71.240000000000009</c:v>
                </c:pt>
                <c:pt idx="60">
                  <c:v>72.099999999999994</c:v>
                </c:pt>
                <c:pt idx="61">
                  <c:v>64.900000000000006</c:v>
                </c:pt>
                <c:pt idx="62">
                  <c:v>60.5</c:v>
                </c:pt>
                <c:pt idx="63">
                  <c:v>57.24444444444444</c:v>
                </c:pt>
                <c:pt idx="64">
                  <c:v>70.95</c:v>
                </c:pt>
                <c:pt idx="65">
                  <c:v>67.316666666666663</c:v>
                </c:pt>
                <c:pt idx="66">
                  <c:v>60.900000000000006</c:v>
                </c:pt>
                <c:pt idx="67">
                  <c:v>65.683333333333337</c:v>
                </c:pt>
                <c:pt idx="68">
                  <c:v>57.385714285714286</c:v>
                </c:pt>
                <c:pt idx="69">
                  <c:v>67.900000000000006</c:v>
                </c:pt>
                <c:pt idx="70">
                  <c:v>63.842857142857142</c:v>
                </c:pt>
                <c:pt idx="71">
                  <c:v>69.112499999999997</c:v>
                </c:pt>
                <c:pt idx="72">
                  <c:v>50.95</c:v>
                </c:pt>
                <c:pt idx="73">
                  <c:v>63</c:v>
                </c:pt>
                <c:pt idx="74">
                  <c:v>68.099999999999994</c:v>
                </c:pt>
                <c:pt idx="75">
                  <c:v>70.760000000000005</c:v>
                </c:pt>
                <c:pt idx="76">
                  <c:v>68.7</c:v>
                </c:pt>
                <c:pt idx="77">
                  <c:v>65.28</c:v>
                </c:pt>
                <c:pt idx="78">
                  <c:v>65.2</c:v>
                </c:pt>
                <c:pt idx="79">
                  <c:v>68.2</c:v>
                </c:pt>
                <c:pt idx="80">
                  <c:v>43.75</c:v>
                </c:pt>
                <c:pt idx="81">
                  <c:v>65.150000000000006</c:v>
                </c:pt>
                <c:pt idx="82">
                  <c:v>64.646153846153851</c:v>
                </c:pt>
                <c:pt idx="83">
                  <c:v>68.575000000000003</c:v>
                </c:pt>
                <c:pt idx="84">
                  <c:v>61.739999999999995</c:v>
                </c:pt>
                <c:pt idx="85">
                  <c:v>57.1875</c:v>
                </c:pt>
                <c:pt idx="86">
                  <c:v>49.6</c:v>
                </c:pt>
                <c:pt idx="87">
                  <c:v>52.711111111111101</c:v>
                </c:pt>
                <c:pt idx="88">
                  <c:v>60.150000000000006</c:v>
                </c:pt>
                <c:pt idx="89">
                  <c:v>59.45</c:v>
                </c:pt>
                <c:pt idx="90">
                  <c:v>70.922222222222217</c:v>
                </c:pt>
                <c:pt idx="91">
                  <c:v>60.114285714285714</c:v>
                </c:pt>
                <c:pt idx="92">
                  <c:v>64.25</c:v>
                </c:pt>
                <c:pt idx="93">
                  <c:v>52.300000000000018</c:v>
                </c:pt>
                <c:pt idx="94">
                  <c:v>58.75</c:v>
                </c:pt>
                <c:pt idx="95">
                  <c:v>66.335000000000008</c:v>
                </c:pt>
                <c:pt idx="96">
                  <c:v>66.966666666666669</c:v>
                </c:pt>
                <c:pt idx="97">
                  <c:v>69.06</c:v>
                </c:pt>
                <c:pt idx="98">
                  <c:v>60.160000000000004</c:v>
                </c:pt>
                <c:pt idx="99">
                  <c:v>49.95</c:v>
                </c:pt>
                <c:pt idx="100">
                  <c:v>61.9</c:v>
                </c:pt>
                <c:pt idx="101">
                  <c:v>37.85</c:v>
                </c:pt>
                <c:pt idx="102">
                  <c:v>62.733333333333334</c:v>
                </c:pt>
                <c:pt idx="103">
                  <c:v>71.274999999999991</c:v>
                </c:pt>
                <c:pt idx="104">
                  <c:v>49.400000000000006</c:v>
                </c:pt>
                <c:pt idx="105">
                  <c:v>62.483333333333327</c:v>
                </c:pt>
                <c:pt idx="106">
                  <c:v>56.260000000000005</c:v>
                </c:pt>
                <c:pt idx="107">
                  <c:v>72.776923076923083</c:v>
                </c:pt>
                <c:pt idx="108">
                  <c:v>68.463636363636368</c:v>
                </c:pt>
                <c:pt idx="109">
                  <c:v>45.779166666666669</c:v>
                </c:pt>
                <c:pt idx="110">
                  <c:v>51.35</c:v>
                </c:pt>
                <c:pt idx="111">
                  <c:v>48.509999999999991</c:v>
                </c:pt>
                <c:pt idx="112">
                  <c:v>50.924999999999997</c:v>
                </c:pt>
                <c:pt idx="113">
                  <c:v>57.663636363636364</c:v>
                </c:pt>
                <c:pt idx="114">
                  <c:v>67.085000000000008</c:v>
                </c:pt>
                <c:pt idx="115">
                  <c:v>63.246153846153845</c:v>
                </c:pt>
                <c:pt idx="116">
                  <c:v>70.817647058823525</c:v>
                </c:pt>
                <c:pt idx="117">
                  <c:v>59.790476190476184</c:v>
                </c:pt>
                <c:pt idx="118">
                  <c:v>53.78</c:v>
                </c:pt>
                <c:pt idx="119">
                  <c:v>58</c:v>
                </c:pt>
                <c:pt idx="120">
                  <c:v>68.55</c:v>
                </c:pt>
                <c:pt idx="121">
                  <c:v>56.760000000000005</c:v>
                </c:pt>
                <c:pt idx="122">
                  <c:v>69.336363636363643</c:v>
                </c:pt>
                <c:pt idx="123">
                  <c:v>53.2</c:v>
                </c:pt>
                <c:pt idx="124">
                  <c:v>62.9</c:v>
                </c:pt>
                <c:pt idx="125">
                  <c:v>73.34615384615384</c:v>
                </c:pt>
                <c:pt idx="126">
                  <c:v>74.723076923076917</c:v>
                </c:pt>
                <c:pt idx="127">
                  <c:v>58.4</c:v>
                </c:pt>
                <c:pt idx="128">
                  <c:v>38.285714285714285</c:v>
                </c:pt>
                <c:pt idx="129">
                  <c:v>53.7</c:v>
                </c:pt>
                <c:pt idx="130">
                  <c:v>65.461538461538453</c:v>
                </c:pt>
                <c:pt idx="131">
                  <c:v>62.874999999999993</c:v>
                </c:pt>
                <c:pt idx="132">
                  <c:v>57.4</c:v>
                </c:pt>
                <c:pt idx="133">
                  <c:v>64.599999999999994</c:v>
                </c:pt>
                <c:pt idx="134">
                  <c:v>42.4</c:v>
                </c:pt>
                <c:pt idx="135">
                  <c:v>44.966666666666669</c:v>
                </c:pt>
                <c:pt idx="136">
                  <c:v>73.07692307692308</c:v>
                </c:pt>
                <c:pt idx="137">
                  <c:v>67.13333333333334</c:v>
                </c:pt>
                <c:pt idx="138">
                  <c:v>67.866666666666674</c:v>
                </c:pt>
                <c:pt idx="139">
                  <c:v>62.325000000000003</c:v>
                </c:pt>
                <c:pt idx="140">
                  <c:v>58.110526315789478</c:v>
                </c:pt>
                <c:pt idx="141">
                  <c:v>69.2</c:v>
                </c:pt>
                <c:pt idx="142">
                  <c:v>56.233333333333327</c:v>
                </c:pt>
                <c:pt idx="143">
                  <c:v>62.4</c:v>
                </c:pt>
                <c:pt idx="144">
                  <c:v>58.55</c:v>
                </c:pt>
                <c:pt idx="145">
                  <c:v>60.066666666666663</c:v>
                </c:pt>
                <c:pt idx="146">
                  <c:v>59.205882352941174</c:v>
                </c:pt>
                <c:pt idx="147">
                  <c:v>59.2</c:v>
                </c:pt>
                <c:pt idx="148">
                  <c:v>60.9</c:v>
                </c:pt>
                <c:pt idx="149">
                  <c:v>57.362499999999997</c:v>
                </c:pt>
                <c:pt idx="150">
                  <c:v>72.235294117647058</c:v>
                </c:pt>
                <c:pt idx="151">
                  <c:v>65.891666666666666</c:v>
                </c:pt>
                <c:pt idx="152">
                  <c:v>60.345454545454544</c:v>
                </c:pt>
                <c:pt idx="153">
                  <c:v>57.223076923076924</c:v>
                </c:pt>
                <c:pt idx="154">
                  <c:v>62.724999999999994</c:v>
                </c:pt>
                <c:pt idx="155">
                  <c:v>62.4</c:v>
                </c:pt>
                <c:pt idx="156">
                  <c:v>50.692307692307693</c:v>
                </c:pt>
                <c:pt idx="157">
                  <c:v>63.777777777777779</c:v>
                </c:pt>
                <c:pt idx="158">
                  <c:v>64.533333333333331</c:v>
                </c:pt>
                <c:pt idx="159">
                  <c:v>47.311111111111103</c:v>
                </c:pt>
                <c:pt idx="160">
                  <c:v>56.8</c:v>
                </c:pt>
              </c:numCache>
            </c:numRef>
          </c:xVal>
          <c:yVal>
            <c:numRef>
              <c:f>GNIgini2!$H$2:$H$162</c:f>
              <c:numCache>
                <c:formatCode>0.0</c:formatCode>
                <c:ptCount val="161"/>
                <c:pt idx="0">
                  <c:v>9.3369730229095484</c:v>
                </c:pt>
                <c:pt idx="1">
                  <c:v>9.5742887998814137</c:v>
                </c:pt>
                <c:pt idx="2">
                  <c:v>8.7144033607039422</c:v>
                </c:pt>
                <c:pt idx="3">
                  <c:v>9.8781697445518386</c:v>
                </c:pt>
                <c:pt idx="4">
                  <c:v>9.1071996130566699</c:v>
                </c:pt>
                <c:pt idx="5">
                  <c:v>10.719073580288651</c:v>
                </c:pt>
                <c:pt idx="6">
                  <c:v>10.830322498285954</c:v>
                </c:pt>
                <c:pt idx="7">
                  <c:v>9.688436171119255</c:v>
                </c:pt>
                <c:pt idx="8">
                  <c:v>8.2401212980764722</c:v>
                </c:pt>
                <c:pt idx="9">
                  <c:v>9.7538267779817218</c:v>
                </c:pt>
                <c:pt idx="10">
                  <c:v>10.751927617502108</c:v>
                </c:pt>
                <c:pt idx="11">
                  <c:v>8.9784083146288935</c:v>
                </c:pt>
                <c:pt idx="12">
                  <c:v>7.6824824465345056</c:v>
                </c:pt>
                <c:pt idx="13">
                  <c:v>9.0069994479581528</c:v>
                </c:pt>
                <c:pt idx="14">
                  <c:v>8.8678500630294064</c:v>
                </c:pt>
                <c:pt idx="15">
                  <c:v>9.4083712224753171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8.7355251857332252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6.5510803350434044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10.280553186122594</c:v>
                </c:pt>
                <c:pt idx="43">
                  <c:v>7.4558766874918243</c:v>
                </c:pt>
                <c:pt idx="44">
                  <c:v>9.0722270698465479</c:v>
                </c:pt>
                <c:pt idx="45">
                  <c:v>10.685560942290476</c:v>
                </c:pt>
                <c:pt idx="46">
                  <c:v>10.645424897265505</c:v>
                </c:pt>
                <c:pt idx="47">
                  <c:v>9.7243608866386921</c:v>
                </c:pt>
                <c:pt idx="48">
                  <c:v>7.3963352938008082</c:v>
                </c:pt>
                <c:pt idx="49">
                  <c:v>9.1600991555394362</c:v>
                </c:pt>
                <c:pt idx="50">
                  <c:v>10.813558984596366</c:v>
                </c:pt>
                <c:pt idx="51">
                  <c:v>8.3308636132247447</c:v>
                </c:pt>
                <c:pt idx="52">
                  <c:v>10.200624783758665</c:v>
                </c:pt>
                <c:pt idx="53">
                  <c:v>8.9554481223473932</c:v>
                </c:pt>
                <c:pt idx="54">
                  <c:v>7.5175208506030309</c:v>
                </c:pt>
                <c:pt idx="55">
                  <c:v>7.3460102099132927</c:v>
                </c:pt>
                <c:pt idx="56">
                  <c:v>8.9618790126776826</c:v>
                </c:pt>
                <c:pt idx="57">
                  <c:v>7.4899708988348008</c:v>
                </c:pt>
                <c:pt idx="58">
                  <c:v>8.3916299684408919</c:v>
                </c:pt>
                <c:pt idx="59">
                  <c:v>10.140928408551162</c:v>
                </c:pt>
                <c:pt idx="60">
                  <c:v>10.842908701799137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8.0228968696014569</c:v>
                </c:pt>
                <c:pt idx="74">
                  <c:v>10.506983511143426</c:v>
                </c:pt>
                <c:pt idx="75">
                  <c:v>9.2301429992723616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9.7237626215894402</c:v>
                </c:pt>
                <c:pt idx="89">
                  <c:v>7.6255950721324535</c:v>
                </c:pt>
                <c:pt idx="90">
                  <c:v>10.483186040588494</c:v>
                </c:pt>
                <c:pt idx="91">
                  <c:v>8.2321742363839405</c:v>
                </c:pt>
                <c:pt idx="92">
                  <c:v>9.9518014128146781</c:v>
                </c:pt>
                <c:pt idx="93">
                  <c:v>9.7503363730419537</c:v>
                </c:pt>
                <c:pt idx="94">
                  <c:v>8.3163002490368481</c:v>
                </c:pt>
                <c:pt idx="95">
                  <c:v>8.6429443967217985</c:v>
                </c:pt>
                <c:pt idx="96">
                  <c:v>9.3431214832100018</c:v>
                </c:pt>
                <c:pt idx="97">
                  <c:v>9.7908786081534736</c:v>
                </c:pt>
                <c:pt idx="98">
                  <c:v>8.9502734665573751</c:v>
                </c:pt>
                <c:pt idx="99">
                  <c:v>7.0817085861055746</c:v>
                </c:pt>
                <c:pt idx="100">
                  <c:v>8.6179430945163809</c:v>
                </c:pt>
                <c:pt idx="101">
                  <c:v>9.2476361567198797</c:v>
                </c:pt>
                <c:pt idx="102">
                  <c:v>7.8320141805054693</c:v>
                </c:pt>
                <c:pt idx="103">
                  <c:v>10.818377303494655</c:v>
                </c:pt>
                <c:pt idx="104">
                  <c:v>8.6179430945163809</c:v>
                </c:pt>
                <c:pt idx="105">
                  <c:v>6.8772960714974287</c:v>
                </c:pt>
                <c:pt idx="106">
                  <c:v>8.6552144893136127</c:v>
                </c:pt>
                <c:pt idx="107">
                  <c:v>11.028741772150658</c:v>
                </c:pt>
                <c:pt idx="108">
                  <c:v>8.6233533872446273</c:v>
                </c:pt>
                <c:pt idx="109">
                  <c:v>9.9513248819502884</c:v>
                </c:pt>
                <c:pt idx="110">
                  <c:v>8.3284510668193601</c:v>
                </c:pt>
                <c:pt idx="111">
                  <c:v>9.1105200366939716</c:v>
                </c:pt>
                <c:pt idx="112">
                  <c:v>9.4318826419234192</c:v>
                </c:pt>
                <c:pt idx="113">
                  <c:v>9.147400572202308</c:v>
                </c:pt>
                <c:pt idx="114">
                  <c:v>10.177324218165856</c:v>
                </c:pt>
                <c:pt idx="115">
                  <c:v>10.306950657973619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8.7371316117814981</c:v>
                </c:pt>
                <c:pt idx="120">
                  <c:v>8.0864102753237823</c:v>
                </c:pt>
                <c:pt idx="121">
                  <c:v>7.8160138391590275</c:v>
                </c:pt>
                <c:pt idx="122">
                  <c:v>9.525151111816216</c:v>
                </c:pt>
                <c:pt idx="123">
                  <c:v>10.253439950714034</c:v>
                </c:pt>
                <c:pt idx="124">
                  <c:v>7.1853870155804165</c:v>
                </c:pt>
                <c:pt idx="125">
                  <c:v>10.309952160977376</c:v>
                </c:pt>
                <c:pt idx="126">
                  <c:v>10.36753598474319</c:v>
                </c:pt>
                <c:pt idx="127">
                  <c:v>7.6685611080158971</c:v>
                </c:pt>
                <c:pt idx="128">
                  <c:v>9.4595414576096815</c:v>
                </c:pt>
                <c:pt idx="129">
                  <c:v>7.4383835300443071</c:v>
                </c:pt>
                <c:pt idx="130">
                  <c:v>10.499573020252942</c:v>
                </c:pt>
                <c:pt idx="131">
                  <c:v>9.3901587985520187</c:v>
                </c:pt>
                <c:pt idx="132">
                  <c:v>9.3951588089687252</c:v>
                </c:pt>
                <c:pt idx="133">
                  <c:v>8.3640420119220629</c:v>
                </c:pt>
                <c:pt idx="134">
                  <c:v>9.5791414957127561</c:v>
                </c:pt>
                <c:pt idx="135">
                  <c:v>9.0252148878494936</c:v>
                </c:pt>
                <c:pt idx="136">
                  <c:v>10.81335771660736</c:v>
                </c:pt>
                <c:pt idx="137">
                  <c:v>11.07411037718051</c:v>
                </c:pt>
                <c:pt idx="138">
                  <c:v>8.1605182474775049</c:v>
                </c:pt>
                <c:pt idx="139">
                  <c:v>7.9157131993821155</c:v>
                </c:pt>
                <c:pt idx="140">
                  <c:v>9.6847094587315574</c:v>
                </c:pt>
                <c:pt idx="141">
                  <c:v>8.1256309884770648</c:v>
                </c:pt>
                <c:pt idx="142">
                  <c:v>7.222566018822171</c:v>
                </c:pt>
                <c:pt idx="143">
                  <c:v>8.6621589616664227</c:v>
                </c:pt>
                <c:pt idx="144">
                  <c:v>10.366277727263562</c:v>
                </c:pt>
                <c:pt idx="145">
                  <c:v>9.3191947768882653</c:v>
                </c:pt>
                <c:pt idx="146">
                  <c:v>10.125830783679568</c:v>
                </c:pt>
                <c:pt idx="147">
                  <c:v>9.684086987500752</c:v>
                </c:pt>
                <c:pt idx="148">
                  <c:v>8.6860917278780505</c:v>
                </c:pt>
                <c:pt idx="149">
                  <c:v>7.4899708988348008</c:v>
                </c:pt>
                <c:pt idx="150">
                  <c:v>9.0106691768471148</c:v>
                </c:pt>
                <c:pt idx="151">
                  <c:v>10.636816522728905</c:v>
                </c:pt>
                <c:pt idx="152">
                  <c:v>10.980195005816189</c:v>
                </c:pt>
                <c:pt idx="153">
                  <c:v>9.9565542734728201</c:v>
                </c:pt>
                <c:pt idx="154">
                  <c:v>8.8008672424704795</c:v>
                </c:pt>
                <c:pt idx="155">
                  <c:v>8.0228968696014569</c:v>
                </c:pt>
                <c:pt idx="156">
                  <c:v>9.7665216974629701</c:v>
                </c:pt>
                <c:pt idx="157">
                  <c:v>8.706159290928861</c:v>
                </c:pt>
                <c:pt idx="158">
                  <c:v>7.8200379894587533</c:v>
                </c:pt>
                <c:pt idx="159">
                  <c:v>8.2558284272818305</c:v>
                </c:pt>
                <c:pt idx="160">
                  <c:v>7.5010821242598711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986024"/>
        <c:axId val="349983672"/>
      </c:scatterChart>
      <c:valAx>
        <c:axId val="349986024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3672"/>
        <c:crosses val="autoZero"/>
        <c:crossBetween val="midCat"/>
      </c:valAx>
      <c:valAx>
        <c:axId val="349983672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86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8027237291024E-2"/>
          <c:y val="4.2481818862787374E-2"/>
          <c:w val="0.86847689105623793"/>
          <c:h val="0.79003296976486925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Data!$B$1:$BE$1</c:f>
              <c:strCache>
                <c:ptCount val="56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</c:strCache>
            </c:strRef>
          </c:cat>
          <c:val>
            <c:numRef>
              <c:f>Data!$B$2:$BE$2</c:f>
              <c:numCache>
                <c:formatCode>General</c:formatCode>
                <c:ptCount val="56"/>
                <c:pt idx="0">
                  <c:v>37.97073941559232</c:v>
                </c:pt>
                <c:pt idx="1">
                  <c:v>39.706092671227907</c:v>
                </c:pt>
                <c:pt idx="2">
                  <c:v>40.979762337578073</c:v>
                </c:pt>
                <c:pt idx="3">
                  <c:v>42.124360403989527</c:v>
                </c:pt>
                <c:pt idx="4">
                  <c:v>42.702488279288211</c:v>
                </c:pt>
                <c:pt idx="5">
                  <c:v>46.308722502168635</c:v>
                </c:pt>
                <c:pt idx="6">
                  <c:v>49.411361079778594</c:v>
                </c:pt>
                <c:pt idx="7">
                  <c:v>52.950814329347097</c:v>
                </c:pt>
                <c:pt idx="8">
                  <c:v>53.82106207426218</c:v>
                </c:pt>
                <c:pt idx="9">
                  <c:v>54.269020966913303</c:v>
                </c:pt>
                <c:pt idx="10">
                  <c:v>55.259835798647153</c:v>
                </c:pt>
                <c:pt idx="11">
                  <c:v>54.253862006830914</c:v>
                </c:pt>
                <c:pt idx="12">
                  <c:v>55.703761940901806</c:v>
                </c:pt>
                <c:pt idx="13">
                  <c:v>56.012724802487021</c:v>
                </c:pt>
                <c:pt idx="14">
                  <c:v>56.024870488906942</c:v>
                </c:pt>
                <c:pt idx="15">
                  <c:v>55.883753582377473</c:v>
                </c:pt>
                <c:pt idx="16">
                  <c:v>54.693289380947043</c:v>
                </c:pt>
                <c:pt idx="17">
                  <c:v>54.342374978035288</c:v>
                </c:pt>
                <c:pt idx="18">
                  <c:v>55.479221388783053</c:v>
                </c:pt>
                <c:pt idx="19">
                  <c:v>55.999800072982175</c:v>
                </c:pt>
                <c:pt idx="20">
                  <c:v>55.928926259624426</c:v>
                </c:pt>
                <c:pt idx="21">
                  <c:v>56.659916992646451</c:v>
                </c:pt>
                <c:pt idx="22">
                  <c:v>57.292848054504475</c:v>
                </c:pt>
                <c:pt idx="23">
                  <c:v>57.63203882101989</c:v>
                </c:pt>
                <c:pt idx="24">
                  <c:v>59.421312672004348</c:v>
                </c:pt>
                <c:pt idx="25">
                  <c:v>59.863929415717095</c:v>
                </c:pt>
                <c:pt idx="26">
                  <c:v>59.170080001563498</c:v>
                </c:pt>
                <c:pt idx="27">
                  <c:v>58.703426519737413</c:v>
                </c:pt>
                <c:pt idx="28">
                  <c:v>60.203372009514119</c:v>
                </c:pt>
                <c:pt idx="29">
                  <c:v>59.461696808812839</c:v>
                </c:pt>
                <c:pt idx="30">
                  <c:v>61.15766332678507</c:v>
                </c:pt>
                <c:pt idx="31">
                  <c:v>57.804815808498297</c:v>
                </c:pt>
                <c:pt idx="32">
                  <c:v>57.992135781145407</c:v>
                </c:pt>
                <c:pt idx="33">
                  <c:v>59.769840806072516</c:v>
                </c:pt>
                <c:pt idx="34">
                  <c:v>59.356585057907985</c:v>
                </c:pt>
                <c:pt idx="35">
                  <c:v>63.158088773653432</c:v>
                </c:pt>
                <c:pt idx="36">
                  <c:v>64.956103452399205</c:v>
                </c:pt>
                <c:pt idx="37">
                  <c:v>66.218108390243572</c:v>
                </c:pt>
                <c:pt idx="38">
                  <c:v>64.156234956628083</c:v>
                </c:pt>
                <c:pt idx="39">
                  <c:v>65.059217599092847</c:v>
                </c:pt>
                <c:pt idx="40">
                  <c:v>66.499393024032912</c:v>
                </c:pt>
                <c:pt idx="41">
                  <c:v>66.277925772964934</c:v>
                </c:pt>
                <c:pt idx="42">
                  <c:v>65.68486641947851</c:v>
                </c:pt>
                <c:pt idx="43">
                  <c:v>63.003380470887762</c:v>
                </c:pt>
                <c:pt idx="44">
                  <c:v>62.575534729569227</c:v>
                </c:pt>
                <c:pt idx="45">
                  <c:v>64.561774613909051</c:v>
                </c:pt>
                <c:pt idx="46">
                  <c:v>63.33500220558409</c:v>
                </c:pt>
                <c:pt idx="47">
                  <c:v>64.620620454702987</c:v>
                </c:pt>
                <c:pt idx="48">
                  <c:v>60.512826424984034</c:v>
                </c:pt>
                <c:pt idx="49">
                  <c:v>60.440729604240865</c:v>
                </c:pt>
                <c:pt idx="50">
                  <c:v>58.133538078837468</c:v>
                </c:pt>
                <c:pt idx="51">
                  <c:v>58.312345683494179</c:v>
                </c:pt>
                <c:pt idx="52">
                  <c:v>61.142699981990297</c:v>
                </c:pt>
                <c:pt idx="53">
                  <c:v>62.085086670581447</c:v>
                </c:pt>
                <c:pt idx="54">
                  <c:v>69.058553797288482</c:v>
                </c:pt>
                <c:pt idx="55">
                  <c:v>68.520169971240747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Iceland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Data!$B$1:$BE$1</c:f>
              <c:strCache>
                <c:ptCount val="56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</c:strCache>
            </c:strRef>
          </c:cat>
          <c:val>
            <c:numRef>
              <c:f>Data!$B$3:$BE$3</c:f>
              <c:numCache>
                <c:formatCode>General</c:formatCode>
                <c:ptCount val="56"/>
                <c:pt idx="0">
                  <c:v>1.2103462757471994</c:v>
                </c:pt>
                <c:pt idx="1">
                  <c:v>1.7103416377324301</c:v>
                </c:pt>
                <c:pt idx="2">
                  <c:v>1.8572678995716412</c:v>
                </c:pt>
                <c:pt idx="3">
                  <c:v>1.6631951142761268</c:v>
                </c:pt>
                <c:pt idx="4">
                  <c:v>3.2309773297944697</c:v>
                </c:pt>
                <c:pt idx="5">
                  <c:v>3.5192782661061064</c:v>
                </c:pt>
                <c:pt idx="6">
                  <c:v>2.5053125300250509</c:v>
                </c:pt>
                <c:pt idx="7">
                  <c:v>4.3520841304848075</c:v>
                </c:pt>
                <c:pt idx="8">
                  <c:v>3.2991485119655133</c:v>
                </c:pt>
                <c:pt idx="9">
                  <c:v>4.4455322349473994</c:v>
                </c:pt>
                <c:pt idx="10">
                  <c:v>4.8691484992960739</c:v>
                </c:pt>
                <c:pt idx="11">
                  <c:v>4.365305296604479</c:v>
                </c:pt>
                <c:pt idx="12">
                  <c:v>5.5229432982708575</c:v>
                </c:pt>
                <c:pt idx="13">
                  <c:v>5.2793714780762686</c:v>
                </c:pt>
                <c:pt idx="14">
                  <c:v>5.7615543718419593</c:v>
                </c:pt>
                <c:pt idx="15">
                  <c:v>5.8192544722029274</c:v>
                </c:pt>
                <c:pt idx="16">
                  <c:v>4.7039590323792106</c:v>
                </c:pt>
                <c:pt idx="17">
                  <c:v>6.3786985793444373</c:v>
                </c:pt>
                <c:pt idx="18">
                  <c:v>8.1658935166382527</c:v>
                </c:pt>
                <c:pt idx="19">
                  <c:v>7.4782875554933943</c:v>
                </c:pt>
                <c:pt idx="20">
                  <c:v>9.2984556431088556</c:v>
                </c:pt>
                <c:pt idx="21">
                  <c:v>9.0814774583068552</c:v>
                </c:pt>
                <c:pt idx="22">
                  <c:v>12.135315028672315</c:v>
                </c:pt>
                <c:pt idx="23">
                  <c:v>9.4286962697914998</c:v>
                </c:pt>
                <c:pt idx="24">
                  <c:v>8.5327058935389868</c:v>
                </c:pt>
                <c:pt idx="25">
                  <c:v>8.4260926721391574</c:v>
                </c:pt>
                <c:pt idx="26">
                  <c:v>12.235870215521137</c:v>
                </c:pt>
                <c:pt idx="27">
                  <c:v>10.143678964816059</c:v>
                </c:pt>
                <c:pt idx="28">
                  <c:v>8.0059833137467056</c:v>
                </c:pt>
                <c:pt idx="29">
                  <c:v>6.0345124259232028</c:v>
                </c:pt>
                <c:pt idx="30">
                  <c:v>6.1866905441198963</c:v>
                </c:pt>
                <c:pt idx="31">
                  <c:v>7.5081988225619529</c:v>
                </c:pt>
                <c:pt idx="32">
                  <c:v>9.2203783969430138</c:v>
                </c:pt>
                <c:pt idx="33">
                  <c:v>11.577101331540367</c:v>
                </c:pt>
                <c:pt idx="34">
                  <c:v>11.497454692169489</c:v>
                </c:pt>
                <c:pt idx="35">
                  <c:v>12.139396324030548</c:v>
                </c:pt>
                <c:pt idx="36">
                  <c:v>9.1778874900838101</c:v>
                </c:pt>
                <c:pt idx="37">
                  <c:v>12.52163052066107</c:v>
                </c:pt>
                <c:pt idx="38">
                  <c:v>13.268694459492348</c:v>
                </c:pt>
                <c:pt idx="39">
                  <c:v>13.277911747773738</c:v>
                </c:pt>
                <c:pt idx="40">
                  <c:v>13.954144101612764</c:v>
                </c:pt>
                <c:pt idx="41">
                  <c:v>14.54906398973452</c:v>
                </c:pt>
                <c:pt idx="42">
                  <c:v>16.728756355815289</c:v>
                </c:pt>
                <c:pt idx="43">
                  <c:v>19.299102540899181</c:v>
                </c:pt>
                <c:pt idx="44">
                  <c:v>19.054854081889449</c:v>
                </c:pt>
                <c:pt idx="45">
                  <c:v>26.749183908341024</c:v>
                </c:pt>
                <c:pt idx="46">
                  <c:v>19.050417327295321</c:v>
                </c:pt>
                <c:pt idx="47">
                  <c:v>19.259618821931355</c:v>
                </c:pt>
                <c:pt idx="48">
                  <c:v>14.625705640985704</c:v>
                </c:pt>
                <c:pt idx="49">
                  <c:v>14.003886082390906</c:v>
                </c:pt>
                <c:pt idx="50">
                  <c:v>14.27916634227317</c:v>
                </c:pt>
                <c:pt idx="51">
                  <c:v>12.077378439615394</c:v>
                </c:pt>
                <c:pt idx="52">
                  <c:v>13.837401976870467</c:v>
                </c:pt>
                <c:pt idx="53">
                  <c:v>11.726813695598095</c:v>
                </c:pt>
                <c:pt idx="54">
                  <c:v>13.143528582079453</c:v>
                </c:pt>
                <c:pt idx="55">
                  <c:v>13.012605178600909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Data!$B$1:$BE$1</c:f>
              <c:strCache>
                <c:ptCount val="56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</c:strCache>
            </c:strRef>
          </c:cat>
          <c:val>
            <c:numRef>
              <c:f>Data!$B$4:$BE$4</c:f>
              <c:numCache>
                <c:formatCode>General</c:formatCode>
                <c:ptCount val="56"/>
                <c:pt idx="0">
                  <c:v>74.321819689370315</c:v>
                </c:pt>
                <c:pt idx="1">
                  <c:v>75.92900861878519</c:v>
                </c:pt>
                <c:pt idx="2">
                  <c:v>77.102916802268339</c:v>
                </c:pt>
                <c:pt idx="3">
                  <c:v>76.567278762331142</c:v>
                </c:pt>
                <c:pt idx="4">
                  <c:v>78.700600638671119</c:v>
                </c:pt>
                <c:pt idx="5">
                  <c:v>79.382333199802218</c:v>
                </c:pt>
                <c:pt idx="6">
                  <c:v>81.147071000051881</c:v>
                </c:pt>
                <c:pt idx="7">
                  <c:v>82.325992918420184</c:v>
                </c:pt>
                <c:pt idx="8">
                  <c:v>82.876368876866763</c:v>
                </c:pt>
                <c:pt idx="9">
                  <c:v>82.584938330044594</c:v>
                </c:pt>
                <c:pt idx="10">
                  <c:v>83.483013117162969</c:v>
                </c:pt>
                <c:pt idx="11">
                  <c:v>82.743556181489254</c:v>
                </c:pt>
                <c:pt idx="12">
                  <c:v>81.017989890034542</c:v>
                </c:pt>
                <c:pt idx="13">
                  <c:v>82.839613332616651</c:v>
                </c:pt>
                <c:pt idx="14">
                  <c:v>83.49240461911441</c:v>
                </c:pt>
                <c:pt idx="15">
                  <c:v>83.449947146988961</c:v>
                </c:pt>
                <c:pt idx="16">
                  <c:v>84.261261860137921</c:v>
                </c:pt>
                <c:pt idx="17">
                  <c:v>82.226947279331043</c:v>
                </c:pt>
                <c:pt idx="18">
                  <c:v>83.866826438533053</c:v>
                </c:pt>
                <c:pt idx="19">
                  <c:v>83.3141131925412</c:v>
                </c:pt>
                <c:pt idx="20">
                  <c:v>82.956473420703986</c:v>
                </c:pt>
                <c:pt idx="21">
                  <c:v>84.84241688032138</c:v>
                </c:pt>
                <c:pt idx="22">
                  <c:v>85.033231366181923</c:v>
                </c:pt>
                <c:pt idx="23">
                  <c:v>84.877434692325494</c:v>
                </c:pt>
                <c:pt idx="24">
                  <c:v>87.116344404116035</c:v>
                </c:pt>
                <c:pt idx="25">
                  <c:v>88.377120042803043</c:v>
                </c:pt>
                <c:pt idx="26">
                  <c:v>87.963271194629911</c:v>
                </c:pt>
                <c:pt idx="27">
                  <c:v>88.181098190173529</c:v>
                </c:pt>
                <c:pt idx="28">
                  <c:v>88.043880985367835</c:v>
                </c:pt>
                <c:pt idx="29">
                  <c:v>87.814714862380001</c:v>
                </c:pt>
                <c:pt idx="30">
                  <c:v>87.809086976701053</c:v>
                </c:pt>
                <c:pt idx="31">
                  <c:v>88.232018922444823</c:v>
                </c:pt>
                <c:pt idx="32">
                  <c:v>88.72702195376003</c:v>
                </c:pt>
                <c:pt idx="33">
                  <c:v>89.207686621724477</c:v>
                </c:pt>
                <c:pt idx="34">
                  <c:v>89.035283936968227</c:v>
                </c:pt>
                <c:pt idx="35">
                  <c:v>88.885841873171671</c:v>
                </c:pt>
                <c:pt idx="36">
                  <c:v>89.349598306396345</c:v>
                </c:pt>
                <c:pt idx="37">
                  <c:v>88.870411527209328</c:v>
                </c:pt>
                <c:pt idx="38">
                  <c:v>88.53197982435681</c:v>
                </c:pt>
                <c:pt idx="39">
                  <c:v>88.124242082778252</c:v>
                </c:pt>
                <c:pt idx="40">
                  <c:v>87.89019528021737</c:v>
                </c:pt>
                <c:pt idx="41">
                  <c:v>86.455924999895174</c:v>
                </c:pt>
                <c:pt idx="42">
                  <c:v>86.392199105561588</c:v>
                </c:pt>
                <c:pt idx="43">
                  <c:v>85.149986160851867</c:v>
                </c:pt>
                <c:pt idx="44">
                  <c:v>84.773248443346432</c:v>
                </c:pt>
                <c:pt idx="45">
                  <c:v>84.57546021498348</c:v>
                </c:pt>
                <c:pt idx="46">
                  <c:v>83.222523536702028</c:v>
                </c:pt>
                <c:pt idx="47">
                  <c:v>83.04814531577351</c:v>
                </c:pt>
                <c:pt idx="48">
                  <c:v>82.370977693528062</c:v>
                </c:pt>
                <c:pt idx="49">
                  <c:v>82.243619143209941</c:v>
                </c:pt>
                <c:pt idx="50">
                  <c:v>82.136764244819418</c:v>
                </c:pt>
                <c:pt idx="51">
                  <c:v>82.448067122208371</c:v>
                </c:pt>
                <c:pt idx="52">
                  <c:v>83.038633170313318</c:v>
                </c:pt>
                <c:pt idx="54">
                  <c:v>83.617071461103464</c:v>
                </c:pt>
                <c:pt idx="55">
                  <c:v>83.501577832142104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16784"/>
        <c:axId val="273617960"/>
      </c:lineChart>
      <c:catAx>
        <c:axId val="2736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17960"/>
        <c:crosses val="autoZero"/>
        <c:auto val="1"/>
        <c:lblAlgn val="ctr"/>
        <c:lblOffset val="100"/>
        <c:noMultiLvlLbl val="0"/>
      </c:catAx>
      <c:valAx>
        <c:axId val="27361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1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428286992484162E-2"/>
          <c:y val="0.54874981951849167"/>
          <c:w val="0.2609413357184806"/>
          <c:h val="0.19963453173054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91664138127453E-2"/>
          <c:y val="4.2481818862787374E-2"/>
          <c:w val="0.8728194863417198"/>
          <c:h val="0.82105407714512446"/>
        </c:manualLayout>
      </c:layout>
      <c:lineChart>
        <c:grouping val="standard"/>
        <c:varyColors val="0"/>
        <c:ser>
          <c:idx val="0"/>
          <c:order val="0"/>
          <c:tx>
            <c:strRef>
              <c:f>Concen!$A$7</c:f>
              <c:strCache>
                <c:ptCount val="1"/>
                <c:pt idx="0">
                  <c:v>          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Concen!$B$6:$X$6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Concen!$B$7:$X$7</c:f>
              <c:numCache>
                <c:formatCode>General</c:formatCode>
                <c:ptCount val="23"/>
                <c:pt idx="0">
                  <c:v>9.2015601500000002E-2</c:v>
                </c:pt>
                <c:pt idx="1">
                  <c:v>9.0256403299999996E-2</c:v>
                </c:pt>
                <c:pt idx="2">
                  <c:v>7.1843008599999994E-2</c:v>
                </c:pt>
                <c:pt idx="3">
                  <c:v>7.1967756399999999E-2</c:v>
                </c:pt>
                <c:pt idx="4">
                  <c:v>7.30078215E-2</c:v>
                </c:pt>
                <c:pt idx="5">
                  <c:v>7.7476881900000003E-2</c:v>
                </c:pt>
                <c:pt idx="6">
                  <c:v>7.9705078100000007E-2</c:v>
                </c:pt>
                <c:pt idx="7">
                  <c:v>7.6726067199999998E-2</c:v>
                </c:pt>
                <c:pt idx="8">
                  <c:v>7.4169420900000005E-2</c:v>
                </c:pt>
                <c:pt idx="9">
                  <c:v>7.7038188499999993E-2</c:v>
                </c:pt>
                <c:pt idx="10">
                  <c:v>8.6768047099999995E-2</c:v>
                </c:pt>
                <c:pt idx="11">
                  <c:v>8.4058182999999995E-2</c:v>
                </c:pt>
                <c:pt idx="12">
                  <c:v>7.7235934800000003E-2</c:v>
                </c:pt>
                <c:pt idx="13">
                  <c:v>7.9466729400000005E-2</c:v>
                </c:pt>
                <c:pt idx="14">
                  <c:v>7.7189944400000002E-2</c:v>
                </c:pt>
                <c:pt idx="15">
                  <c:v>8.2864857900000005E-2</c:v>
                </c:pt>
                <c:pt idx="16">
                  <c:v>8.3777702199999998E-2</c:v>
                </c:pt>
                <c:pt idx="17">
                  <c:v>9.2378590900000002E-2</c:v>
                </c:pt>
                <c:pt idx="18">
                  <c:v>9.3599343799999998E-2</c:v>
                </c:pt>
                <c:pt idx="19">
                  <c:v>9.0939999999999993E-2</c:v>
                </c:pt>
                <c:pt idx="20">
                  <c:v>9.4644953099999998E-2</c:v>
                </c:pt>
                <c:pt idx="21">
                  <c:v>9.6942163200000001E-2</c:v>
                </c:pt>
                <c:pt idx="22">
                  <c:v>9.5306668100000005E-2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Concen!$A$8</c:f>
              <c:strCache>
                <c:ptCount val="1"/>
                <c:pt idx="0">
                  <c:v>          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Concen!$B$6:$X$6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Concen!$B$8:$X$8</c:f>
              <c:numCache>
                <c:formatCode>General</c:formatCode>
                <c:ptCount val="23"/>
                <c:pt idx="0">
                  <c:v>0.39738466700000002</c:v>
                </c:pt>
                <c:pt idx="1">
                  <c:v>0.37261439709999999</c:v>
                </c:pt>
                <c:pt idx="2">
                  <c:v>0.36383678320000001</c:v>
                </c:pt>
                <c:pt idx="3">
                  <c:v>0.38976999309999999</c:v>
                </c:pt>
                <c:pt idx="4">
                  <c:v>0.39360421410000002</c:v>
                </c:pt>
                <c:pt idx="5">
                  <c:v>0.38139875899999998</c:v>
                </c:pt>
                <c:pt idx="6">
                  <c:v>0.37057610210000003</c:v>
                </c:pt>
                <c:pt idx="7">
                  <c:v>0.36964590730000002</c:v>
                </c:pt>
                <c:pt idx="8">
                  <c:v>0.37061489399999997</c:v>
                </c:pt>
                <c:pt idx="9">
                  <c:v>0.37605474820000001</c:v>
                </c:pt>
                <c:pt idx="10">
                  <c:v>0.38474124180000002</c:v>
                </c:pt>
                <c:pt idx="11">
                  <c:v>0.38632431849999999</c:v>
                </c:pt>
                <c:pt idx="12">
                  <c:v>0.37085745190000002</c:v>
                </c:pt>
                <c:pt idx="13">
                  <c:v>0.4220348994</c:v>
                </c:pt>
                <c:pt idx="14">
                  <c:v>0.40257638620000002</c:v>
                </c:pt>
                <c:pt idx="15">
                  <c:v>0.45487693680000002</c:v>
                </c:pt>
                <c:pt idx="16">
                  <c:v>0.45183407520000002</c:v>
                </c:pt>
                <c:pt idx="17">
                  <c:v>0.43394392430000001</c:v>
                </c:pt>
                <c:pt idx="18">
                  <c:v>0.44757004080000001</c:v>
                </c:pt>
                <c:pt idx="19">
                  <c:v>0.44524503100000001</c:v>
                </c:pt>
                <c:pt idx="20">
                  <c:v>0.4503996066</c:v>
                </c:pt>
                <c:pt idx="21">
                  <c:v>0.44092564610000001</c:v>
                </c:pt>
                <c:pt idx="22">
                  <c:v>0.46439805049999999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Concen!$A$9</c:f>
              <c:strCache>
                <c:ptCount val="1"/>
                <c:pt idx="0">
                  <c:v>          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Concen!$B$6:$X$6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Concen!$B$9:$X$9</c:f>
              <c:numCache>
                <c:formatCode>General</c:formatCode>
                <c:ptCount val="23"/>
                <c:pt idx="0">
                  <c:v>5.5034947100000002E-2</c:v>
                </c:pt>
                <c:pt idx="1">
                  <c:v>5.4447643900000002E-2</c:v>
                </c:pt>
                <c:pt idx="2">
                  <c:v>5.4139119600000001E-2</c:v>
                </c:pt>
                <c:pt idx="3">
                  <c:v>5.3946801900000001E-2</c:v>
                </c:pt>
                <c:pt idx="4">
                  <c:v>5.4088140399999998E-2</c:v>
                </c:pt>
                <c:pt idx="5">
                  <c:v>5.4364260900000003E-2</c:v>
                </c:pt>
                <c:pt idx="6">
                  <c:v>5.4158180899999998E-2</c:v>
                </c:pt>
                <c:pt idx="7">
                  <c:v>5.45662804E-2</c:v>
                </c:pt>
                <c:pt idx="8">
                  <c:v>5.5259178399999997E-2</c:v>
                </c:pt>
                <c:pt idx="9">
                  <c:v>5.3853697999999998E-2</c:v>
                </c:pt>
                <c:pt idx="10">
                  <c:v>5.4570374400000003E-2</c:v>
                </c:pt>
                <c:pt idx="11">
                  <c:v>5.3587402399999998E-2</c:v>
                </c:pt>
                <c:pt idx="12">
                  <c:v>5.4131973999999999E-2</c:v>
                </c:pt>
                <c:pt idx="13">
                  <c:v>5.48503781E-2</c:v>
                </c:pt>
                <c:pt idx="14">
                  <c:v>5.1517231599999998E-2</c:v>
                </c:pt>
                <c:pt idx="15">
                  <c:v>5.1987538899999998E-2</c:v>
                </c:pt>
                <c:pt idx="16">
                  <c:v>5.2630169800000001E-2</c:v>
                </c:pt>
                <c:pt idx="17">
                  <c:v>5.6342319799999999E-2</c:v>
                </c:pt>
                <c:pt idx="18">
                  <c:v>5.4568962499999998E-2</c:v>
                </c:pt>
                <c:pt idx="19">
                  <c:v>5.34794138E-2</c:v>
                </c:pt>
                <c:pt idx="20">
                  <c:v>5.2335592E-2</c:v>
                </c:pt>
                <c:pt idx="21">
                  <c:v>5.1959678699999998E-2</c:v>
                </c:pt>
                <c:pt idx="22">
                  <c:v>5.3556714300000002E-2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33512"/>
        <c:axId val="286336648"/>
      </c:lineChart>
      <c:catAx>
        <c:axId val="28633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6648"/>
        <c:crosses val="autoZero"/>
        <c:auto val="1"/>
        <c:lblAlgn val="ctr"/>
        <c:lblOffset val="100"/>
        <c:noMultiLvlLbl val="0"/>
      </c:catAx>
      <c:valAx>
        <c:axId val="28633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27863771807571"/>
          <c:y val="0.47292044592231214"/>
          <c:w val="0.30394120579232914"/>
          <c:h val="0.19963453173054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24827345641325E-2"/>
          <c:y val="4.2481818862787374E-2"/>
          <c:w val="0.88844684005287866"/>
          <c:h val="0.82105407714512446"/>
        </c:manualLayout>
      </c:layout>
      <c:lineChart>
        <c:grouping val="standard"/>
        <c:varyColors val="0"/>
        <c:ser>
          <c:idx val="0"/>
          <c:order val="0"/>
          <c:tx>
            <c:strRef>
              <c:f>Concen!$A$12</c:f>
              <c:strCache>
                <c:ptCount val="1"/>
                <c:pt idx="0">
                  <c:v>          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Concen!$B$11:$X$11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Concen!$B$12:$X$12</c:f>
              <c:numCache>
                <c:formatCode>General</c:formatCode>
                <c:ptCount val="23"/>
                <c:pt idx="0">
                  <c:v>0.47264046669999998</c:v>
                </c:pt>
                <c:pt idx="1">
                  <c:v>0.46356166370000002</c:v>
                </c:pt>
                <c:pt idx="2">
                  <c:v>0.43876812430000001</c:v>
                </c:pt>
                <c:pt idx="3">
                  <c:v>0.43556016559999999</c:v>
                </c:pt>
                <c:pt idx="4">
                  <c:v>0.42204755659999998</c:v>
                </c:pt>
                <c:pt idx="5">
                  <c:v>0.39240065930000001</c:v>
                </c:pt>
                <c:pt idx="6">
                  <c:v>0.4005868447</c:v>
                </c:pt>
                <c:pt idx="7">
                  <c:v>0.39288478360000001</c:v>
                </c:pt>
                <c:pt idx="8">
                  <c:v>0.39338371439999997</c:v>
                </c:pt>
                <c:pt idx="9">
                  <c:v>0.39077447770000001</c:v>
                </c:pt>
                <c:pt idx="10">
                  <c:v>0.40131882810000002</c:v>
                </c:pt>
                <c:pt idx="11">
                  <c:v>0.40769810369999998</c:v>
                </c:pt>
                <c:pt idx="12">
                  <c:v>0.40616869700000002</c:v>
                </c:pt>
                <c:pt idx="13">
                  <c:v>0.41864978670000003</c:v>
                </c:pt>
                <c:pt idx="14">
                  <c:v>0.39947546709999998</c:v>
                </c:pt>
                <c:pt idx="15">
                  <c:v>0.41111755329999999</c:v>
                </c:pt>
                <c:pt idx="16">
                  <c:v>0.41010063730000001</c:v>
                </c:pt>
                <c:pt idx="17">
                  <c:v>0.42605923540000001</c:v>
                </c:pt>
                <c:pt idx="18">
                  <c:v>0.43018550999999999</c:v>
                </c:pt>
                <c:pt idx="19">
                  <c:v>0.4335515694</c:v>
                </c:pt>
                <c:pt idx="20">
                  <c:v>0.42752996789999997</c:v>
                </c:pt>
                <c:pt idx="21">
                  <c:v>0.43214652520000002</c:v>
                </c:pt>
                <c:pt idx="22">
                  <c:v>0.43159946910000002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Concen!$A$13</c:f>
              <c:strCache>
                <c:ptCount val="1"/>
                <c:pt idx="0">
                  <c:v>          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Concen!$B$11:$X$11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Concen!$B$13:$X$13</c:f>
              <c:numCache>
                <c:formatCode>General</c:formatCode>
                <c:ptCount val="23"/>
                <c:pt idx="0">
                  <c:v>0.77522670100000002</c:v>
                </c:pt>
                <c:pt idx="1">
                  <c:v>0.80005045770000005</c:v>
                </c:pt>
                <c:pt idx="2">
                  <c:v>0.8229132361</c:v>
                </c:pt>
                <c:pt idx="3">
                  <c:v>0.84153283670000001</c:v>
                </c:pt>
                <c:pt idx="4">
                  <c:v>0.83104932099999995</c:v>
                </c:pt>
                <c:pt idx="5">
                  <c:v>0.82521803949999994</c:v>
                </c:pt>
                <c:pt idx="6">
                  <c:v>0.81913025370000003</c:v>
                </c:pt>
                <c:pt idx="7">
                  <c:v>0.81785108900000003</c:v>
                </c:pt>
                <c:pt idx="8">
                  <c:v>0.81949401889999995</c:v>
                </c:pt>
                <c:pt idx="9">
                  <c:v>0.80621756919999998</c:v>
                </c:pt>
                <c:pt idx="10">
                  <c:v>0.78271958870000002</c:v>
                </c:pt>
                <c:pt idx="11">
                  <c:v>0.77501138869999997</c:v>
                </c:pt>
                <c:pt idx="12">
                  <c:v>0.7755445151</c:v>
                </c:pt>
                <c:pt idx="13">
                  <c:v>0.75912402290000003</c:v>
                </c:pt>
                <c:pt idx="14">
                  <c:v>0.77953021749999996</c:v>
                </c:pt>
                <c:pt idx="15">
                  <c:v>0.81999495710000003</c:v>
                </c:pt>
                <c:pt idx="16">
                  <c:v>0.77469882079999997</c:v>
                </c:pt>
                <c:pt idx="17">
                  <c:v>0.77128145950000004</c:v>
                </c:pt>
                <c:pt idx="18">
                  <c:v>0.7946274163</c:v>
                </c:pt>
                <c:pt idx="19">
                  <c:v>0.78567664810000004</c:v>
                </c:pt>
                <c:pt idx="20">
                  <c:v>0.80677228479999996</c:v>
                </c:pt>
                <c:pt idx="21">
                  <c:v>0.80244532580000005</c:v>
                </c:pt>
                <c:pt idx="22">
                  <c:v>0.81175894739999999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Concen!$A$14</c:f>
              <c:strCache>
                <c:ptCount val="1"/>
                <c:pt idx="0">
                  <c:v>          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Concen!$B$11:$X$11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Concen!$B$14:$X$14</c:f>
              <c:numCache>
                <c:formatCode>General</c:formatCode>
                <c:ptCount val="23"/>
                <c:pt idx="0">
                  <c:v>0.35187284829999999</c:v>
                </c:pt>
                <c:pt idx="1">
                  <c:v>0.35938116269999998</c:v>
                </c:pt>
                <c:pt idx="2">
                  <c:v>0.3665753303</c:v>
                </c:pt>
                <c:pt idx="3">
                  <c:v>0.3582067538</c:v>
                </c:pt>
                <c:pt idx="4">
                  <c:v>0.36702358270000002</c:v>
                </c:pt>
                <c:pt idx="5">
                  <c:v>0.37797719289999998</c:v>
                </c:pt>
                <c:pt idx="6">
                  <c:v>0.36936842399999997</c:v>
                </c:pt>
                <c:pt idx="7">
                  <c:v>0.37078965089999999</c:v>
                </c:pt>
                <c:pt idx="8">
                  <c:v>0.36723515169999998</c:v>
                </c:pt>
                <c:pt idx="9">
                  <c:v>0.36932737539999999</c:v>
                </c:pt>
                <c:pt idx="10">
                  <c:v>0.36865665980000001</c:v>
                </c:pt>
                <c:pt idx="11">
                  <c:v>0.37207752910000003</c:v>
                </c:pt>
                <c:pt idx="12">
                  <c:v>0.36711894690000002</c:v>
                </c:pt>
                <c:pt idx="13">
                  <c:v>0.37474351150000001</c:v>
                </c:pt>
                <c:pt idx="14">
                  <c:v>0.36486790489999998</c:v>
                </c:pt>
                <c:pt idx="15">
                  <c:v>0.36635759270000001</c:v>
                </c:pt>
                <c:pt idx="16">
                  <c:v>0.37192503110000003</c:v>
                </c:pt>
                <c:pt idx="17">
                  <c:v>0.36502266309999998</c:v>
                </c:pt>
                <c:pt idx="18">
                  <c:v>0.38192003730000001</c:v>
                </c:pt>
                <c:pt idx="19">
                  <c:v>0.3748567693</c:v>
                </c:pt>
                <c:pt idx="20">
                  <c:v>0.34815749579999999</c:v>
                </c:pt>
                <c:pt idx="21">
                  <c:v>0.34271978269999998</c:v>
                </c:pt>
                <c:pt idx="22">
                  <c:v>0.34968937220000001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38608"/>
        <c:axId val="286337040"/>
      </c:lineChart>
      <c:catAx>
        <c:axId val="2863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7040"/>
        <c:crosses val="autoZero"/>
        <c:auto val="1"/>
        <c:lblAlgn val="ctr"/>
        <c:lblOffset val="100"/>
        <c:noMultiLvlLbl val="0"/>
      </c:catAx>
      <c:valAx>
        <c:axId val="28633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6546719895169"/>
          <c:y val="0.55564339893632608"/>
          <c:w val="0.28775031891569441"/>
          <c:h val="0.19618774202163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Mondra2!$A$7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Mondra2!$B$6:$T$6</c:f>
              <c:numCache>
                <c:formatCode>0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 formatCode="General">
                  <c:v>2018</c:v>
                </c:pt>
              </c:numCache>
            </c:numRef>
          </c:cat>
          <c:val>
            <c:numRef>
              <c:f>Mondra2!$B$7:$T$7</c:f>
              <c:numCache>
                <c:formatCode>0</c:formatCode>
                <c:ptCount val="19"/>
                <c:pt idx="0">
                  <c:v>98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94</c:v>
                </c:pt>
                <c:pt idx="8">
                  <c:v>93</c:v>
                </c:pt>
                <c:pt idx="9">
                  <c:v>93</c:v>
                </c:pt>
                <c:pt idx="10">
                  <c:v>93</c:v>
                </c:pt>
                <c:pt idx="11">
                  <c:v>93.9208</c:v>
                </c:pt>
                <c:pt idx="12">
                  <c:v>90</c:v>
                </c:pt>
                <c:pt idx="13">
                  <c:v>91</c:v>
                </c:pt>
                <c:pt idx="14">
                  <c:v>92</c:v>
                </c:pt>
                <c:pt idx="15">
                  <c:v>91</c:v>
                </c:pt>
                <c:pt idx="16">
                  <c:v>90</c:v>
                </c:pt>
                <c:pt idx="17">
                  <c:v>88</c:v>
                </c:pt>
                <c:pt idx="18" formatCode="General">
                  <c:v>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Mondra2!$A$8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Mondra2!$B$6:$T$6</c:f>
              <c:numCache>
                <c:formatCode>0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 formatCode="General">
                  <c:v>2018</c:v>
                </c:pt>
              </c:numCache>
            </c:numRef>
          </c:cat>
          <c:val>
            <c:numRef>
              <c:f>Mondra2!$B$8:$T$8</c:f>
              <c:numCache>
                <c:formatCode>0</c:formatCode>
                <c:ptCount val="19"/>
                <c:pt idx="0">
                  <c:v>91</c:v>
                </c:pt>
                <c:pt idx="1">
                  <c:v>92</c:v>
                </c:pt>
                <c:pt idx="2">
                  <c:v>94</c:v>
                </c:pt>
                <c:pt idx="3">
                  <c:v>96</c:v>
                </c:pt>
                <c:pt idx="4">
                  <c:v>95</c:v>
                </c:pt>
                <c:pt idx="5">
                  <c:v>97</c:v>
                </c:pt>
                <c:pt idx="6">
                  <c:v>96</c:v>
                </c:pt>
                <c:pt idx="7">
                  <c:v>92</c:v>
                </c:pt>
                <c:pt idx="8">
                  <c:v>89</c:v>
                </c:pt>
                <c:pt idx="9">
                  <c:v>87</c:v>
                </c:pt>
                <c:pt idx="10">
                  <c:v>85</c:v>
                </c:pt>
                <c:pt idx="11">
                  <c:v>82.74027000000001</c:v>
                </c:pt>
                <c:pt idx="12">
                  <c:v>82</c:v>
                </c:pt>
                <c:pt idx="13">
                  <c:v>78</c:v>
                </c:pt>
                <c:pt idx="14">
                  <c:v>79</c:v>
                </c:pt>
                <c:pt idx="15">
                  <c:v>79</c:v>
                </c:pt>
                <c:pt idx="16">
                  <c:v>78</c:v>
                </c:pt>
                <c:pt idx="17">
                  <c:v>77</c:v>
                </c:pt>
                <c:pt idx="18" formatCode="General">
                  <c:v>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Mondra2!$A$9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Mondra2!$B$6:$T$6</c:f>
              <c:numCache>
                <c:formatCode>0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 formatCode="General">
                  <c:v>2018</c:v>
                </c:pt>
              </c:numCache>
            </c:numRef>
          </c:cat>
          <c:val>
            <c:numRef>
              <c:f>Mondra2!$B$9:$T$9</c:f>
              <c:numCache>
                <c:formatCode>0</c:formatCode>
                <c:ptCount val="19"/>
                <c:pt idx="0">
                  <c:v>46</c:v>
                </c:pt>
                <c:pt idx="1">
                  <c:v>55</c:v>
                </c:pt>
                <c:pt idx="2">
                  <c:v>52</c:v>
                </c:pt>
                <c:pt idx="3">
                  <c:v>53</c:v>
                </c:pt>
                <c:pt idx="4">
                  <c:v>48</c:v>
                </c:pt>
                <c:pt idx="5">
                  <c:v>50</c:v>
                </c:pt>
                <c:pt idx="6">
                  <c:v>49</c:v>
                </c:pt>
                <c:pt idx="7">
                  <c:v>52</c:v>
                </c:pt>
                <c:pt idx="8">
                  <c:v>48</c:v>
                </c:pt>
                <c:pt idx="9">
                  <c:v>43</c:v>
                </c:pt>
                <c:pt idx="10">
                  <c:v>39</c:v>
                </c:pt>
                <c:pt idx="11">
                  <c:v>39.069130000000001</c:v>
                </c:pt>
                <c:pt idx="12">
                  <c:v>42</c:v>
                </c:pt>
                <c:pt idx="13">
                  <c:v>43</c:v>
                </c:pt>
                <c:pt idx="14">
                  <c:v>43</c:v>
                </c:pt>
                <c:pt idx="15">
                  <c:v>44</c:v>
                </c:pt>
                <c:pt idx="16">
                  <c:v>47</c:v>
                </c:pt>
                <c:pt idx="17">
                  <c:v>50</c:v>
                </c:pt>
                <c:pt idx="18" formatCode="General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39784"/>
        <c:axId val="286336256"/>
      </c:lineChart>
      <c:catAx>
        <c:axId val="2863397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6256"/>
        <c:crosses val="autoZero"/>
        <c:auto val="1"/>
        <c:lblAlgn val="ctr"/>
        <c:lblOffset val="100"/>
        <c:noMultiLvlLbl val="0"/>
      </c:catAx>
      <c:valAx>
        <c:axId val="2863362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398565516049194"/>
          <c:y val="0.54185624010065714"/>
          <c:w val="0.26584179466382468"/>
          <c:h val="0.21342169056621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2726596675415579E-2"/>
                  <c:y val="-9.908792650918635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Mondragone!$Q$2:$Q$178</c:f>
              <c:numCache>
                <c:formatCode>General</c:formatCode>
                <c:ptCount val="177"/>
                <c:pt idx="0">
                  <c:v>0.9439861923533347</c:v>
                </c:pt>
                <c:pt idx="1">
                  <c:v>4.3803795891953374</c:v>
                </c:pt>
                <c:pt idx="2">
                  <c:v>20.607071428271691</c:v>
                </c:pt>
                <c:pt idx="3">
                  <c:v>28.519979399024596</c:v>
                </c:pt>
                <c:pt idx="4">
                  <c:v>2.7952835282054682</c:v>
                </c:pt>
                <c:pt idx="5">
                  <c:v>1.5907568162474937</c:v>
                </c:pt>
                <c:pt idx="6">
                  <c:v>4.5585130480636566</c:v>
                </c:pt>
                <c:pt idx="7">
                  <c:v>0.27928438109714782</c:v>
                </c:pt>
                <c:pt idx="8">
                  <c:v>24.148646453094475</c:v>
                </c:pt>
                <c:pt idx="9">
                  <c:v>0.16179957850820995</c:v>
                </c:pt>
                <c:pt idx="10">
                  <c:v>7.4260920632394187</c:v>
                </c:pt>
                <c:pt idx="11">
                  <c:v>0.77087558045888871</c:v>
                </c:pt>
                <c:pt idx="12">
                  <c:v>0.51251337880067405</c:v>
                </c:pt>
                <c:pt idx="13">
                  <c:v>1.7117284537116073</c:v>
                </c:pt>
                <c:pt idx="14">
                  <c:v>7.5614300220054192E-2</c:v>
                </c:pt>
                <c:pt idx="15">
                  <c:v>6.7842766406516057</c:v>
                </c:pt>
                <c:pt idx="16">
                  <c:v>5.6251329899643228</c:v>
                </c:pt>
                <c:pt idx="17">
                  <c:v>6.6236939001932038</c:v>
                </c:pt>
                <c:pt idx="18">
                  <c:v>1.6148606272255022</c:v>
                </c:pt>
                <c:pt idx="19">
                  <c:v>3.1090896439803237</c:v>
                </c:pt>
                <c:pt idx="20">
                  <c:v>2.7882197163507914</c:v>
                </c:pt>
                <c:pt idx="21">
                  <c:v>28.877099574418445</c:v>
                </c:pt>
                <c:pt idx="22">
                  <c:v>1.7198422922624685</c:v>
                </c:pt>
                <c:pt idx="23">
                  <c:v>10.014873299455235</c:v>
                </c:pt>
                <c:pt idx="24">
                  <c:v>16.428966556775645</c:v>
                </c:pt>
                <c:pt idx="25">
                  <c:v>0.63333165034425731</c:v>
                </c:pt>
                <c:pt idx="26">
                  <c:v>4.3994650069095247</c:v>
                </c:pt>
                <c:pt idx="27">
                  <c:v>7.3797574229405951</c:v>
                </c:pt>
                <c:pt idx="28">
                  <c:v>3.325635965868349</c:v>
                </c:pt>
                <c:pt idx="29">
                  <c:v>9.9183162530631765</c:v>
                </c:pt>
                <c:pt idx="30">
                  <c:v>13.919531937451154</c:v>
                </c:pt>
                <c:pt idx="31">
                  <c:v>10.427111330599548</c:v>
                </c:pt>
                <c:pt idx="32">
                  <c:v>5.8890989492507906</c:v>
                </c:pt>
                <c:pt idx="33">
                  <c:v>4.4801301960607036</c:v>
                </c:pt>
                <c:pt idx="34">
                  <c:v>1.3190587185896698</c:v>
                </c:pt>
                <c:pt idx="35">
                  <c:v>20.599762407537721</c:v>
                </c:pt>
                <c:pt idx="36">
                  <c:v>32.819587627790135</c:v>
                </c:pt>
                <c:pt idx="37">
                  <c:v>3.0705532203706536</c:v>
                </c:pt>
                <c:pt idx="38">
                  <c:v>5.1863081280954688</c:v>
                </c:pt>
                <c:pt idx="39">
                  <c:v>0.89961063109049721</c:v>
                </c:pt>
                <c:pt idx="40">
                  <c:v>1.4033391249844831</c:v>
                </c:pt>
                <c:pt idx="41">
                  <c:v>0.1380090745491174</c:v>
                </c:pt>
                <c:pt idx="42">
                  <c:v>0.73316185604104656</c:v>
                </c:pt>
                <c:pt idx="43">
                  <c:v>0.64653887530660226</c:v>
                </c:pt>
                <c:pt idx="44">
                  <c:v>0.63085898816622599</c:v>
                </c:pt>
                <c:pt idx="45">
                  <c:v>5.4597450629981052E-2</c:v>
                </c:pt>
                <c:pt idx="46">
                  <c:v>1.4735219635022228</c:v>
                </c:pt>
                <c:pt idx="47">
                  <c:v>9.0656339656630802</c:v>
                </c:pt>
                <c:pt idx="48">
                  <c:v>11.511052819164503</c:v>
                </c:pt>
                <c:pt idx="49">
                  <c:v>0.73880304622913739</c:v>
                </c:pt>
                <c:pt idx="50">
                  <c:v>30.443879539387801</c:v>
                </c:pt>
                <c:pt idx="51">
                  <c:v>5.3026414008130844</c:v>
                </c:pt>
                <c:pt idx="52">
                  <c:v>1.545371902267668</c:v>
                </c:pt>
                <c:pt idx="53">
                  <c:v>17.514600360238891</c:v>
                </c:pt>
                <c:pt idx="54">
                  <c:v>0.71557206864207423</c:v>
                </c:pt>
                <c:pt idx="55">
                  <c:v>0.10604201471748842</c:v>
                </c:pt>
                <c:pt idx="56">
                  <c:v>26.330462385203575</c:v>
                </c:pt>
                <c:pt idx="57">
                  <c:v>3.6807442478079011</c:v>
                </c:pt>
                <c:pt idx="58">
                  <c:v>0.8937470728409741</c:v>
                </c:pt>
                <c:pt idx="59">
                  <c:v>0.26365696445181513</c:v>
                </c:pt>
                <c:pt idx="60">
                  <c:v>9.0581274607824831</c:v>
                </c:pt>
                <c:pt idx="61">
                  <c:v>0.2295003913195551</c:v>
                </c:pt>
                <c:pt idx="62">
                  <c:v>0</c:v>
                </c:pt>
                <c:pt idx="63">
                  <c:v>1.5811292633128033</c:v>
                </c:pt>
                <c:pt idx="64">
                  <c:v>17.719500799484624</c:v>
                </c:pt>
                <c:pt idx="65">
                  <c:v>17.425395140278479</c:v>
                </c:pt>
                <c:pt idx="66">
                  <c:v>20.947725698739301</c:v>
                </c:pt>
                <c:pt idx="67">
                  <c:v>1.5359744535967914</c:v>
                </c:pt>
                <c:pt idx="68">
                  <c:v>2.8925631734250641</c:v>
                </c:pt>
                <c:pt idx="69">
                  <c:v>2.5289262682157173E-3</c:v>
                </c:pt>
                <c:pt idx="70">
                  <c:v>0.52167229529298598</c:v>
                </c:pt>
                <c:pt idx="71">
                  <c:v>4.665757136454875E-5</c:v>
                </c:pt>
                <c:pt idx="72">
                  <c:v>2.8954555974607463</c:v>
                </c:pt>
                <c:pt idx="73">
                  <c:v>10.161040443857516</c:v>
                </c:pt>
                <c:pt idx="74">
                  <c:v>22.726998196283311</c:v>
                </c:pt>
                <c:pt idx="75">
                  <c:v>38.547379269425065</c:v>
                </c:pt>
                <c:pt idx="76">
                  <c:v>0.22486077574140864</c:v>
                </c:pt>
                <c:pt idx="77">
                  <c:v>0.16895755925434883</c:v>
                </c:pt>
                <c:pt idx="78">
                  <c:v>0.10439017524810014</c:v>
                </c:pt>
                <c:pt idx="79">
                  <c:v>4.8664385306481792</c:v>
                </c:pt>
                <c:pt idx="80">
                  <c:v>7.419010021024576E-2</c:v>
                </c:pt>
                <c:pt idx="81">
                  <c:v>0.82927707084193925</c:v>
                </c:pt>
                <c:pt idx="82">
                  <c:v>17.987134590491785</c:v>
                </c:pt>
                <c:pt idx="83">
                  <c:v>4.0127431650236121</c:v>
                </c:pt>
                <c:pt idx="84">
                  <c:v>0.15686821477996463</c:v>
                </c:pt>
                <c:pt idx="85">
                  <c:v>1.4200813459710402</c:v>
                </c:pt>
                <c:pt idx="86">
                  <c:v>45.265358699912376</c:v>
                </c:pt>
                <c:pt idx="87">
                  <c:v>4.229965845708338</c:v>
                </c:pt>
                <c:pt idx="88">
                  <c:v>8.6774719520373029</c:v>
                </c:pt>
                <c:pt idx="89">
                  <c:v>1.5300123845596827</c:v>
                </c:pt>
                <c:pt idx="90">
                  <c:v>7.6013213534420337E-3</c:v>
                </c:pt>
                <c:pt idx="91">
                  <c:v>5.8759226787745265</c:v>
                </c:pt>
                <c:pt idx="92">
                  <c:v>24.190019078075665</c:v>
                </c:pt>
                <c:pt idx="93">
                  <c:v>40.67826228286377</c:v>
                </c:pt>
                <c:pt idx="94">
                  <c:v>0.66733398815488731</c:v>
                </c:pt>
                <c:pt idx="95">
                  <c:v>5.0637511643931987E-2</c:v>
                </c:pt>
                <c:pt idx="96">
                  <c:v>1.8442455849096375</c:v>
                </c:pt>
                <c:pt idx="97">
                  <c:v>5.5617300389872364</c:v>
                </c:pt>
                <c:pt idx="98">
                  <c:v>8.0986423952625852</c:v>
                </c:pt>
                <c:pt idx="99">
                  <c:v>18.266537734240927</c:v>
                </c:pt>
                <c:pt idx="100">
                  <c:v>1.9056707783044208E-2</c:v>
                </c:pt>
                <c:pt idx="101">
                  <c:v>6.460770979650988</c:v>
                </c:pt>
                <c:pt idx="102">
                  <c:v>0</c:v>
                </c:pt>
                <c:pt idx="103">
                  <c:v>18.777537751918903</c:v>
                </c:pt>
                <c:pt idx="104">
                  <c:v>3.0223876895422216E-2</c:v>
                </c:pt>
                <c:pt idx="105">
                  <c:v>5.0603123831747991</c:v>
                </c:pt>
                <c:pt idx="106">
                  <c:v>0.25916491656311902</c:v>
                </c:pt>
                <c:pt idx="107">
                  <c:v>16.610414461259634</c:v>
                </c:pt>
                <c:pt idx="108">
                  <c:v>0.70799158521038563</c:v>
                </c:pt>
                <c:pt idx="109">
                  <c:v>1.9719559191330396</c:v>
                </c:pt>
                <c:pt idx="110">
                  <c:v>11.429061453106826</c:v>
                </c:pt>
                <c:pt idx="111">
                  <c:v>9.3421954050629008</c:v>
                </c:pt>
                <c:pt idx="112">
                  <c:v>4.3513313684955035</c:v>
                </c:pt>
                <c:pt idx="113">
                  <c:v>1.9278165908276101</c:v>
                </c:pt>
                <c:pt idx="114">
                  <c:v>0.76670651723193384</c:v>
                </c:pt>
                <c:pt idx="115">
                  <c:v>1.7158875805201683</c:v>
                </c:pt>
                <c:pt idx="116">
                  <c:v>2.7372803158109433</c:v>
                </c:pt>
                <c:pt idx="117">
                  <c:v>7.6942337609423026</c:v>
                </c:pt>
                <c:pt idx="118">
                  <c:v>15.087616773397395</c:v>
                </c:pt>
                <c:pt idx="119">
                  <c:v>5.8594283856492462</c:v>
                </c:pt>
                <c:pt idx="120">
                  <c:v>42.234140129566548</c:v>
                </c:pt>
                <c:pt idx="121">
                  <c:v>1.2907126064522869</c:v>
                </c:pt>
                <c:pt idx="122">
                  <c:v>0.24409811478188662</c:v>
                </c:pt>
                <c:pt idx="123">
                  <c:v>24.388475813374058</c:v>
                </c:pt>
                <c:pt idx="124">
                  <c:v>2.2016389751774668</c:v>
                </c:pt>
                <c:pt idx="125">
                  <c:v>6.4963994010504393</c:v>
                </c:pt>
                <c:pt idx="126">
                  <c:v>2.4459816702055028</c:v>
                </c:pt>
                <c:pt idx="127">
                  <c:v>1.2781392307036969</c:v>
                </c:pt>
                <c:pt idx="128">
                  <c:v>0.2977351860162229</c:v>
                </c:pt>
                <c:pt idx="129">
                  <c:v>40.016819228854644</c:v>
                </c:pt>
                <c:pt idx="130">
                  <c:v>2.5291698527395305</c:v>
                </c:pt>
                <c:pt idx="131">
                  <c:v>12.807782711719666</c:v>
                </c:pt>
                <c:pt idx="132">
                  <c:v>7.7296067385571732</c:v>
                </c:pt>
                <c:pt idx="133">
                  <c:v>2.3144055833313804E-2</c:v>
                </c:pt>
                <c:pt idx="134">
                  <c:v>6.0873008461526469E-2</c:v>
                </c:pt>
                <c:pt idx="135">
                  <c:v>3.4260263765901988</c:v>
                </c:pt>
                <c:pt idx="136">
                  <c:v>40.583614107822378</c:v>
                </c:pt>
                <c:pt idx="137">
                  <c:v>2.7995141602886342</c:v>
                </c:pt>
                <c:pt idx="138">
                  <c:v>1.3821827454130957</c:v>
                </c:pt>
                <c:pt idx="139">
                  <c:v>6.7328079023532925E-2</c:v>
                </c:pt>
                <c:pt idx="140">
                  <c:v>13.970148459371766</c:v>
                </c:pt>
                <c:pt idx="141">
                  <c:v>1.3406928344259904E-3</c:v>
                </c:pt>
                <c:pt idx="142">
                  <c:v>0.35877308076830478</c:v>
                </c:pt>
                <c:pt idx="143">
                  <c:v>0.21845709164385899</c:v>
                </c:pt>
                <c:pt idx="144">
                  <c:v>10.734831522065109</c:v>
                </c:pt>
                <c:pt idx="145">
                  <c:v>14.080067306389958</c:v>
                </c:pt>
                <c:pt idx="146">
                  <c:v>5.8090555240712014</c:v>
                </c:pt>
                <c:pt idx="147">
                  <c:v>26.39860178426488</c:v>
                </c:pt>
                <c:pt idx="148">
                  <c:v>0.14497476044943716</c:v>
                </c:pt>
                <c:pt idx="149">
                  <c:v>0.41134758019862305</c:v>
                </c:pt>
                <c:pt idx="150">
                  <c:v>4.3273912127099488</c:v>
                </c:pt>
                <c:pt idx="151">
                  <c:v>16.335885576380953</c:v>
                </c:pt>
                <c:pt idx="152">
                  <c:v>0.56884683114609957</c:v>
                </c:pt>
                <c:pt idx="153">
                  <c:v>2.4232197619566197E-2</c:v>
                </c:pt>
                <c:pt idx="154">
                  <c:v>16.126852160404482</c:v>
                </c:pt>
                <c:pt idx="155">
                  <c:v>1.2591628056399924</c:v>
                </c:pt>
                <c:pt idx="156">
                  <c:v>7.6326455422348918</c:v>
                </c:pt>
                <c:pt idx="157">
                  <c:v>1.708916977068627</c:v>
                </c:pt>
                <c:pt idx="158">
                  <c:v>37.472789409770002</c:v>
                </c:pt>
                <c:pt idx="159">
                  <c:v>11.779800491039531</c:v>
                </c:pt>
                <c:pt idx="160">
                  <c:v>14.917282894247734</c:v>
                </c:pt>
                <c:pt idx="161">
                  <c:v>6.3226647311848945</c:v>
                </c:pt>
                <c:pt idx="162">
                  <c:v>0.57716949852746169</c:v>
                </c:pt>
                <c:pt idx="163">
                  <c:v>45.819779431421821</c:v>
                </c:pt>
                <c:pt idx="164">
                  <c:v>15.489275371220893</c:v>
                </c:pt>
                <c:pt idx="165">
                  <c:v>4.3470650545954967</c:v>
                </c:pt>
                <c:pt idx="166">
                  <c:v>24.930798506112012</c:v>
                </c:pt>
                <c:pt idx="167">
                  <c:v>0.94916613550847639</c:v>
                </c:pt>
                <c:pt idx="168">
                  <c:v>1.5095767701973102</c:v>
                </c:pt>
                <c:pt idx="169">
                  <c:v>0.70750798353483357</c:v>
                </c:pt>
                <c:pt idx="170">
                  <c:v>17.361581628086956</c:v>
                </c:pt>
                <c:pt idx="171">
                  <c:v>0.78402680046868134</c:v>
                </c:pt>
                <c:pt idx="172">
                  <c:v>18.988887023340798</c:v>
                </c:pt>
                <c:pt idx="173">
                  <c:v>7.0439972417176531</c:v>
                </c:pt>
                <c:pt idx="174">
                  <c:v>25.990800896378079</c:v>
                </c:pt>
                <c:pt idx="175">
                  <c:v>14.934749294869427</c:v>
                </c:pt>
                <c:pt idx="176">
                  <c:v>6.3076492000349473</c:v>
                </c:pt>
              </c:numCache>
            </c:numRef>
          </c:xVal>
          <c:yVal>
            <c:numRef>
              <c:f>Mondragone!$R$2:$R$178</c:f>
              <c:numCache>
                <c:formatCode>General</c:formatCode>
                <c:ptCount val="177"/>
                <c:pt idx="0">
                  <c:v>12.142857142857142</c:v>
                </c:pt>
                <c:pt idx="1">
                  <c:v>35.142857142857146</c:v>
                </c:pt>
                <c:pt idx="2">
                  <c:v>34.857142857142854</c:v>
                </c:pt>
                <c:pt idx="3">
                  <c:v>19.285714285714285</c:v>
                </c:pt>
                <c:pt idx="4">
                  <c:v>35.714285714285715</c:v>
                </c:pt>
                <c:pt idx="5">
                  <c:v>35</c:v>
                </c:pt>
                <c:pt idx="6">
                  <c:v>79.714285714285708</c:v>
                </c:pt>
                <c:pt idx="7">
                  <c:v>73.142857142857139</c:v>
                </c:pt>
                <c:pt idx="8">
                  <c:v>28.428571428571427</c:v>
                </c:pt>
                <c:pt idx="9">
                  <c:v>68.166666666666671</c:v>
                </c:pt>
                <c:pt idx="10">
                  <c:v>44.857142857142854</c:v>
                </c:pt>
                <c:pt idx="11">
                  <c:v>26.142857142857142</c:v>
                </c:pt>
                <c:pt idx="12">
                  <c:v>70.333333333333329</c:v>
                </c:pt>
                <c:pt idx="13">
                  <c:v>35.857142857142854</c:v>
                </c:pt>
                <c:pt idx="14">
                  <c:v>75.714285714285708</c:v>
                </c:pt>
                <c:pt idx="15">
                  <c:v>37.571428571428569</c:v>
                </c:pt>
                <c:pt idx="16">
                  <c:v>65.142857142857139</c:v>
                </c:pt>
                <c:pt idx="17">
                  <c:v>33.142857142857146</c:v>
                </c:pt>
                <c:pt idx="18">
                  <c:v>39.428571428571431</c:v>
                </c:pt>
                <c:pt idx="19">
                  <c:v>62.428571428571431</c:v>
                </c:pt>
                <c:pt idx="20">
                  <c:v>39.714285714285715</c:v>
                </c:pt>
                <c:pt idx="21">
                  <c:v>59.6</c:v>
                </c:pt>
                <c:pt idx="22">
                  <c:v>41.714285714285715</c:v>
                </c:pt>
                <c:pt idx="23">
                  <c:v>39.571428571428569</c:v>
                </c:pt>
                <c:pt idx="24">
                  <c:v>20</c:v>
                </c:pt>
                <c:pt idx="25">
                  <c:v>57.285714285714285</c:v>
                </c:pt>
                <c:pt idx="26">
                  <c:v>20.857142857142858</c:v>
                </c:pt>
                <c:pt idx="27">
                  <c:v>25.857142857142858</c:v>
                </c:pt>
                <c:pt idx="28">
                  <c:v>82</c:v>
                </c:pt>
                <c:pt idx="29">
                  <c:v>24</c:v>
                </c:pt>
                <c:pt idx="30">
                  <c:v>20.142857142857142</c:v>
                </c:pt>
                <c:pt idx="31">
                  <c:v>69.428571428571431</c:v>
                </c:pt>
                <c:pt idx="32">
                  <c:v>38.857142857142854</c:v>
                </c:pt>
                <c:pt idx="33">
                  <c:v>36.571428571428569</c:v>
                </c:pt>
                <c:pt idx="34">
                  <c:v>26.571428571428573</c:v>
                </c:pt>
                <c:pt idx="35">
                  <c:v>21.285714285714285</c:v>
                </c:pt>
                <c:pt idx="36">
                  <c:v>22</c:v>
                </c:pt>
                <c:pt idx="37">
                  <c:v>55.571428571428569</c:v>
                </c:pt>
                <c:pt idx="38">
                  <c:v>32.142857142857146</c:v>
                </c:pt>
                <c:pt idx="39">
                  <c:v>48.428571428571431</c:v>
                </c:pt>
                <c:pt idx="40">
                  <c:v>46.857142857142854</c:v>
                </c:pt>
                <c:pt idx="41">
                  <c:v>60.571428571428569</c:v>
                </c:pt>
                <c:pt idx="42">
                  <c:v>53.571428571428569</c:v>
                </c:pt>
                <c:pt idx="43">
                  <c:v>90</c:v>
                </c:pt>
                <c:pt idx="44">
                  <c:v>33.142857142857146</c:v>
                </c:pt>
                <c:pt idx="45">
                  <c:v>57.833333333333336</c:v>
                </c:pt>
                <c:pt idx="46">
                  <c:v>30.857142857142858</c:v>
                </c:pt>
                <c:pt idx="47">
                  <c:v>32.714285714285715</c:v>
                </c:pt>
                <c:pt idx="48">
                  <c:v>34</c:v>
                </c:pt>
                <c:pt idx="49">
                  <c:v>36.857142857142854</c:v>
                </c:pt>
                <c:pt idx="50">
                  <c:v>18</c:v>
                </c:pt>
                <c:pt idx="51">
                  <c:v>20.428571428571427</c:v>
                </c:pt>
                <c:pt idx="52">
                  <c:v>69.285714285714292</c:v>
                </c:pt>
                <c:pt idx="53">
                  <c:v>33.571428571428569</c:v>
                </c:pt>
                <c:pt idx="54">
                  <c:v>88.142857142857139</c:v>
                </c:pt>
                <c:pt idx="55">
                  <c:v>70.285714285714292</c:v>
                </c:pt>
                <c:pt idx="56">
                  <c:v>34</c:v>
                </c:pt>
                <c:pt idx="57">
                  <c:v>30.285714285714285</c:v>
                </c:pt>
                <c:pt idx="58">
                  <c:v>53.714285714285715</c:v>
                </c:pt>
                <c:pt idx="59">
                  <c:v>79.857142857142861</c:v>
                </c:pt>
                <c:pt idx="60">
                  <c:v>44.285714285714285</c:v>
                </c:pt>
                <c:pt idx="61">
                  <c:v>43.142857142857146</c:v>
                </c:pt>
                <c:pt idx="62">
                  <c:v>53.333333333333336</c:v>
                </c:pt>
                <c:pt idx="63">
                  <c:v>29.285714285714285</c:v>
                </c:pt>
                <c:pt idx="64">
                  <c:v>25.714285714285715</c:v>
                </c:pt>
                <c:pt idx="65">
                  <c:v>18.428571428571427</c:v>
                </c:pt>
                <c:pt idx="66">
                  <c:v>31.857142857142858</c:v>
                </c:pt>
                <c:pt idx="67">
                  <c:v>19.428571428571427</c:v>
                </c:pt>
                <c:pt idx="68">
                  <c:v>28.857142857142858</c:v>
                </c:pt>
                <c:pt idx="69">
                  <c:v>75.857142857142861</c:v>
                </c:pt>
                <c:pt idx="70">
                  <c:v>50.428571428571431</c:v>
                </c:pt>
                <c:pt idx="71">
                  <c:v>78.428571428571431</c:v>
                </c:pt>
                <c:pt idx="72">
                  <c:v>38.428571428571431</c:v>
                </c:pt>
                <c:pt idx="73">
                  <c:v>35.142857142857146</c:v>
                </c:pt>
                <c:pt idx="74">
                  <c:v>27.714285714285715</c:v>
                </c:pt>
                <c:pt idx="75">
                  <c:v>17</c:v>
                </c:pt>
                <c:pt idx="76">
                  <c:v>72.857142857142861</c:v>
                </c:pt>
                <c:pt idx="77">
                  <c:v>61.285714285714285</c:v>
                </c:pt>
                <c:pt idx="78">
                  <c:v>45.857142857142854</c:v>
                </c:pt>
                <c:pt idx="79">
                  <c:v>40.285714285714285</c:v>
                </c:pt>
                <c:pt idx="80">
                  <c:v>73.857142857142861</c:v>
                </c:pt>
                <c:pt idx="81">
                  <c:v>48.571428571428569</c:v>
                </c:pt>
                <c:pt idx="82">
                  <c:v>28.857142857142858</c:v>
                </c:pt>
                <c:pt idx="83">
                  <c:v>26.428571428571427</c:v>
                </c:pt>
                <c:pt idx="84">
                  <c:v>54.857142857142854</c:v>
                </c:pt>
                <c:pt idx="85">
                  <c:v>35</c:v>
                </c:pt>
                <c:pt idx="86">
                  <c:v>43</c:v>
                </c:pt>
                <c:pt idx="87">
                  <c:v>27</c:v>
                </c:pt>
                <c:pt idx="88">
                  <c:v>26.428571428571427</c:v>
                </c:pt>
                <c:pt idx="89">
                  <c:v>55.142857142857146</c:v>
                </c:pt>
                <c:pt idx="90">
                  <c:v>28.142857142857142</c:v>
                </c:pt>
                <c:pt idx="91">
                  <c:v>44.142857142857146</c:v>
                </c:pt>
                <c:pt idx="92">
                  <c:v>36.142857142857146</c:v>
                </c:pt>
                <c:pt idx="93">
                  <c:v>16.857142857142858</c:v>
                </c:pt>
                <c:pt idx="94">
                  <c:v>57.857142857142854</c:v>
                </c:pt>
                <c:pt idx="95">
                  <c:v>81.571428571428569</c:v>
                </c:pt>
                <c:pt idx="96">
                  <c:v>40.428571428571431</c:v>
                </c:pt>
                <c:pt idx="97">
                  <c:v>27.285714285714285</c:v>
                </c:pt>
                <c:pt idx="98">
                  <c:v>33.142857142857146</c:v>
                </c:pt>
                <c:pt idx="99">
                  <c:v>49.142857142857146</c:v>
                </c:pt>
                <c:pt idx="100">
                  <c:v>33.333333333333336</c:v>
                </c:pt>
                <c:pt idx="101">
                  <c:v>32</c:v>
                </c:pt>
                <c:pt idx="102">
                  <c:v>56.142857142857146</c:v>
                </c:pt>
                <c:pt idx="103">
                  <c:v>29.142857142857142</c:v>
                </c:pt>
                <c:pt idx="104">
                  <c:v>53</c:v>
                </c:pt>
                <c:pt idx="105">
                  <c:v>31.571428571428573</c:v>
                </c:pt>
                <c:pt idx="106">
                  <c:v>33.285714285714285</c:v>
                </c:pt>
                <c:pt idx="107">
                  <c:v>37.571428571428569</c:v>
                </c:pt>
                <c:pt idx="108">
                  <c:v>43.857142857142854</c:v>
                </c:pt>
                <c:pt idx="109">
                  <c:v>38.428571428571431</c:v>
                </c:pt>
                <c:pt idx="110">
                  <c:v>28.285714285714285</c:v>
                </c:pt>
                <c:pt idx="111">
                  <c:v>23.714285714285715</c:v>
                </c:pt>
                <c:pt idx="112">
                  <c:v>50.571428571428569</c:v>
                </c:pt>
                <c:pt idx="113">
                  <c:v>29.285714285714285</c:v>
                </c:pt>
                <c:pt idx="114">
                  <c:v>83</c:v>
                </c:pt>
                <c:pt idx="115">
                  <c:v>89.857142857142861</c:v>
                </c:pt>
                <c:pt idx="116">
                  <c:v>27</c:v>
                </c:pt>
                <c:pt idx="117">
                  <c:v>34</c:v>
                </c:pt>
                <c:pt idx="118">
                  <c:v>26.714285714285715</c:v>
                </c:pt>
                <c:pt idx="119">
                  <c:v>85.571428571428569</c:v>
                </c:pt>
                <c:pt idx="120">
                  <c:v>46.428571428571431</c:v>
                </c:pt>
                <c:pt idx="121">
                  <c:v>30.142857142857142</c:v>
                </c:pt>
                <c:pt idx="122">
                  <c:v>37.285714285714285</c:v>
                </c:pt>
                <c:pt idx="123">
                  <c:v>26.428571428571427</c:v>
                </c:pt>
                <c:pt idx="124">
                  <c:v>26.857142857142858</c:v>
                </c:pt>
                <c:pt idx="125">
                  <c:v>36.714285714285715</c:v>
                </c:pt>
                <c:pt idx="126">
                  <c:v>35.428571428571431</c:v>
                </c:pt>
                <c:pt idx="127">
                  <c:v>60.571428571428569</c:v>
                </c:pt>
                <c:pt idx="128">
                  <c:v>63</c:v>
                </c:pt>
                <c:pt idx="129">
                  <c:v>66</c:v>
                </c:pt>
                <c:pt idx="130">
                  <c:v>45.571428571428569</c:v>
                </c:pt>
                <c:pt idx="131">
                  <c:v>28.285714285714285</c:v>
                </c:pt>
                <c:pt idx="132">
                  <c:v>53.428571428571431</c:v>
                </c:pt>
                <c:pt idx="133">
                  <c:v>63.833333333333336</c:v>
                </c:pt>
                <c:pt idx="134">
                  <c:v>60.333333333333336</c:v>
                </c:pt>
                <c:pt idx="135">
                  <c:v>43.714285714285715</c:v>
                </c:pt>
                <c:pt idx="136">
                  <c:v>47.857142857142854</c:v>
                </c:pt>
                <c:pt idx="137">
                  <c:v>42.714285714285715</c:v>
                </c:pt>
                <c:pt idx="138">
                  <c:v>40.571428571428569</c:v>
                </c:pt>
                <c:pt idx="139">
                  <c:v>57</c:v>
                </c:pt>
                <c:pt idx="140">
                  <c:v>30.142857142857142</c:v>
                </c:pt>
                <c:pt idx="141">
                  <c:v>85</c:v>
                </c:pt>
                <c:pt idx="142">
                  <c:v>49.285714285714285</c:v>
                </c:pt>
                <c:pt idx="143">
                  <c:v>59.714285714285715</c:v>
                </c:pt>
                <c:pt idx="144">
                  <c:v>41.666666666666664</c:v>
                </c:pt>
                <c:pt idx="145">
                  <c:v>8.7142857142857135</c:v>
                </c:pt>
                <c:pt idx="146">
                  <c:v>43.428571428571431</c:v>
                </c:pt>
                <c:pt idx="147">
                  <c:v>13.333333333333334</c:v>
                </c:pt>
                <c:pt idx="148">
                  <c:v>59.285714285714285</c:v>
                </c:pt>
                <c:pt idx="149">
                  <c:v>37.714285714285715</c:v>
                </c:pt>
                <c:pt idx="150">
                  <c:v>13.285714285714286</c:v>
                </c:pt>
                <c:pt idx="151">
                  <c:v>39.142857142857146</c:v>
                </c:pt>
                <c:pt idx="152">
                  <c:v>87.142857142857139</c:v>
                </c:pt>
                <c:pt idx="153">
                  <c:v>85.571428571428569</c:v>
                </c:pt>
                <c:pt idx="154">
                  <c:v>17.285714285714285</c:v>
                </c:pt>
                <c:pt idx="155">
                  <c:v>23.428571428571427</c:v>
                </c:pt>
                <c:pt idx="156">
                  <c:v>33.285714285714285</c:v>
                </c:pt>
                <c:pt idx="157">
                  <c:v>36.571428571428569</c:v>
                </c:pt>
                <c:pt idx="158">
                  <c:v>32.428571428571431</c:v>
                </c:pt>
                <c:pt idx="159">
                  <c:v>30.571428571428573</c:v>
                </c:pt>
                <c:pt idx="160">
                  <c:v>38.714285714285715</c:v>
                </c:pt>
                <c:pt idx="161">
                  <c:v>40.857142857142854</c:v>
                </c:pt>
                <c:pt idx="162">
                  <c:v>44</c:v>
                </c:pt>
                <c:pt idx="163">
                  <c:v>18.571428571428573</c:v>
                </c:pt>
                <c:pt idx="164">
                  <c:v>26.142857142857142</c:v>
                </c:pt>
                <c:pt idx="165">
                  <c:v>27.857142857142858</c:v>
                </c:pt>
                <c:pt idx="166">
                  <c:v>69.142857142857139</c:v>
                </c:pt>
                <c:pt idx="167">
                  <c:v>78.857142857142861</c:v>
                </c:pt>
                <c:pt idx="168">
                  <c:v>73.714285714285708</c:v>
                </c:pt>
                <c:pt idx="169">
                  <c:v>71.857142857142861</c:v>
                </c:pt>
                <c:pt idx="170">
                  <c:v>19.571428571428573</c:v>
                </c:pt>
                <c:pt idx="171">
                  <c:v>44.5</c:v>
                </c:pt>
                <c:pt idx="172">
                  <c:v>18.285714285714285</c:v>
                </c:pt>
                <c:pt idx="173">
                  <c:v>32.142857142857146</c:v>
                </c:pt>
                <c:pt idx="174">
                  <c:v>17.428571428571427</c:v>
                </c:pt>
                <c:pt idx="175">
                  <c:v>37.285714285714285</c:v>
                </c:pt>
                <c:pt idx="176">
                  <c:v>21.285714285714285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614824"/>
        <c:axId val="286340176"/>
      </c:scatterChart>
      <c:valAx>
        <c:axId val="273614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40176"/>
        <c:crosses val="autoZero"/>
        <c:crossBetween val="midCat"/>
      </c:valAx>
      <c:valAx>
        <c:axId val="28634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14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0144573632061E-2"/>
          <c:y val="4.2481818862787374E-2"/>
          <c:w val="0.89955459579854691"/>
          <c:h val="0.81848906852000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Mondra!$A$2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Mondra!$B$1:$F$1</c:f>
              <c:strCache>
                <c:ptCount val="5"/>
                <c:pt idx="0">
                  <c:v>Wave 1 1981-1984</c:v>
                </c:pt>
                <c:pt idx="1">
                  <c:v>Wave 2 1990-1994</c:v>
                </c:pt>
                <c:pt idx="2">
                  <c:v>Wave 4 1999-2004</c:v>
                </c:pt>
                <c:pt idx="3">
                  <c:v>Wave 5 2005-2009</c:v>
                </c:pt>
                <c:pt idx="4">
                  <c:v>Average</c:v>
                </c:pt>
              </c:strCache>
            </c:strRef>
          </c:cat>
          <c:val>
            <c:numRef>
              <c:f>Mondra!$B$2:$F$2</c:f>
              <c:numCache>
                <c:formatCode>General</c:formatCode>
                <c:ptCount val="5"/>
                <c:pt idx="0">
                  <c:v>51.3</c:v>
                </c:pt>
                <c:pt idx="1">
                  <c:v>57.7</c:v>
                </c:pt>
                <c:pt idx="2">
                  <c:v>66.5</c:v>
                </c:pt>
                <c:pt idx="4" formatCode="0.0">
                  <c:v>58.5</c:v>
                </c:pt>
              </c:numCache>
            </c:numRef>
          </c:val>
        </c:ser>
        <c:ser>
          <c:idx val="1"/>
          <c:order val="1"/>
          <c:tx>
            <c:strRef>
              <c:f>Mondra!$A$3</c:f>
              <c:strCache>
                <c:ptCount val="1"/>
                <c:pt idx="0">
                  <c:v>Iceland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Mondra!$B$1:$F$1</c:f>
              <c:strCache>
                <c:ptCount val="5"/>
                <c:pt idx="0">
                  <c:v>Wave 1 1981-1984</c:v>
                </c:pt>
                <c:pt idx="1">
                  <c:v>Wave 2 1990-1994</c:v>
                </c:pt>
                <c:pt idx="2">
                  <c:v>Wave 4 1999-2004</c:v>
                </c:pt>
                <c:pt idx="3">
                  <c:v>Wave 5 2005-2009</c:v>
                </c:pt>
                <c:pt idx="4">
                  <c:v>Average</c:v>
                </c:pt>
              </c:strCache>
            </c:strRef>
          </c:cat>
          <c:val>
            <c:numRef>
              <c:f>Mondra!$B$3:$F$3</c:f>
              <c:numCache>
                <c:formatCode>General</c:formatCode>
                <c:ptCount val="5"/>
                <c:pt idx="0">
                  <c:v>41.3</c:v>
                </c:pt>
                <c:pt idx="1">
                  <c:v>43.6</c:v>
                </c:pt>
                <c:pt idx="2">
                  <c:v>41.1</c:v>
                </c:pt>
                <c:pt idx="4" formatCode="0.0">
                  <c:v>42</c:v>
                </c:pt>
              </c:numCache>
            </c:numRef>
          </c:val>
        </c:ser>
        <c:ser>
          <c:idx val="2"/>
          <c:order val="2"/>
          <c:tx>
            <c:strRef>
              <c:f>Mondra!$A$4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Mondra!$B$1:$F$1</c:f>
              <c:strCache>
                <c:ptCount val="5"/>
                <c:pt idx="0">
                  <c:v>Wave 1 1981-1984</c:v>
                </c:pt>
                <c:pt idx="1">
                  <c:v>Wave 2 1990-1994</c:v>
                </c:pt>
                <c:pt idx="2">
                  <c:v>Wave 4 1999-2004</c:v>
                </c:pt>
                <c:pt idx="3">
                  <c:v>Wave 5 2005-2009</c:v>
                </c:pt>
                <c:pt idx="4">
                  <c:v>Average</c:v>
                </c:pt>
              </c:strCache>
            </c:strRef>
          </c:cat>
          <c:val>
            <c:numRef>
              <c:f>Mondra!$B$4:$F$4</c:f>
              <c:numCache>
                <c:formatCode>General</c:formatCode>
                <c:ptCount val="5"/>
                <c:pt idx="0">
                  <c:v>25.4</c:v>
                </c:pt>
                <c:pt idx="1">
                  <c:v>34.200000000000003</c:v>
                </c:pt>
                <c:pt idx="2">
                  <c:v>32.6</c:v>
                </c:pt>
                <c:pt idx="3">
                  <c:v>27.5</c:v>
                </c:pt>
                <c:pt idx="4" formatCode="0.0">
                  <c:v>29.925000000000001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338216"/>
        <c:axId val="286339000"/>
      </c:barChart>
      <c:catAx>
        <c:axId val="28633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9000"/>
        <c:crosses val="autoZero"/>
        <c:auto val="1"/>
        <c:lblAlgn val="ctr"/>
        <c:lblOffset val="100"/>
        <c:noMultiLvlLbl val="0"/>
      </c:catAx>
      <c:valAx>
        <c:axId val="28633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3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851879885695166"/>
          <c:y val="4.5518522016572818E-2"/>
          <c:w val="0.24491996276697739"/>
          <c:h val="0.34439969950507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8027237291024E-2"/>
          <c:y val="4.2481818862787374E-2"/>
          <c:w val="0.88514944856331668"/>
          <c:h val="0.79885023780134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Sheet3!$B$1:$E$2</c:f>
              <c:multiLvlStrCache>
                <c:ptCount val="4"/>
                <c:lvl>
                  <c:pt idx="0">
                    <c:v>2000</c:v>
                  </c:pt>
                  <c:pt idx="1">
                    <c:v>2018</c:v>
                  </c:pt>
                  <c:pt idx="2">
                    <c:v>2000</c:v>
                  </c:pt>
                  <c:pt idx="3">
                    <c:v>2018</c:v>
                  </c:pt>
                </c:lvl>
                <c:lvl>
                  <c:pt idx="0">
                    <c:v>Trust in Parliament</c:v>
                  </c:pt>
                  <c:pt idx="2">
                    <c:v>Trust in Legal System</c:v>
                  </c:pt>
                </c:lvl>
              </c:multiLvlStrCache>
            </c:multiLvlStrRef>
          </c:cat>
          <c:val>
            <c:numRef>
              <c:f>Sheet3!$B$3:$E$3</c:f>
              <c:numCache>
                <c:formatCode>General</c:formatCode>
                <c:ptCount val="4"/>
                <c:pt idx="0">
                  <c:v>58</c:v>
                </c:pt>
                <c:pt idx="1">
                  <c:v>61</c:v>
                </c:pt>
                <c:pt idx="2">
                  <c:v>78</c:v>
                </c:pt>
                <c:pt idx="3">
                  <c:v>88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Iceland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Sheet3!$B$1:$E$2</c:f>
              <c:multiLvlStrCache>
                <c:ptCount val="4"/>
                <c:lvl>
                  <c:pt idx="0">
                    <c:v>2000</c:v>
                  </c:pt>
                  <c:pt idx="1">
                    <c:v>2018</c:v>
                  </c:pt>
                  <c:pt idx="2">
                    <c:v>2000</c:v>
                  </c:pt>
                  <c:pt idx="3">
                    <c:v>2018</c:v>
                  </c:pt>
                </c:lvl>
                <c:lvl>
                  <c:pt idx="0">
                    <c:v>Trust in Parliament</c:v>
                  </c:pt>
                  <c:pt idx="2">
                    <c:v>Trust in Legal System</c:v>
                  </c:pt>
                </c:lvl>
              </c:multiLvlStrCache>
            </c:multiLvlStrRef>
          </c:cat>
          <c:val>
            <c:numRef>
              <c:f>Sheet3!$B$4:$E$4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39</c:v>
                </c:pt>
                <c:pt idx="3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Sheet3!$B$1:$E$2</c:f>
              <c:multiLvlStrCache>
                <c:ptCount val="4"/>
                <c:lvl>
                  <c:pt idx="0">
                    <c:v>2000</c:v>
                  </c:pt>
                  <c:pt idx="1">
                    <c:v>2018</c:v>
                  </c:pt>
                  <c:pt idx="2">
                    <c:v>2000</c:v>
                  </c:pt>
                  <c:pt idx="3">
                    <c:v>2018</c:v>
                  </c:pt>
                </c:lvl>
                <c:lvl>
                  <c:pt idx="0">
                    <c:v>Trust in Parliament</c:v>
                  </c:pt>
                  <c:pt idx="2">
                    <c:v>Trust in Legal System</c:v>
                  </c:pt>
                </c:lvl>
              </c:multiLvlStrCache>
            </c:multiLvlStrRef>
          </c:cat>
          <c:val>
            <c:numRef>
              <c:f>Sheet3!$B$5:$E$5</c:f>
              <c:numCache>
                <c:formatCode>General</c:formatCode>
                <c:ptCount val="4"/>
                <c:pt idx="0">
                  <c:v>35</c:v>
                </c:pt>
                <c:pt idx="1">
                  <c:v>27</c:v>
                </c:pt>
                <c:pt idx="2">
                  <c:v>35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267328"/>
        <c:axId val="288271248"/>
      </c:barChart>
      <c:catAx>
        <c:axId val="2882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71248"/>
        <c:crosses val="autoZero"/>
        <c:auto val="1"/>
        <c:lblAlgn val="ctr"/>
        <c:lblOffset val="100"/>
        <c:noMultiLvlLbl val="0"/>
      </c:catAx>
      <c:valAx>
        <c:axId val="28827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29214838435355E-2"/>
          <c:y val="4.9116481951306364E-2"/>
          <c:w val="0.30949292211665869"/>
          <c:h val="0.2339512585939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AB1686-9AFB-420D-A340-26190636CD9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367B19-E283-4CA3-9BFA-730F3A25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9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3E5-E786-486C-B6CC-0A0EF8B213F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rug.nl/research/ggdc/data/total-economy-database-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unctadstat.unctad.org/wds/TableViewer/tableView.aspx?ReportId=120" TargetMode="Externa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763" y="1122363"/>
            <a:ext cx="10117605" cy="2087905"/>
          </a:xfrm>
        </p:spPr>
        <p:txBody>
          <a:bodyPr>
            <a:normAutofit/>
          </a:bodyPr>
          <a:lstStyle/>
          <a:p>
            <a:r>
              <a:rPr lang="en-US" b="1" dirty="0">
                <a:latin typeface="Bernard MT Condensed" panose="02050806060905020404" pitchFamily="18" charset="0"/>
              </a:rPr>
              <a:t>When Iceland´s Banks Collapsed: What Happened?</a:t>
            </a:r>
            <a:endParaRPr lang="en-US" dirty="0">
              <a:latin typeface="Bernard MT Condensed" panose="02050806060905020404" pitchFamily="18" charset="0"/>
              <a:cs typeface="Mongolian Baiti" panose="03000500000000000000" pitchFamily="66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57107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77416" y="4328511"/>
            <a:ext cx="85064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31st </a:t>
            </a: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Villa </a:t>
            </a:r>
            <a:r>
              <a:rPr lang="en-GB" sz="26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Mondragone</a:t>
            </a: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International </a:t>
            </a: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</a:t>
            </a:r>
            <a: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Seminar</a:t>
            </a: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Rome </a:t>
            </a:r>
            <a: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25-27 </a:t>
            </a: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June </a:t>
            </a:r>
            <a:r>
              <a:rPr lang="en-GB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2018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6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is-IS" sz="26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Thorvaldur</a:t>
            </a:r>
            <a:r>
              <a:rPr lang="is-I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Gylfason and Gylfi Zoega</a:t>
            </a:r>
            <a:endParaRPr lang="en-US" sz="2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53" y="35305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Corruption and Resource Rents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98" y="1940634"/>
            <a:ext cx="5157787" cy="4347706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Inverse cross-country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relationship between the average share of natural resource rents in GDP </a:t>
            </a: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during 1970-2017 and corruption during 2012-2018</a:t>
            </a:r>
          </a:p>
          <a:p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Drop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resource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rent share in GDP by 20 </a:t>
            </a: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points goes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along with a 14-point reduction of </a:t>
            </a: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corruption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index</a:t>
            </a:r>
            <a:endParaRPr lang="en-US" sz="3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Perceptions Index 2012-2018 </a:t>
            </a:r>
            <a:b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and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Resource Rents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of GDP) 1970-2017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Authors´ computations based on data from World Bank, </a:t>
            </a:r>
            <a:r>
              <a:rPr lang="en-US" sz="1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Development Indicators, 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Transparency International.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880522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251567">
            <a:off x="8878333" y="2795634"/>
            <a:ext cx="215636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177 countries</a:t>
            </a:r>
          </a:p>
          <a:p>
            <a:pPr algn="ctr"/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Correlation = -0.38</a:t>
            </a:r>
            <a:endParaRPr lang="en-U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608926" y="4006850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Corruption perceptions  index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0682637" y="4356837"/>
            <a:ext cx="178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corruption</a:t>
            </a:r>
            <a:endParaRPr lang="en-US" sz="2000" dirty="0"/>
          </a:p>
        </p:txBody>
      </p:sp>
      <p:sp>
        <p:nvSpPr>
          <p:cNvPr id="15" name="Up Arrow 14"/>
          <p:cNvSpPr/>
          <p:nvPr/>
        </p:nvSpPr>
        <p:spPr>
          <a:xfrm>
            <a:off x="11351853" y="268107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5" y="365125"/>
            <a:ext cx="11170153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Trust in institutions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705" y="1681163"/>
            <a:ext cx="5777495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Most People Can Be Trusted (% of respondents)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71599" cy="82391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 in Institutions (% of respondents)</a:t>
            </a:r>
            <a:endParaRPr lang="en-U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928" y="6202082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World Values Survey (2014).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9616255"/>
              </p:ext>
            </p:extLst>
          </p:nvPr>
        </p:nvGraphicFramePr>
        <p:xfrm>
          <a:off x="874928" y="254148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98232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006" y="6189663"/>
            <a:ext cx="623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Eurobarometer for Denmark and Italy, Gallup (2018) for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Iceland.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Democracy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98" y="1940634"/>
            <a:ext cx="5157787" cy="4347706"/>
          </a:xfrm>
        </p:spPr>
        <p:txBody>
          <a:bodyPr>
            <a:normAutofit/>
          </a:bodyPr>
          <a:lstStyle/>
          <a:p>
            <a:r>
              <a:rPr lang="en-US" sz="39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Polity IV indices</a:t>
            </a:r>
          </a:p>
          <a:p>
            <a:pPr lvl="1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Denmark is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stable condition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Icelandic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has faded in recent years …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… and so has Italy´s since 2003-2008</a:t>
            </a:r>
            <a:endParaRPr lang="en-US" sz="39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823912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 Score 2003-2019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Freedom House.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976439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Shorter lives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98" y="1940634"/>
            <a:ext cx="5157787" cy="4347706"/>
          </a:xfrm>
        </p:spPr>
        <p:txBody>
          <a:bodyPr>
            <a:normAutofit fontScale="70000" lnSpcReduction="20000"/>
          </a:bodyPr>
          <a:lstStyle/>
          <a:p>
            <a:r>
              <a:rPr lang="de-DE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Life expectancy in 2017 was 82 years, </a:t>
            </a:r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down </a:t>
            </a:r>
            <a:r>
              <a:rPr lang="de-DE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from 83 years in </a:t>
            </a:r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2012</a:t>
            </a:r>
          </a:p>
          <a:p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Never </a:t>
            </a:r>
            <a:r>
              <a:rPr lang="de-DE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before has life expectancy in Iceland declined over a five-year </a:t>
            </a:r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period</a:t>
            </a:r>
          </a:p>
          <a:p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 </a:t>
            </a:r>
            <a:r>
              <a:rPr lang="de-DE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remains to be seen if the recent decline </a:t>
            </a:r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can </a:t>
            </a:r>
            <a:r>
              <a:rPr lang="de-DE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traced to economic hardship, or rather the unequal sharing of economic hardship, following the 2008 </a:t>
            </a:r>
            <a:r>
              <a:rPr lang="de-DE" sz="4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crash </a:t>
            </a:r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629551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Life Expectancy at Birth 1960-2017 (years</a:t>
            </a:r>
            <a:r>
              <a:rPr lang="en-US" b="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World Bank, </a:t>
            </a:r>
            <a:r>
              <a:rPr lang="en-US" sz="1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Development Indicators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599786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58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From </a:t>
            </a:r>
            <a:r>
              <a:rPr lang="en-US" dirty="0">
                <a:latin typeface="Bernard MT Condensed" panose="02050806060905020404" pitchFamily="18" charset="0"/>
              </a:rPr>
              <a:t>diversification </a:t>
            </a:r>
            <a:r>
              <a:rPr lang="en-US" dirty="0" smtClean="0">
                <a:latin typeface="Bernard MT Condensed" panose="02050806060905020404" pitchFamily="18" charset="0"/>
              </a:rPr>
              <a:t>to </a:t>
            </a:r>
            <a:r>
              <a:rPr lang="en-US" dirty="0">
                <a:latin typeface="Bernard MT Condensed" panose="02050806060905020404" pitchFamily="18" charset="0"/>
              </a:rPr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Most countries, especially those that rely on a few industries or resources for much of their incomes, seek to diversify their economies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They view diversification as an essential aspect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national risk management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Some may suspect that, by reducing risk,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diversification may also encourage economic efficiency and growth</a:t>
            </a:r>
          </a:p>
          <a:p>
            <a:pPr lvl="2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What do the data say? 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Let‘s take a look at some simple correlations in preparation for more comprehensive econometric work yet to be undertaken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Bernard MT Condensed" panose="02050806060905020404" pitchFamily="18" charset="0"/>
              </a:rPr>
              <a:t>20/50 rule</a:t>
            </a:r>
            <a:endParaRPr lang="en-US" b="1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Clear impression from data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Economic</a:t>
            </a:r>
            <a:endParaRPr lang="en-US" sz="28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63" y="365125"/>
            <a:ext cx="11531965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Social capital: Transparency 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7452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Lack of transparency can undermine democracy and growth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“Publicity is justly commended as a remedy for social and industrial diseases. Sunlight is said to be the best of disinfectants; electric light the most efficient policeman.”</a:t>
            </a:r>
          </a:p>
          <a:p>
            <a:pPr marL="914400" lvl="2" indent="0" algn="r"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Louis Brandeis, US Supreme Court Justice 1916-1939</a:t>
            </a:r>
          </a:p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No independent statistical measure of transparency exists yet</a:t>
            </a:r>
          </a:p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So, given that Corruption Perceptions Index varies inversely with corruption by construction, we define transparency as </a:t>
            </a:r>
          </a:p>
          <a:p>
            <a:pPr marL="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= Corruption Perceptions Index</a:t>
            </a:r>
          </a:p>
          <a:p>
            <a:pPr marL="0" indent="0" algn="r"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Transparency International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7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63" y="365125"/>
            <a:ext cx="11531965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Social capital</a:t>
            </a:r>
            <a:r>
              <a:rPr lang="is-IS" dirty="0" smtClean="0">
                <a:latin typeface="Bernard MT Condensed" panose="02050806060905020404" pitchFamily="18" charset="0"/>
              </a:rPr>
              <a:t>: </a:t>
            </a:r>
            <a:r>
              <a:rPr lang="en-US" dirty="0" smtClean="0">
                <a:latin typeface="Bernard MT Condensed" panose="02050806060905020404" pitchFamily="18" charset="0"/>
              </a:rPr>
              <a:t>Rule of law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7452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Weak rule of law can undermine democracy and growth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“… human rights, the rule of law and democracy are interlinked and mutually reinforcing and … they belong to the universal and indivisible core values and principles of the United Nations”</a:t>
            </a:r>
          </a:p>
          <a:p>
            <a:pPr marL="914400" lvl="2" indent="0" algn="r"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Declaration adopted on 24 September 2012 by UN General Assembly</a:t>
            </a:r>
          </a:p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New statistical measure of rule of law is now available from the World Justice Project, based on expert opinion as well as public opinion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Composite index, reflecting various aspects of the rule of law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Coverage: 2012 to date</a:t>
            </a:r>
          </a:p>
          <a:p>
            <a:pPr marL="0" indent="0" algn="r">
              <a:buNone/>
            </a:pPr>
            <a:endParaRPr lang="en-US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1" y="365125"/>
            <a:ext cx="115059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From rule of law to double diversification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index 2012-2018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and Theil index of export diversification 1962-2010 (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110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index 2012-2018 and polity2 index of democracy 1960-2012 (151 countries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224097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928" y="619030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ule of law index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607855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4842964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Bankruptcy for profit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Before 2008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borrowers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lenders in Iceland engaged in a corrupt scheme that was bound to make the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banks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collapse</a:t>
            </a:r>
          </a:p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We discuss how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recent experience of Iceland fits into and illuminates the emerging picture of corruption and economic performance around the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world</a:t>
            </a:r>
          </a:p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Iceland offers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lessons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“bankruptcy for profit,”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relevant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also to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other larger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countries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where economic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prosperity and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social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peace depend on honesty, integrity, and mutual trust in human interactions, including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banking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Social capital: Trust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44" y="1805889"/>
            <a:ext cx="11189887" cy="4351338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Trust is another important ingredient of social capital</a:t>
            </a:r>
          </a:p>
          <a:p>
            <a:pPr lvl="1"/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Emerging signs of declining trust</a:t>
            </a:r>
          </a:p>
          <a:p>
            <a:pPr lvl="2"/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Robert Putnam´s </a:t>
            </a:r>
            <a:r>
              <a:rPr lang="en-US" sz="2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Bowling Alone </a:t>
            </a:r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(2000)</a:t>
            </a:r>
          </a:p>
          <a:p>
            <a:pPr lvl="1"/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Gallup reports that public confidence has been eroded </a:t>
            </a:r>
          </a:p>
          <a:p>
            <a:pPr lvl="2"/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Trust in US Congress decreased from 42% in 1972 to 12% in 2017</a:t>
            </a:r>
          </a:p>
          <a:p>
            <a:pPr lvl="2"/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Trust in US presidency decreased from 52% in 1975 to 32% in 2017</a:t>
            </a:r>
          </a:p>
          <a:p>
            <a:pPr lvl="2"/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Trust 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OECD </a:t>
            </a:r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banks decreased 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from 55% in 2007 to 46% in 2015 </a:t>
            </a:r>
            <a:endParaRPr lang="en-US" sz="26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World Values Survey has gauged trust in six waves </a:t>
            </a: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1981-2014</a:t>
            </a:r>
          </a:p>
          <a:p>
            <a:pPr lvl="1"/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“Most people can be trusted” vs. “Need to be very careful”</a:t>
            </a:r>
          </a:p>
          <a:p>
            <a:pPr lvl="1"/>
            <a:endParaRPr lang="en-US" sz="30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7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1" y="365125"/>
            <a:ext cx="115059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From trust to double diversification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and Theil index of export diversification 1962-2010 (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100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and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Polity2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index of democracy 1960-2012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(98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970" y="6205888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rust index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895588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970164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92590797"/>
              </p:ext>
            </p:extLst>
          </p:nvPr>
        </p:nvGraphicFramePr>
        <p:xfrm>
          <a:off x="6407378" y="2505076"/>
          <a:ext cx="4948010" cy="349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33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1" y="365125"/>
            <a:ext cx="115059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From trust to equality and per capita income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and Gini index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of inequality 1979-2016 (95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and log per capita GNI 2016 (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102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75504" y="400685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100 minus Gini index 1979-2016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8019" y="6238973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rust index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; in left panel, equality rises upward along vertical axis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367045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 rot="16200000">
            <a:off x="4276659" y="3934492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Log GNI per person 2016 (USD, </a:t>
            </a:r>
            <a:r>
              <a:rPr lang="en-US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ppp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6922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88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Social capital: Inequality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44" y="1825625"/>
            <a:ext cx="11189887" cy="4351338"/>
          </a:xfrm>
        </p:spPr>
        <p:txBody>
          <a:bodyPr>
            <a:no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 can undermine democracy and growth</a:t>
            </a:r>
          </a:p>
          <a:p>
            <a:pPr lvl="1"/>
            <a:r>
              <a:rPr lang="en-US" sz="29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“We can have democracy in this country, or we can have great wealth concentrated in the hands of a few, but we can't have both.”</a:t>
            </a:r>
          </a:p>
          <a:p>
            <a:pPr marL="914400" lvl="2" indent="0" algn="r">
              <a:buNone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Louis Brandeis, US Supreme Court Justice 1916-1939</a:t>
            </a:r>
          </a:p>
          <a:p>
            <a:pPr lvl="2"/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top 1%</a:t>
            </a:r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of households saw its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in total pre-tax income </a:t>
            </a:r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rise from 8% in 1980 to 12% in Europe and 20% in US in 2015 as in Russia</a:t>
            </a:r>
          </a:p>
          <a:p>
            <a:pPr lvl="2"/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top 1%</a:t>
            </a:r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of households saw its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of total net wealth </a:t>
            </a:r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rise from 20% in 1980-1990 to 40% in 2015 as in Russia </a:t>
            </a:r>
          </a:p>
          <a:p>
            <a:pPr marL="1371600" lvl="3" indent="0" algn="r">
              <a:buNone/>
            </a:pPr>
            <a:r>
              <a:rPr lang="en-US" sz="23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World Inequality Database</a:t>
            </a:r>
          </a:p>
          <a:p>
            <a:pPr lvl="1"/>
            <a:r>
              <a:rPr lang="en-US" sz="29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Gini indices are averages taken from World Development Report</a:t>
            </a:r>
          </a:p>
          <a:p>
            <a:pPr lvl="2"/>
            <a:r>
              <a:rPr lang="en-US" sz="2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Coverage: 1979-2016 at most, usually much shorter periods</a:t>
            </a:r>
            <a:endParaRPr lang="en-US" sz="25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0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365125"/>
            <a:ext cx="1184772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ernard MT Condensed" panose="02050806060905020404" pitchFamily="18" charset="0"/>
              </a:rPr>
              <a:t>From equality to double diversification</a:t>
            </a:r>
            <a:endParaRPr lang="en-US" b="1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Theil index of export diversification 1962-2010 (146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polity2 index of democracy 1960-2012 (146 countries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928" y="625608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00 minus Gini index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 equality rises from left to right in both panels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836388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</a:p>
        </p:txBody>
      </p:sp>
      <p:graphicFrame>
        <p:nvGraphicFramePr>
          <p:cNvPr id="12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68104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46188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Social capital: Democracy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22" y="1812468"/>
            <a:ext cx="11189887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can be viewed as important pillar of social capital</a:t>
            </a:r>
          </a:p>
          <a:p>
            <a:pPr lvl="1"/>
            <a:r>
              <a:rPr lang="en-US" sz="29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“We can have democracy in this country, or we can have great wealth concentrated in the hands of a few, but we can't have both.”</a:t>
            </a:r>
          </a:p>
          <a:p>
            <a:pPr marL="914400" lvl="2" indent="0" algn="r">
              <a:buNone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Louis Brandeis, US Supreme Court Justice 1916-1939</a:t>
            </a:r>
          </a:p>
          <a:p>
            <a:pPr lvl="1"/>
            <a:r>
              <a:rPr lang="en-US" sz="29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is related to other aspects of social capital across countries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Equality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Rule of law</a:t>
            </a:r>
          </a:p>
          <a:p>
            <a:pPr lvl="2"/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– i.e., absence of corruption</a:t>
            </a:r>
          </a:p>
          <a:p>
            <a:pPr lvl="2"/>
            <a:r>
              <a:rPr lang="is-IS" sz="26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  <a:endParaRPr lang="en-US" sz="26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has been under stress since 2006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2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9" y="365125"/>
            <a:ext cx="11735897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From equality to democracy and growth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polity2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index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1960-2012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146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), again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357813" cy="82391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log per capita GNI 2016 (161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countries)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8553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765515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4928" y="622319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100 minus Gini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index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so equality rises from left to right in both panels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90785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171413" y="400685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Log GNI per person 2016 (USD, </a:t>
            </a:r>
            <a:r>
              <a:rPr lang="en-US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ppp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Lessons for Europe and United States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45" y="1519614"/>
            <a:ext cx="10985956" cy="516405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diversity shows no signs of weakening</a:t>
            </a:r>
          </a:p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does, however, show clear signs of stress</a:t>
            </a:r>
          </a:p>
          <a:p>
            <a:pPr lvl="2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Since 2008, Freedom House has gradually downgraded US to 86 compared with 99 for Canada </a:t>
            </a:r>
          </a:p>
          <a:p>
            <a:pPr lvl="3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Supreme Court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verdicts in 2008 and 2010 made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gun control difficult and effectively abolished limits on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corporate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contributions to politicians</a:t>
            </a:r>
          </a:p>
          <a:p>
            <a:pPr lvl="3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Burgeoning political science literature now describes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US as an oligarchy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that systematically disrespects the will of the people</a:t>
            </a:r>
          </a:p>
          <a:p>
            <a:pPr lvl="3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Many Europeans and others also worry about recent political developments in Hungary and Poland (“illiberal democracy”)</a:t>
            </a:r>
          </a:p>
          <a:p>
            <a:pPr lvl="2"/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Grim lesson from early 20</a:t>
            </a:r>
            <a:r>
              <a:rPr lang="en-US" sz="2600" baseline="30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</a:t>
            </a:r>
            <a:r>
              <a:rPr lang="en-US" sz="2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century</a:t>
            </a:r>
          </a:p>
          <a:p>
            <a:pPr lvl="3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Increased inequality has undermined democracy before (Snyder, 2018)</a:t>
            </a: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2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58" y="365125"/>
            <a:ext cx="11225604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Conclusion: Reasonable equality, like trust, is good for democracy and growth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99" y="1825625"/>
            <a:ext cx="11022563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Equality and trust go along with several other key determinants of economic growth and with per capita GNI across countries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Equality in distribution of income goes along with</a:t>
            </a:r>
          </a:p>
          <a:p>
            <a:pPr lvl="2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diversification</a:t>
            </a:r>
          </a:p>
          <a:p>
            <a:pPr lvl="2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Rule of law</a:t>
            </a:r>
          </a:p>
          <a:p>
            <a:pPr lvl="2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</a:t>
            </a:r>
          </a:p>
          <a:p>
            <a:pPr lvl="2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</a:p>
          <a:p>
            <a:pPr lvl="2"/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All six are good for growth, as are saving, investment, education, and health care while natural resources can cut both ways</a:t>
            </a:r>
          </a:p>
          <a:p>
            <a:pPr lvl="1"/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Need also to study equality in distribution of wealth and health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21379767">
            <a:off x="10780375" y="5792242"/>
            <a:ext cx="1223412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Fini</a:t>
            </a:r>
            <a:r>
              <a:rPr kumimoji="0" lang="ru-RU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Mongolian Baiti" panose="03000500000000000000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9827172" y="469120"/>
            <a:ext cx="1678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4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Background</a:t>
            </a:r>
            <a:endParaRPr lang="en-US" dirty="0"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26658" cy="48185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From 1900 to 2018, real per capita GDP increased by a factor of 20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2.6% per capita growth per year on average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Sources of growth: Education, fish, energy, trade, tourism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Growth accompanied by weaknesses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</a:t>
            </a: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ardy foreign trade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Limited local competition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High inflation until 1990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Mismanagement of economic rents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Corruption</a:t>
            </a:r>
            <a:endParaRPr lang="en-US" sz="3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Outline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76" y="1825625"/>
            <a:ext cx="10450364" cy="4351338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Introduction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From history to theory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Crash followed by recovery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International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comparisons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Culture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corruption </a:t>
            </a: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Conclusion 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GNI per person and hour worked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98" y="1940634"/>
            <a:ext cx="5157787" cy="434770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revealing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measure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is per capita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income per hour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worked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that takes into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account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work effort behind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national output</a:t>
            </a:r>
          </a:p>
          <a:p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Icelanders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worked 1,500 hours per worker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2017 compared with 1,400 hours in Denmark and 1,700 hours in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Italy</a:t>
            </a:r>
          </a:p>
          <a:p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Long-standing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inefficiency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caused by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, e.g., not enough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competition in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agriculture,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banking, fisheries,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etc.,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has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kept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real wages lower than in Denmark,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encouraging long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hours and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high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labor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force participation</a:t>
            </a:r>
          </a:p>
          <a:p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GNI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 hour worked in 2017 was USD 63 in Iceland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against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USD 72 in Denmark and USD 54 in </a:t>
            </a:r>
            <a:r>
              <a:rPr lang="en-US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Italy (source: </a:t>
            </a:r>
            <a:r>
              <a:rPr lang="en-US" sz="2000" u="sng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Groningen Data </a:t>
            </a:r>
            <a:r>
              <a:rPr lang="en-US" sz="2000" u="sng" dirty="0" smtClean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Base</a:t>
            </a:r>
            <a:r>
              <a:rPr lang="en-US" sz="2000" u="sng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823912"/>
          </a:xfrm>
        </p:spPr>
        <p:txBody>
          <a:bodyPr>
            <a:noAutofit/>
          </a:bodyPr>
          <a:lstStyle/>
          <a:p>
            <a:pPr algn="ctr">
              <a:defRPr sz="105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GNI per capita 1990-2017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current international $, ppp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World Bank, </a:t>
            </a:r>
            <a:r>
              <a:rPr lang="en-US" sz="1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Development </a:t>
            </a:r>
            <a:r>
              <a:rPr lang="en-US" sz="1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Indicators.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259894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2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Tardy foreign trade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816" y="1953791"/>
            <a:ext cx="5157787" cy="434770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Icelandic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economy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had stagnant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ratio of exports to GDP at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one third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from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1870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to 2008</a:t>
            </a: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2008, ISK lost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one third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its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real value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real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terms</a:t>
            </a:r>
          </a:p>
          <a:p>
            <a:pPr lvl="1"/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Tourism became competitive</a:t>
            </a: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After 2008, exports-to-GDP ratio rose from 30% to 55% and then fell to 46% as real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depreciation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after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crash was reversed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823912"/>
          </a:xfrm>
        </p:spPr>
        <p:txBody>
          <a:bodyPr>
            <a:noAutofit/>
          </a:bodyPr>
          <a:lstStyle/>
          <a:p>
            <a:pPr algn="ctr">
              <a:defRPr sz="105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Exports of Goods and Services 1960-2017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of GDP)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World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Bank, </a:t>
            </a:r>
            <a:r>
              <a:rPr lang="en-US" sz="1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World </a:t>
            </a:r>
            <a:r>
              <a:rPr lang="en-US" sz="1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Development Indicators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854067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Limited manufactures exports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98" y="1940634"/>
            <a:ext cx="5157787" cy="434770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Manufactures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account for only 13% of merchandise exports in Iceland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against 69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% in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Denmark</a:t>
            </a:r>
          </a:p>
          <a:p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Iceland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still produces relatively few goods that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others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want to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buy</a:t>
            </a:r>
          </a:p>
          <a:p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Yet,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significant diversification of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exports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has taken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place</a:t>
            </a:r>
          </a:p>
          <a:p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Fisheries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are no longer the dominant export industry because both tourism and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energy-intensive aluminum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ferrosilicon now contribute more than the fishing industry to foreign exchange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earnings 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Manufactures Exports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1962-2017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of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merchandise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exports)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World Bank, </a:t>
            </a:r>
            <a:r>
              <a:rPr lang="en-US" sz="1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Development Indicators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0948117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14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97" y="365125"/>
            <a:ext cx="118307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ernard MT Condensed" panose="02050806060905020404" pitchFamily="18" charset="0"/>
              </a:rPr>
              <a:t>Limited local competition</a:t>
            </a:r>
            <a:endParaRPr lang="en-US" b="1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Finger-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Kreinin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index of export concentration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1995-2017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Herfindahl-Hirchman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index of export diversification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1995-2017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928" y="6157414"/>
            <a:ext cx="10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</a:t>
            </a:r>
            <a:r>
              <a:rPr lang="en-US" sz="1600" u="sng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UNCTAD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</a:p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Rising curves mean less concentration, i.e., more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dispersion, and more diversification.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357345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4796159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651640" y="3969665"/>
            <a:ext cx="22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concentration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>
            <a:off x="257520" y="201587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0503931" y="3973793"/>
            <a:ext cx="214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diversification</a:t>
            </a:r>
            <a:endParaRPr lang="en-US" sz="2000" dirty="0"/>
          </a:p>
        </p:txBody>
      </p:sp>
      <p:sp>
        <p:nvSpPr>
          <p:cNvPr id="19" name="Up Arrow 18"/>
          <p:cNvSpPr/>
          <p:nvPr/>
        </p:nvSpPr>
        <p:spPr>
          <a:xfrm>
            <a:off x="11351853" y="20199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Corruption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98" y="1940634"/>
            <a:ext cx="5157787" cy="43477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indices</a:t>
            </a:r>
          </a:p>
          <a:p>
            <a:pPr lvl="1"/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Denmark is least corrupt of all countries</a:t>
            </a:r>
          </a:p>
          <a:p>
            <a:pPr lvl="1"/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Icelandic corruption has increased since 2005</a:t>
            </a:r>
          </a:p>
          <a:p>
            <a:pPr lvl="1"/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Italy´s has decreased since 2010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67463" y="1590837"/>
            <a:ext cx="5907428" cy="823912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 Perceptions Index 2000-2018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Transparency International.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562335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10682636" y="4140613"/>
            <a:ext cx="178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corruption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>
            <a:off x="11351853" y="247102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36839</TotalTime>
  <Words>1855</Words>
  <Application>Microsoft Office PowerPoint</Application>
  <PresentationFormat>Widescreen</PresentationFormat>
  <Paragraphs>208</Paragraphs>
  <Slides>28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Bernard MT Condensed</vt:lpstr>
      <vt:lpstr>Calibri</vt:lpstr>
      <vt:lpstr>Calibri Light</vt:lpstr>
      <vt:lpstr>Mongolian Baiti</vt:lpstr>
      <vt:lpstr>Office Theme</vt:lpstr>
      <vt:lpstr>When Iceland´s Banks Collapsed: What Happened?</vt:lpstr>
      <vt:lpstr>Bankruptcy for profit</vt:lpstr>
      <vt:lpstr>Background</vt:lpstr>
      <vt:lpstr>Outline</vt:lpstr>
      <vt:lpstr>GNI per person and hour worked</vt:lpstr>
      <vt:lpstr>Tardy foreign trade</vt:lpstr>
      <vt:lpstr>Limited manufactures exports</vt:lpstr>
      <vt:lpstr>Limited local competition</vt:lpstr>
      <vt:lpstr>Corruption</vt:lpstr>
      <vt:lpstr>Corruption and Resource Rents</vt:lpstr>
      <vt:lpstr>Trust in institutions</vt:lpstr>
      <vt:lpstr>Democracy</vt:lpstr>
      <vt:lpstr>Shorter lives</vt:lpstr>
      <vt:lpstr>From diversification to growth</vt:lpstr>
      <vt:lpstr>20/50 rule</vt:lpstr>
      <vt:lpstr>Clear impression from data</vt:lpstr>
      <vt:lpstr>Social capital: Transparency </vt:lpstr>
      <vt:lpstr>Social capital: Rule of law</vt:lpstr>
      <vt:lpstr>From rule of law to double diversification</vt:lpstr>
      <vt:lpstr>Social capital: Trust</vt:lpstr>
      <vt:lpstr>From trust to double diversification</vt:lpstr>
      <vt:lpstr>From trust to equality and per capita income</vt:lpstr>
      <vt:lpstr>Social capital: Inequality</vt:lpstr>
      <vt:lpstr>From equality to double diversification</vt:lpstr>
      <vt:lpstr>Social capital: Democracy</vt:lpstr>
      <vt:lpstr>From equality to democracy and growth</vt:lpstr>
      <vt:lpstr>Lessons for Europe and United States</vt:lpstr>
      <vt:lpstr>Conclusion: Reasonable equality, like trust, is good for democracy and growth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Myndir af hagvexti</dc:title>
  <dc:creator>gylfason</dc:creator>
  <cp:lastModifiedBy>gylfason</cp:lastModifiedBy>
  <cp:revision>419</cp:revision>
  <cp:lastPrinted>2018-06-02T12:44:13Z</cp:lastPrinted>
  <dcterms:created xsi:type="dcterms:W3CDTF">2016-02-10T16:12:34Z</dcterms:created>
  <dcterms:modified xsi:type="dcterms:W3CDTF">2019-06-12T11:38:35Z</dcterms:modified>
</cp:coreProperties>
</file>