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3" r:id="rId2"/>
    <p:sldId id="302" r:id="rId3"/>
    <p:sldId id="307" r:id="rId4"/>
    <p:sldId id="346" r:id="rId5"/>
    <p:sldId id="348" r:id="rId6"/>
    <p:sldId id="373" r:id="rId7"/>
    <p:sldId id="319" r:id="rId8"/>
    <p:sldId id="290" r:id="rId9"/>
    <p:sldId id="352" r:id="rId10"/>
    <p:sldId id="361" r:id="rId11"/>
    <p:sldId id="354" r:id="rId12"/>
    <p:sldId id="291" r:id="rId13"/>
    <p:sldId id="355" r:id="rId14"/>
    <p:sldId id="292" r:id="rId15"/>
    <p:sldId id="356" r:id="rId16"/>
    <p:sldId id="377" r:id="rId17"/>
    <p:sldId id="378" r:id="rId18"/>
    <p:sldId id="376" r:id="rId19"/>
    <p:sldId id="371" r:id="rId20"/>
    <p:sldId id="349" r:id="rId21"/>
    <p:sldId id="332" r:id="rId22"/>
    <p:sldId id="293" r:id="rId23"/>
    <p:sldId id="271" r:id="rId24"/>
    <p:sldId id="360" r:id="rId25"/>
    <p:sldId id="347" r:id="rId26"/>
    <p:sldId id="694" r:id="rId27"/>
    <p:sldId id="695" r:id="rId28"/>
    <p:sldId id="342" r:id="rId29"/>
    <p:sldId id="333" r:id="rId30"/>
    <p:sldId id="372" r:id="rId31"/>
    <p:sldId id="312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371EF-1EF3-490B-B4AE-72A6CB9B9943}" v="488" dt="2019-09-24T18:39:02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926" autoAdjust="0"/>
  </p:normalViewPr>
  <p:slideViewPr>
    <p:cSldViewPr snapToGrid="0">
      <p:cViewPr varScale="1">
        <p:scale>
          <a:sx n="68" d="100"/>
          <a:sy n="68" d="100"/>
        </p:scale>
        <p:origin x="120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-2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orvaldur Gylfason" userId="d2d5e679-93b2-45aa-8dcd-f9f23119a28e" providerId="ADAL" clId="{925DF1E8-922D-4167-AAA5-4A7818907698}"/>
    <pc:docChg chg="undo custSel delSld modSld">
      <pc:chgData name="Þorvaldur Gylfason" userId="d2d5e679-93b2-45aa-8dcd-f9f23119a28e" providerId="ADAL" clId="{925DF1E8-922D-4167-AAA5-4A7818907698}" dt="2019-09-12T12:38:25.627" v="168" actId="20577"/>
      <pc:docMkLst>
        <pc:docMk/>
      </pc:docMkLst>
      <pc:sldChg chg="modTransition">
        <pc:chgData name="Þorvaldur Gylfason" userId="d2d5e679-93b2-45aa-8dcd-f9f23119a28e" providerId="ADAL" clId="{925DF1E8-922D-4167-AAA5-4A7818907698}" dt="2019-09-12T12:29:55.987" v="119"/>
        <pc:sldMkLst>
          <pc:docMk/>
          <pc:sldMk cId="3266091766" sldId="271"/>
        </pc:sldMkLst>
      </pc:sldChg>
      <pc:sldChg chg="modSp">
        <pc:chgData name="Þorvaldur Gylfason" userId="d2d5e679-93b2-45aa-8dcd-f9f23119a28e" providerId="ADAL" clId="{925DF1E8-922D-4167-AAA5-4A7818907698}" dt="2019-09-12T12:21:08.969" v="55" actId="20577"/>
        <pc:sldMkLst>
          <pc:docMk/>
          <pc:sldMk cId="3243929018" sldId="302"/>
        </pc:sldMkLst>
        <pc:spChg chg="mod">
          <ac:chgData name="Þorvaldur Gylfason" userId="d2d5e679-93b2-45aa-8dcd-f9f23119a28e" providerId="ADAL" clId="{925DF1E8-922D-4167-AAA5-4A7818907698}" dt="2019-09-12T12:21:08.969" v="55" actId="20577"/>
          <ac:spMkLst>
            <pc:docMk/>
            <pc:sldMk cId="3243929018" sldId="302"/>
            <ac:spMk id="3" creationId="{00000000-0000-0000-0000-000000000000}"/>
          </ac:spMkLst>
        </pc:spChg>
      </pc:sldChg>
      <pc:sldChg chg="modSp modAnim">
        <pc:chgData name="Þorvaldur Gylfason" userId="d2d5e679-93b2-45aa-8dcd-f9f23119a28e" providerId="ADAL" clId="{925DF1E8-922D-4167-AAA5-4A7818907698}" dt="2019-09-12T12:23:12.683" v="111" actId="20577"/>
        <pc:sldMkLst>
          <pc:docMk/>
          <pc:sldMk cId="3789193127" sldId="307"/>
        </pc:sldMkLst>
        <pc:spChg chg="mod">
          <ac:chgData name="Þorvaldur Gylfason" userId="d2d5e679-93b2-45aa-8dcd-f9f23119a28e" providerId="ADAL" clId="{925DF1E8-922D-4167-AAA5-4A7818907698}" dt="2019-09-12T12:23:12.683" v="111" actId="20577"/>
          <ac:spMkLst>
            <pc:docMk/>
            <pc:sldMk cId="3789193127" sldId="307"/>
            <ac:spMk id="3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7:05.222" v="50" actId="20577"/>
        <pc:sldMkLst>
          <pc:docMk/>
          <pc:sldMk cId="4270476701" sldId="312"/>
        </pc:sldMkLst>
        <pc:spChg chg="mod">
          <ac:chgData name="Þorvaldur Gylfason" userId="d2d5e679-93b2-45aa-8dcd-f9f23119a28e" providerId="ADAL" clId="{925DF1E8-922D-4167-AAA5-4A7818907698}" dt="2019-09-12T12:17:05.222" v="50" actId="20577"/>
          <ac:spMkLst>
            <pc:docMk/>
            <pc:sldMk cId="4270476701" sldId="312"/>
            <ac:spMk id="5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4:50.659" v="43" actId="20577"/>
        <pc:sldMkLst>
          <pc:docMk/>
          <pc:sldMk cId="2463845429" sldId="319"/>
        </pc:sldMkLst>
        <pc:spChg chg="mod">
          <ac:chgData name="Þorvaldur Gylfason" userId="d2d5e679-93b2-45aa-8dcd-f9f23119a28e" providerId="ADAL" clId="{925DF1E8-922D-4167-AAA5-4A7818907698}" dt="2019-09-12T12:14:50.659" v="43" actId="20577"/>
          <ac:spMkLst>
            <pc:docMk/>
            <pc:sldMk cId="2463845429" sldId="319"/>
            <ac:spMk id="4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0:27:30.137" v="25" actId="6549"/>
        <pc:sldMkLst>
          <pc:docMk/>
          <pc:sldMk cId="878580939" sldId="323"/>
        </pc:sldMkLst>
        <pc:spChg chg="mod">
          <ac:chgData name="Þorvaldur Gylfason" userId="d2d5e679-93b2-45aa-8dcd-f9f23119a28e" providerId="ADAL" clId="{925DF1E8-922D-4167-AAA5-4A7818907698}" dt="2019-09-12T10:27:30.137" v="25" actId="6549"/>
          <ac:spMkLst>
            <pc:docMk/>
            <pc:sldMk cId="878580939" sldId="323"/>
            <ac:spMk id="5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6:45.846" v="49" actId="20577"/>
        <pc:sldMkLst>
          <pc:docMk/>
          <pc:sldMk cId="2739251647" sldId="333"/>
        </pc:sldMkLst>
        <pc:spChg chg="mod">
          <ac:chgData name="Þorvaldur Gylfason" userId="d2d5e679-93b2-45aa-8dcd-f9f23119a28e" providerId="ADAL" clId="{925DF1E8-922D-4167-AAA5-4A7818907698}" dt="2019-09-12T12:16:45.846" v="49" actId="20577"/>
          <ac:spMkLst>
            <pc:docMk/>
            <pc:sldMk cId="2739251647" sldId="333"/>
            <ac:spMk id="4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28:08.217" v="118" actId="20577"/>
        <pc:sldMkLst>
          <pc:docMk/>
          <pc:sldMk cId="3665900547" sldId="349"/>
        </pc:sldMkLst>
        <pc:spChg chg="mod">
          <ac:chgData name="Þorvaldur Gylfason" userId="d2d5e679-93b2-45aa-8dcd-f9f23119a28e" providerId="ADAL" clId="{925DF1E8-922D-4167-AAA5-4A7818907698}" dt="2019-09-12T12:28:08.217" v="118" actId="20577"/>
          <ac:spMkLst>
            <pc:docMk/>
            <pc:sldMk cId="3665900547" sldId="349"/>
            <ac:spMk id="3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5:06.942" v="44" actId="20577"/>
        <pc:sldMkLst>
          <pc:docMk/>
          <pc:sldMk cId="2097785975" sldId="354"/>
        </pc:sldMkLst>
        <pc:spChg chg="mod">
          <ac:chgData name="Þorvaldur Gylfason" userId="d2d5e679-93b2-45aa-8dcd-f9f23119a28e" providerId="ADAL" clId="{925DF1E8-922D-4167-AAA5-4A7818907698}" dt="2019-09-12T12:15:06.942" v="44" actId="20577"/>
          <ac:spMkLst>
            <pc:docMk/>
            <pc:sldMk cId="2097785975" sldId="354"/>
            <ac:spMk id="4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5:34.652" v="45" actId="20577"/>
        <pc:sldMkLst>
          <pc:docMk/>
          <pc:sldMk cId="214412405" sldId="355"/>
        </pc:sldMkLst>
        <pc:spChg chg="mod">
          <ac:chgData name="Þorvaldur Gylfason" userId="d2d5e679-93b2-45aa-8dcd-f9f23119a28e" providerId="ADAL" clId="{925DF1E8-922D-4167-AAA5-4A7818907698}" dt="2019-09-12T12:15:34.652" v="45" actId="20577"/>
          <ac:spMkLst>
            <pc:docMk/>
            <pc:sldMk cId="214412405" sldId="355"/>
            <ac:spMk id="4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5:55.294" v="46" actId="20577"/>
        <pc:sldMkLst>
          <pc:docMk/>
          <pc:sldMk cId="2523785902" sldId="356"/>
        </pc:sldMkLst>
        <pc:spChg chg="mod">
          <ac:chgData name="Þorvaldur Gylfason" userId="d2d5e679-93b2-45aa-8dcd-f9f23119a28e" providerId="ADAL" clId="{925DF1E8-922D-4167-AAA5-4A7818907698}" dt="2019-09-12T12:15:55.294" v="46" actId="20577"/>
          <ac:spMkLst>
            <pc:docMk/>
            <pc:sldMk cId="2523785902" sldId="356"/>
            <ac:spMk id="5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16:31.091" v="48" actId="20577"/>
        <pc:sldMkLst>
          <pc:docMk/>
          <pc:sldMk cId="3259245864" sldId="360"/>
        </pc:sldMkLst>
        <pc:spChg chg="mod">
          <ac:chgData name="Þorvaldur Gylfason" userId="d2d5e679-93b2-45aa-8dcd-f9f23119a28e" providerId="ADAL" clId="{925DF1E8-922D-4167-AAA5-4A7818907698}" dt="2019-09-12T12:16:31.091" v="48" actId="20577"/>
          <ac:spMkLst>
            <pc:docMk/>
            <pc:sldMk cId="3259245864" sldId="360"/>
            <ac:spMk id="5" creationId="{00000000-0000-0000-0000-000000000000}"/>
          </ac:spMkLst>
        </pc:spChg>
      </pc:sldChg>
      <pc:sldChg chg="modSp">
        <pc:chgData name="Þorvaldur Gylfason" userId="d2d5e679-93b2-45aa-8dcd-f9f23119a28e" providerId="ADAL" clId="{925DF1E8-922D-4167-AAA5-4A7818907698}" dt="2019-09-12T12:38:25.627" v="168" actId="20577"/>
        <pc:sldMkLst>
          <pc:docMk/>
          <pc:sldMk cId="1332490969" sldId="361"/>
        </pc:sldMkLst>
        <pc:spChg chg="mod">
          <ac:chgData name="Þorvaldur Gylfason" userId="d2d5e679-93b2-45aa-8dcd-f9f23119a28e" providerId="ADAL" clId="{925DF1E8-922D-4167-AAA5-4A7818907698}" dt="2019-09-12T12:38:25.627" v="168" actId="20577"/>
          <ac:spMkLst>
            <pc:docMk/>
            <pc:sldMk cId="1332490969" sldId="361"/>
            <ac:spMk id="3" creationId="{00000000-0000-0000-0000-000000000000}"/>
          </ac:spMkLst>
        </pc:spChg>
      </pc:sldChg>
      <pc:sldChg chg="addSp delSp">
        <pc:chgData name="Þorvaldur Gylfason" userId="d2d5e679-93b2-45aa-8dcd-f9f23119a28e" providerId="ADAL" clId="{925DF1E8-922D-4167-AAA5-4A7818907698}" dt="2019-09-12T12:25:36.265" v="112"/>
        <pc:sldMkLst>
          <pc:docMk/>
          <pc:sldMk cId="378148386" sldId="373"/>
        </pc:sldMkLst>
        <pc:spChg chg="add del">
          <ac:chgData name="Þorvaldur Gylfason" userId="d2d5e679-93b2-45aa-8dcd-f9f23119a28e" providerId="ADAL" clId="{925DF1E8-922D-4167-AAA5-4A7818907698}" dt="2019-09-12T12:14:44.689" v="42"/>
          <ac:spMkLst>
            <pc:docMk/>
            <pc:sldMk cId="378148386" sldId="373"/>
            <ac:spMk id="9" creationId="{E72F8D89-5A48-4640-833D-3B29466C5F01}"/>
          </ac:spMkLst>
        </pc:spChg>
        <pc:spChg chg="add">
          <ac:chgData name="Þorvaldur Gylfason" userId="d2d5e679-93b2-45aa-8dcd-f9f23119a28e" providerId="ADAL" clId="{925DF1E8-922D-4167-AAA5-4A7818907698}" dt="2019-09-12T12:25:36.265" v="112"/>
          <ac:spMkLst>
            <pc:docMk/>
            <pc:sldMk cId="378148386" sldId="373"/>
            <ac:spMk id="11" creationId="{2C1F8F17-4BDE-444F-BE1F-CFEAA837BAE4}"/>
          </ac:spMkLst>
        </pc:spChg>
      </pc:sldChg>
      <pc:sldChg chg="modSp">
        <pc:chgData name="Þorvaldur Gylfason" userId="d2d5e679-93b2-45aa-8dcd-f9f23119a28e" providerId="ADAL" clId="{925DF1E8-922D-4167-AAA5-4A7818907698}" dt="2019-09-12T12:16:12.776" v="47" actId="20577"/>
        <pc:sldMkLst>
          <pc:docMk/>
          <pc:sldMk cId="2468068905" sldId="376"/>
        </pc:sldMkLst>
        <pc:spChg chg="mod">
          <ac:chgData name="Þorvaldur Gylfason" userId="d2d5e679-93b2-45aa-8dcd-f9f23119a28e" providerId="ADAL" clId="{925DF1E8-922D-4167-AAA5-4A7818907698}" dt="2019-09-12T12:16:12.776" v="47" actId="20577"/>
          <ac:spMkLst>
            <pc:docMk/>
            <pc:sldMk cId="2468068905" sldId="376"/>
            <ac:spMk id="5" creationId="{00000000-0000-0000-0000-000000000000}"/>
          </ac:spMkLst>
        </pc:spChg>
      </pc:sldChg>
      <pc:sldChg chg="del">
        <pc:chgData name="Þorvaldur Gylfason" userId="d2d5e679-93b2-45aa-8dcd-f9f23119a28e" providerId="ADAL" clId="{925DF1E8-922D-4167-AAA5-4A7818907698}" dt="2019-09-12T10:26:56.560" v="0" actId="2696"/>
        <pc:sldMkLst>
          <pc:docMk/>
          <pc:sldMk cId="1902789867" sldId="379"/>
        </pc:sldMkLst>
      </pc:sldChg>
      <pc:sldChg chg="del">
        <pc:chgData name="Þorvaldur Gylfason" userId="d2d5e679-93b2-45aa-8dcd-f9f23119a28e" providerId="ADAL" clId="{925DF1E8-922D-4167-AAA5-4A7818907698}" dt="2019-09-12T10:26:56.601" v="2" actId="2696"/>
        <pc:sldMkLst>
          <pc:docMk/>
          <pc:sldMk cId="3681699819" sldId="381"/>
        </pc:sldMkLst>
      </pc:sldChg>
      <pc:sldChg chg="del">
        <pc:chgData name="Þorvaldur Gylfason" userId="d2d5e679-93b2-45aa-8dcd-f9f23119a28e" providerId="ADAL" clId="{925DF1E8-922D-4167-AAA5-4A7818907698}" dt="2019-09-12T10:26:56.589" v="1" actId="2696"/>
        <pc:sldMkLst>
          <pc:docMk/>
          <pc:sldMk cId="3526230147" sldId="382"/>
        </pc:sldMkLst>
      </pc:sldChg>
      <pc:sldChg chg="del">
        <pc:chgData name="Þorvaldur Gylfason" userId="d2d5e679-93b2-45aa-8dcd-f9f23119a28e" providerId="ADAL" clId="{925DF1E8-922D-4167-AAA5-4A7818907698}" dt="2019-09-12T10:26:56.621" v="3" actId="2696"/>
        <pc:sldMkLst>
          <pc:docMk/>
          <pc:sldMk cId="3034302958" sldId="383"/>
        </pc:sldMkLst>
      </pc:sldChg>
      <pc:sldChg chg="addSp delSp modSp addAnim delAnim">
        <pc:chgData name="Þorvaldur Gylfason" userId="d2d5e679-93b2-45aa-8dcd-f9f23119a28e" providerId="ADAL" clId="{925DF1E8-922D-4167-AAA5-4A7818907698}" dt="2019-09-12T12:34:41.739" v="166" actId="1076"/>
        <pc:sldMkLst>
          <pc:docMk/>
          <pc:sldMk cId="2989107227" sldId="694"/>
        </pc:sldMkLst>
        <pc:spChg chg="del">
          <ac:chgData name="Þorvaldur Gylfason" userId="d2d5e679-93b2-45aa-8dcd-f9f23119a28e" providerId="ADAL" clId="{925DF1E8-922D-4167-AAA5-4A7818907698}" dt="2019-09-12T12:34:16.836" v="158" actId="478"/>
          <ac:spMkLst>
            <pc:docMk/>
            <pc:sldMk cId="2989107227" sldId="694"/>
            <ac:spMk id="4" creationId="{D6041816-4BD3-4B74-B022-774D8008A352}"/>
          </ac:spMkLst>
        </pc:spChg>
        <pc:spChg chg="mod">
          <ac:chgData name="Þorvaldur Gylfason" userId="d2d5e679-93b2-45aa-8dcd-f9f23119a28e" providerId="ADAL" clId="{925DF1E8-922D-4167-AAA5-4A7818907698}" dt="2019-09-12T12:33:23.569" v="129" actId="20577"/>
          <ac:spMkLst>
            <pc:docMk/>
            <pc:sldMk cId="2989107227" sldId="694"/>
            <ac:spMk id="10" creationId="{316F50C4-A00A-4E8A-A2EE-74932A7D81F1}"/>
          </ac:spMkLst>
        </pc:spChg>
        <pc:spChg chg="add del mod">
          <ac:chgData name="Þorvaldur Gylfason" userId="d2d5e679-93b2-45aa-8dcd-f9f23119a28e" providerId="ADAL" clId="{925DF1E8-922D-4167-AAA5-4A7818907698}" dt="2019-09-12T12:34:33.117" v="164" actId="1076"/>
          <ac:spMkLst>
            <pc:docMk/>
            <pc:sldMk cId="2989107227" sldId="694"/>
            <ac:spMk id="12" creationId="{1CC31D3F-07F1-4E55-A1B2-ED049A0C1B13}"/>
          </ac:spMkLst>
        </pc:spChg>
        <pc:spChg chg="mod">
          <ac:chgData name="Þorvaldur Gylfason" userId="d2d5e679-93b2-45aa-8dcd-f9f23119a28e" providerId="ADAL" clId="{925DF1E8-922D-4167-AAA5-4A7818907698}" dt="2019-09-12T12:34:35.719" v="165" actId="1076"/>
          <ac:spMkLst>
            <pc:docMk/>
            <pc:sldMk cId="2989107227" sldId="694"/>
            <ac:spMk id="19" creationId="{FA25DD91-7E15-465E-A809-7FC0E911B404}"/>
          </ac:spMkLst>
        </pc:spChg>
        <pc:spChg chg="mod">
          <ac:chgData name="Þorvaldur Gylfason" userId="d2d5e679-93b2-45aa-8dcd-f9f23119a28e" providerId="ADAL" clId="{925DF1E8-922D-4167-AAA5-4A7818907698}" dt="2019-09-12T12:34:41.739" v="166" actId="1076"/>
          <ac:spMkLst>
            <pc:docMk/>
            <pc:sldMk cId="2989107227" sldId="694"/>
            <ac:spMk id="20" creationId="{BE69A475-445B-41D4-9673-832F7531AA37}"/>
          </ac:spMkLst>
        </pc:spChg>
      </pc:sldChg>
    </pc:docChg>
  </pc:docChgLst>
  <pc:docChgLst>
    <pc:chgData name="Þorvaldur Gylfason" userId="d2d5e679-93b2-45aa-8dcd-f9f23119a28e" providerId="ADAL" clId="{DA1371EF-1EF3-490B-B4AE-72A6CB9B9943}"/>
    <pc:docChg chg="undo custSel addSld delSld modSld">
      <pc:chgData name="Þorvaldur Gylfason" userId="d2d5e679-93b2-45aa-8dcd-f9f23119a28e" providerId="ADAL" clId="{DA1371EF-1EF3-490B-B4AE-72A6CB9B9943}" dt="2019-09-24T18:39:02.510" v="1019"/>
      <pc:docMkLst>
        <pc:docMk/>
      </pc:docMkLst>
      <pc:sldChg chg="modSp">
        <pc:chgData name="Þorvaldur Gylfason" userId="d2d5e679-93b2-45aa-8dcd-f9f23119a28e" providerId="ADAL" clId="{DA1371EF-1EF3-490B-B4AE-72A6CB9B9943}" dt="2019-09-24T16:12:48.424" v="132" actId="113"/>
        <pc:sldMkLst>
          <pc:docMk/>
          <pc:sldMk cId="531954672" sldId="293"/>
        </pc:sldMkLst>
        <pc:spChg chg="mod">
          <ac:chgData name="Þorvaldur Gylfason" userId="d2d5e679-93b2-45aa-8dcd-f9f23119a28e" providerId="ADAL" clId="{DA1371EF-1EF3-490B-B4AE-72A6CB9B9943}" dt="2019-09-24T16:12:48.424" v="132" actId="113"/>
          <ac:spMkLst>
            <pc:docMk/>
            <pc:sldMk cId="531954672" sldId="293"/>
            <ac:spMk id="2" creationId="{00000000-0000-0000-0000-000000000000}"/>
          </ac:spMkLst>
        </pc:spChg>
      </pc:sldChg>
      <pc:sldChg chg="modSp modAnim">
        <pc:chgData name="Þorvaldur Gylfason" userId="d2d5e679-93b2-45aa-8dcd-f9f23119a28e" providerId="ADAL" clId="{DA1371EF-1EF3-490B-B4AE-72A6CB9B9943}" dt="2019-09-24T18:17:43.020" v="841" actId="20577"/>
        <pc:sldMkLst>
          <pc:docMk/>
          <pc:sldMk cId="3243929018" sldId="302"/>
        </pc:sldMkLst>
        <pc:spChg chg="mod">
          <ac:chgData name="Þorvaldur Gylfason" userId="d2d5e679-93b2-45aa-8dcd-f9f23119a28e" providerId="ADAL" clId="{DA1371EF-1EF3-490B-B4AE-72A6CB9B9943}" dt="2019-09-24T18:17:43.020" v="841" actId="20577"/>
          <ac:spMkLst>
            <pc:docMk/>
            <pc:sldMk cId="3243929018" sldId="302"/>
            <ac:spMk id="3" creationId="{00000000-0000-0000-0000-000000000000}"/>
          </ac:spMkLst>
        </pc:spChg>
      </pc:sldChg>
      <pc:sldChg chg="modSp">
        <pc:chgData name="Þorvaldur Gylfason" userId="d2d5e679-93b2-45aa-8dcd-f9f23119a28e" providerId="ADAL" clId="{DA1371EF-1EF3-490B-B4AE-72A6CB9B9943}" dt="2019-09-24T18:20:36.928" v="871" actId="1035"/>
        <pc:sldMkLst>
          <pc:docMk/>
          <pc:sldMk cId="3789193127" sldId="307"/>
        </pc:sldMkLst>
        <pc:spChg chg="mod">
          <ac:chgData name="Þorvaldur Gylfason" userId="d2d5e679-93b2-45aa-8dcd-f9f23119a28e" providerId="ADAL" clId="{DA1371EF-1EF3-490B-B4AE-72A6CB9B9943}" dt="2019-09-24T18:18:58.569" v="866" actId="20577"/>
          <ac:spMkLst>
            <pc:docMk/>
            <pc:sldMk cId="3789193127" sldId="307"/>
            <ac:spMk id="3" creationId="{00000000-0000-0000-0000-000000000000}"/>
          </ac:spMkLst>
        </pc:spChg>
        <pc:spChg chg="mod">
          <ac:chgData name="Þorvaldur Gylfason" userId="d2d5e679-93b2-45aa-8dcd-f9f23119a28e" providerId="ADAL" clId="{DA1371EF-1EF3-490B-B4AE-72A6CB9B9943}" dt="2019-09-24T18:20:33.473" v="868" actId="14100"/>
          <ac:spMkLst>
            <pc:docMk/>
            <pc:sldMk cId="3789193127" sldId="307"/>
            <ac:spMk id="4" creationId="{00000000-0000-0000-0000-000000000000}"/>
          </ac:spMkLst>
        </pc:spChg>
        <pc:spChg chg="mod">
          <ac:chgData name="Þorvaldur Gylfason" userId="d2d5e679-93b2-45aa-8dcd-f9f23119a28e" providerId="ADAL" clId="{DA1371EF-1EF3-490B-B4AE-72A6CB9B9943}" dt="2019-09-24T18:20:36.928" v="871" actId="1035"/>
          <ac:spMkLst>
            <pc:docMk/>
            <pc:sldMk cId="3789193127" sldId="307"/>
            <ac:spMk id="5" creationId="{00000000-0000-0000-0000-000000000000}"/>
          </ac:spMkLst>
        </pc:spChg>
      </pc:sldChg>
      <pc:sldChg chg="modSp">
        <pc:chgData name="Þorvaldur Gylfason" userId="d2d5e679-93b2-45aa-8dcd-f9f23119a28e" providerId="ADAL" clId="{DA1371EF-1EF3-490B-B4AE-72A6CB9B9943}" dt="2019-09-24T15:58:32.726" v="119" actId="6549"/>
        <pc:sldMkLst>
          <pc:docMk/>
          <pc:sldMk cId="2463845429" sldId="319"/>
        </pc:sldMkLst>
        <pc:spChg chg="mod">
          <ac:chgData name="Þorvaldur Gylfason" userId="d2d5e679-93b2-45aa-8dcd-f9f23119a28e" providerId="ADAL" clId="{DA1371EF-1EF3-490B-B4AE-72A6CB9B9943}" dt="2019-09-24T15:58:32.726" v="119" actId="6549"/>
          <ac:spMkLst>
            <pc:docMk/>
            <pc:sldMk cId="2463845429" sldId="319"/>
            <ac:spMk id="3" creationId="{00000000-0000-0000-0000-000000000000}"/>
          </ac:spMkLst>
        </pc:spChg>
      </pc:sldChg>
      <pc:sldChg chg="addSp modSp modTransition">
        <pc:chgData name="Þorvaldur Gylfason" userId="d2d5e679-93b2-45aa-8dcd-f9f23119a28e" providerId="ADAL" clId="{DA1371EF-1EF3-490B-B4AE-72A6CB9B9943}" dt="2019-09-24T18:32:00.081" v="982"/>
        <pc:sldMkLst>
          <pc:docMk/>
          <pc:sldMk cId="3222845711" sldId="332"/>
        </pc:sldMkLst>
        <pc:spChg chg="mod">
          <ac:chgData name="Þorvaldur Gylfason" userId="d2d5e679-93b2-45aa-8dcd-f9f23119a28e" providerId="ADAL" clId="{DA1371EF-1EF3-490B-B4AE-72A6CB9B9943}" dt="2019-09-24T16:30:33.884" v="238"/>
          <ac:spMkLst>
            <pc:docMk/>
            <pc:sldMk cId="3222845711" sldId="332"/>
            <ac:spMk id="2" creationId="{00000000-0000-0000-0000-000000000000}"/>
          </ac:spMkLst>
        </pc:spChg>
        <pc:spChg chg="add mod">
          <ac:chgData name="Þorvaldur Gylfason" userId="d2d5e679-93b2-45aa-8dcd-f9f23119a28e" providerId="ADAL" clId="{DA1371EF-1EF3-490B-B4AE-72A6CB9B9943}" dt="2019-09-24T16:32:12.068" v="259" actId="1036"/>
          <ac:spMkLst>
            <pc:docMk/>
            <pc:sldMk cId="3222845711" sldId="332"/>
            <ac:spMk id="3" creationId="{85F64616-87E0-471C-9639-A6186BB023C1}"/>
          </ac:spMkLst>
        </pc:spChg>
        <pc:spChg chg="mod">
          <ac:chgData name="Þorvaldur Gylfason" userId="d2d5e679-93b2-45aa-8dcd-f9f23119a28e" providerId="ADAL" clId="{DA1371EF-1EF3-490B-B4AE-72A6CB9B9943}" dt="2019-09-24T16:33:57.749" v="261" actId="339"/>
          <ac:spMkLst>
            <pc:docMk/>
            <pc:sldMk cId="3222845711" sldId="332"/>
            <ac:spMk id="4" creationId="{00000000-0000-0000-0000-000000000000}"/>
          </ac:spMkLst>
        </pc:spChg>
      </pc:sldChg>
      <pc:sldChg chg="modSp">
        <pc:chgData name="Þorvaldur Gylfason" userId="d2d5e679-93b2-45aa-8dcd-f9f23119a28e" providerId="ADAL" clId="{DA1371EF-1EF3-490B-B4AE-72A6CB9B9943}" dt="2019-09-24T18:13:12.267" v="783" actId="6549"/>
        <pc:sldMkLst>
          <pc:docMk/>
          <pc:sldMk cId="2739251647" sldId="333"/>
        </pc:sldMkLst>
        <pc:spChg chg="mod">
          <ac:chgData name="Þorvaldur Gylfason" userId="d2d5e679-93b2-45aa-8dcd-f9f23119a28e" providerId="ADAL" clId="{DA1371EF-1EF3-490B-B4AE-72A6CB9B9943}" dt="2019-09-24T18:13:12.267" v="783" actId="6549"/>
          <ac:spMkLst>
            <pc:docMk/>
            <pc:sldMk cId="2739251647" sldId="333"/>
            <ac:spMk id="3" creationId="{00000000-0000-0000-0000-000000000000}"/>
          </ac:spMkLst>
        </pc:spChg>
      </pc:sldChg>
      <pc:sldChg chg="modSp modAnim">
        <pc:chgData name="Þorvaldur Gylfason" userId="d2d5e679-93b2-45aa-8dcd-f9f23119a28e" providerId="ADAL" clId="{DA1371EF-1EF3-490B-B4AE-72A6CB9B9943}" dt="2019-09-24T18:22:14.407" v="881"/>
        <pc:sldMkLst>
          <pc:docMk/>
          <pc:sldMk cId="3912073574" sldId="348"/>
        </pc:sldMkLst>
        <pc:spChg chg="mod">
          <ac:chgData name="Þorvaldur Gylfason" userId="d2d5e679-93b2-45aa-8dcd-f9f23119a28e" providerId="ADAL" clId="{DA1371EF-1EF3-490B-B4AE-72A6CB9B9943}" dt="2019-09-24T18:22:14.407" v="881"/>
          <ac:spMkLst>
            <pc:docMk/>
            <pc:sldMk cId="3912073574" sldId="348"/>
            <ac:spMk id="3" creationId="{00000000-0000-0000-0000-000000000000}"/>
          </ac:spMkLst>
        </pc:spChg>
      </pc:sldChg>
      <pc:sldChg chg="modSp">
        <pc:chgData name="Þorvaldur Gylfason" userId="d2d5e679-93b2-45aa-8dcd-f9f23119a28e" providerId="ADAL" clId="{DA1371EF-1EF3-490B-B4AE-72A6CB9B9943}" dt="2019-09-24T16:24:39.992" v="161" actId="20577"/>
        <pc:sldMkLst>
          <pc:docMk/>
          <pc:sldMk cId="3665900547" sldId="349"/>
        </pc:sldMkLst>
        <pc:spChg chg="mod">
          <ac:chgData name="Þorvaldur Gylfason" userId="d2d5e679-93b2-45aa-8dcd-f9f23119a28e" providerId="ADAL" clId="{DA1371EF-1EF3-490B-B4AE-72A6CB9B9943}" dt="2019-09-24T16:24:39.992" v="161" actId="20577"/>
          <ac:spMkLst>
            <pc:docMk/>
            <pc:sldMk cId="3665900547" sldId="349"/>
            <ac:spMk id="3" creationId="{00000000-0000-0000-0000-000000000000}"/>
          </ac:spMkLst>
        </pc:spChg>
      </pc:sldChg>
      <pc:sldChg chg="modSp">
        <pc:chgData name="Þorvaldur Gylfason" userId="d2d5e679-93b2-45aa-8dcd-f9f23119a28e" providerId="ADAL" clId="{DA1371EF-1EF3-490B-B4AE-72A6CB9B9943}" dt="2019-09-24T18:25:39.548" v="966" actId="20577"/>
        <pc:sldMkLst>
          <pc:docMk/>
          <pc:sldMk cId="1558507808" sldId="352"/>
        </pc:sldMkLst>
        <pc:spChg chg="mod">
          <ac:chgData name="Þorvaldur Gylfason" userId="d2d5e679-93b2-45aa-8dcd-f9f23119a28e" providerId="ADAL" clId="{DA1371EF-1EF3-490B-B4AE-72A6CB9B9943}" dt="2019-09-24T18:25:39.548" v="966" actId="20577"/>
          <ac:spMkLst>
            <pc:docMk/>
            <pc:sldMk cId="1558507808" sldId="352"/>
            <ac:spMk id="3" creationId="{00000000-0000-0000-0000-000000000000}"/>
          </ac:spMkLst>
        </pc:spChg>
      </pc:sldChg>
      <pc:sldChg chg="modSp modAnim">
        <pc:chgData name="Þorvaldur Gylfason" userId="d2d5e679-93b2-45aa-8dcd-f9f23119a28e" providerId="ADAL" clId="{DA1371EF-1EF3-490B-B4AE-72A6CB9B9943}" dt="2019-09-24T18:30:54.079" v="981" actId="14100"/>
        <pc:sldMkLst>
          <pc:docMk/>
          <pc:sldMk cId="214412405" sldId="355"/>
        </pc:sldMkLst>
        <pc:spChg chg="mod">
          <ac:chgData name="Þorvaldur Gylfason" userId="d2d5e679-93b2-45aa-8dcd-f9f23119a28e" providerId="ADAL" clId="{DA1371EF-1EF3-490B-B4AE-72A6CB9B9943}" dt="2019-09-24T18:30:54.079" v="981" actId="14100"/>
          <ac:spMkLst>
            <pc:docMk/>
            <pc:sldMk cId="214412405" sldId="355"/>
            <ac:spMk id="3" creationId="{00000000-0000-0000-0000-000000000000}"/>
          </ac:spMkLst>
        </pc:spChg>
      </pc:sldChg>
      <pc:sldChg chg="modSp add">
        <pc:chgData name="Þorvaldur Gylfason" userId="d2d5e679-93b2-45aa-8dcd-f9f23119a28e" providerId="ADAL" clId="{DA1371EF-1EF3-490B-B4AE-72A6CB9B9943}" dt="2019-09-24T18:39:02.510" v="1019"/>
        <pc:sldMkLst>
          <pc:docMk/>
          <pc:sldMk cId="3814673359" sldId="371"/>
        </pc:sldMkLst>
        <pc:spChg chg="mod">
          <ac:chgData name="Þorvaldur Gylfason" userId="d2d5e679-93b2-45aa-8dcd-f9f23119a28e" providerId="ADAL" clId="{DA1371EF-1EF3-490B-B4AE-72A6CB9B9943}" dt="2019-09-24T18:38:32.725" v="1015" actId="6549"/>
          <ac:spMkLst>
            <pc:docMk/>
            <pc:sldMk cId="3814673359" sldId="371"/>
            <ac:spMk id="2" creationId="{00000000-0000-0000-0000-000000000000}"/>
          </ac:spMkLst>
        </pc:spChg>
        <pc:spChg chg="mod">
          <ac:chgData name="Þorvaldur Gylfason" userId="d2d5e679-93b2-45aa-8dcd-f9f23119a28e" providerId="ADAL" clId="{DA1371EF-1EF3-490B-B4AE-72A6CB9B9943}" dt="2019-09-24T18:39:02.510" v="1019"/>
          <ac:spMkLst>
            <pc:docMk/>
            <pc:sldMk cId="3814673359" sldId="371"/>
            <ac:spMk id="3" creationId="{00000000-0000-0000-0000-000000000000}"/>
          </ac:spMkLst>
        </pc:spChg>
        <pc:spChg chg="mod">
          <ac:chgData name="Þorvaldur Gylfason" userId="d2d5e679-93b2-45aa-8dcd-f9f23119a28e" providerId="ADAL" clId="{DA1371EF-1EF3-490B-B4AE-72A6CB9B9943}" dt="2019-09-24T18:38:45.014" v="1017" actId="2711"/>
          <ac:spMkLst>
            <pc:docMk/>
            <pc:sldMk cId="3814673359" sldId="371"/>
            <ac:spMk id="4" creationId="{00000000-0000-0000-0000-000000000000}"/>
          </ac:spMkLst>
        </pc:spChg>
        <pc:spChg chg="mod">
          <ac:chgData name="Þorvaldur Gylfason" userId="d2d5e679-93b2-45aa-8dcd-f9f23119a28e" providerId="ADAL" clId="{DA1371EF-1EF3-490B-B4AE-72A6CB9B9943}" dt="2019-09-24T18:38:50.747" v="1018" actId="2711"/>
          <ac:spMkLst>
            <pc:docMk/>
            <pc:sldMk cId="3814673359" sldId="371"/>
            <ac:spMk id="5" creationId="{00000000-0000-0000-0000-000000000000}"/>
          </ac:spMkLst>
        </pc:spChg>
      </pc:sldChg>
      <pc:sldChg chg="modTransition">
        <pc:chgData name="Þorvaldur Gylfason" userId="d2d5e679-93b2-45aa-8dcd-f9f23119a28e" providerId="ADAL" clId="{DA1371EF-1EF3-490B-B4AE-72A6CB9B9943}" dt="2019-09-24T18:13:44.982" v="784"/>
        <pc:sldMkLst>
          <pc:docMk/>
          <pc:sldMk cId="1037822091" sldId="372"/>
        </pc:sldMkLst>
      </pc:sldChg>
      <pc:sldChg chg="modSp modAnim">
        <pc:chgData name="Þorvaldur Gylfason" userId="d2d5e679-93b2-45aa-8dcd-f9f23119a28e" providerId="ADAL" clId="{DA1371EF-1EF3-490B-B4AE-72A6CB9B9943}" dt="2019-09-24T18:24:15.711" v="936" actId="14100"/>
        <pc:sldMkLst>
          <pc:docMk/>
          <pc:sldMk cId="378148386" sldId="373"/>
        </pc:sldMkLst>
        <pc:spChg chg="mod">
          <ac:chgData name="Þorvaldur Gylfason" userId="d2d5e679-93b2-45aa-8dcd-f9f23119a28e" providerId="ADAL" clId="{DA1371EF-1EF3-490B-B4AE-72A6CB9B9943}" dt="2019-09-24T18:24:15.711" v="936" actId="14100"/>
          <ac:spMkLst>
            <pc:docMk/>
            <pc:sldMk cId="378148386" sldId="373"/>
            <ac:spMk id="4" creationId="{00000000-0000-0000-0000-000000000000}"/>
          </ac:spMkLst>
        </pc:spChg>
      </pc:sldChg>
      <pc:sldChg chg="modTransition">
        <pc:chgData name="Þorvaldur Gylfason" userId="d2d5e679-93b2-45aa-8dcd-f9f23119a28e" providerId="ADAL" clId="{DA1371EF-1EF3-490B-B4AE-72A6CB9B9943}" dt="2019-09-24T18:33:13.241" v="983"/>
        <pc:sldMkLst>
          <pc:docMk/>
          <pc:sldMk cId="2989107227" sldId="694"/>
        </pc:sldMkLst>
      </pc:sldChg>
      <pc:sldChg chg="addSp delSp modSp add modAnim">
        <pc:chgData name="Þorvaldur Gylfason" userId="d2d5e679-93b2-45aa-8dcd-f9f23119a28e" providerId="ADAL" clId="{DA1371EF-1EF3-490B-B4AE-72A6CB9B9943}" dt="2019-09-24T18:34:19.460" v="987"/>
        <pc:sldMkLst>
          <pc:docMk/>
          <pc:sldMk cId="1050874571" sldId="695"/>
        </pc:sldMkLst>
        <pc:spChg chg="mod">
          <ac:chgData name="Þorvaldur Gylfason" userId="d2d5e679-93b2-45aa-8dcd-f9f23119a28e" providerId="ADAL" clId="{DA1371EF-1EF3-490B-B4AE-72A6CB9B9943}" dt="2019-09-24T18:06:50.110" v="675" actId="6549"/>
          <ac:spMkLst>
            <pc:docMk/>
            <pc:sldMk cId="1050874571" sldId="695"/>
            <ac:spMk id="2" creationId="{2B96E086-7E20-4AC5-8C83-F0082CE4DA6F}"/>
          </ac:spMkLst>
        </pc:spChg>
        <pc:spChg chg="mod">
          <ac:chgData name="Þorvaldur Gylfason" userId="d2d5e679-93b2-45aa-8dcd-f9f23119a28e" providerId="ADAL" clId="{DA1371EF-1EF3-490B-B4AE-72A6CB9B9943}" dt="2019-09-24T18:07:06.795" v="676" actId="20577"/>
          <ac:spMkLst>
            <pc:docMk/>
            <pc:sldMk cId="1050874571" sldId="695"/>
            <ac:spMk id="3" creationId="{89F65311-90D6-4F66-9C6C-A634661B11AB}"/>
          </ac:spMkLst>
        </pc:spChg>
        <pc:spChg chg="del">
          <ac:chgData name="Þorvaldur Gylfason" userId="d2d5e679-93b2-45aa-8dcd-f9f23119a28e" providerId="ADAL" clId="{DA1371EF-1EF3-490B-B4AE-72A6CB9B9943}" dt="2019-09-24T18:03:21.368" v="605"/>
          <ac:spMkLst>
            <pc:docMk/>
            <pc:sldMk cId="1050874571" sldId="695"/>
            <ac:spMk id="4" creationId="{0A000530-DAD1-4F1B-99BE-D1422A0F75B8}"/>
          </ac:spMkLst>
        </pc:spChg>
        <pc:spChg chg="mod">
          <ac:chgData name="Þorvaldur Gylfason" userId="d2d5e679-93b2-45aa-8dcd-f9f23119a28e" providerId="ADAL" clId="{DA1371EF-1EF3-490B-B4AE-72A6CB9B9943}" dt="2019-09-24T18:06:14.608" v="652" actId="113"/>
          <ac:spMkLst>
            <pc:docMk/>
            <pc:sldMk cId="1050874571" sldId="695"/>
            <ac:spMk id="5" creationId="{3805AB6E-B4E8-46A3-AC89-92305F7859A3}"/>
          </ac:spMkLst>
        </pc:spChg>
        <pc:spChg chg="del">
          <ac:chgData name="Þorvaldur Gylfason" userId="d2d5e679-93b2-45aa-8dcd-f9f23119a28e" providerId="ADAL" clId="{DA1371EF-1EF3-490B-B4AE-72A6CB9B9943}" dt="2019-09-24T18:03:41.175" v="606"/>
          <ac:spMkLst>
            <pc:docMk/>
            <pc:sldMk cId="1050874571" sldId="695"/>
            <ac:spMk id="6" creationId="{863894FA-74D5-4857-AE14-6F2BA0D4E3B0}"/>
          </ac:spMkLst>
        </pc:spChg>
        <pc:spChg chg="add del">
          <ac:chgData name="Þorvaldur Gylfason" userId="d2d5e679-93b2-45aa-8dcd-f9f23119a28e" providerId="ADAL" clId="{DA1371EF-1EF3-490B-B4AE-72A6CB9B9943}" dt="2019-09-24T18:10:53.781" v="687"/>
          <ac:spMkLst>
            <pc:docMk/>
            <pc:sldMk cId="1050874571" sldId="695"/>
            <ac:spMk id="9" creationId="{B81BD308-7CDA-4EB7-AF1E-2BE8319B2C18}"/>
          </ac:spMkLst>
        </pc:spChg>
        <pc:spChg chg="add mod">
          <ac:chgData name="Þorvaldur Gylfason" userId="d2d5e679-93b2-45aa-8dcd-f9f23119a28e" providerId="ADAL" clId="{DA1371EF-1EF3-490B-B4AE-72A6CB9B9943}" dt="2019-09-24T18:12:02.724" v="761" actId="2711"/>
          <ac:spMkLst>
            <pc:docMk/>
            <pc:sldMk cId="1050874571" sldId="695"/>
            <ac:spMk id="10" creationId="{8BECC9BA-97A6-4884-85E0-DBA9C2D9012F}"/>
          </ac:spMkLst>
        </pc:spChg>
        <pc:graphicFrameChg chg="add mod">
          <ac:chgData name="Þorvaldur Gylfason" userId="d2d5e679-93b2-45aa-8dcd-f9f23119a28e" providerId="ADAL" clId="{DA1371EF-1EF3-490B-B4AE-72A6CB9B9943}" dt="2019-09-24T18:34:05.208" v="985" actId="692"/>
          <ac:graphicFrameMkLst>
            <pc:docMk/>
            <pc:sldMk cId="1050874571" sldId="695"/>
            <ac:graphicFrameMk id="7" creationId="{DBCA055C-CB0D-4909-A972-CAE52C06ECB2}"/>
          </ac:graphicFrameMkLst>
        </pc:graphicFrameChg>
        <pc:graphicFrameChg chg="add mod">
          <ac:chgData name="Þorvaldur Gylfason" userId="d2d5e679-93b2-45aa-8dcd-f9f23119a28e" providerId="ADAL" clId="{DA1371EF-1EF3-490B-B4AE-72A6CB9B9943}" dt="2019-09-24T18:09:10.692" v="681" actId="692"/>
          <ac:graphicFrameMkLst>
            <pc:docMk/>
            <pc:sldMk cId="1050874571" sldId="695"/>
            <ac:graphicFrameMk id="8" creationId="{657E8727-7A0D-48B1-A086-87A1C155D350}"/>
          </ac:graphicFrameMkLst>
        </pc:graphicFrameChg>
      </pc:sldChg>
      <pc:sldChg chg="modSp add del">
        <pc:chgData name="Þorvaldur Gylfason" userId="d2d5e679-93b2-45aa-8dcd-f9f23119a28e" providerId="ADAL" clId="{DA1371EF-1EF3-490B-B4AE-72A6CB9B9943}" dt="2019-09-24T17:56:36.848" v="603" actId="2696"/>
        <pc:sldMkLst>
          <pc:docMk/>
          <pc:sldMk cId="2344880039" sldId="695"/>
        </pc:sldMkLst>
        <pc:spChg chg="mod">
          <ac:chgData name="Þorvaldur Gylfason" userId="d2d5e679-93b2-45aa-8dcd-f9f23119a28e" providerId="ADAL" clId="{DA1371EF-1EF3-490B-B4AE-72A6CB9B9943}" dt="2019-09-24T16:22:10.948" v="147" actId="2711"/>
          <ac:spMkLst>
            <pc:docMk/>
            <pc:sldMk cId="2344880039" sldId="695"/>
            <ac:spMk id="2" creationId="{384DDD14-D4CB-4FDE-9596-3F794DF5614B}"/>
          </ac:spMkLst>
        </pc:spChg>
        <pc:spChg chg="mod">
          <ac:chgData name="Þorvaldur Gylfason" userId="d2d5e679-93b2-45aa-8dcd-f9f23119a28e" providerId="ADAL" clId="{DA1371EF-1EF3-490B-B4AE-72A6CB9B9943}" dt="2019-09-24T17:51:55.611" v="602" actId="20577"/>
          <ac:spMkLst>
            <pc:docMk/>
            <pc:sldMk cId="2344880039" sldId="695"/>
            <ac:spMk id="3" creationId="{6FCB5E17-5161-4251-8A68-28D9200D97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1949849809617966E-2"/>
                  <c:y val="0.4620782567820336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DemDiv!$F$2:$F$149</c:f>
              <c:numCache>
                <c:formatCode>General</c:formatCode>
                <c:ptCount val="148"/>
                <c:pt idx="0">
                  <c:v>-6.4</c:v>
                </c:pt>
                <c:pt idx="1">
                  <c:v>-2.5</c:v>
                </c:pt>
                <c:pt idx="2">
                  <c:v>-5.4</c:v>
                </c:pt>
                <c:pt idx="3">
                  <c:v>-4.2</c:v>
                </c:pt>
                <c:pt idx="4">
                  <c:v>4.3</c:v>
                </c:pt>
                <c:pt idx="5">
                  <c:v>10</c:v>
                </c:pt>
                <c:pt idx="6">
                  <c:v>10</c:v>
                </c:pt>
                <c:pt idx="7">
                  <c:v>-6</c:v>
                </c:pt>
                <c:pt idx="8">
                  <c:v>-8.9</c:v>
                </c:pt>
                <c:pt idx="9">
                  <c:v>0.7</c:v>
                </c:pt>
                <c:pt idx="10">
                  <c:v>-4.0999999999999996</c:v>
                </c:pt>
                <c:pt idx="11">
                  <c:v>10</c:v>
                </c:pt>
                <c:pt idx="12">
                  <c:v>-0.5</c:v>
                </c:pt>
                <c:pt idx="13">
                  <c:v>2.8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-2.5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-6.9</c:v>
                </c:pt>
                <c:pt idx="33">
                  <c:v>8.6</c:v>
                </c:pt>
                <c:pt idx="34">
                  <c:v>0.2</c:v>
                </c:pt>
                <c:pt idx="35">
                  <c:v>10</c:v>
                </c:pt>
                <c:pt idx="36">
                  <c:v>-3.8</c:v>
                </c:pt>
                <c:pt idx="37">
                  <c:v>3.9</c:v>
                </c:pt>
                <c:pt idx="38">
                  <c:v>4.3</c:v>
                </c:pt>
                <c:pt idx="39">
                  <c:v>-5.9</c:v>
                </c:pt>
                <c:pt idx="40">
                  <c:v>3.2</c:v>
                </c:pt>
                <c:pt idx="41">
                  <c:v>-6.3</c:v>
                </c:pt>
                <c:pt idx="42">
                  <c:v>-6.6</c:v>
                </c:pt>
                <c:pt idx="43">
                  <c:v>7.8</c:v>
                </c:pt>
                <c:pt idx="44">
                  <c:v>-4.8</c:v>
                </c:pt>
                <c:pt idx="45">
                  <c:v>4.7</c:v>
                </c:pt>
                <c:pt idx="46">
                  <c:v>10</c:v>
                </c:pt>
                <c:pt idx="47">
                  <c:v>8</c:v>
                </c:pt>
                <c:pt idx="48">
                  <c:v>-6</c:v>
                </c:pt>
                <c:pt idx="49">
                  <c:v>2.6</c:v>
                </c:pt>
                <c:pt idx="50">
                  <c:v>5.4</c:v>
                </c:pt>
                <c:pt idx="51">
                  <c:v>10</c:v>
                </c:pt>
                <c:pt idx="52">
                  <c:v>-1.5</c:v>
                </c:pt>
                <c:pt idx="53">
                  <c:v>-6.4</c:v>
                </c:pt>
                <c:pt idx="54">
                  <c:v>1.9</c:v>
                </c:pt>
                <c:pt idx="55">
                  <c:v>-5.6</c:v>
                </c:pt>
                <c:pt idx="56">
                  <c:v>-1.7</c:v>
                </c:pt>
                <c:pt idx="57">
                  <c:v>1.2</c:v>
                </c:pt>
                <c:pt idx="58">
                  <c:v>-4.3</c:v>
                </c:pt>
                <c:pt idx="59">
                  <c:v>3.4</c:v>
                </c:pt>
                <c:pt idx="60">
                  <c:v>0.7</c:v>
                </c:pt>
                <c:pt idx="61">
                  <c:v>8.6</c:v>
                </c:pt>
                <c:pt idx="62">
                  <c:v>-2.9</c:v>
                </c:pt>
                <c:pt idx="63">
                  <c:v>-6.1</c:v>
                </c:pt>
                <c:pt idx="64">
                  <c:v>-7</c:v>
                </c:pt>
                <c:pt idx="65">
                  <c:v>10</c:v>
                </c:pt>
                <c:pt idx="66">
                  <c:v>9.4</c:v>
                </c:pt>
                <c:pt idx="67">
                  <c:v>10</c:v>
                </c:pt>
                <c:pt idx="68">
                  <c:v>4.3</c:v>
                </c:pt>
                <c:pt idx="69">
                  <c:v>10</c:v>
                </c:pt>
                <c:pt idx="70">
                  <c:v>-6.2</c:v>
                </c:pt>
                <c:pt idx="71">
                  <c:v>-4.8</c:v>
                </c:pt>
                <c:pt idx="72">
                  <c:v>2</c:v>
                </c:pt>
                <c:pt idx="73">
                  <c:v>1.9</c:v>
                </c:pt>
                <c:pt idx="74">
                  <c:v>-8.1</c:v>
                </c:pt>
                <c:pt idx="75">
                  <c:v>-0.5</c:v>
                </c:pt>
                <c:pt idx="76">
                  <c:v>-5.2</c:v>
                </c:pt>
                <c:pt idx="77">
                  <c:v>8</c:v>
                </c:pt>
                <c:pt idx="78">
                  <c:v>2.7</c:v>
                </c:pt>
                <c:pt idx="79">
                  <c:v>-0.2</c:v>
                </c:pt>
                <c:pt idx="80">
                  <c:v>-6.7</c:v>
                </c:pt>
                <c:pt idx="81">
                  <c:v>10</c:v>
                </c:pt>
                <c:pt idx="82">
                  <c:v>7.5</c:v>
                </c:pt>
                <c:pt idx="83">
                  <c:v>0.3</c:v>
                </c:pt>
                <c:pt idx="84">
                  <c:v>-3.3</c:v>
                </c:pt>
                <c:pt idx="85">
                  <c:v>4.8</c:v>
                </c:pt>
                <c:pt idx="86">
                  <c:v>-1.5</c:v>
                </c:pt>
                <c:pt idx="87">
                  <c:v>-5.9</c:v>
                </c:pt>
                <c:pt idx="88">
                  <c:v>9.6</c:v>
                </c:pt>
                <c:pt idx="89">
                  <c:v>1.7</c:v>
                </c:pt>
                <c:pt idx="90">
                  <c:v>7.4</c:v>
                </c:pt>
                <c:pt idx="91">
                  <c:v>0</c:v>
                </c:pt>
                <c:pt idx="92">
                  <c:v>-7.1</c:v>
                </c:pt>
                <c:pt idx="93">
                  <c:v>-1.2</c:v>
                </c:pt>
                <c:pt idx="94">
                  <c:v>-2.4</c:v>
                </c:pt>
                <c:pt idx="95">
                  <c:v>10</c:v>
                </c:pt>
                <c:pt idx="96">
                  <c:v>10</c:v>
                </c:pt>
                <c:pt idx="97">
                  <c:v>0.1</c:v>
                </c:pt>
                <c:pt idx="98">
                  <c:v>-2.5</c:v>
                </c:pt>
                <c:pt idx="99">
                  <c:v>-0.7</c:v>
                </c:pt>
                <c:pt idx="100">
                  <c:v>10</c:v>
                </c:pt>
                <c:pt idx="101">
                  <c:v>-9.4</c:v>
                </c:pt>
                <c:pt idx="102">
                  <c:v>0.7</c:v>
                </c:pt>
                <c:pt idx="103">
                  <c:v>2</c:v>
                </c:pt>
                <c:pt idx="104">
                  <c:v>4</c:v>
                </c:pt>
                <c:pt idx="105">
                  <c:v>-1.3</c:v>
                </c:pt>
                <c:pt idx="106">
                  <c:v>3.1</c:v>
                </c:pt>
                <c:pt idx="107">
                  <c:v>2.8</c:v>
                </c:pt>
                <c:pt idx="108">
                  <c:v>1.5</c:v>
                </c:pt>
                <c:pt idx="109">
                  <c:v>4.5</c:v>
                </c:pt>
                <c:pt idx="110">
                  <c:v>-10</c:v>
                </c:pt>
                <c:pt idx="111">
                  <c:v>-0.8</c:v>
                </c:pt>
                <c:pt idx="112">
                  <c:v>4.4000000000000004</c:v>
                </c:pt>
                <c:pt idx="113">
                  <c:v>-5.5</c:v>
                </c:pt>
                <c:pt idx="114">
                  <c:v>-10</c:v>
                </c:pt>
                <c:pt idx="115">
                  <c:v>-0.5</c:v>
                </c:pt>
                <c:pt idx="116">
                  <c:v>8</c:v>
                </c:pt>
                <c:pt idx="117">
                  <c:v>-1.2</c:v>
                </c:pt>
                <c:pt idx="118">
                  <c:v>-1.5</c:v>
                </c:pt>
                <c:pt idx="119">
                  <c:v>8.9</c:v>
                </c:pt>
                <c:pt idx="120">
                  <c:v>10</c:v>
                </c:pt>
                <c:pt idx="121">
                  <c:v>6.9</c:v>
                </c:pt>
                <c:pt idx="122">
                  <c:v>5.9</c:v>
                </c:pt>
                <c:pt idx="123">
                  <c:v>4.5999999999999996</c:v>
                </c:pt>
                <c:pt idx="124">
                  <c:v>6</c:v>
                </c:pt>
                <c:pt idx="125">
                  <c:v>-4</c:v>
                </c:pt>
                <c:pt idx="126">
                  <c:v>2.7</c:v>
                </c:pt>
                <c:pt idx="127">
                  <c:v>10</c:v>
                </c:pt>
                <c:pt idx="128">
                  <c:v>10</c:v>
                </c:pt>
                <c:pt idx="129">
                  <c:v>-3.3</c:v>
                </c:pt>
                <c:pt idx="130">
                  <c:v>-4.2</c:v>
                </c:pt>
                <c:pt idx="131">
                  <c:v>1.9</c:v>
                </c:pt>
                <c:pt idx="132">
                  <c:v>-5.0999999999999996</c:v>
                </c:pt>
                <c:pt idx="133">
                  <c:v>8.9</c:v>
                </c:pt>
                <c:pt idx="134">
                  <c:v>-6.5</c:v>
                </c:pt>
                <c:pt idx="135">
                  <c:v>6.8</c:v>
                </c:pt>
                <c:pt idx="136">
                  <c:v>-9</c:v>
                </c:pt>
                <c:pt idx="137">
                  <c:v>-2.9</c:v>
                </c:pt>
                <c:pt idx="138">
                  <c:v>6.4</c:v>
                </c:pt>
                <c:pt idx="139">
                  <c:v>10</c:v>
                </c:pt>
                <c:pt idx="140">
                  <c:v>10</c:v>
                </c:pt>
                <c:pt idx="141">
                  <c:v>5.2</c:v>
                </c:pt>
                <c:pt idx="142">
                  <c:v>-9</c:v>
                </c:pt>
                <c:pt idx="143">
                  <c:v>6.9</c:v>
                </c:pt>
                <c:pt idx="144">
                  <c:v>-5.5</c:v>
                </c:pt>
                <c:pt idx="145">
                  <c:v>-3.3</c:v>
                </c:pt>
                <c:pt idx="146">
                  <c:v>-1.2</c:v>
                </c:pt>
                <c:pt idx="147">
                  <c:v>-1.2</c:v>
                </c:pt>
              </c:numCache>
            </c:numRef>
          </c:xVal>
          <c:yVal>
            <c:numRef>
              <c:f>DemDiv!$G$2:$G$149</c:f>
              <c:numCache>
                <c:formatCode>0.00</c:formatCode>
                <c:ptCount val="148"/>
                <c:pt idx="0">
                  <c:v>4.425326122448979</c:v>
                </c:pt>
                <c:pt idx="1">
                  <c:v>4.9370528571428567</c:v>
                </c:pt>
                <c:pt idx="2">
                  <c:v>2.9122881632653064</c:v>
                </c:pt>
                <c:pt idx="3">
                  <c:v>2.5721657142857177</c:v>
                </c:pt>
                <c:pt idx="4">
                  <c:v>4.3796794736842104</c:v>
                </c:pt>
                <c:pt idx="5">
                  <c:v>5.5835987755102048</c:v>
                </c:pt>
                <c:pt idx="6">
                  <c:v>6.5870353061224485</c:v>
                </c:pt>
                <c:pt idx="7">
                  <c:v>3.508590526315789</c:v>
                </c:pt>
                <c:pt idx="8">
                  <c:v>4.2749965306122437</c:v>
                </c:pt>
                <c:pt idx="9">
                  <c:v>3.668173846153846</c:v>
                </c:pt>
                <c:pt idx="10">
                  <c:v>4.4503278947368425</c:v>
                </c:pt>
                <c:pt idx="11">
                  <c:v>6.6450456756756751</c:v>
                </c:pt>
                <c:pt idx="12">
                  <c:v>3.9156242857142862</c:v>
                </c:pt>
                <c:pt idx="13">
                  <c:v>4.1537397959183675</c:v>
                </c:pt>
                <c:pt idx="14">
                  <c:v>5.5764163265306133</c:v>
                </c:pt>
                <c:pt idx="15">
                  <c:v>6.0121191836734695</c:v>
                </c:pt>
                <c:pt idx="16">
                  <c:v>3.5467881632653064</c:v>
                </c:pt>
                <c:pt idx="17">
                  <c:v>2.9059530612244897</c:v>
                </c:pt>
                <c:pt idx="18">
                  <c:v>3.7590308163265309</c:v>
                </c:pt>
                <c:pt idx="19">
                  <c:v>3.8611242857142889</c:v>
                </c:pt>
                <c:pt idx="20">
                  <c:v>5.9034189795918373</c:v>
                </c:pt>
                <c:pt idx="21">
                  <c:v>3.9043829545454534</c:v>
                </c:pt>
                <c:pt idx="22">
                  <c:v>2.6388628571428576</c:v>
                </c:pt>
                <c:pt idx="23">
                  <c:v>4.2773793877551025</c:v>
                </c:pt>
                <c:pt idx="24">
                  <c:v>6.0909808163265309</c:v>
                </c:pt>
                <c:pt idx="25">
                  <c:v>4.2563251020408153</c:v>
                </c:pt>
                <c:pt idx="26">
                  <c:v>3.4497536734693872</c:v>
                </c:pt>
                <c:pt idx="27">
                  <c:v>3.7120299999999986</c:v>
                </c:pt>
                <c:pt idx="28">
                  <c:v>2.9594526530612244</c:v>
                </c:pt>
                <c:pt idx="29">
                  <c:v>4.424572653061225</c:v>
                </c:pt>
                <c:pt idx="30">
                  <c:v>4.1504700000000003</c:v>
                </c:pt>
                <c:pt idx="31">
                  <c:v>6.135529473684211</c:v>
                </c:pt>
                <c:pt idx="32">
                  <c:v>3.5923553061224487</c:v>
                </c:pt>
                <c:pt idx="33">
                  <c:v>5.2734208163265297</c:v>
                </c:pt>
                <c:pt idx="34">
                  <c:v>6.442489444444444</c:v>
                </c:pt>
                <c:pt idx="35">
                  <c:v>6.3696577551020406</c:v>
                </c:pt>
                <c:pt idx="36">
                  <c:v>3.6275300000000001</c:v>
                </c:pt>
                <c:pt idx="37">
                  <c:v>4.4966171428571426</c:v>
                </c:pt>
                <c:pt idx="38">
                  <c:v>3.6258020408163274</c:v>
                </c:pt>
                <c:pt idx="39">
                  <c:v>4.3859567346938775</c:v>
                </c:pt>
                <c:pt idx="40">
                  <c:v>4.3508642857142856</c:v>
                </c:pt>
                <c:pt idx="41">
                  <c:v>2.8298714285714297</c:v>
                </c:pt>
                <c:pt idx="42">
                  <c:v>4.6162411111111101</c:v>
                </c:pt>
                <c:pt idx="43">
                  <c:v>5.9485321052631583</c:v>
                </c:pt>
                <c:pt idx="44">
                  <c:v>3.8041577777777791</c:v>
                </c:pt>
                <c:pt idx="45">
                  <c:v>4.1466546938775517</c:v>
                </c:pt>
                <c:pt idx="46">
                  <c:v>5.7046485714285708</c:v>
                </c:pt>
                <c:pt idx="47">
                  <c:v>6.7323810408163265</c:v>
                </c:pt>
                <c:pt idx="48">
                  <c:v>2.8136720408163258</c:v>
                </c:pt>
                <c:pt idx="49">
                  <c:v>3.6826291836734688</c:v>
                </c:pt>
                <c:pt idx="50">
                  <c:v>5.0851410526315792</c:v>
                </c:pt>
                <c:pt idx="51">
                  <c:v>6.59375</c:v>
                </c:pt>
                <c:pt idx="52">
                  <c:v>3.6508126530612266</c:v>
                </c:pt>
                <c:pt idx="53">
                  <c:v>5.7505471428571422</c:v>
                </c:pt>
                <c:pt idx="54">
                  <c:v>4.8227642857142854</c:v>
                </c:pt>
                <c:pt idx="55">
                  <c:v>2.9049632653061224</c:v>
                </c:pt>
                <c:pt idx="56">
                  <c:v>3.525098571428571</c:v>
                </c:pt>
                <c:pt idx="57">
                  <c:v>3.8726995918367351</c:v>
                </c:pt>
                <c:pt idx="58">
                  <c:v>4.1647640816326525</c:v>
                </c:pt>
                <c:pt idx="59">
                  <c:v>4.1833400000000003</c:v>
                </c:pt>
                <c:pt idx="60">
                  <c:v>6.2282822448979589</c:v>
                </c:pt>
                <c:pt idx="61">
                  <c:v>5.7746838775510207</c:v>
                </c:pt>
                <c:pt idx="62">
                  <c:v>4.6636697959183682</c:v>
                </c:pt>
                <c:pt idx="63">
                  <c:v>2.5554300000000012</c:v>
                </c:pt>
                <c:pt idx="64">
                  <c:v>1.8821655102040831</c:v>
                </c:pt>
                <c:pt idx="65">
                  <c:v>5.6458320408163267</c:v>
                </c:pt>
                <c:pt idx="66">
                  <c:v>5.1913806122448971</c:v>
                </c:pt>
                <c:pt idx="67">
                  <c:v>6.6031502040816328</c:v>
                </c:pt>
                <c:pt idx="68">
                  <c:v>3.8420855102040816</c:v>
                </c:pt>
                <c:pt idx="69">
                  <c:v>6.0682693877551017</c:v>
                </c:pt>
                <c:pt idx="70">
                  <c:v>5.1925110204081637</c:v>
                </c:pt>
                <c:pt idx="71">
                  <c:v>4.3081821052631577</c:v>
                </c:pt>
                <c:pt idx="72">
                  <c:v>4.885231836734695</c:v>
                </c:pt>
                <c:pt idx="73">
                  <c:v>5.7065161224489804</c:v>
                </c:pt>
                <c:pt idx="74">
                  <c:v>2.6764308163265307</c:v>
                </c:pt>
                <c:pt idx="75">
                  <c:v>5.2176542105263159</c:v>
                </c:pt>
                <c:pt idx="76">
                  <c:v>3.9553571428571432</c:v>
                </c:pt>
                <c:pt idx="77">
                  <c:v>5.8201315789473682</c:v>
                </c:pt>
                <c:pt idx="78">
                  <c:v>5.6406493877551025</c:v>
                </c:pt>
                <c:pt idx="79">
                  <c:v>3.0530997959183681</c:v>
                </c:pt>
                <c:pt idx="80">
                  <c:v>1.9895828571428575</c:v>
                </c:pt>
                <c:pt idx="81">
                  <c:v>6.0098784210526315</c:v>
                </c:pt>
                <c:pt idx="82">
                  <c:v>5.3289150000000003</c:v>
                </c:pt>
                <c:pt idx="83">
                  <c:v>4.2650269387755113</c:v>
                </c:pt>
                <c:pt idx="84">
                  <c:v>3.3443750000000003</c:v>
                </c:pt>
                <c:pt idx="85">
                  <c:v>4.8588019148936166</c:v>
                </c:pt>
                <c:pt idx="86">
                  <c:v>3.4544436734693882</c:v>
                </c:pt>
                <c:pt idx="87">
                  <c:v>2.8797963265306139</c:v>
                </c:pt>
                <c:pt idx="88">
                  <c:v>3.6847216326530612</c:v>
                </c:pt>
                <c:pt idx="89">
                  <c:v>5.4430191836734689</c:v>
                </c:pt>
                <c:pt idx="90">
                  <c:v>5.2240568421052629</c:v>
                </c:pt>
                <c:pt idx="91">
                  <c:v>3.7441985714285728</c:v>
                </c:pt>
                <c:pt idx="92">
                  <c:v>4.7809906122448975</c:v>
                </c:pt>
                <c:pt idx="93">
                  <c:v>4.4949920408163262</c:v>
                </c:pt>
                <c:pt idx="94">
                  <c:v>4.7260232653061216</c:v>
                </c:pt>
                <c:pt idx="95">
                  <c:v>6.7671718163265311</c:v>
                </c:pt>
                <c:pt idx="96">
                  <c:v>5.3314891836734697</c:v>
                </c:pt>
                <c:pt idx="97">
                  <c:v>4.4254136734693876</c:v>
                </c:pt>
                <c:pt idx="98">
                  <c:v>2.9437967346938771</c:v>
                </c:pt>
                <c:pt idx="99">
                  <c:v>2.4376081632653053</c:v>
                </c:pt>
                <c:pt idx="100">
                  <c:v>5.2320744897959175</c:v>
                </c:pt>
                <c:pt idx="101">
                  <c:v>2.4307726530612221</c:v>
                </c:pt>
                <c:pt idx="102">
                  <c:v>4.7514134693877548</c:v>
                </c:pt>
                <c:pt idx="103">
                  <c:v>4.8876408163265301</c:v>
                </c:pt>
                <c:pt idx="104">
                  <c:v>4.0175500000000017</c:v>
                </c:pt>
                <c:pt idx="105">
                  <c:v>4.4552416326530606</c:v>
                </c:pt>
                <c:pt idx="106">
                  <c:v>4.7630397959183677</c:v>
                </c:pt>
                <c:pt idx="107">
                  <c:v>4.7760924489795933</c:v>
                </c:pt>
                <c:pt idx="108">
                  <c:v>6.0772873469387756</c:v>
                </c:pt>
                <c:pt idx="109">
                  <c:v>6.0009675510204081</c:v>
                </c:pt>
                <c:pt idx="110">
                  <c:v>2.4916983673469408</c:v>
                </c:pt>
                <c:pt idx="111">
                  <c:v>5.7247183673469388</c:v>
                </c:pt>
                <c:pt idx="112">
                  <c:v>5.0581863157894738</c:v>
                </c:pt>
                <c:pt idx="113">
                  <c:v>3.0054802083333341</c:v>
                </c:pt>
                <c:pt idx="114">
                  <c:v>2.4132006122448963</c:v>
                </c:pt>
                <c:pt idx="115">
                  <c:v>4.5630010204081639</c:v>
                </c:pt>
                <c:pt idx="116">
                  <c:v>6.1681363157894733</c:v>
                </c:pt>
                <c:pt idx="117">
                  <c:v>3.9141332653061234</c:v>
                </c:pt>
                <c:pt idx="118">
                  <c:v>5.3367328571428576</c:v>
                </c:pt>
                <c:pt idx="119">
                  <c:v>6.0563683333333334</c:v>
                </c:pt>
                <c:pt idx="120">
                  <c:v>6.1743568421052633</c:v>
                </c:pt>
                <c:pt idx="121">
                  <c:v>3.5696848780487809</c:v>
                </c:pt>
                <c:pt idx="122">
                  <c:v>5.7907536734693883</c:v>
                </c:pt>
                <c:pt idx="123">
                  <c:v>6.3544142857142862</c:v>
                </c:pt>
                <c:pt idx="124">
                  <c:v>4.1213124489795918</c:v>
                </c:pt>
                <c:pt idx="125">
                  <c:v>3.5453116326530605</c:v>
                </c:pt>
                <c:pt idx="126">
                  <c:v>3.4342818367346934</c:v>
                </c:pt>
                <c:pt idx="127">
                  <c:v>6.2567189795918372</c:v>
                </c:pt>
                <c:pt idx="128">
                  <c:v>6.2068895918367346</c:v>
                </c:pt>
                <c:pt idx="129">
                  <c:v>3.7184473684210522</c:v>
                </c:pt>
                <c:pt idx="130">
                  <c:v>4.6532021739130442</c:v>
                </c:pt>
                <c:pt idx="131">
                  <c:v>5.4107093877551016</c:v>
                </c:pt>
                <c:pt idx="132">
                  <c:v>3.8510424489795927</c:v>
                </c:pt>
                <c:pt idx="133">
                  <c:v>4.0385314285714289</c:v>
                </c:pt>
                <c:pt idx="134">
                  <c:v>4.6798620408163263</c:v>
                </c:pt>
                <c:pt idx="135">
                  <c:v>5.4840744897959173</c:v>
                </c:pt>
                <c:pt idx="136">
                  <c:v>3.0350478947368424</c:v>
                </c:pt>
                <c:pt idx="137">
                  <c:v>3.1761428571428567</c:v>
                </c:pt>
                <c:pt idx="138">
                  <c:v>6.035982631578948</c:v>
                </c:pt>
                <c:pt idx="139">
                  <c:v>6.5401026530612247</c:v>
                </c:pt>
                <c:pt idx="140">
                  <c:v>6.5657377551020408</c:v>
                </c:pt>
                <c:pt idx="141">
                  <c:v>5.2655691836734704</c:v>
                </c:pt>
                <c:pt idx="142">
                  <c:v>4.0267168421052641</c:v>
                </c:pt>
                <c:pt idx="143">
                  <c:v>3.2377463265306119</c:v>
                </c:pt>
                <c:pt idx="144">
                  <c:v>4.745321111111112</c:v>
                </c:pt>
                <c:pt idx="145">
                  <c:v>3.4421806122448979</c:v>
                </c:pt>
                <c:pt idx="146">
                  <c:v>2.9643330434782609</c:v>
                </c:pt>
                <c:pt idx="147">
                  <c:v>4.8002686956521732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9F-4336-9948-744834583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289824"/>
        <c:axId val="312289432"/>
      </c:scatterChart>
      <c:valAx>
        <c:axId val="312289824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9432"/>
        <c:crosses val="autoZero"/>
        <c:crossBetween val="midCat"/>
        <c:majorUnit val="2"/>
      </c:valAx>
      <c:valAx>
        <c:axId val="31228943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9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3930083184325943E-2"/>
                  <c:y val="0.6325108804566480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TrustGNI!$F$2:$F$103</c:f>
              <c:numCache>
                <c:formatCode>0.0</c:formatCode>
                <c:ptCount val="102"/>
                <c:pt idx="0">
                  <c:v>25.7</c:v>
                </c:pt>
                <c:pt idx="1">
                  <c:v>14.2</c:v>
                </c:pt>
                <c:pt idx="2">
                  <c:v>19.983333333333338</c:v>
                </c:pt>
                <c:pt idx="3">
                  <c:v>17.8</c:v>
                </c:pt>
                <c:pt idx="4">
                  <c:v>46.174999999999997</c:v>
                </c:pt>
                <c:pt idx="5">
                  <c:v>32.799999999999997</c:v>
                </c:pt>
                <c:pt idx="6">
                  <c:v>17.649999999999999</c:v>
                </c:pt>
                <c:pt idx="7">
                  <c:v>22.2</c:v>
                </c:pt>
                <c:pt idx="8">
                  <c:v>31.024999999999999</c:v>
                </c:pt>
                <c:pt idx="9">
                  <c:v>30.866666666666671</c:v>
                </c:pt>
                <c:pt idx="10">
                  <c:v>22.05</c:v>
                </c:pt>
                <c:pt idx="11">
                  <c:v>6.4499999999999993</c:v>
                </c:pt>
                <c:pt idx="12">
                  <c:v>26.375</c:v>
                </c:pt>
                <c:pt idx="13">
                  <c:v>13.8</c:v>
                </c:pt>
                <c:pt idx="14">
                  <c:v>45.525000000000006</c:v>
                </c:pt>
                <c:pt idx="15">
                  <c:v>18.440000000000001</c:v>
                </c:pt>
                <c:pt idx="16">
                  <c:v>55.339999999999996</c:v>
                </c:pt>
                <c:pt idx="17">
                  <c:v>9.8666666666666671</c:v>
                </c:pt>
                <c:pt idx="18">
                  <c:v>21.75</c:v>
                </c:pt>
                <c:pt idx="19">
                  <c:v>8.6</c:v>
                </c:pt>
                <c:pt idx="20">
                  <c:v>26.166666666666668</c:v>
                </c:pt>
                <c:pt idx="21">
                  <c:v>58.5</c:v>
                </c:pt>
                <c:pt idx="22">
                  <c:v>26.4</c:v>
                </c:pt>
                <c:pt idx="23">
                  <c:v>7.2</c:v>
                </c:pt>
                <c:pt idx="24">
                  <c:v>25.966666666666669</c:v>
                </c:pt>
                <c:pt idx="25">
                  <c:v>14.6</c:v>
                </c:pt>
                <c:pt idx="26">
                  <c:v>27.75</c:v>
                </c:pt>
                <c:pt idx="27">
                  <c:v>21.4</c:v>
                </c:pt>
                <c:pt idx="28">
                  <c:v>56.875</c:v>
                </c:pt>
                <c:pt idx="29">
                  <c:v>21.925000000000001</c:v>
                </c:pt>
                <c:pt idx="30">
                  <c:v>15.033333333333331</c:v>
                </c:pt>
                <c:pt idx="31">
                  <c:v>36.22</c:v>
                </c:pt>
                <c:pt idx="32">
                  <c:v>6.75</c:v>
                </c:pt>
                <c:pt idx="33">
                  <c:v>23.7</c:v>
                </c:pt>
                <c:pt idx="34">
                  <c:v>14.9</c:v>
                </c:pt>
                <c:pt idx="35">
                  <c:v>21.3</c:v>
                </c:pt>
                <c:pt idx="36">
                  <c:v>44.15</c:v>
                </c:pt>
                <c:pt idx="37">
                  <c:v>26.18</c:v>
                </c:pt>
                <c:pt idx="38">
                  <c:v>42</c:v>
                </c:pt>
                <c:pt idx="39">
                  <c:v>30.339999999999996</c:v>
                </c:pt>
                <c:pt idx="40">
                  <c:v>44.55</c:v>
                </c:pt>
                <c:pt idx="41">
                  <c:v>37.9</c:v>
                </c:pt>
                <c:pt idx="42">
                  <c:v>38.733333333333334</c:v>
                </c:pt>
                <c:pt idx="43">
                  <c:v>41.56666666666667</c:v>
                </c:pt>
                <c:pt idx="44">
                  <c:v>23.5</c:v>
                </c:pt>
                <c:pt idx="45">
                  <c:v>29.925000000000001</c:v>
                </c:pt>
                <c:pt idx="46">
                  <c:v>40.666666666666664</c:v>
                </c:pt>
                <c:pt idx="47">
                  <c:v>23.866666666666664</c:v>
                </c:pt>
                <c:pt idx="48">
                  <c:v>38.299999999999997</c:v>
                </c:pt>
                <c:pt idx="49">
                  <c:v>30.716666666666669</c:v>
                </c:pt>
                <c:pt idx="50">
                  <c:v>28.5</c:v>
                </c:pt>
                <c:pt idx="51">
                  <c:v>26.5</c:v>
                </c:pt>
                <c:pt idx="52">
                  <c:v>20.266666666666669</c:v>
                </c:pt>
                <c:pt idx="53">
                  <c:v>9.8000000000000007</c:v>
                </c:pt>
                <c:pt idx="54">
                  <c:v>25.866666666666664</c:v>
                </c:pt>
                <c:pt idx="55">
                  <c:v>25.9</c:v>
                </c:pt>
                <c:pt idx="56">
                  <c:v>10.85</c:v>
                </c:pt>
                <c:pt idx="57">
                  <c:v>8.65</c:v>
                </c:pt>
                <c:pt idx="58">
                  <c:v>14.9</c:v>
                </c:pt>
                <c:pt idx="59">
                  <c:v>18.2</c:v>
                </c:pt>
                <c:pt idx="60">
                  <c:v>22.76</c:v>
                </c:pt>
                <c:pt idx="61">
                  <c:v>18.133333333333333</c:v>
                </c:pt>
                <c:pt idx="62">
                  <c:v>16.2</c:v>
                </c:pt>
                <c:pt idx="63">
                  <c:v>53.06</c:v>
                </c:pt>
                <c:pt idx="64">
                  <c:v>50.966666666666661</c:v>
                </c:pt>
                <c:pt idx="65">
                  <c:v>20.375</c:v>
                </c:pt>
                <c:pt idx="66">
                  <c:v>66.25</c:v>
                </c:pt>
                <c:pt idx="67">
                  <c:v>24.5</c:v>
                </c:pt>
                <c:pt idx="68">
                  <c:v>7.5749999999999993</c:v>
                </c:pt>
                <c:pt idx="69">
                  <c:v>5.7</c:v>
                </c:pt>
                <c:pt idx="70">
                  <c:v>21.259999999999998</c:v>
                </c:pt>
                <c:pt idx="71">
                  <c:v>15.7</c:v>
                </c:pt>
                <c:pt idx="72">
                  <c:v>14.3</c:v>
                </c:pt>
                <c:pt idx="73">
                  <c:v>21.4</c:v>
                </c:pt>
                <c:pt idx="74">
                  <c:v>14.38</c:v>
                </c:pt>
                <c:pt idx="75">
                  <c:v>27.5</c:v>
                </c:pt>
                <c:pt idx="76">
                  <c:v>10.700000000000001</c:v>
                </c:pt>
                <c:pt idx="77">
                  <c:v>53</c:v>
                </c:pt>
                <c:pt idx="78">
                  <c:v>23.2</c:v>
                </c:pt>
                <c:pt idx="79">
                  <c:v>27.099999999999998</c:v>
                </c:pt>
                <c:pt idx="80">
                  <c:v>21.433333333333334</c:v>
                </c:pt>
                <c:pt idx="81">
                  <c:v>18.399999999999999</c:v>
                </c:pt>
                <c:pt idx="82">
                  <c:v>20.375</c:v>
                </c:pt>
                <c:pt idx="83">
                  <c:v>28.533333333333331</c:v>
                </c:pt>
                <c:pt idx="84">
                  <c:v>62.366666666666674</c:v>
                </c:pt>
                <c:pt idx="85">
                  <c:v>45.1</c:v>
                </c:pt>
                <c:pt idx="86">
                  <c:v>8.1</c:v>
                </c:pt>
                <c:pt idx="87">
                  <c:v>36.700000000000003</c:v>
                </c:pt>
                <c:pt idx="88">
                  <c:v>3.5</c:v>
                </c:pt>
                <c:pt idx="89">
                  <c:v>15.5</c:v>
                </c:pt>
                <c:pt idx="90">
                  <c:v>9.7200000000000006</c:v>
                </c:pt>
                <c:pt idx="91">
                  <c:v>7.6</c:v>
                </c:pt>
                <c:pt idx="92">
                  <c:v>26.450000000000003</c:v>
                </c:pt>
                <c:pt idx="93">
                  <c:v>35.659999999999997</c:v>
                </c:pt>
                <c:pt idx="94">
                  <c:v>39.54999999999999</c:v>
                </c:pt>
                <c:pt idx="95">
                  <c:v>20.166666666666668</c:v>
                </c:pt>
                <c:pt idx="96">
                  <c:v>13.9</c:v>
                </c:pt>
                <c:pt idx="97">
                  <c:v>14.8</c:v>
                </c:pt>
                <c:pt idx="98">
                  <c:v>46</c:v>
                </c:pt>
                <c:pt idx="99">
                  <c:v>38.5</c:v>
                </c:pt>
                <c:pt idx="100">
                  <c:v>10.8</c:v>
                </c:pt>
                <c:pt idx="101">
                  <c:v>10.100000000000001</c:v>
                </c:pt>
              </c:numCache>
            </c:numRef>
          </c:xVal>
          <c:yVal>
            <c:numRef>
              <c:f>TrustGNI!$G$2:$G$103</c:f>
              <c:numCache>
                <c:formatCode>0.00</c:formatCode>
                <c:ptCount val="102"/>
                <c:pt idx="0">
                  <c:v>9.3369730229095484</c:v>
                </c:pt>
                <c:pt idx="1">
                  <c:v>9.5742887998814137</c:v>
                </c:pt>
                <c:pt idx="2">
                  <c:v>9.8781697445518386</c:v>
                </c:pt>
                <c:pt idx="3">
                  <c:v>9.1071996130566699</c:v>
                </c:pt>
                <c:pt idx="4">
                  <c:v>10.719073580288651</c:v>
                </c:pt>
                <c:pt idx="5">
                  <c:v>10.830322498285954</c:v>
                </c:pt>
                <c:pt idx="6">
                  <c:v>9.688436171119255</c:v>
                </c:pt>
                <c:pt idx="7">
                  <c:v>8.2401212980764722</c:v>
                </c:pt>
                <c:pt idx="8">
                  <c:v>9.7538267779817218</c:v>
                </c:pt>
                <c:pt idx="9">
                  <c:v>10.751927617502108</c:v>
                </c:pt>
                <c:pt idx="10">
                  <c:v>9.4083712224753171</c:v>
                </c:pt>
                <c:pt idx="11">
                  <c:v>9.6030579072618441</c:v>
                </c:pt>
                <c:pt idx="12">
                  <c:v>9.8621445890017458</c:v>
                </c:pt>
                <c:pt idx="13">
                  <c:v>7.4558766874918243</c:v>
                </c:pt>
                <c:pt idx="14">
                  <c:v>10.697158570862372</c:v>
                </c:pt>
                <c:pt idx="15">
                  <c:v>10.023046787593767</c:v>
                </c:pt>
                <c:pt idx="16">
                  <c:v>9.6466579435671118</c:v>
                </c:pt>
                <c:pt idx="17">
                  <c:v>9.5396441191187833</c:v>
                </c:pt>
                <c:pt idx="18">
                  <c:v>10.027031738627583</c:v>
                </c:pt>
                <c:pt idx="19">
                  <c:v>10.3797217315325</c:v>
                </c:pt>
                <c:pt idx="20">
                  <c:v>10.389918019467396</c:v>
                </c:pt>
                <c:pt idx="21">
                  <c:v>10.825163756686621</c:v>
                </c:pt>
                <c:pt idx="22">
                  <c:v>9.5805236659397082</c:v>
                </c:pt>
                <c:pt idx="23">
                  <c:v>9.3083741122475487</c:v>
                </c:pt>
                <c:pt idx="24">
                  <c:v>9.3038307150635209</c:v>
                </c:pt>
                <c:pt idx="25">
                  <c:v>9.0143254880502255</c:v>
                </c:pt>
                <c:pt idx="26">
                  <c:v>10.280553186122594</c:v>
                </c:pt>
                <c:pt idx="27">
                  <c:v>7.4558766874918243</c:v>
                </c:pt>
                <c:pt idx="28">
                  <c:v>10.685560942290476</c:v>
                </c:pt>
                <c:pt idx="29">
                  <c:v>10.645424897265505</c:v>
                </c:pt>
                <c:pt idx="30">
                  <c:v>9.1600991555394362</c:v>
                </c:pt>
                <c:pt idx="31">
                  <c:v>10.813558984596366</c:v>
                </c:pt>
                <c:pt idx="32">
                  <c:v>8.3308636132247447</c:v>
                </c:pt>
                <c:pt idx="33">
                  <c:v>10.200624783758665</c:v>
                </c:pt>
                <c:pt idx="34">
                  <c:v>8.9554481223473932</c:v>
                </c:pt>
                <c:pt idx="35">
                  <c:v>7.4899708988348008</c:v>
                </c:pt>
                <c:pt idx="36">
                  <c:v>11.003598717327973</c:v>
                </c:pt>
                <c:pt idx="37">
                  <c:v>10.140928408551162</c:v>
                </c:pt>
                <c:pt idx="38">
                  <c:v>10.842908701799137</c:v>
                </c:pt>
                <c:pt idx="39">
                  <c:v>8.7780178096981363</c:v>
                </c:pt>
                <c:pt idx="40">
                  <c:v>9.3254531790766872</c:v>
                </c:pt>
                <c:pt idx="41">
                  <c:v>9.9039874275777784</c:v>
                </c:pt>
                <c:pt idx="42">
                  <c:v>9.7532458892055853</c:v>
                </c:pt>
                <c:pt idx="43">
                  <c:v>10.986478460301282</c:v>
                </c:pt>
                <c:pt idx="44">
                  <c:v>10.513524826373066</c:v>
                </c:pt>
                <c:pt idx="45">
                  <c:v>10.55737401914277</c:v>
                </c:pt>
                <c:pt idx="46">
                  <c:v>10.683500266117655</c:v>
                </c:pt>
                <c:pt idx="47">
                  <c:v>9.1027551612962458</c:v>
                </c:pt>
                <c:pt idx="48">
                  <c:v>10.04020137585195</c:v>
                </c:pt>
                <c:pt idx="49">
                  <c:v>10.506983511143426</c:v>
                </c:pt>
                <c:pt idx="50">
                  <c:v>11.328401484621073</c:v>
                </c:pt>
                <c:pt idx="51">
                  <c:v>8.1344675702775628</c:v>
                </c:pt>
                <c:pt idx="52">
                  <c:v>10.147609510235529</c:v>
                </c:pt>
                <c:pt idx="53">
                  <c:v>9.5518001501084342</c:v>
                </c:pt>
                <c:pt idx="54">
                  <c:v>10.263955294713556</c:v>
                </c:pt>
                <c:pt idx="55">
                  <c:v>11.151094393882126</c:v>
                </c:pt>
                <c:pt idx="56">
                  <c:v>9.5687138725504965</c:v>
                </c:pt>
                <c:pt idx="57">
                  <c:v>10.19988156558993</c:v>
                </c:pt>
                <c:pt idx="58">
                  <c:v>7.6255950721324535</c:v>
                </c:pt>
                <c:pt idx="59">
                  <c:v>10.483186040588494</c:v>
                </c:pt>
                <c:pt idx="60">
                  <c:v>9.7503363730419537</c:v>
                </c:pt>
                <c:pt idx="61">
                  <c:v>8.6429443967217985</c:v>
                </c:pt>
                <c:pt idx="62">
                  <c:v>8.9502734665573751</c:v>
                </c:pt>
                <c:pt idx="63">
                  <c:v>10.818377303494655</c:v>
                </c:pt>
                <c:pt idx="64">
                  <c:v>10.523795186919116</c:v>
                </c:pt>
                <c:pt idx="65">
                  <c:v>8.6552144893136127</c:v>
                </c:pt>
                <c:pt idx="66">
                  <c:v>11.028741772150658</c:v>
                </c:pt>
                <c:pt idx="67">
                  <c:v>8.6233533872446273</c:v>
                </c:pt>
                <c:pt idx="68">
                  <c:v>9.4318826419234192</c:v>
                </c:pt>
                <c:pt idx="69">
                  <c:v>9.147400572202308</c:v>
                </c:pt>
                <c:pt idx="70">
                  <c:v>10.177324218165856</c:v>
                </c:pt>
                <c:pt idx="71">
                  <c:v>10.306950657973619</c:v>
                </c:pt>
                <c:pt idx="72">
                  <c:v>10.134599273499514</c:v>
                </c:pt>
                <c:pt idx="73">
                  <c:v>11.734147170721739</c:v>
                </c:pt>
                <c:pt idx="74">
                  <c:v>10.015476054484175</c:v>
                </c:pt>
                <c:pt idx="75">
                  <c:v>10.090796650841122</c:v>
                </c:pt>
                <c:pt idx="76">
                  <c:v>7.5283317667072467</c:v>
                </c:pt>
                <c:pt idx="77">
                  <c:v>10.928632689322365</c:v>
                </c:pt>
                <c:pt idx="78">
                  <c:v>9.525151111816216</c:v>
                </c:pt>
                <c:pt idx="79">
                  <c:v>11.350641801912781</c:v>
                </c:pt>
                <c:pt idx="80">
                  <c:v>10.309952160977376</c:v>
                </c:pt>
                <c:pt idx="81">
                  <c:v>10.36753598474319</c:v>
                </c:pt>
                <c:pt idx="82">
                  <c:v>9.4595414576096815</c:v>
                </c:pt>
                <c:pt idx="83">
                  <c:v>10.499573020252942</c:v>
                </c:pt>
                <c:pt idx="84">
                  <c:v>10.81335771660736</c:v>
                </c:pt>
                <c:pt idx="85">
                  <c:v>11.07411037718051</c:v>
                </c:pt>
                <c:pt idx="86">
                  <c:v>7.9157131993821155</c:v>
                </c:pt>
                <c:pt idx="87">
                  <c:v>9.6847094587315574</c:v>
                </c:pt>
                <c:pt idx="88">
                  <c:v>10.366277727263562</c:v>
                </c:pt>
                <c:pt idx="89">
                  <c:v>9.3191947768882653</c:v>
                </c:pt>
                <c:pt idx="90">
                  <c:v>10.125830783679568</c:v>
                </c:pt>
                <c:pt idx="91">
                  <c:v>7.4899708988348008</c:v>
                </c:pt>
                <c:pt idx="92">
                  <c:v>9.0106691768471148</c:v>
                </c:pt>
                <c:pt idx="93">
                  <c:v>10.636816522728905</c:v>
                </c:pt>
                <c:pt idx="94">
                  <c:v>10.980195005816189</c:v>
                </c:pt>
                <c:pt idx="95">
                  <c:v>9.9565542734728201</c:v>
                </c:pt>
                <c:pt idx="96">
                  <c:v>8.8008672424704795</c:v>
                </c:pt>
                <c:pt idx="97">
                  <c:v>9.7665216974629701</c:v>
                </c:pt>
                <c:pt idx="98">
                  <c:v>8.706159290928861</c:v>
                </c:pt>
                <c:pt idx="99">
                  <c:v>7.8200379894587533</c:v>
                </c:pt>
                <c:pt idx="100">
                  <c:v>8.2558284272818305</c:v>
                </c:pt>
                <c:pt idx="101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9A-46A0-83D4-B00E9482D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288256"/>
        <c:axId val="312289040"/>
      </c:scatterChart>
      <c:valAx>
        <c:axId val="31228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9040"/>
        <c:crosses val="autoZero"/>
        <c:crossBetween val="midCat"/>
      </c:valAx>
      <c:valAx>
        <c:axId val="312289040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8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1491244209968345E-2"/>
                  <c:y val="0.6674255032041573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TrustGini!$F$2:$F$96</c:f>
              <c:numCache>
                <c:formatCode>0.0</c:formatCode>
                <c:ptCount val="95"/>
                <c:pt idx="0">
                  <c:v>25.7</c:v>
                </c:pt>
                <c:pt idx="1">
                  <c:v>14.2</c:v>
                </c:pt>
                <c:pt idx="2">
                  <c:v>19.983333333333338</c:v>
                </c:pt>
                <c:pt idx="3">
                  <c:v>17.8</c:v>
                </c:pt>
                <c:pt idx="4">
                  <c:v>46.174999999999997</c:v>
                </c:pt>
                <c:pt idx="5">
                  <c:v>32.799999999999997</c:v>
                </c:pt>
                <c:pt idx="6">
                  <c:v>17.649999999999999</c:v>
                </c:pt>
                <c:pt idx="7">
                  <c:v>22.2</c:v>
                </c:pt>
                <c:pt idx="8">
                  <c:v>31.024999999999999</c:v>
                </c:pt>
                <c:pt idx="9">
                  <c:v>30.866666666666671</c:v>
                </c:pt>
                <c:pt idx="10">
                  <c:v>22.05</c:v>
                </c:pt>
                <c:pt idx="11">
                  <c:v>6.4499999999999993</c:v>
                </c:pt>
                <c:pt idx="12">
                  <c:v>26.375</c:v>
                </c:pt>
                <c:pt idx="13">
                  <c:v>13.8</c:v>
                </c:pt>
                <c:pt idx="14">
                  <c:v>45.525000000000006</c:v>
                </c:pt>
                <c:pt idx="15">
                  <c:v>18.440000000000001</c:v>
                </c:pt>
                <c:pt idx="16">
                  <c:v>55.339999999999996</c:v>
                </c:pt>
                <c:pt idx="17">
                  <c:v>9.8666666666666671</c:v>
                </c:pt>
                <c:pt idx="18">
                  <c:v>21.75</c:v>
                </c:pt>
                <c:pt idx="19">
                  <c:v>8.6</c:v>
                </c:pt>
                <c:pt idx="20">
                  <c:v>26.166666666666668</c:v>
                </c:pt>
                <c:pt idx="21">
                  <c:v>58.5</c:v>
                </c:pt>
                <c:pt idx="22">
                  <c:v>26.4</c:v>
                </c:pt>
                <c:pt idx="23">
                  <c:v>7.2</c:v>
                </c:pt>
                <c:pt idx="24">
                  <c:v>25.966666666666669</c:v>
                </c:pt>
                <c:pt idx="25">
                  <c:v>14.6</c:v>
                </c:pt>
                <c:pt idx="26">
                  <c:v>27.75</c:v>
                </c:pt>
                <c:pt idx="27">
                  <c:v>21.4</c:v>
                </c:pt>
                <c:pt idx="28">
                  <c:v>56.875</c:v>
                </c:pt>
                <c:pt idx="29">
                  <c:v>21.925000000000001</c:v>
                </c:pt>
                <c:pt idx="30">
                  <c:v>15.033333333333331</c:v>
                </c:pt>
                <c:pt idx="31">
                  <c:v>36.22</c:v>
                </c:pt>
                <c:pt idx="32">
                  <c:v>6.75</c:v>
                </c:pt>
                <c:pt idx="33">
                  <c:v>23.7</c:v>
                </c:pt>
                <c:pt idx="34">
                  <c:v>14.9</c:v>
                </c:pt>
                <c:pt idx="35">
                  <c:v>21.3</c:v>
                </c:pt>
                <c:pt idx="36">
                  <c:v>26.18</c:v>
                </c:pt>
                <c:pt idx="37">
                  <c:v>42</c:v>
                </c:pt>
                <c:pt idx="38">
                  <c:v>30.339999999999996</c:v>
                </c:pt>
                <c:pt idx="39">
                  <c:v>44.55</c:v>
                </c:pt>
                <c:pt idx="40">
                  <c:v>37.9</c:v>
                </c:pt>
                <c:pt idx="41">
                  <c:v>38.733333333333334</c:v>
                </c:pt>
                <c:pt idx="42">
                  <c:v>41.56666666666667</c:v>
                </c:pt>
                <c:pt idx="43">
                  <c:v>23.5</c:v>
                </c:pt>
                <c:pt idx="44">
                  <c:v>29.925000000000001</c:v>
                </c:pt>
                <c:pt idx="45">
                  <c:v>40.666666666666664</c:v>
                </c:pt>
                <c:pt idx="46">
                  <c:v>23.866666666666664</c:v>
                </c:pt>
                <c:pt idx="47">
                  <c:v>38.299999999999997</c:v>
                </c:pt>
                <c:pt idx="48">
                  <c:v>30.716666666666669</c:v>
                </c:pt>
                <c:pt idx="49">
                  <c:v>26.5</c:v>
                </c:pt>
                <c:pt idx="50">
                  <c:v>20.266666666666669</c:v>
                </c:pt>
                <c:pt idx="51">
                  <c:v>9.8000000000000007</c:v>
                </c:pt>
                <c:pt idx="52">
                  <c:v>25.866666666666664</c:v>
                </c:pt>
                <c:pt idx="53">
                  <c:v>25.9</c:v>
                </c:pt>
                <c:pt idx="54">
                  <c:v>10.85</c:v>
                </c:pt>
                <c:pt idx="55">
                  <c:v>8.65</c:v>
                </c:pt>
                <c:pt idx="56">
                  <c:v>14.9</c:v>
                </c:pt>
                <c:pt idx="57">
                  <c:v>18.2</c:v>
                </c:pt>
                <c:pt idx="58">
                  <c:v>22.76</c:v>
                </c:pt>
                <c:pt idx="59">
                  <c:v>18.133333333333333</c:v>
                </c:pt>
                <c:pt idx="60">
                  <c:v>16.2</c:v>
                </c:pt>
                <c:pt idx="61">
                  <c:v>53.06</c:v>
                </c:pt>
                <c:pt idx="62">
                  <c:v>20.375</c:v>
                </c:pt>
                <c:pt idx="63">
                  <c:v>66.25</c:v>
                </c:pt>
                <c:pt idx="64">
                  <c:v>24.5</c:v>
                </c:pt>
                <c:pt idx="65">
                  <c:v>7.5749999999999993</c:v>
                </c:pt>
                <c:pt idx="66">
                  <c:v>5.7</c:v>
                </c:pt>
                <c:pt idx="67">
                  <c:v>21.259999999999998</c:v>
                </c:pt>
                <c:pt idx="68">
                  <c:v>15.7</c:v>
                </c:pt>
                <c:pt idx="69">
                  <c:v>14.38</c:v>
                </c:pt>
                <c:pt idx="70">
                  <c:v>27.5</c:v>
                </c:pt>
                <c:pt idx="71">
                  <c:v>10.700000000000001</c:v>
                </c:pt>
                <c:pt idx="72">
                  <c:v>23.2</c:v>
                </c:pt>
                <c:pt idx="73">
                  <c:v>21.433333333333334</c:v>
                </c:pt>
                <c:pt idx="74">
                  <c:v>18.399999999999999</c:v>
                </c:pt>
                <c:pt idx="75">
                  <c:v>20.375</c:v>
                </c:pt>
                <c:pt idx="76">
                  <c:v>28.533333333333331</c:v>
                </c:pt>
                <c:pt idx="77">
                  <c:v>62.366666666666674</c:v>
                </c:pt>
                <c:pt idx="78">
                  <c:v>45.1</c:v>
                </c:pt>
                <c:pt idx="79">
                  <c:v>8.1</c:v>
                </c:pt>
                <c:pt idx="80">
                  <c:v>36.700000000000003</c:v>
                </c:pt>
                <c:pt idx="81">
                  <c:v>3.5</c:v>
                </c:pt>
                <c:pt idx="82">
                  <c:v>15.5</c:v>
                </c:pt>
                <c:pt idx="83">
                  <c:v>9.7200000000000006</c:v>
                </c:pt>
                <c:pt idx="84">
                  <c:v>7.6</c:v>
                </c:pt>
                <c:pt idx="85">
                  <c:v>26.450000000000003</c:v>
                </c:pt>
                <c:pt idx="86">
                  <c:v>35.659999999999997</c:v>
                </c:pt>
                <c:pt idx="87">
                  <c:v>39.54999999999999</c:v>
                </c:pt>
                <c:pt idx="88">
                  <c:v>20.166666666666668</c:v>
                </c:pt>
                <c:pt idx="89">
                  <c:v>13.9</c:v>
                </c:pt>
                <c:pt idx="90">
                  <c:v>14.8</c:v>
                </c:pt>
                <c:pt idx="91">
                  <c:v>46</c:v>
                </c:pt>
                <c:pt idx="92">
                  <c:v>38.5</c:v>
                </c:pt>
                <c:pt idx="93">
                  <c:v>10.8</c:v>
                </c:pt>
                <c:pt idx="94">
                  <c:v>10.100000000000001</c:v>
                </c:pt>
              </c:numCache>
            </c:numRef>
          </c:xVal>
          <c:yVal>
            <c:numRef>
              <c:f>TrustGini!$G$2:$G$96</c:f>
              <c:numCache>
                <c:formatCode>0.0</c:formatCode>
                <c:ptCount val="95"/>
                <c:pt idx="0">
                  <c:v>70.34</c:v>
                </c:pt>
                <c:pt idx="1">
                  <c:v>65.633333333333326</c:v>
                </c:pt>
                <c:pt idx="2">
                  <c:v>53.660714285714285</c:v>
                </c:pt>
                <c:pt idx="3">
                  <c:v>67.823529411764696</c:v>
                </c:pt>
                <c:pt idx="4">
                  <c:v>66.662499999999994</c:v>
                </c:pt>
                <c:pt idx="5">
                  <c:v>69.730769230769226</c:v>
                </c:pt>
                <c:pt idx="6">
                  <c:v>76.63333333333334</c:v>
                </c:pt>
                <c:pt idx="7">
                  <c:v>69.644444444444446</c:v>
                </c:pt>
                <c:pt idx="8">
                  <c:v>71.478947368421046</c:v>
                </c:pt>
                <c:pt idx="9">
                  <c:v>71.569230769230771</c:v>
                </c:pt>
                <c:pt idx="10">
                  <c:v>67.44</c:v>
                </c:pt>
                <c:pt idx="11">
                  <c:v>42.896774193548396</c:v>
                </c:pt>
                <c:pt idx="12">
                  <c:v>65.010000000000005</c:v>
                </c:pt>
                <c:pt idx="13">
                  <c:v>56.719999999999992</c:v>
                </c:pt>
                <c:pt idx="14">
                  <c:v>67.327272727272714</c:v>
                </c:pt>
                <c:pt idx="15">
                  <c:v>47.761538461538457</c:v>
                </c:pt>
                <c:pt idx="16">
                  <c:v>57.5</c:v>
                </c:pt>
                <c:pt idx="17">
                  <c:v>45.583333333333343</c:v>
                </c:pt>
                <c:pt idx="18">
                  <c:v>69.0625</c:v>
                </c:pt>
                <c:pt idx="19">
                  <c:v>67.383333333333326</c:v>
                </c:pt>
                <c:pt idx="20">
                  <c:v>73.614285714285714</c:v>
                </c:pt>
                <c:pt idx="21">
                  <c:v>73.300000000000011</c:v>
                </c:pt>
                <c:pt idx="22">
                  <c:v>51.363636363636374</c:v>
                </c:pt>
                <c:pt idx="23">
                  <c:v>49.673684210526311</c:v>
                </c:pt>
                <c:pt idx="24">
                  <c:v>68.637499999999989</c:v>
                </c:pt>
                <c:pt idx="25">
                  <c:v>52.731818181818191</c:v>
                </c:pt>
                <c:pt idx="26">
                  <c:v>66.30714285714285</c:v>
                </c:pt>
                <c:pt idx="27">
                  <c:v>64.66</c:v>
                </c:pt>
                <c:pt idx="28">
                  <c:v>72.438461538461539</c:v>
                </c:pt>
                <c:pt idx="29">
                  <c:v>67.907692307692301</c:v>
                </c:pt>
                <c:pt idx="30">
                  <c:v>61.647619047619052</c:v>
                </c:pt>
                <c:pt idx="31">
                  <c:v>69.636363636363626</c:v>
                </c:pt>
                <c:pt idx="32">
                  <c:v>60.833333333333336</c:v>
                </c:pt>
                <c:pt idx="33">
                  <c:v>65.361538461538458</c:v>
                </c:pt>
                <c:pt idx="34">
                  <c:v>45</c:v>
                </c:pt>
                <c:pt idx="35">
                  <c:v>58.9</c:v>
                </c:pt>
                <c:pt idx="36">
                  <c:v>71.240000000000009</c:v>
                </c:pt>
                <c:pt idx="37">
                  <c:v>72.099999999999994</c:v>
                </c:pt>
                <c:pt idx="38">
                  <c:v>64.900000000000006</c:v>
                </c:pt>
                <c:pt idx="39">
                  <c:v>60.5</c:v>
                </c:pt>
                <c:pt idx="40">
                  <c:v>57.24444444444444</c:v>
                </c:pt>
                <c:pt idx="41">
                  <c:v>70.95</c:v>
                </c:pt>
                <c:pt idx="42">
                  <c:v>67.316666666666663</c:v>
                </c:pt>
                <c:pt idx="43">
                  <c:v>60.900000000000006</c:v>
                </c:pt>
                <c:pt idx="44">
                  <c:v>65.683333333333337</c:v>
                </c:pt>
                <c:pt idx="45">
                  <c:v>67.900000000000006</c:v>
                </c:pt>
                <c:pt idx="46">
                  <c:v>63.842857142857142</c:v>
                </c:pt>
                <c:pt idx="47">
                  <c:v>69.112499999999997</c:v>
                </c:pt>
                <c:pt idx="48">
                  <c:v>68.099999999999994</c:v>
                </c:pt>
                <c:pt idx="49">
                  <c:v>68.7</c:v>
                </c:pt>
                <c:pt idx="50">
                  <c:v>65.2</c:v>
                </c:pt>
                <c:pt idx="51">
                  <c:v>68.2</c:v>
                </c:pt>
                <c:pt idx="52">
                  <c:v>64.646153846153851</c:v>
                </c:pt>
                <c:pt idx="53">
                  <c:v>68.575000000000003</c:v>
                </c:pt>
                <c:pt idx="54">
                  <c:v>61.739999999999995</c:v>
                </c:pt>
                <c:pt idx="55">
                  <c:v>52.711111111111101</c:v>
                </c:pt>
                <c:pt idx="56">
                  <c:v>59.45</c:v>
                </c:pt>
                <c:pt idx="57">
                  <c:v>70.922222222222217</c:v>
                </c:pt>
                <c:pt idx="58">
                  <c:v>52.300000000000018</c:v>
                </c:pt>
                <c:pt idx="59">
                  <c:v>66.335000000000008</c:v>
                </c:pt>
                <c:pt idx="60">
                  <c:v>60.160000000000004</c:v>
                </c:pt>
                <c:pt idx="61">
                  <c:v>71.274999999999991</c:v>
                </c:pt>
                <c:pt idx="62">
                  <c:v>56.260000000000005</c:v>
                </c:pt>
                <c:pt idx="63">
                  <c:v>72.776923076923083</c:v>
                </c:pt>
                <c:pt idx="64">
                  <c:v>68.463636363636368</c:v>
                </c:pt>
                <c:pt idx="65">
                  <c:v>50.924999999999997</c:v>
                </c:pt>
                <c:pt idx="66">
                  <c:v>57.663636363636364</c:v>
                </c:pt>
                <c:pt idx="67">
                  <c:v>67.085000000000008</c:v>
                </c:pt>
                <c:pt idx="68">
                  <c:v>63.246153846153845</c:v>
                </c:pt>
                <c:pt idx="69">
                  <c:v>70.817647058823525</c:v>
                </c:pt>
                <c:pt idx="70">
                  <c:v>59.790476190476184</c:v>
                </c:pt>
                <c:pt idx="71">
                  <c:v>53.78</c:v>
                </c:pt>
                <c:pt idx="72">
                  <c:v>69.336363636363643</c:v>
                </c:pt>
                <c:pt idx="73">
                  <c:v>73.34615384615384</c:v>
                </c:pt>
                <c:pt idx="74">
                  <c:v>74.723076923076917</c:v>
                </c:pt>
                <c:pt idx="75">
                  <c:v>38.285714285714285</c:v>
                </c:pt>
                <c:pt idx="76">
                  <c:v>65.461538461538453</c:v>
                </c:pt>
                <c:pt idx="77">
                  <c:v>73.07692307692308</c:v>
                </c:pt>
                <c:pt idx="78">
                  <c:v>67.13333333333334</c:v>
                </c:pt>
                <c:pt idx="79">
                  <c:v>62.325000000000003</c:v>
                </c:pt>
                <c:pt idx="80">
                  <c:v>58.110526315789478</c:v>
                </c:pt>
                <c:pt idx="81">
                  <c:v>58.55</c:v>
                </c:pt>
                <c:pt idx="82">
                  <c:v>60.066666666666663</c:v>
                </c:pt>
                <c:pt idx="83">
                  <c:v>59.205882352941174</c:v>
                </c:pt>
                <c:pt idx="84">
                  <c:v>57.362499999999997</c:v>
                </c:pt>
                <c:pt idx="85">
                  <c:v>72.235294117647058</c:v>
                </c:pt>
                <c:pt idx="86">
                  <c:v>65.891666666666666</c:v>
                </c:pt>
                <c:pt idx="87">
                  <c:v>60.345454545454544</c:v>
                </c:pt>
                <c:pt idx="88">
                  <c:v>57.223076923076924</c:v>
                </c:pt>
                <c:pt idx="89">
                  <c:v>62.724999999999994</c:v>
                </c:pt>
                <c:pt idx="90">
                  <c:v>50.692307692307693</c:v>
                </c:pt>
                <c:pt idx="91">
                  <c:v>63.777777777777779</c:v>
                </c:pt>
                <c:pt idx="92">
                  <c:v>64.533333333333331</c:v>
                </c:pt>
                <c:pt idx="93">
                  <c:v>47.311111111111103</c:v>
                </c:pt>
                <c:pt idx="94">
                  <c:v>56.8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64-4338-841D-0771C61BA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718512"/>
        <c:axId val="313618568"/>
      </c:scatterChart>
      <c:valAx>
        <c:axId val="32971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18568"/>
        <c:crosses val="autoZero"/>
        <c:crossBetween val="midCat"/>
      </c:valAx>
      <c:valAx>
        <c:axId val="31361856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29718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4810502547475682"/>
                  <c:y val="0.568707602121462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GiniSwiid!$D$2:$D$164</c:f>
              <c:numCache>
                <c:formatCode>0.0</c:formatCode>
                <c:ptCount val="163"/>
                <c:pt idx="0">
                  <c:v>29.660000000000004</c:v>
                </c:pt>
                <c:pt idx="1">
                  <c:v>34.366666666666667</c:v>
                </c:pt>
                <c:pt idx="2">
                  <c:v>42.7</c:v>
                </c:pt>
                <c:pt idx="3">
                  <c:v>46.339285714285715</c:v>
                </c:pt>
                <c:pt idx="4">
                  <c:v>32.176470588235297</c:v>
                </c:pt>
                <c:pt idx="5">
                  <c:v>33.337499999999999</c:v>
                </c:pt>
                <c:pt idx="6">
                  <c:v>30.26923076923077</c:v>
                </c:pt>
                <c:pt idx="7">
                  <c:v>23.366666666666664</c:v>
                </c:pt>
                <c:pt idx="8">
                  <c:v>30.355555555555554</c:v>
                </c:pt>
                <c:pt idx="9">
                  <c:v>28.521052631578954</c:v>
                </c:pt>
                <c:pt idx="10">
                  <c:v>28.430769230769233</c:v>
                </c:pt>
                <c:pt idx="11">
                  <c:v>57.733333333333327</c:v>
                </c:pt>
                <c:pt idx="12">
                  <c:v>43.266666666666673</c:v>
                </c:pt>
                <c:pt idx="13">
                  <c:v>41.233333333333334</c:v>
                </c:pt>
                <c:pt idx="14">
                  <c:v>52.261111111111113</c:v>
                </c:pt>
                <c:pt idx="15">
                  <c:v>32.56</c:v>
                </c:pt>
                <c:pt idx="16">
                  <c:v>60.05</c:v>
                </c:pt>
                <c:pt idx="17">
                  <c:v>57.103225806451604</c:v>
                </c:pt>
                <c:pt idx="18">
                  <c:v>34.989999999999995</c:v>
                </c:pt>
                <c:pt idx="19">
                  <c:v>43.280000000000008</c:v>
                </c:pt>
                <c:pt idx="20">
                  <c:v>36.9</c:v>
                </c:pt>
                <c:pt idx="21">
                  <c:v>49.85</c:v>
                </c:pt>
                <c:pt idx="22">
                  <c:v>43.975000000000001</c:v>
                </c:pt>
                <c:pt idx="23">
                  <c:v>32.672727272727279</c:v>
                </c:pt>
                <c:pt idx="24">
                  <c:v>53.70000000000001</c:v>
                </c:pt>
                <c:pt idx="25">
                  <c:v>41.55</c:v>
                </c:pt>
                <c:pt idx="26">
                  <c:v>52.238461538461543</c:v>
                </c:pt>
                <c:pt idx="27">
                  <c:v>42.5</c:v>
                </c:pt>
                <c:pt idx="28">
                  <c:v>54.416666666666657</c:v>
                </c:pt>
                <c:pt idx="29">
                  <c:v>50.599999999999994</c:v>
                </c:pt>
                <c:pt idx="30">
                  <c:v>48.099999999999994</c:v>
                </c:pt>
                <c:pt idx="31">
                  <c:v>42.150000000000006</c:v>
                </c:pt>
                <c:pt idx="32">
                  <c:v>47.489999999999995</c:v>
                </c:pt>
                <c:pt idx="33">
                  <c:v>40.589999999999996</c:v>
                </c:pt>
                <c:pt idx="34">
                  <c:v>30.937500000000004</c:v>
                </c:pt>
                <c:pt idx="35">
                  <c:v>32.616666666666667</c:v>
                </c:pt>
                <c:pt idx="36">
                  <c:v>26.385714285714283</c:v>
                </c:pt>
                <c:pt idx="37">
                  <c:v>26.699999999999996</c:v>
                </c:pt>
                <c:pt idx="38">
                  <c:v>43.066666666666663</c:v>
                </c:pt>
                <c:pt idx="39">
                  <c:v>48.636363636363626</c:v>
                </c:pt>
                <c:pt idx="40">
                  <c:v>50.326315789473689</c:v>
                </c:pt>
                <c:pt idx="41">
                  <c:v>31.362500000000004</c:v>
                </c:pt>
                <c:pt idx="42">
                  <c:v>47.268181818181809</c:v>
                </c:pt>
                <c:pt idx="43">
                  <c:v>33.692857142857143</c:v>
                </c:pt>
                <c:pt idx="44">
                  <c:v>35.339999999999996</c:v>
                </c:pt>
                <c:pt idx="45">
                  <c:v>38.300000000000004</c:v>
                </c:pt>
                <c:pt idx="46">
                  <c:v>27.561538461538461</c:v>
                </c:pt>
                <c:pt idx="47">
                  <c:v>32.092307692307699</c:v>
                </c:pt>
                <c:pt idx="48">
                  <c:v>42.2</c:v>
                </c:pt>
                <c:pt idx="49">
                  <c:v>43.825000000000003</c:v>
                </c:pt>
                <c:pt idx="50">
                  <c:v>38.352380952380948</c:v>
                </c:pt>
                <c:pt idx="51">
                  <c:v>30.36363636363637</c:v>
                </c:pt>
                <c:pt idx="52">
                  <c:v>39.166666666666664</c:v>
                </c:pt>
                <c:pt idx="53">
                  <c:v>34.638461538461542</c:v>
                </c:pt>
                <c:pt idx="54">
                  <c:v>55</c:v>
                </c:pt>
                <c:pt idx="55">
                  <c:v>41.8</c:v>
                </c:pt>
                <c:pt idx="56">
                  <c:v>43.300000000000004</c:v>
                </c:pt>
                <c:pt idx="57">
                  <c:v>44.6</c:v>
                </c:pt>
                <c:pt idx="58">
                  <c:v>41.1</c:v>
                </c:pt>
                <c:pt idx="59">
                  <c:v>54.833333333333321</c:v>
                </c:pt>
                <c:pt idx="60">
                  <c:v>28.759999999999998</c:v>
                </c:pt>
                <c:pt idx="61">
                  <c:v>27.900000000000002</c:v>
                </c:pt>
                <c:pt idx="62">
                  <c:v>35.1</c:v>
                </c:pt>
                <c:pt idx="63">
                  <c:v>39.5</c:v>
                </c:pt>
                <c:pt idx="64">
                  <c:v>42.75555555555556</c:v>
                </c:pt>
                <c:pt idx="65">
                  <c:v>29.05</c:v>
                </c:pt>
                <c:pt idx="66">
                  <c:v>32.68333333333333</c:v>
                </c:pt>
                <c:pt idx="67">
                  <c:v>39.099999999999994</c:v>
                </c:pt>
                <c:pt idx="68">
                  <c:v>34.316666666666663</c:v>
                </c:pt>
                <c:pt idx="69">
                  <c:v>42.614285714285714</c:v>
                </c:pt>
                <c:pt idx="70">
                  <c:v>32.1</c:v>
                </c:pt>
                <c:pt idx="71">
                  <c:v>36.157142857142858</c:v>
                </c:pt>
                <c:pt idx="72">
                  <c:v>30.887500000000003</c:v>
                </c:pt>
                <c:pt idx="73">
                  <c:v>49.05</c:v>
                </c:pt>
                <c:pt idx="74">
                  <c:v>37</c:v>
                </c:pt>
                <c:pt idx="75">
                  <c:v>31.9</c:v>
                </c:pt>
                <c:pt idx="76">
                  <c:v>29.24</c:v>
                </c:pt>
                <c:pt idx="77">
                  <c:v>31.299999999999994</c:v>
                </c:pt>
                <c:pt idx="78">
                  <c:v>34.72</c:v>
                </c:pt>
                <c:pt idx="79">
                  <c:v>34.799999999999997</c:v>
                </c:pt>
                <c:pt idx="80">
                  <c:v>31.8</c:v>
                </c:pt>
                <c:pt idx="81">
                  <c:v>56.25</c:v>
                </c:pt>
                <c:pt idx="82">
                  <c:v>34.85</c:v>
                </c:pt>
                <c:pt idx="83">
                  <c:v>35.353846153846149</c:v>
                </c:pt>
                <c:pt idx="84">
                  <c:v>31.424999999999997</c:v>
                </c:pt>
                <c:pt idx="85">
                  <c:v>38.260000000000005</c:v>
                </c:pt>
                <c:pt idx="86">
                  <c:v>42.8125</c:v>
                </c:pt>
                <c:pt idx="87">
                  <c:v>50.4</c:v>
                </c:pt>
                <c:pt idx="88">
                  <c:v>47.288888888888899</c:v>
                </c:pt>
                <c:pt idx="89">
                  <c:v>39.849999999999994</c:v>
                </c:pt>
                <c:pt idx="90">
                  <c:v>40.549999999999997</c:v>
                </c:pt>
                <c:pt idx="91">
                  <c:v>29.077777777777783</c:v>
                </c:pt>
                <c:pt idx="92">
                  <c:v>39.885714285714286</c:v>
                </c:pt>
                <c:pt idx="93">
                  <c:v>35.75</c:v>
                </c:pt>
                <c:pt idx="94">
                  <c:v>47.699999999999982</c:v>
                </c:pt>
                <c:pt idx="95">
                  <c:v>41.25</c:v>
                </c:pt>
                <c:pt idx="96">
                  <c:v>33.664999999999992</c:v>
                </c:pt>
                <c:pt idx="97">
                  <c:v>33.033333333333331</c:v>
                </c:pt>
                <c:pt idx="98">
                  <c:v>30.939999999999998</c:v>
                </c:pt>
                <c:pt idx="99">
                  <c:v>39.839999999999996</c:v>
                </c:pt>
                <c:pt idx="100">
                  <c:v>50.05</c:v>
                </c:pt>
                <c:pt idx="101">
                  <c:v>38.1</c:v>
                </c:pt>
                <c:pt idx="102">
                  <c:v>62.15</c:v>
                </c:pt>
                <c:pt idx="103">
                  <c:v>37.266666666666666</c:v>
                </c:pt>
                <c:pt idx="104">
                  <c:v>28.725000000000009</c:v>
                </c:pt>
                <c:pt idx="105">
                  <c:v>50.599999999999994</c:v>
                </c:pt>
                <c:pt idx="106">
                  <c:v>37.516666666666673</c:v>
                </c:pt>
                <c:pt idx="107">
                  <c:v>43.739999999999995</c:v>
                </c:pt>
                <c:pt idx="108">
                  <c:v>27.223076923076921</c:v>
                </c:pt>
                <c:pt idx="109">
                  <c:v>31.536363636363635</c:v>
                </c:pt>
                <c:pt idx="110">
                  <c:v>54.220833333333331</c:v>
                </c:pt>
                <c:pt idx="111">
                  <c:v>48.65</c:v>
                </c:pt>
                <c:pt idx="112">
                  <c:v>51.490000000000009</c:v>
                </c:pt>
                <c:pt idx="113">
                  <c:v>49.075000000000003</c:v>
                </c:pt>
                <c:pt idx="114">
                  <c:v>42.336363636363636</c:v>
                </c:pt>
                <c:pt idx="115">
                  <c:v>32.914999999999999</c:v>
                </c:pt>
                <c:pt idx="116">
                  <c:v>36.753846153846155</c:v>
                </c:pt>
                <c:pt idx="117">
                  <c:v>29.182352941176472</c:v>
                </c:pt>
                <c:pt idx="118">
                  <c:v>40.209523809523816</c:v>
                </c:pt>
                <c:pt idx="119">
                  <c:v>46.22</c:v>
                </c:pt>
                <c:pt idx="120">
                  <c:v>42</c:v>
                </c:pt>
                <c:pt idx="121">
                  <c:v>31.450000000000003</c:v>
                </c:pt>
                <c:pt idx="122">
                  <c:v>43.239999999999995</c:v>
                </c:pt>
                <c:pt idx="123">
                  <c:v>30.66363636363636</c:v>
                </c:pt>
                <c:pt idx="124">
                  <c:v>46.8</c:v>
                </c:pt>
                <c:pt idx="125">
                  <c:v>37.1</c:v>
                </c:pt>
                <c:pt idx="126">
                  <c:v>26.653846153846157</c:v>
                </c:pt>
                <c:pt idx="127">
                  <c:v>25.276923076923076</c:v>
                </c:pt>
                <c:pt idx="128">
                  <c:v>41.6</c:v>
                </c:pt>
                <c:pt idx="129">
                  <c:v>61.714285714285715</c:v>
                </c:pt>
                <c:pt idx="130">
                  <c:v>46.3</c:v>
                </c:pt>
                <c:pt idx="131">
                  <c:v>34.53846153846154</c:v>
                </c:pt>
                <c:pt idx="132">
                  <c:v>37.125000000000007</c:v>
                </c:pt>
                <c:pt idx="133">
                  <c:v>42.6</c:v>
                </c:pt>
                <c:pt idx="134">
                  <c:v>35.4</c:v>
                </c:pt>
                <c:pt idx="135">
                  <c:v>57.6</c:v>
                </c:pt>
                <c:pt idx="136">
                  <c:v>55.033333333333331</c:v>
                </c:pt>
                <c:pt idx="137">
                  <c:v>26.923076923076923</c:v>
                </c:pt>
                <c:pt idx="138">
                  <c:v>32.86666666666666</c:v>
                </c:pt>
                <c:pt idx="139">
                  <c:v>35.799999999999997</c:v>
                </c:pt>
                <c:pt idx="140">
                  <c:v>32.133333333333333</c:v>
                </c:pt>
                <c:pt idx="141">
                  <c:v>37.674999999999997</c:v>
                </c:pt>
                <c:pt idx="142">
                  <c:v>41.889473684210522</c:v>
                </c:pt>
                <c:pt idx="143">
                  <c:v>30.8</c:v>
                </c:pt>
                <c:pt idx="144">
                  <c:v>43.766666666666673</c:v>
                </c:pt>
                <c:pt idx="145">
                  <c:v>37.6</c:v>
                </c:pt>
                <c:pt idx="146">
                  <c:v>41.45</c:v>
                </c:pt>
                <c:pt idx="147">
                  <c:v>39.933333333333337</c:v>
                </c:pt>
                <c:pt idx="148">
                  <c:v>40.794117647058826</c:v>
                </c:pt>
                <c:pt idx="149">
                  <c:v>40.799999999999997</c:v>
                </c:pt>
                <c:pt idx="150">
                  <c:v>39.1</c:v>
                </c:pt>
                <c:pt idx="151">
                  <c:v>42.637500000000003</c:v>
                </c:pt>
                <c:pt idx="152">
                  <c:v>27.764705882352946</c:v>
                </c:pt>
                <c:pt idx="153">
                  <c:v>34.108333333333334</c:v>
                </c:pt>
                <c:pt idx="154">
                  <c:v>39.654545454545456</c:v>
                </c:pt>
                <c:pt idx="155">
                  <c:v>42.776923076923076</c:v>
                </c:pt>
                <c:pt idx="156">
                  <c:v>37.275000000000006</c:v>
                </c:pt>
                <c:pt idx="157">
                  <c:v>37.6</c:v>
                </c:pt>
                <c:pt idx="158">
                  <c:v>49.307692307692307</c:v>
                </c:pt>
                <c:pt idx="159">
                  <c:v>36.222222222222221</c:v>
                </c:pt>
                <c:pt idx="160">
                  <c:v>35.466666666666669</c:v>
                </c:pt>
                <c:pt idx="161">
                  <c:v>52.688888888888897</c:v>
                </c:pt>
                <c:pt idx="162">
                  <c:v>43.2</c:v>
                </c:pt>
              </c:numCache>
            </c:numRef>
          </c:xVal>
          <c:yVal>
            <c:numRef>
              <c:f>GiniSwiid!$E$2:$E$164</c:f>
              <c:numCache>
                <c:formatCode>0.0</c:formatCode>
                <c:ptCount val="163"/>
                <c:pt idx="0">
                  <c:v>38.664705882352941</c:v>
                </c:pt>
                <c:pt idx="1">
                  <c:v>31.691666666666666</c:v>
                </c:pt>
                <c:pt idx="2">
                  <c:v>44.85</c:v>
                </c:pt>
                <c:pt idx="3">
                  <c:v>39.981818181818191</c:v>
                </c:pt>
                <c:pt idx="4">
                  <c:v>35.321428571428569</c:v>
                </c:pt>
                <c:pt idx="5">
                  <c:v>30.644999999999989</c:v>
                </c:pt>
                <c:pt idx="6">
                  <c:v>26.400000000000006</c:v>
                </c:pt>
                <c:pt idx="7">
                  <c:v>31.019047619047619</c:v>
                </c:pt>
                <c:pt idx="8">
                  <c:v>33.168085106382975</c:v>
                </c:pt>
                <c:pt idx="9">
                  <c:v>23.139285714285716</c:v>
                </c:pt>
                <c:pt idx="10">
                  <c:v>24.851351351351362</c:v>
                </c:pt>
                <c:pt idx="11">
                  <c:v>48.964705882352938</c:v>
                </c:pt>
                <c:pt idx="12">
                  <c:v>40.23571428571428</c:v>
                </c:pt>
                <c:pt idx="13">
                  <c:v>43.97</c:v>
                </c:pt>
                <c:pt idx="14">
                  <c:v>48.696296296296289</c:v>
                </c:pt>
                <c:pt idx="15">
                  <c:v>40.059999999999995</c:v>
                </c:pt>
                <c:pt idx="16">
                  <c:v>57.246153846153838</c:v>
                </c:pt>
                <c:pt idx="17">
                  <c:v>50.437500000000036</c:v>
                </c:pt>
                <c:pt idx="18">
                  <c:v>31.907407407407408</c:v>
                </c:pt>
                <c:pt idx="19">
                  <c:v>39.023809523809518</c:v>
                </c:pt>
                <c:pt idx="20">
                  <c:v>34.240909090909092</c:v>
                </c:pt>
                <c:pt idx="21">
                  <c:v>44.152941176470598</c:v>
                </c:pt>
                <c:pt idx="22">
                  <c:v>39.078947368421055</c:v>
                </c:pt>
                <c:pt idx="23">
                  <c:v>29.92173913043478</c:v>
                </c:pt>
                <c:pt idx="24">
                  <c:v>46.705882352941181</c:v>
                </c:pt>
                <c:pt idx="25">
                  <c:v>37.4</c:v>
                </c:pt>
                <c:pt idx="26">
                  <c:v>48.541666666666686</c:v>
                </c:pt>
                <c:pt idx="27">
                  <c:v>35.757894736842104</c:v>
                </c:pt>
                <c:pt idx="28">
                  <c:v>50.948936170212761</c:v>
                </c:pt>
                <c:pt idx="29">
                  <c:v>48.519999999999996</c:v>
                </c:pt>
                <c:pt idx="30">
                  <c:v>43.357142857142868</c:v>
                </c:pt>
                <c:pt idx="31">
                  <c:v>38.522222222222211</c:v>
                </c:pt>
                <c:pt idx="32">
                  <c:v>43.245614035087719</c:v>
                </c:pt>
                <c:pt idx="33">
                  <c:v>37.00645161290322</c:v>
                </c:pt>
                <c:pt idx="34">
                  <c:v>27.432142857142857</c:v>
                </c:pt>
                <c:pt idx="35">
                  <c:v>29.94516129032257</c:v>
                </c:pt>
                <c:pt idx="36">
                  <c:v>24.25</c:v>
                </c:pt>
                <c:pt idx="37">
                  <c:v>23.921951219512195</c:v>
                </c:pt>
                <c:pt idx="38">
                  <c:v>37.288888888888891</c:v>
                </c:pt>
                <c:pt idx="39">
                  <c:v>47.413333333333334</c:v>
                </c:pt>
                <c:pt idx="40">
                  <c:v>47.296551724137927</c:v>
                </c:pt>
                <c:pt idx="41">
                  <c:v>46.834146341463409</c:v>
                </c:pt>
                <c:pt idx="42">
                  <c:v>44.195999999999998</c:v>
                </c:pt>
                <c:pt idx="43">
                  <c:v>32.896428571428572</c:v>
                </c:pt>
                <c:pt idx="44">
                  <c:v>29.729411764705883</c:v>
                </c:pt>
                <c:pt idx="45">
                  <c:v>43.713513513513519</c:v>
                </c:pt>
                <c:pt idx="46">
                  <c:v>23.199999999999996</c:v>
                </c:pt>
                <c:pt idx="47">
                  <c:v>30.089130434782607</c:v>
                </c:pt>
                <c:pt idx="48">
                  <c:v>36.700000000000003</c:v>
                </c:pt>
                <c:pt idx="49">
                  <c:v>41.805263157894736</c:v>
                </c:pt>
                <c:pt idx="50">
                  <c:v>38.717241379310344</c:v>
                </c:pt>
                <c:pt idx="51">
                  <c:v>27.062499999999996</c:v>
                </c:pt>
                <c:pt idx="52">
                  <c:v>36.096296296296295</c:v>
                </c:pt>
                <c:pt idx="53">
                  <c:v>34.511904761904781</c:v>
                </c:pt>
                <c:pt idx="54">
                  <c:v>47.899999999999991</c:v>
                </c:pt>
                <c:pt idx="55">
                  <c:v>37.099999999999994</c:v>
                </c:pt>
                <c:pt idx="56">
                  <c:v>37.305555555555557</c:v>
                </c:pt>
                <c:pt idx="57">
                  <c:v>49.824999999999996</c:v>
                </c:pt>
                <c:pt idx="58">
                  <c:v>52.966666666666661</c:v>
                </c:pt>
                <c:pt idx="59">
                  <c:v>50.721428571428582</c:v>
                </c:pt>
                <c:pt idx="60">
                  <c:v>26.237037037037041</c:v>
                </c:pt>
                <c:pt idx="61">
                  <c:v>23.400000000000002</c:v>
                </c:pt>
                <c:pt idx="62">
                  <c:v>44.251351351351346</c:v>
                </c:pt>
                <c:pt idx="63">
                  <c:v>37.942307692307686</c:v>
                </c:pt>
                <c:pt idx="64">
                  <c:v>44.043478260869563</c:v>
                </c:pt>
                <c:pt idx="65">
                  <c:v>33.514285714285712</c:v>
                </c:pt>
                <c:pt idx="66">
                  <c:v>31.318181818181813</c:v>
                </c:pt>
                <c:pt idx="67">
                  <c:v>33.760526315789477</c:v>
                </c:pt>
                <c:pt idx="68">
                  <c:v>33.44489795918367</c:v>
                </c:pt>
                <c:pt idx="69">
                  <c:v>54.858823529411765</c:v>
                </c:pt>
                <c:pt idx="70">
                  <c:v>26.827777777777779</c:v>
                </c:pt>
                <c:pt idx="71">
                  <c:v>39.444827586206905</c:v>
                </c:pt>
                <c:pt idx="72">
                  <c:v>30.455172413793097</c:v>
                </c:pt>
                <c:pt idx="73">
                  <c:v>45.081249999999997</c:v>
                </c:pt>
                <c:pt idx="74">
                  <c:v>41.1</c:v>
                </c:pt>
                <c:pt idx="75">
                  <c:v>28.998076923076919</c:v>
                </c:pt>
                <c:pt idx="76">
                  <c:v>31.236363636363638</c:v>
                </c:pt>
                <c:pt idx="77">
                  <c:v>33.314285714285717</c:v>
                </c:pt>
                <c:pt idx="78">
                  <c:v>36.918181818181814</c:v>
                </c:pt>
                <c:pt idx="79">
                  <c:v>32.513793103448286</c:v>
                </c:pt>
                <c:pt idx="80">
                  <c:v>39.616666666666667</c:v>
                </c:pt>
                <c:pt idx="81">
                  <c:v>50.003999999999998</c:v>
                </c:pt>
                <c:pt idx="82">
                  <c:v>32.61</c:v>
                </c:pt>
                <c:pt idx="83">
                  <c:v>31.646428571428569</c:v>
                </c:pt>
                <c:pt idx="84">
                  <c:v>25.99677419354839</c:v>
                </c:pt>
                <c:pt idx="85">
                  <c:v>33.81363636363637</c:v>
                </c:pt>
                <c:pt idx="86">
                  <c:v>40.276470588235291</c:v>
                </c:pt>
                <c:pt idx="87">
                  <c:v>46.795555555555566</c:v>
                </c:pt>
                <c:pt idx="88">
                  <c:v>45.319148936170222</c:v>
                </c:pt>
                <c:pt idx="89">
                  <c:v>42.633333333333333</c:v>
                </c:pt>
                <c:pt idx="90">
                  <c:v>36.343749999999993</c:v>
                </c:pt>
                <c:pt idx="91">
                  <c:v>28.36470588235294</c:v>
                </c:pt>
                <c:pt idx="92">
                  <c:v>35.778571428571425</c:v>
                </c:pt>
                <c:pt idx="93">
                  <c:v>35.534615384615378</c:v>
                </c:pt>
                <c:pt idx="94">
                  <c:v>47.92307692307692</c:v>
                </c:pt>
                <c:pt idx="95">
                  <c:v>45.181249999999999</c:v>
                </c:pt>
                <c:pt idx="96">
                  <c:v>35.531034482758621</c:v>
                </c:pt>
                <c:pt idx="97">
                  <c:v>35.714999999999996</c:v>
                </c:pt>
                <c:pt idx="98">
                  <c:v>30.910000000000004</c:v>
                </c:pt>
                <c:pt idx="99">
                  <c:v>36.154838709677421</c:v>
                </c:pt>
                <c:pt idx="100">
                  <c:v>40.807142857142857</c:v>
                </c:pt>
                <c:pt idx="101">
                  <c:v>35.766666666666659</c:v>
                </c:pt>
                <c:pt idx="102">
                  <c:v>57.466666666666661</c:v>
                </c:pt>
                <c:pt idx="103">
                  <c:v>42.097058823529409</c:v>
                </c:pt>
                <c:pt idx="104">
                  <c:v>25.584615384615379</c:v>
                </c:pt>
                <c:pt idx="105">
                  <c:v>46.713636363636368</c:v>
                </c:pt>
                <c:pt idx="106">
                  <c:v>34.847826086956523</c:v>
                </c:pt>
                <c:pt idx="107">
                  <c:v>39.12307692307693</c:v>
                </c:pt>
                <c:pt idx="108">
                  <c:v>23.857446808510634</c:v>
                </c:pt>
                <c:pt idx="109">
                  <c:v>34.911999999999992</c:v>
                </c:pt>
                <c:pt idx="110">
                  <c:v>48.654347826086962</c:v>
                </c:pt>
                <c:pt idx="111">
                  <c:v>52.221428571428575</c:v>
                </c:pt>
                <c:pt idx="112">
                  <c:v>47.014814814814812</c:v>
                </c:pt>
                <c:pt idx="113">
                  <c:v>52.274999999999999</c:v>
                </c:pt>
                <c:pt idx="114">
                  <c:v>45.220000000000006</c:v>
                </c:pt>
                <c:pt idx="115">
                  <c:v>29.881818181818183</c:v>
                </c:pt>
                <c:pt idx="116">
                  <c:v>33.779166666666661</c:v>
                </c:pt>
                <c:pt idx="117">
                  <c:v>29.274074074074072</c:v>
                </c:pt>
                <c:pt idx="118">
                  <c:v>41.41379310344827</c:v>
                </c:pt>
                <c:pt idx="119">
                  <c:v>40.690322580645152</c:v>
                </c:pt>
                <c:pt idx="120">
                  <c:v>46.2</c:v>
                </c:pt>
                <c:pt idx="121">
                  <c:v>27.8</c:v>
                </c:pt>
                <c:pt idx="122">
                  <c:v>37.076190476190476</c:v>
                </c:pt>
                <c:pt idx="123">
                  <c:v>34.314285714285724</c:v>
                </c:pt>
                <c:pt idx="124">
                  <c:v>39.487499999999997</c:v>
                </c:pt>
                <c:pt idx="125">
                  <c:v>42.386046511627903</c:v>
                </c:pt>
                <c:pt idx="126">
                  <c:v>23.88571428571429</c:v>
                </c:pt>
                <c:pt idx="127">
                  <c:v>23.50344827586207</c:v>
                </c:pt>
                <c:pt idx="128">
                  <c:v>45.355555555555554</c:v>
                </c:pt>
                <c:pt idx="129">
                  <c:v>56.824390243902435</c:v>
                </c:pt>
                <c:pt idx="130">
                  <c:v>42.6</c:v>
                </c:pt>
                <c:pt idx="131">
                  <c:v>32.526190476190486</c:v>
                </c:pt>
                <c:pt idx="132">
                  <c:v>45.868181818181824</c:v>
                </c:pt>
                <c:pt idx="133">
                  <c:v>45.57692307692308</c:v>
                </c:pt>
                <c:pt idx="134">
                  <c:v>36.752380952380946</c:v>
                </c:pt>
                <c:pt idx="135">
                  <c:v>54.6</c:v>
                </c:pt>
                <c:pt idx="136">
                  <c:v>58.824000000000005</c:v>
                </c:pt>
                <c:pt idx="137">
                  <c:v>24.517857142857142</c:v>
                </c:pt>
                <c:pt idx="138">
                  <c:v>30.096969696969701</c:v>
                </c:pt>
                <c:pt idx="139">
                  <c:v>37.727272727272727</c:v>
                </c:pt>
                <c:pt idx="140">
                  <c:v>28.166037735849059</c:v>
                </c:pt>
                <c:pt idx="141">
                  <c:v>41.232608695652182</c:v>
                </c:pt>
                <c:pt idx="142">
                  <c:v>43.992307692307691</c:v>
                </c:pt>
                <c:pt idx="143">
                  <c:v>36.9</c:v>
                </c:pt>
                <c:pt idx="144">
                  <c:v>38.390909090909098</c:v>
                </c:pt>
                <c:pt idx="145">
                  <c:v>38.080769230769228</c:v>
                </c:pt>
                <c:pt idx="146">
                  <c:v>41.835294117647074</c:v>
                </c:pt>
                <c:pt idx="147">
                  <c:v>36.392857142857146</c:v>
                </c:pt>
                <c:pt idx="148">
                  <c:v>43.586666666666666</c:v>
                </c:pt>
                <c:pt idx="149">
                  <c:v>33.966666666666669</c:v>
                </c:pt>
                <c:pt idx="150">
                  <c:v>43.088235294117638</c:v>
                </c:pt>
                <c:pt idx="151">
                  <c:v>37.923999999999999</c:v>
                </c:pt>
                <c:pt idx="152">
                  <c:v>25.583333333333336</c:v>
                </c:pt>
                <c:pt idx="153">
                  <c:v>30.808928571428574</c:v>
                </c:pt>
                <c:pt idx="154">
                  <c:v>34.260714285714286</c:v>
                </c:pt>
                <c:pt idx="155">
                  <c:v>39.749999999999993</c:v>
                </c:pt>
                <c:pt idx="156">
                  <c:v>35.957142857142856</c:v>
                </c:pt>
                <c:pt idx="157">
                  <c:v>40.799999999999997</c:v>
                </c:pt>
                <c:pt idx="158">
                  <c:v>40.870370370370381</c:v>
                </c:pt>
                <c:pt idx="159">
                  <c:v>38.908000000000001</c:v>
                </c:pt>
                <c:pt idx="160">
                  <c:v>38.543478260869563</c:v>
                </c:pt>
                <c:pt idx="161">
                  <c:v>48.910000000000011</c:v>
                </c:pt>
                <c:pt idx="162">
                  <c:v>42.288235294117648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29-4C13-87B3-509AE951D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0301704"/>
        <c:axId val="670299744"/>
      </c:scatterChart>
      <c:valAx>
        <c:axId val="670301704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0299744"/>
        <c:crosses val="autoZero"/>
        <c:crossBetween val="midCat"/>
      </c:valAx>
      <c:valAx>
        <c:axId val="670299744"/>
        <c:scaling>
          <c:orientation val="minMax"/>
          <c:max val="7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030170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404452240590155"/>
                  <c:y val="0.512032281492530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Pol2Gini!$J$2:$J$147</c:f>
              <c:numCache>
                <c:formatCode>0.0</c:formatCode>
                <c:ptCount val="146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56.733333333333327</c:v>
                </c:pt>
                <c:pt idx="12">
                  <c:v>58.766666666666666</c:v>
                </c:pt>
                <c:pt idx="13">
                  <c:v>47.738888888888887</c:v>
                </c:pt>
                <c:pt idx="14">
                  <c:v>39.950000000000003</c:v>
                </c:pt>
                <c:pt idx="15">
                  <c:v>42.896774193548396</c:v>
                </c:pt>
                <c:pt idx="16">
                  <c:v>65.010000000000005</c:v>
                </c:pt>
                <c:pt idx="17">
                  <c:v>56.719999999999992</c:v>
                </c:pt>
                <c:pt idx="18">
                  <c:v>63.1</c:v>
                </c:pt>
                <c:pt idx="19">
                  <c:v>56.024999999999999</c:v>
                </c:pt>
                <c:pt idx="20">
                  <c:v>67.327272727272714</c:v>
                </c:pt>
                <c:pt idx="21">
                  <c:v>50.15</c:v>
                </c:pt>
                <c:pt idx="22">
                  <c:v>58.45</c:v>
                </c:pt>
                <c:pt idx="23">
                  <c:v>47.761538461538457</c:v>
                </c:pt>
                <c:pt idx="24">
                  <c:v>57.5</c:v>
                </c:pt>
                <c:pt idx="25">
                  <c:v>45.583333333333343</c:v>
                </c:pt>
                <c:pt idx="26">
                  <c:v>49.400000000000006</c:v>
                </c:pt>
                <c:pt idx="27">
                  <c:v>57.849999999999994</c:v>
                </c:pt>
                <c:pt idx="28">
                  <c:v>51.900000000000006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56.933333333333337</c:v>
                </c:pt>
                <c:pt idx="36">
                  <c:v>51.363636363636374</c:v>
                </c:pt>
                <c:pt idx="37">
                  <c:v>49.673684210526311</c:v>
                </c:pt>
                <c:pt idx="38">
                  <c:v>68.637499999999989</c:v>
                </c:pt>
                <c:pt idx="39">
                  <c:v>52.731818181818191</c:v>
                </c:pt>
                <c:pt idx="40">
                  <c:v>66.30714285714285</c:v>
                </c:pt>
                <c:pt idx="41">
                  <c:v>64.66</c:v>
                </c:pt>
                <c:pt idx="42">
                  <c:v>61.699999999999996</c:v>
                </c:pt>
                <c:pt idx="43">
                  <c:v>72.438461538461539</c:v>
                </c:pt>
                <c:pt idx="44">
                  <c:v>67.907692307692301</c:v>
                </c:pt>
                <c:pt idx="45">
                  <c:v>57.8</c:v>
                </c:pt>
                <c:pt idx="46">
                  <c:v>56.174999999999997</c:v>
                </c:pt>
                <c:pt idx="47">
                  <c:v>61.647619047619052</c:v>
                </c:pt>
                <c:pt idx="48">
                  <c:v>69.636363636363626</c:v>
                </c:pt>
                <c:pt idx="49">
                  <c:v>60.833333333333336</c:v>
                </c:pt>
                <c:pt idx="50">
                  <c:v>65.361538461538458</c:v>
                </c:pt>
                <c:pt idx="51">
                  <c:v>45</c:v>
                </c:pt>
                <c:pt idx="52">
                  <c:v>58.2</c:v>
                </c:pt>
                <c:pt idx="53">
                  <c:v>56.699999999999996</c:v>
                </c:pt>
                <c:pt idx="54">
                  <c:v>55.4</c:v>
                </c:pt>
                <c:pt idx="55">
                  <c:v>58.9</c:v>
                </c:pt>
                <c:pt idx="56">
                  <c:v>45.166666666666679</c:v>
                </c:pt>
                <c:pt idx="57">
                  <c:v>71.240000000000009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68.099999999999994</c:v>
                </c:pt>
                <c:pt idx="71">
                  <c:v>70.760000000000005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43.75</c:v>
                </c:pt>
                <c:pt idx="77">
                  <c:v>65.150000000000006</c:v>
                </c:pt>
                <c:pt idx="78">
                  <c:v>64.646153846153851</c:v>
                </c:pt>
                <c:pt idx="79">
                  <c:v>68.575000000000003</c:v>
                </c:pt>
                <c:pt idx="80">
                  <c:v>61.739999999999995</c:v>
                </c:pt>
                <c:pt idx="81">
                  <c:v>57.1875</c:v>
                </c:pt>
                <c:pt idx="82">
                  <c:v>49.6</c:v>
                </c:pt>
                <c:pt idx="83">
                  <c:v>52.711111111111101</c:v>
                </c:pt>
                <c:pt idx="84">
                  <c:v>59.45</c:v>
                </c:pt>
                <c:pt idx="85">
                  <c:v>60.114285714285714</c:v>
                </c:pt>
                <c:pt idx="86">
                  <c:v>64.25</c:v>
                </c:pt>
                <c:pt idx="87">
                  <c:v>52.300000000000018</c:v>
                </c:pt>
                <c:pt idx="88">
                  <c:v>66.335000000000008</c:v>
                </c:pt>
                <c:pt idx="89">
                  <c:v>66.966666666666669</c:v>
                </c:pt>
                <c:pt idx="90">
                  <c:v>69.06</c:v>
                </c:pt>
                <c:pt idx="91">
                  <c:v>60.160000000000004</c:v>
                </c:pt>
                <c:pt idx="92">
                  <c:v>49.95</c:v>
                </c:pt>
                <c:pt idx="93">
                  <c:v>61.9</c:v>
                </c:pt>
                <c:pt idx="94">
                  <c:v>37.85</c:v>
                </c:pt>
                <c:pt idx="95">
                  <c:v>62.733333333333334</c:v>
                </c:pt>
                <c:pt idx="96">
                  <c:v>71.274999999999991</c:v>
                </c:pt>
                <c:pt idx="97">
                  <c:v>49.400000000000006</c:v>
                </c:pt>
                <c:pt idx="98">
                  <c:v>62.483333333333327</c:v>
                </c:pt>
                <c:pt idx="99">
                  <c:v>56.260000000000005</c:v>
                </c:pt>
                <c:pt idx="100">
                  <c:v>72.776923076923083</c:v>
                </c:pt>
                <c:pt idx="101">
                  <c:v>68.463636363636368</c:v>
                </c:pt>
                <c:pt idx="102">
                  <c:v>45.779166666666669</c:v>
                </c:pt>
                <c:pt idx="103">
                  <c:v>51.35</c:v>
                </c:pt>
                <c:pt idx="104">
                  <c:v>48.509999999999991</c:v>
                </c:pt>
                <c:pt idx="105">
                  <c:v>50.924999999999997</c:v>
                </c:pt>
                <c:pt idx="106">
                  <c:v>57.663636363636364</c:v>
                </c:pt>
                <c:pt idx="107">
                  <c:v>67.085000000000008</c:v>
                </c:pt>
                <c:pt idx="108">
                  <c:v>63.246153846153845</c:v>
                </c:pt>
                <c:pt idx="109">
                  <c:v>70.817647058823525</c:v>
                </c:pt>
                <c:pt idx="110">
                  <c:v>59.790476190476184</c:v>
                </c:pt>
                <c:pt idx="111">
                  <c:v>53.78</c:v>
                </c:pt>
                <c:pt idx="112">
                  <c:v>56.760000000000005</c:v>
                </c:pt>
                <c:pt idx="113">
                  <c:v>69.336363636363643</c:v>
                </c:pt>
                <c:pt idx="114">
                  <c:v>62.9</c:v>
                </c:pt>
                <c:pt idx="115">
                  <c:v>73.34615384615384</c:v>
                </c:pt>
                <c:pt idx="116">
                  <c:v>74.723076923076917</c:v>
                </c:pt>
                <c:pt idx="117">
                  <c:v>58.4</c:v>
                </c:pt>
                <c:pt idx="118">
                  <c:v>38.285714285714285</c:v>
                </c:pt>
                <c:pt idx="119">
                  <c:v>65.461538461538453</c:v>
                </c:pt>
                <c:pt idx="120">
                  <c:v>62.874999999999993</c:v>
                </c:pt>
                <c:pt idx="121">
                  <c:v>64.599999999999994</c:v>
                </c:pt>
                <c:pt idx="122">
                  <c:v>42.4</c:v>
                </c:pt>
                <c:pt idx="123">
                  <c:v>44.966666666666669</c:v>
                </c:pt>
                <c:pt idx="124">
                  <c:v>73.07692307692308</c:v>
                </c:pt>
                <c:pt idx="125">
                  <c:v>67.13333333333334</c:v>
                </c:pt>
                <c:pt idx="126">
                  <c:v>64.2</c:v>
                </c:pt>
                <c:pt idx="127">
                  <c:v>67.866666666666674</c:v>
                </c:pt>
                <c:pt idx="128">
                  <c:v>62.325000000000003</c:v>
                </c:pt>
                <c:pt idx="129">
                  <c:v>58.110526315789478</c:v>
                </c:pt>
                <c:pt idx="130">
                  <c:v>56.233333333333327</c:v>
                </c:pt>
                <c:pt idx="131">
                  <c:v>58.55</c:v>
                </c:pt>
                <c:pt idx="132">
                  <c:v>60.066666666666663</c:v>
                </c:pt>
                <c:pt idx="133">
                  <c:v>59.205882352941174</c:v>
                </c:pt>
                <c:pt idx="134">
                  <c:v>59.2</c:v>
                </c:pt>
                <c:pt idx="135">
                  <c:v>57.362499999999997</c:v>
                </c:pt>
                <c:pt idx="136">
                  <c:v>72.235294117647058</c:v>
                </c:pt>
                <c:pt idx="137">
                  <c:v>65.891666666666666</c:v>
                </c:pt>
                <c:pt idx="138">
                  <c:v>60.345454545454544</c:v>
                </c:pt>
                <c:pt idx="139">
                  <c:v>57.223076923076924</c:v>
                </c:pt>
                <c:pt idx="140">
                  <c:v>62.724999999999994</c:v>
                </c:pt>
                <c:pt idx="141">
                  <c:v>50.692307692307693</c:v>
                </c:pt>
                <c:pt idx="142">
                  <c:v>63.777777777777779</c:v>
                </c:pt>
                <c:pt idx="143">
                  <c:v>64.533333333333331</c:v>
                </c:pt>
                <c:pt idx="144">
                  <c:v>47.311111111111103</c:v>
                </c:pt>
                <c:pt idx="145">
                  <c:v>56.8</c:v>
                </c:pt>
              </c:numCache>
            </c:numRef>
          </c:xVal>
          <c:yVal>
            <c:numRef>
              <c:f>Pol2Gini!$K$2:$K$147</c:f>
              <c:numCache>
                <c:formatCode>General</c:formatCode>
                <c:ptCount val="146"/>
                <c:pt idx="0">
                  <c:v>-2.5</c:v>
                </c:pt>
                <c:pt idx="1">
                  <c:v>-5.4</c:v>
                </c:pt>
                <c:pt idx="2">
                  <c:v>-4.2</c:v>
                </c:pt>
                <c:pt idx="3">
                  <c:v>2.2000000000000002</c:v>
                </c:pt>
                <c:pt idx="4">
                  <c:v>4.3</c:v>
                </c:pt>
                <c:pt idx="5">
                  <c:v>10</c:v>
                </c:pt>
                <c:pt idx="6">
                  <c:v>10</c:v>
                </c:pt>
                <c:pt idx="7">
                  <c:v>-6</c:v>
                </c:pt>
                <c:pt idx="8">
                  <c:v>0.7</c:v>
                </c:pt>
                <c:pt idx="9">
                  <c:v>-4.0999999999999996</c:v>
                </c:pt>
                <c:pt idx="10">
                  <c:v>10</c:v>
                </c:pt>
                <c:pt idx="11">
                  <c:v>-0.5</c:v>
                </c:pt>
                <c:pt idx="12">
                  <c:v>-8.5</c:v>
                </c:pt>
                <c:pt idx="13">
                  <c:v>2.8</c:v>
                </c:pt>
                <c:pt idx="14">
                  <c:v>6.9</c:v>
                </c:pt>
                <c:pt idx="15">
                  <c:v>2.2000000000000002</c:v>
                </c:pt>
                <c:pt idx="16">
                  <c:v>-0.3</c:v>
                </c:pt>
                <c:pt idx="17">
                  <c:v>-3.9</c:v>
                </c:pt>
                <c:pt idx="18">
                  <c:v>-3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-3.8</c:v>
                </c:pt>
                <c:pt idx="36">
                  <c:v>3.9</c:v>
                </c:pt>
                <c:pt idx="37">
                  <c:v>4.3</c:v>
                </c:pt>
                <c:pt idx="38">
                  <c:v>-5.9</c:v>
                </c:pt>
                <c:pt idx="39">
                  <c:v>3.2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8.6</c:v>
                </c:pt>
                <c:pt idx="59">
                  <c:v>-2.9</c:v>
                </c:pt>
                <c:pt idx="60">
                  <c:v>-6.1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4.3</c:v>
                </c:pt>
                <c:pt idx="66">
                  <c:v>10</c:v>
                </c:pt>
                <c:pt idx="67">
                  <c:v>-6.2</c:v>
                </c:pt>
                <c:pt idx="68">
                  <c:v>-4.8</c:v>
                </c:pt>
                <c:pt idx="69">
                  <c:v>2</c:v>
                </c:pt>
                <c:pt idx="70">
                  <c:v>1.9</c:v>
                </c:pt>
                <c:pt idx="71">
                  <c:v>8</c:v>
                </c:pt>
                <c:pt idx="72">
                  <c:v>-0.5</c:v>
                </c:pt>
                <c:pt idx="73">
                  <c:v>-5.2</c:v>
                </c:pt>
                <c:pt idx="74">
                  <c:v>8</c:v>
                </c:pt>
                <c:pt idx="75">
                  <c:v>2.7</c:v>
                </c:pt>
                <c:pt idx="76">
                  <c:v>0.2</c:v>
                </c:pt>
                <c:pt idx="77">
                  <c:v>-0.2</c:v>
                </c:pt>
                <c:pt idx="78">
                  <c:v>10</c:v>
                </c:pt>
                <c:pt idx="79">
                  <c:v>10</c:v>
                </c:pt>
                <c:pt idx="80">
                  <c:v>7.5</c:v>
                </c:pt>
                <c:pt idx="81">
                  <c:v>0.3</c:v>
                </c:pt>
                <c:pt idx="82">
                  <c:v>-3.3</c:v>
                </c:pt>
                <c:pt idx="83">
                  <c:v>4.8</c:v>
                </c:pt>
                <c:pt idx="84">
                  <c:v>-1.5</c:v>
                </c:pt>
                <c:pt idx="85">
                  <c:v>-5.9</c:v>
                </c:pt>
                <c:pt idx="86">
                  <c:v>9.6</c:v>
                </c:pt>
                <c:pt idx="87">
                  <c:v>1.7</c:v>
                </c:pt>
                <c:pt idx="88">
                  <c:v>7.4</c:v>
                </c:pt>
                <c:pt idx="89">
                  <c:v>0</c:v>
                </c:pt>
                <c:pt idx="90">
                  <c:v>9</c:v>
                </c:pt>
                <c:pt idx="91">
                  <c:v>-7.1</c:v>
                </c:pt>
                <c:pt idx="92">
                  <c:v>-1.2</c:v>
                </c:pt>
                <c:pt idx="93">
                  <c:v>-6.3</c:v>
                </c:pt>
                <c:pt idx="94">
                  <c:v>6</c:v>
                </c:pt>
                <c:pt idx="95">
                  <c:v>-2.4</c:v>
                </c:pt>
                <c:pt idx="96">
                  <c:v>10</c:v>
                </c:pt>
                <c:pt idx="97">
                  <c:v>0.1</c:v>
                </c:pt>
                <c:pt idx="98">
                  <c:v>-2.5</c:v>
                </c:pt>
                <c:pt idx="99">
                  <c:v>-0.7</c:v>
                </c:pt>
                <c:pt idx="100">
                  <c:v>10</c:v>
                </c:pt>
                <c:pt idx="101">
                  <c:v>0.7</c:v>
                </c:pt>
                <c:pt idx="102">
                  <c:v>2</c:v>
                </c:pt>
                <c:pt idx="103">
                  <c:v>4</c:v>
                </c:pt>
                <c:pt idx="104">
                  <c:v>-1.3</c:v>
                </c:pt>
                <c:pt idx="105">
                  <c:v>3.1</c:v>
                </c:pt>
                <c:pt idx="106">
                  <c:v>2.8</c:v>
                </c:pt>
                <c:pt idx="107">
                  <c:v>1.5</c:v>
                </c:pt>
                <c:pt idx="108">
                  <c:v>4.5</c:v>
                </c:pt>
                <c:pt idx="109">
                  <c:v>-0.8</c:v>
                </c:pt>
                <c:pt idx="110">
                  <c:v>4.4000000000000004</c:v>
                </c:pt>
                <c:pt idx="111">
                  <c:v>-5.5</c:v>
                </c:pt>
                <c:pt idx="112">
                  <c:v>-0.5</c:v>
                </c:pt>
                <c:pt idx="113">
                  <c:v>8</c:v>
                </c:pt>
                <c:pt idx="114">
                  <c:v>-1.2</c:v>
                </c:pt>
                <c:pt idx="115">
                  <c:v>8.9</c:v>
                </c:pt>
                <c:pt idx="116">
                  <c:v>10</c:v>
                </c:pt>
                <c:pt idx="117">
                  <c:v>6.9</c:v>
                </c:pt>
                <c:pt idx="118">
                  <c:v>5.9</c:v>
                </c:pt>
                <c:pt idx="119">
                  <c:v>4.5999999999999996</c:v>
                </c:pt>
                <c:pt idx="120">
                  <c:v>6</c:v>
                </c:pt>
                <c:pt idx="121">
                  <c:v>-4</c:v>
                </c:pt>
                <c:pt idx="122">
                  <c:v>2.7</c:v>
                </c:pt>
                <c:pt idx="123">
                  <c:v>-8.4</c:v>
                </c:pt>
                <c:pt idx="124">
                  <c:v>10</c:v>
                </c:pt>
                <c:pt idx="125">
                  <c:v>10</c:v>
                </c:pt>
                <c:pt idx="126">
                  <c:v>-8</c:v>
                </c:pt>
                <c:pt idx="127">
                  <c:v>-3.3</c:v>
                </c:pt>
                <c:pt idx="128">
                  <c:v>-4.2</c:v>
                </c:pt>
                <c:pt idx="129">
                  <c:v>1.9</c:v>
                </c:pt>
                <c:pt idx="130">
                  <c:v>-5.0999999999999996</c:v>
                </c:pt>
                <c:pt idx="131">
                  <c:v>8.9</c:v>
                </c:pt>
                <c:pt idx="132">
                  <c:v>-6.5</c:v>
                </c:pt>
                <c:pt idx="133">
                  <c:v>6.8</c:v>
                </c:pt>
                <c:pt idx="134">
                  <c:v>-9</c:v>
                </c:pt>
                <c:pt idx="135">
                  <c:v>-2.9</c:v>
                </c:pt>
                <c:pt idx="136">
                  <c:v>6.4</c:v>
                </c:pt>
                <c:pt idx="137">
                  <c:v>10</c:v>
                </c:pt>
                <c:pt idx="138">
                  <c:v>10</c:v>
                </c:pt>
                <c:pt idx="139">
                  <c:v>5.2</c:v>
                </c:pt>
                <c:pt idx="140">
                  <c:v>-9</c:v>
                </c:pt>
                <c:pt idx="141">
                  <c:v>6.9</c:v>
                </c:pt>
                <c:pt idx="142">
                  <c:v>-5.5</c:v>
                </c:pt>
                <c:pt idx="143">
                  <c:v>-3.3</c:v>
                </c:pt>
                <c:pt idx="144">
                  <c:v>-1.2</c:v>
                </c:pt>
                <c:pt idx="145">
                  <c:v>-1.2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F4-4648-99B7-DDF3FCCB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976056"/>
        <c:axId val="487972136"/>
      </c:scatterChart>
      <c:valAx>
        <c:axId val="487976056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2136"/>
        <c:crosses val="autoZero"/>
        <c:crossBetween val="midCat"/>
      </c:valAx>
      <c:valAx>
        <c:axId val="487972136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605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8458516264507479"/>
                  <c:y val="0.420542812384993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TheilGini2!$I$2:$I$147</c:f>
              <c:numCache>
                <c:formatCode>0.0</c:formatCode>
                <c:ptCount val="146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67.823529411764696</c:v>
                </c:pt>
                <c:pt idx="4">
                  <c:v>66.662499999999994</c:v>
                </c:pt>
                <c:pt idx="5">
                  <c:v>69.730769230769226</c:v>
                </c:pt>
                <c:pt idx="6">
                  <c:v>76.63333333333334</c:v>
                </c:pt>
                <c:pt idx="7">
                  <c:v>69.644444444444446</c:v>
                </c:pt>
                <c:pt idx="8">
                  <c:v>71.478947368421046</c:v>
                </c:pt>
                <c:pt idx="9">
                  <c:v>71.569230769230771</c:v>
                </c:pt>
                <c:pt idx="10">
                  <c:v>42.266666666666673</c:v>
                </c:pt>
                <c:pt idx="11">
                  <c:v>56.733333333333327</c:v>
                </c:pt>
                <c:pt idx="12">
                  <c:v>47.738888888888887</c:v>
                </c:pt>
                <c:pt idx="13">
                  <c:v>67.44</c:v>
                </c:pt>
                <c:pt idx="14">
                  <c:v>42.896774193548396</c:v>
                </c:pt>
                <c:pt idx="15">
                  <c:v>65.010000000000005</c:v>
                </c:pt>
                <c:pt idx="16">
                  <c:v>56.719999999999992</c:v>
                </c:pt>
                <c:pt idx="17">
                  <c:v>63.1</c:v>
                </c:pt>
                <c:pt idx="18">
                  <c:v>50.15</c:v>
                </c:pt>
                <c:pt idx="19">
                  <c:v>56.024999999999999</c:v>
                </c:pt>
                <c:pt idx="20">
                  <c:v>67.327272727272714</c:v>
                </c:pt>
                <c:pt idx="21">
                  <c:v>46.29999999999999</c:v>
                </c:pt>
                <c:pt idx="22">
                  <c:v>58.45</c:v>
                </c:pt>
                <c:pt idx="23">
                  <c:v>47.761538461538457</c:v>
                </c:pt>
                <c:pt idx="24">
                  <c:v>57.5</c:v>
                </c:pt>
                <c:pt idx="25">
                  <c:v>45.583333333333343</c:v>
                </c:pt>
                <c:pt idx="26">
                  <c:v>49.400000000000006</c:v>
                </c:pt>
                <c:pt idx="27">
                  <c:v>57.849999999999994</c:v>
                </c:pt>
                <c:pt idx="28">
                  <c:v>51.900000000000006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51.363636363636374</c:v>
                </c:pt>
                <c:pt idx="36">
                  <c:v>49.673684210526311</c:v>
                </c:pt>
                <c:pt idx="37">
                  <c:v>68.637499999999989</c:v>
                </c:pt>
                <c:pt idx="38">
                  <c:v>52.731818181818191</c:v>
                </c:pt>
                <c:pt idx="39">
                  <c:v>66.30714285714285</c:v>
                </c:pt>
                <c:pt idx="40">
                  <c:v>64.66</c:v>
                </c:pt>
                <c:pt idx="41">
                  <c:v>61.699999999999996</c:v>
                </c:pt>
                <c:pt idx="42">
                  <c:v>72.438461538461539</c:v>
                </c:pt>
                <c:pt idx="43">
                  <c:v>67.907692307692301</c:v>
                </c:pt>
                <c:pt idx="44">
                  <c:v>57.8</c:v>
                </c:pt>
                <c:pt idx="45">
                  <c:v>56.174999999999997</c:v>
                </c:pt>
                <c:pt idx="46">
                  <c:v>61.647619047619052</c:v>
                </c:pt>
                <c:pt idx="47">
                  <c:v>69.636363636363626</c:v>
                </c:pt>
                <c:pt idx="48">
                  <c:v>60.833333333333336</c:v>
                </c:pt>
                <c:pt idx="49">
                  <c:v>65.361538461538458</c:v>
                </c:pt>
                <c:pt idx="50">
                  <c:v>45</c:v>
                </c:pt>
                <c:pt idx="51">
                  <c:v>58.2</c:v>
                </c:pt>
                <c:pt idx="52">
                  <c:v>56.699999999999996</c:v>
                </c:pt>
                <c:pt idx="53">
                  <c:v>55.4</c:v>
                </c:pt>
                <c:pt idx="54">
                  <c:v>58.9</c:v>
                </c:pt>
                <c:pt idx="55">
                  <c:v>45.166666666666679</c:v>
                </c:pt>
                <c:pt idx="56">
                  <c:v>71.240000000000009</c:v>
                </c:pt>
                <c:pt idx="57">
                  <c:v>72.099999999999994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63</c:v>
                </c:pt>
                <c:pt idx="71">
                  <c:v>68.099999999999994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65.150000000000006</c:v>
                </c:pt>
                <c:pt idx="77">
                  <c:v>64.646153846153851</c:v>
                </c:pt>
                <c:pt idx="78">
                  <c:v>61.739999999999995</c:v>
                </c:pt>
                <c:pt idx="79">
                  <c:v>57.1875</c:v>
                </c:pt>
                <c:pt idx="80">
                  <c:v>49.6</c:v>
                </c:pt>
                <c:pt idx="81">
                  <c:v>52.711111111111101</c:v>
                </c:pt>
                <c:pt idx="82">
                  <c:v>60.150000000000006</c:v>
                </c:pt>
                <c:pt idx="83">
                  <c:v>59.45</c:v>
                </c:pt>
                <c:pt idx="84">
                  <c:v>70.922222222222217</c:v>
                </c:pt>
                <c:pt idx="85">
                  <c:v>60.114285714285714</c:v>
                </c:pt>
                <c:pt idx="86">
                  <c:v>64.25</c:v>
                </c:pt>
                <c:pt idx="87">
                  <c:v>52.300000000000018</c:v>
                </c:pt>
                <c:pt idx="88">
                  <c:v>66.335000000000008</c:v>
                </c:pt>
                <c:pt idx="89">
                  <c:v>66.966666666666669</c:v>
                </c:pt>
                <c:pt idx="90">
                  <c:v>60.160000000000004</c:v>
                </c:pt>
                <c:pt idx="91">
                  <c:v>49.95</c:v>
                </c:pt>
                <c:pt idx="92">
                  <c:v>62.733333333333334</c:v>
                </c:pt>
                <c:pt idx="93">
                  <c:v>71.274999999999991</c:v>
                </c:pt>
                <c:pt idx="94">
                  <c:v>49.400000000000006</c:v>
                </c:pt>
                <c:pt idx="95">
                  <c:v>62.483333333333327</c:v>
                </c:pt>
                <c:pt idx="96">
                  <c:v>56.260000000000005</c:v>
                </c:pt>
                <c:pt idx="97">
                  <c:v>72.776923076923083</c:v>
                </c:pt>
                <c:pt idx="98">
                  <c:v>68.463636363636368</c:v>
                </c:pt>
                <c:pt idx="99">
                  <c:v>45.779166666666669</c:v>
                </c:pt>
                <c:pt idx="100">
                  <c:v>51.35</c:v>
                </c:pt>
                <c:pt idx="101">
                  <c:v>48.509999999999991</c:v>
                </c:pt>
                <c:pt idx="102">
                  <c:v>50.924999999999997</c:v>
                </c:pt>
                <c:pt idx="103">
                  <c:v>57.663636363636364</c:v>
                </c:pt>
                <c:pt idx="104">
                  <c:v>67.085000000000008</c:v>
                </c:pt>
                <c:pt idx="105">
                  <c:v>63.246153846153845</c:v>
                </c:pt>
                <c:pt idx="106">
                  <c:v>70.817647058823525</c:v>
                </c:pt>
                <c:pt idx="107">
                  <c:v>59.790476190476184</c:v>
                </c:pt>
                <c:pt idx="108">
                  <c:v>53.78</c:v>
                </c:pt>
                <c:pt idx="109">
                  <c:v>58</c:v>
                </c:pt>
                <c:pt idx="110">
                  <c:v>68.55</c:v>
                </c:pt>
                <c:pt idx="111">
                  <c:v>56.760000000000005</c:v>
                </c:pt>
                <c:pt idx="112">
                  <c:v>69.336363636363643</c:v>
                </c:pt>
                <c:pt idx="113">
                  <c:v>53.2</c:v>
                </c:pt>
                <c:pt idx="114">
                  <c:v>62.9</c:v>
                </c:pt>
                <c:pt idx="115">
                  <c:v>73.34615384615384</c:v>
                </c:pt>
                <c:pt idx="116">
                  <c:v>74.723076923076917</c:v>
                </c:pt>
                <c:pt idx="117">
                  <c:v>58.4</c:v>
                </c:pt>
                <c:pt idx="118">
                  <c:v>38.285714285714285</c:v>
                </c:pt>
                <c:pt idx="119">
                  <c:v>65.461538461538453</c:v>
                </c:pt>
                <c:pt idx="120">
                  <c:v>62.874999999999993</c:v>
                </c:pt>
                <c:pt idx="121">
                  <c:v>57.4</c:v>
                </c:pt>
                <c:pt idx="122">
                  <c:v>64.599999999999994</c:v>
                </c:pt>
                <c:pt idx="123">
                  <c:v>42.4</c:v>
                </c:pt>
                <c:pt idx="124">
                  <c:v>73.07692307692308</c:v>
                </c:pt>
                <c:pt idx="125">
                  <c:v>67.13333333333334</c:v>
                </c:pt>
                <c:pt idx="126">
                  <c:v>67.866666666666674</c:v>
                </c:pt>
                <c:pt idx="127">
                  <c:v>62.325000000000003</c:v>
                </c:pt>
                <c:pt idx="128">
                  <c:v>58.110526315789478</c:v>
                </c:pt>
                <c:pt idx="129">
                  <c:v>56.233333333333327</c:v>
                </c:pt>
                <c:pt idx="130">
                  <c:v>62.4</c:v>
                </c:pt>
                <c:pt idx="131">
                  <c:v>58.55</c:v>
                </c:pt>
                <c:pt idx="132">
                  <c:v>60.066666666666663</c:v>
                </c:pt>
                <c:pt idx="133">
                  <c:v>59.205882352941174</c:v>
                </c:pt>
                <c:pt idx="134">
                  <c:v>59.2</c:v>
                </c:pt>
                <c:pt idx="135">
                  <c:v>57.362499999999997</c:v>
                </c:pt>
                <c:pt idx="136">
                  <c:v>72.235294117647058</c:v>
                </c:pt>
                <c:pt idx="137">
                  <c:v>65.891666666666666</c:v>
                </c:pt>
                <c:pt idx="138">
                  <c:v>60.345454545454544</c:v>
                </c:pt>
                <c:pt idx="139">
                  <c:v>57.223076923076924</c:v>
                </c:pt>
                <c:pt idx="140">
                  <c:v>62.724999999999994</c:v>
                </c:pt>
                <c:pt idx="141">
                  <c:v>50.692307692307693</c:v>
                </c:pt>
                <c:pt idx="142">
                  <c:v>63.777777777777779</c:v>
                </c:pt>
                <c:pt idx="143">
                  <c:v>64.533333333333331</c:v>
                </c:pt>
                <c:pt idx="144">
                  <c:v>47.311111111111103</c:v>
                </c:pt>
                <c:pt idx="145">
                  <c:v>56.8</c:v>
                </c:pt>
              </c:numCache>
            </c:numRef>
          </c:xVal>
          <c:yVal>
            <c:numRef>
              <c:f>TheilGini2!$J$2:$J$147</c:f>
              <c:numCache>
                <c:formatCode>General</c:formatCode>
                <c:ptCount val="146"/>
                <c:pt idx="0">
                  <c:v>4.9370528571428567</c:v>
                </c:pt>
                <c:pt idx="1">
                  <c:v>2.9122881632653064</c:v>
                </c:pt>
                <c:pt idx="2">
                  <c:v>2.5721657142857177</c:v>
                </c:pt>
                <c:pt idx="3">
                  <c:v>4.3796794736842104</c:v>
                </c:pt>
                <c:pt idx="4">
                  <c:v>5.5835987755102048</c:v>
                </c:pt>
                <c:pt idx="5">
                  <c:v>6.5870353061224485</c:v>
                </c:pt>
                <c:pt idx="6">
                  <c:v>3.508590526315789</c:v>
                </c:pt>
                <c:pt idx="7">
                  <c:v>3.668173846153846</c:v>
                </c:pt>
                <c:pt idx="8">
                  <c:v>4.4503278947368425</c:v>
                </c:pt>
                <c:pt idx="9">
                  <c:v>6.6450456756756751</c:v>
                </c:pt>
                <c:pt idx="10">
                  <c:v>3.965955833333334</c:v>
                </c:pt>
                <c:pt idx="11">
                  <c:v>3.9156242857142862</c:v>
                </c:pt>
                <c:pt idx="12">
                  <c:v>4.1537397959183675</c:v>
                </c:pt>
                <c:pt idx="13">
                  <c:v>5.6209963157894727</c:v>
                </c:pt>
                <c:pt idx="14">
                  <c:v>5.5764163265306133</c:v>
                </c:pt>
                <c:pt idx="15">
                  <c:v>6.0121191836734695</c:v>
                </c:pt>
                <c:pt idx="16">
                  <c:v>3.5467881632653064</c:v>
                </c:pt>
                <c:pt idx="17">
                  <c:v>2.9059530612244897</c:v>
                </c:pt>
                <c:pt idx="18">
                  <c:v>3.9043829545454534</c:v>
                </c:pt>
                <c:pt idx="19">
                  <c:v>3.8611242857142889</c:v>
                </c:pt>
                <c:pt idx="20">
                  <c:v>5.9034189795918373</c:v>
                </c:pt>
                <c:pt idx="21">
                  <c:v>3.3531279591836727</c:v>
                </c:pt>
                <c:pt idx="22">
                  <c:v>2.6388628571428576</c:v>
                </c:pt>
                <c:pt idx="23">
                  <c:v>4.2773793877551025</c:v>
                </c:pt>
                <c:pt idx="24">
                  <c:v>6.0909808163265309</c:v>
                </c:pt>
                <c:pt idx="25">
                  <c:v>4.2563251020408153</c:v>
                </c:pt>
                <c:pt idx="26">
                  <c:v>3.4497536734693872</c:v>
                </c:pt>
                <c:pt idx="27">
                  <c:v>3.7120299999999986</c:v>
                </c:pt>
                <c:pt idx="28">
                  <c:v>2.9594526530612244</c:v>
                </c:pt>
                <c:pt idx="29">
                  <c:v>4.424572653061225</c:v>
                </c:pt>
                <c:pt idx="30">
                  <c:v>4.1504700000000003</c:v>
                </c:pt>
                <c:pt idx="31">
                  <c:v>6.135529473684211</c:v>
                </c:pt>
                <c:pt idx="32">
                  <c:v>5.2734208163265297</c:v>
                </c:pt>
                <c:pt idx="33">
                  <c:v>6.442489444444444</c:v>
                </c:pt>
                <c:pt idx="34">
                  <c:v>6.3696577551020406</c:v>
                </c:pt>
                <c:pt idx="35">
                  <c:v>4.4966171428571426</c:v>
                </c:pt>
                <c:pt idx="36">
                  <c:v>3.6258020408163274</c:v>
                </c:pt>
                <c:pt idx="37">
                  <c:v>4.3859567346938775</c:v>
                </c:pt>
                <c:pt idx="38">
                  <c:v>4.3508642857142856</c:v>
                </c:pt>
                <c:pt idx="39">
                  <c:v>5.9485321052631583</c:v>
                </c:pt>
                <c:pt idx="40">
                  <c:v>3.8041577777777791</c:v>
                </c:pt>
                <c:pt idx="41">
                  <c:v>4.1466546938775517</c:v>
                </c:pt>
                <c:pt idx="42">
                  <c:v>5.7046485714285708</c:v>
                </c:pt>
                <c:pt idx="43">
                  <c:v>6.7323810408163265</c:v>
                </c:pt>
                <c:pt idx="44">
                  <c:v>2.8136720408163258</c:v>
                </c:pt>
                <c:pt idx="45">
                  <c:v>3.6826291836734688</c:v>
                </c:pt>
                <c:pt idx="46">
                  <c:v>5.0851410526315792</c:v>
                </c:pt>
                <c:pt idx="47">
                  <c:v>6.59375</c:v>
                </c:pt>
                <c:pt idx="48">
                  <c:v>3.6508126530612266</c:v>
                </c:pt>
                <c:pt idx="49">
                  <c:v>5.7505471428571422</c:v>
                </c:pt>
                <c:pt idx="50">
                  <c:v>4.8227642857142854</c:v>
                </c:pt>
                <c:pt idx="51">
                  <c:v>2.9049632653061224</c:v>
                </c:pt>
                <c:pt idx="52">
                  <c:v>3.525098571428571</c:v>
                </c:pt>
                <c:pt idx="53">
                  <c:v>3.8726995918367351</c:v>
                </c:pt>
                <c:pt idx="54">
                  <c:v>4.1647640816326525</c:v>
                </c:pt>
                <c:pt idx="55">
                  <c:v>4.1833400000000003</c:v>
                </c:pt>
                <c:pt idx="56">
                  <c:v>6.2282822448979589</c:v>
                </c:pt>
                <c:pt idx="57">
                  <c:v>3.8514879591836735</c:v>
                </c:pt>
                <c:pt idx="58">
                  <c:v>5.7746838775510207</c:v>
                </c:pt>
                <c:pt idx="59">
                  <c:v>4.6636697959183682</c:v>
                </c:pt>
                <c:pt idx="60">
                  <c:v>2.5554300000000012</c:v>
                </c:pt>
                <c:pt idx="61">
                  <c:v>1.8821655102040831</c:v>
                </c:pt>
                <c:pt idx="62">
                  <c:v>5.6458320408163267</c:v>
                </c:pt>
                <c:pt idx="63">
                  <c:v>5.1913806122448971</c:v>
                </c:pt>
                <c:pt idx="64">
                  <c:v>6.6031502040816328</c:v>
                </c:pt>
                <c:pt idx="65">
                  <c:v>3.8420855102040816</c:v>
                </c:pt>
                <c:pt idx="66">
                  <c:v>6.0682693877551017</c:v>
                </c:pt>
                <c:pt idx="67">
                  <c:v>5.1925110204081637</c:v>
                </c:pt>
                <c:pt idx="68">
                  <c:v>4.3081821052631577</c:v>
                </c:pt>
                <c:pt idx="69">
                  <c:v>4.885231836734695</c:v>
                </c:pt>
                <c:pt idx="70">
                  <c:v>2.6946548780487811</c:v>
                </c:pt>
                <c:pt idx="71">
                  <c:v>5.7065161224489804</c:v>
                </c:pt>
                <c:pt idx="72">
                  <c:v>5.2176542105263159</c:v>
                </c:pt>
                <c:pt idx="73">
                  <c:v>3.9553571428571432</c:v>
                </c:pt>
                <c:pt idx="74">
                  <c:v>5.8201315789473682</c:v>
                </c:pt>
                <c:pt idx="75">
                  <c:v>5.6406493877551025</c:v>
                </c:pt>
                <c:pt idx="76">
                  <c:v>3.0530997959183681</c:v>
                </c:pt>
                <c:pt idx="77">
                  <c:v>6.0098784210526315</c:v>
                </c:pt>
                <c:pt idx="78">
                  <c:v>5.3289150000000003</c:v>
                </c:pt>
                <c:pt idx="79">
                  <c:v>4.2650269387755113</c:v>
                </c:pt>
                <c:pt idx="80">
                  <c:v>3.3443750000000003</c:v>
                </c:pt>
                <c:pt idx="81">
                  <c:v>4.8588019148936166</c:v>
                </c:pt>
                <c:pt idx="82">
                  <c:v>3.1107420930232568</c:v>
                </c:pt>
                <c:pt idx="83">
                  <c:v>3.4544436734693882</c:v>
                </c:pt>
                <c:pt idx="84">
                  <c:v>4.6452036734693873</c:v>
                </c:pt>
                <c:pt idx="85">
                  <c:v>2.8797963265306139</c:v>
                </c:pt>
                <c:pt idx="86">
                  <c:v>3.6847216326530612</c:v>
                </c:pt>
                <c:pt idx="87">
                  <c:v>5.4430191836734689</c:v>
                </c:pt>
                <c:pt idx="88">
                  <c:v>5.2240568421052629</c:v>
                </c:pt>
                <c:pt idx="89">
                  <c:v>3.7441985714285728</c:v>
                </c:pt>
                <c:pt idx="90">
                  <c:v>4.7809906122448975</c:v>
                </c:pt>
                <c:pt idx="91">
                  <c:v>4.4949920408163262</c:v>
                </c:pt>
                <c:pt idx="92">
                  <c:v>4.7260232653061216</c:v>
                </c:pt>
                <c:pt idx="93">
                  <c:v>6.7671718163265311</c:v>
                </c:pt>
                <c:pt idx="94">
                  <c:v>4.4254136734693876</c:v>
                </c:pt>
                <c:pt idx="95">
                  <c:v>2.9437967346938771</c:v>
                </c:pt>
                <c:pt idx="96">
                  <c:v>2.4376081632653053</c:v>
                </c:pt>
                <c:pt idx="97">
                  <c:v>5.2320744897959175</c:v>
                </c:pt>
                <c:pt idx="98">
                  <c:v>4.7514134693877548</c:v>
                </c:pt>
                <c:pt idx="99">
                  <c:v>4.8876408163265301</c:v>
                </c:pt>
                <c:pt idx="100">
                  <c:v>4.0175500000000017</c:v>
                </c:pt>
                <c:pt idx="101">
                  <c:v>4.4552416326530606</c:v>
                </c:pt>
                <c:pt idx="102">
                  <c:v>4.7630397959183677</c:v>
                </c:pt>
                <c:pt idx="103">
                  <c:v>4.7760924489795933</c:v>
                </c:pt>
                <c:pt idx="104">
                  <c:v>6.0772873469387756</c:v>
                </c:pt>
                <c:pt idx="105">
                  <c:v>6.0009675510204081</c:v>
                </c:pt>
                <c:pt idx="106">
                  <c:v>5.7247183673469388</c:v>
                </c:pt>
                <c:pt idx="107">
                  <c:v>5.0581863157894738</c:v>
                </c:pt>
                <c:pt idx="108">
                  <c:v>3.0054802083333341</c:v>
                </c:pt>
                <c:pt idx="109">
                  <c:v>3.8924985714285718</c:v>
                </c:pt>
                <c:pt idx="110">
                  <c:v>3.4804718604651148</c:v>
                </c:pt>
                <c:pt idx="111">
                  <c:v>4.5630010204081639</c:v>
                </c:pt>
                <c:pt idx="112">
                  <c:v>6.1681363157894733</c:v>
                </c:pt>
                <c:pt idx="113">
                  <c:v>3.3084734883720932</c:v>
                </c:pt>
                <c:pt idx="114">
                  <c:v>3.9141332653061234</c:v>
                </c:pt>
                <c:pt idx="115">
                  <c:v>6.0563683333333334</c:v>
                </c:pt>
                <c:pt idx="116">
                  <c:v>6.1743568421052633</c:v>
                </c:pt>
                <c:pt idx="117">
                  <c:v>3.5696848780487809</c:v>
                </c:pt>
                <c:pt idx="118">
                  <c:v>5.7907536734693883</c:v>
                </c:pt>
                <c:pt idx="119">
                  <c:v>6.3544142857142862</c:v>
                </c:pt>
                <c:pt idx="120">
                  <c:v>4.1213124489795918</c:v>
                </c:pt>
                <c:pt idx="121">
                  <c:v>3.4072355813953488</c:v>
                </c:pt>
                <c:pt idx="122">
                  <c:v>3.5453116326530605</c:v>
                </c:pt>
                <c:pt idx="123">
                  <c:v>3.4342818367346934</c:v>
                </c:pt>
                <c:pt idx="124">
                  <c:v>6.2567189795918372</c:v>
                </c:pt>
                <c:pt idx="125">
                  <c:v>6.2068895918367346</c:v>
                </c:pt>
                <c:pt idx="126">
                  <c:v>3.7184473684210522</c:v>
                </c:pt>
                <c:pt idx="127">
                  <c:v>4.6532021739130442</c:v>
                </c:pt>
                <c:pt idx="128">
                  <c:v>5.4107093877551016</c:v>
                </c:pt>
                <c:pt idx="129">
                  <c:v>3.8510424489795927</c:v>
                </c:pt>
                <c:pt idx="130">
                  <c:v>4.2223604878048784</c:v>
                </c:pt>
                <c:pt idx="131">
                  <c:v>4.0385314285714289</c:v>
                </c:pt>
                <c:pt idx="132">
                  <c:v>4.6798620408163263</c:v>
                </c:pt>
                <c:pt idx="133">
                  <c:v>5.4840744897959173</c:v>
                </c:pt>
                <c:pt idx="134">
                  <c:v>3.0350478947368424</c:v>
                </c:pt>
                <c:pt idx="135">
                  <c:v>3.1761428571428567</c:v>
                </c:pt>
                <c:pt idx="136">
                  <c:v>6.035982631578948</c:v>
                </c:pt>
                <c:pt idx="137">
                  <c:v>6.5401026530612247</c:v>
                </c:pt>
                <c:pt idx="138">
                  <c:v>6.5657377551020408</c:v>
                </c:pt>
                <c:pt idx="139">
                  <c:v>5.2655691836734704</c:v>
                </c:pt>
                <c:pt idx="140">
                  <c:v>4.0267168421052641</c:v>
                </c:pt>
                <c:pt idx="141">
                  <c:v>3.2377463265306119</c:v>
                </c:pt>
                <c:pt idx="142">
                  <c:v>4.745321111111112</c:v>
                </c:pt>
                <c:pt idx="143">
                  <c:v>3.4421806122448979</c:v>
                </c:pt>
                <c:pt idx="144">
                  <c:v>2.9643330434782609</c:v>
                </c:pt>
                <c:pt idx="145">
                  <c:v>4.8002686956521732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58-4408-AD00-03A257AD9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970960"/>
        <c:axId val="487974880"/>
      </c:scatterChart>
      <c:valAx>
        <c:axId val="487970960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4880"/>
        <c:crosses val="autoZero"/>
        <c:crossBetween val="midCat"/>
        <c:majorUnit val="10"/>
      </c:valAx>
      <c:valAx>
        <c:axId val="48797488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0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392600075474785"/>
                  <c:y val="0.3810268610764622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RuleGini!$J$2:$J$101</c:f>
              <c:numCache>
                <c:formatCode>0.0</c:formatCode>
                <c:ptCount val="100"/>
                <c:pt idx="0">
                  <c:v>70.34</c:v>
                </c:pt>
                <c:pt idx="1">
                  <c:v>53.660714285714285</c:v>
                </c:pt>
                <c:pt idx="2">
                  <c:v>66.662499999999994</c:v>
                </c:pt>
                <c:pt idx="3">
                  <c:v>69.730769230769226</c:v>
                </c:pt>
                <c:pt idx="4">
                  <c:v>69.644444444444446</c:v>
                </c:pt>
                <c:pt idx="5">
                  <c:v>71.478947368421046</c:v>
                </c:pt>
                <c:pt idx="6">
                  <c:v>71.569230769230771</c:v>
                </c:pt>
                <c:pt idx="7">
                  <c:v>42.266666666666673</c:v>
                </c:pt>
                <c:pt idx="8">
                  <c:v>47.738888888888887</c:v>
                </c:pt>
                <c:pt idx="9">
                  <c:v>67.44</c:v>
                </c:pt>
                <c:pt idx="10">
                  <c:v>39.950000000000003</c:v>
                </c:pt>
                <c:pt idx="11">
                  <c:v>42.896774193548396</c:v>
                </c:pt>
                <c:pt idx="12">
                  <c:v>65.010000000000005</c:v>
                </c:pt>
                <c:pt idx="13">
                  <c:v>56.719999999999992</c:v>
                </c:pt>
                <c:pt idx="14">
                  <c:v>56.024999999999999</c:v>
                </c:pt>
                <c:pt idx="15">
                  <c:v>67.327272727272714</c:v>
                </c:pt>
                <c:pt idx="16">
                  <c:v>47.761538461538457</c:v>
                </c:pt>
                <c:pt idx="17">
                  <c:v>57.5</c:v>
                </c:pt>
                <c:pt idx="18">
                  <c:v>45.583333333333343</c:v>
                </c:pt>
                <c:pt idx="19">
                  <c:v>52.510000000000005</c:v>
                </c:pt>
                <c:pt idx="20">
                  <c:v>59.410000000000004</c:v>
                </c:pt>
                <c:pt idx="21">
                  <c:v>69.0625</c:v>
                </c:pt>
                <c:pt idx="22">
                  <c:v>73.614285714285714</c:v>
                </c:pt>
                <c:pt idx="23">
                  <c:v>73.300000000000011</c:v>
                </c:pt>
                <c:pt idx="24">
                  <c:v>51.363636363636374</c:v>
                </c:pt>
                <c:pt idx="25">
                  <c:v>49.673684210526311</c:v>
                </c:pt>
                <c:pt idx="26">
                  <c:v>68.637499999999989</c:v>
                </c:pt>
                <c:pt idx="27">
                  <c:v>52.731818181818191</c:v>
                </c:pt>
                <c:pt idx="28">
                  <c:v>66.30714285714285</c:v>
                </c:pt>
                <c:pt idx="29">
                  <c:v>64.66</c:v>
                </c:pt>
                <c:pt idx="30">
                  <c:v>72.438461538461539</c:v>
                </c:pt>
                <c:pt idx="31">
                  <c:v>67.907692307692301</c:v>
                </c:pt>
                <c:pt idx="32">
                  <c:v>61.647619047619052</c:v>
                </c:pt>
                <c:pt idx="33">
                  <c:v>69.636363636363626</c:v>
                </c:pt>
                <c:pt idx="34">
                  <c:v>60.833333333333336</c:v>
                </c:pt>
                <c:pt idx="35">
                  <c:v>65.361538461538458</c:v>
                </c:pt>
                <c:pt idx="36">
                  <c:v>45</c:v>
                </c:pt>
                <c:pt idx="37">
                  <c:v>55.4</c:v>
                </c:pt>
                <c:pt idx="38">
                  <c:v>45.166666666666679</c:v>
                </c:pt>
                <c:pt idx="39">
                  <c:v>71.240000000000009</c:v>
                </c:pt>
                <c:pt idx="40">
                  <c:v>64.900000000000006</c:v>
                </c:pt>
                <c:pt idx="41">
                  <c:v>60.5</c:v>
                </c:pt>
                <c:pt idx="42">
                  <c:v>57.24444444444444</c:v>
                </c:pt>
                <c:pt idx="43">
                  <c:v>65.683333333333337</c:v>
                </c:pt>
                <c:pt idx="44">
                  <c:v>57.385714285714286</c:v>
                </c:pt>
                <c:pt idx="45">
                  <c:v>67.900000000000006</c:v>
                </c:pt>
                <c:pt idx="46">
                  <c:v>63.842857142857142</c:v>
                </c:pt>
                <c:pt idx="47">
                  <c:v>69.112499999999997</c:v>
                </c:pt>
                <c:pt idx="48">
                  <c:v>50.95</c:v>
                </c:pt>
                <c:pt idx="49">
                  <c:v>68.099999999999994</c:v>
                </c:pt>
                <c:pt idx="50">
                  <c:v>68.7</c:v>
                </c:pt>
                <c:pt idx="51">
                  <c:v>68.2</c:v>
                </c:pt>
                <c:pt idx="52">
                  <c:v>65.150000000000006</c:v>
                </c:pt>
                <c:pt idx="53">
                  <c:v>61.739999999999995</c:v>
                </c:pt>
                <c:pt idx="54">
                  <c:v>57.1875</c:v>
                </c:pt>
                <c:pt idx="55">
                  <c:v>49.6</c:v>
                </c:pt>
                <c:pt idx="56">
                  <c:v>52.711111111111101</c:v>
                </c:pt>
                <c:pt idx="57">
                  <c:v>52.300000000000018</c:v>
                </c:pt>
                <c:pt idx="58">
                  <c:v>66.335000000000008</c:v>
                </c:pt>
                <c:pt idx="59">
                  <c:v>66.966666666666669</c:v>
                </c:pt>
                <c:pt idx="60">
                  <c:v>60.160000000000004</c:v>
                </c:pt>
                <c:pt idx="61">
                  <c:v>61.9</c:v>
                </c:pt>
                <c:pt idx="62">
                  <c:v>62.733333333333334</c:v>
                </c:pt>
                <c:pt idx="63">
                  <c:v>71.274999999999991</c:v>
                </c:pt>
                <c:pt idx="64">
                  <c:v>49.400000000000006</c:v>
                </c:pt>
                <c:pt idx="65">
                  <c:v>56.260000000000005</c:v>
                </c:pt>
                <c:pt idx="66">
                  <c:v>72.776923076923083</c:v>
                </c:pt>
                <c:pt idx="67">
                  <c:v>68.463636363636368</c:v>
                </c:pt>
                <c:pt idx="68">
                  <c:v>45.779166666666669</c:v>
                </c:pt>
                <c:pt idx="69">
                  <c:v>50.924999999999997</c:v>
                </c:pt>
                <c:pt idx="70">
                  <c:v>57.663636363636364</c:v>
                </c:pt>
                <c:pt idx="71">
                  <c:v>67.085000000000008</c:v>
                </c:pt>
                <c:pt idx="72">
                  <c:v>63.246153846153845</c:v>
                </c:pt>
                <c:pt idx="73">
                  <c:v>70.817647058823525</c:v>
                </c:pt>
                <c:pt idx="74">
                  <c:v>59.790476190476184</c:v>
                </c:pt>
                <c:pt idx="75">
                  <c:v>56.760000000000005</c:v>
                </c:pt>
                <c:pt idx="76">
                  <c:v>69.336363636363643</c:v>
                </c:pt>
                <c:pt idx="77">
                  <c:v>62.9</c:v>
                </c:pt>
                <c:pt idx="78">
                  <c:v>74.723076923076917</c:v>
                </c:pt>
                <c:pt idx="79">
                  <c:v>38.285714285714285</c:v>
                </c:pt>
                <c:pt idx="80">
                  <c:v>65.461538461538453</c:v>
                </c:pt>
                <c:pt idx="81">
                  <c:v>62.874999999999993</c:v>
                </c:pt>
                <c:pt idx="82">
                  <c:v>57.4</c:v>
                </c:pt>
                <c:pt idx="83">
                  <c:v>42.4</c:v>
                </c:pt>
                <c:pt idx="84">
                  <c:v>73.07692307692308</c:v>
                </c:pt>
                <c:pt idx="85">
                  <c:v>62.325000000000003</c:v>
                </c:pt>
                <c:pt idx="86">
                  <c:v>58.110526315789478</c:v>
                </c:pt>
                <c:pt idx="87">
                  <c:v>58.55</c:v>
                </c:pt>
                <c:pt idx="88">
                  <c:v>60.066666666666663</c:v>
                </c:pt>
                <c:pt idx="89">
                  <c:v>59.205882352941174</c:v>
                </c:pt>
                <c:pt idx="90">
                  <c:v>57.362499999999997</c:v>
                </c:pt>
                <c:pt idx="91">
                  <c:v>72.235294117647058</c:v>
                </c:pt>
                <c:pt idx="92">
                  <c:v>65.891666666666666</c:v>
                </c:pt>
                <c:pt idx="93">
                  <c:v>60.345454545454544</c:v>
                </c:pt>
                <c:pt idx="94">
                  <c:v>57.223076923076924</c:v>
                </c:pt>
                <c:pt idx="95">
                  <c:v>62.724999999999994</c:v>
                </c:pt>
                <c:pt idx="96">
                  <c:v>50.692307692307693</c:v>
                </c:pt>
                <c:pt idx="97">
                  <c:v>63.777777777777779</c:v>
                </c:pt>
                <c:pt idx="98">
                  <c:v>47.311111111111103</c:v>
                </c:pt>
                <c:pt idx="99">
                  <c:v>56.8</c:v>
                </c:pt>
              </c:numCache>
            </c:numRef>
          </c:xVal>
          <c:yVal>
            <c:numRef>
              <c:f>RuleGini!$K$2:$K$101</c:f>
              <c:numCache>
                <c:formatCode>0.00</c:formatCode>
                <c:ptCount val="100"/>
                <c:pt idx="0">
                  <c:v>0.50133007241034355</c:v>
                </c:pt>
                <c:pt idx="1">
                  <c:v>0.53293959795039281</c:v>
                </c:pt>
                <c:pt idx="2">
                  <c:v>0.80916944348066178</c:v>
                </c:pt>
                <c:pt idx="3">
                  <c:v>0.82031090815090624</c:v>
                </c:pt>
                <c:pt idx="4">
                  <c:v>0.40435859828274684</c:v>
                </c:pt>
                <c:pt idx="5">
                  <c:v>0.52311294128812358</c:v>
                </c:pt>
                <c:pt idx="6">
                  <c:v>0.76631152446573148</c:v>
                </c:pt>
                <c:pt idx="7">
                  <c:v>0.45692213645469637</c:v>
                </c:pt>
                <c:pt idx="8">
                  <c:v>0.40095245871002938</c:v>
                </c:pt>
                <c:pt idx="9">
                  <c:v>0.55562160803661265</c:v>
                </c:pt>
                <c:pt idx="10">
                  <c:v>0.63288114010109942</c:v>
                </c:pt>
                <c:pt idx="11">
                  <c:v>0.55008174610070304</c:v>
                </c:pt>
                <c:pt idx="12">
                  <c:v>0.54109760878110225</c:v>
                </c:pt>
                <c:pt idx="13">
                  <c:v>0.49868934421783156</c:v>
                </c:pt>
                <c:pt idx="14">
                  <c:v>0.37211419114793931</c:v>
                </c:pt>
                <c:pt idx="15">
                  <c:v>0.79431202677267598</c:v>
                </c:pt>
                <c:pt idx="16">
                  <c:v>0.6784392970261115</c:v>
                </c:pt>
                <c:pt idx="17">
                  <c:v>0.47823267422371857</c:v>
                </c:pt>
                <c:pt idx="18">
                  <c:v>0.4992577145136286</c:v>
                </c:pt>
                <c:pt idx="19">
                  <c:v>0.68309951118333023</c:v>
                </c:pt>
                <c:pt idx="20">
                  <c:v>0.46288878460979299</c:v>
                </c:pt>
                <c:pt idx="21">
                  <c:v>0.59403672480184988</c:v>
                </c:pt>
                <c:pt idx="22">
                  <c:v>0.70880711863982793</c:v>
                </c:pt>
                <c:pt idx="23">
                  <c:v>0.88069116974470685</c:v>
                </c:pt>
                <c:pt idx="24">
                  <c:v>0.48077978241415903</c:v>
                </c:pt>
                <c:pt idx="25">
                  <c:v>0.46113530608606135</c:v>
                </c:pt>
                <c:pt idx="26">
                  <c:v>0.42389872290848984</c:v>
                </c:pt>
                <c:pt idx="27">
                  <c:v>0.48726214299850346</c:v>
                </c:pt>
                <c:pt idx="28">
                  <c:v>0.77596029598654181</c:v>
                </c:pt>
                <c:pt idx="29">
                  <c:v>0.40372659822770596</c:v>
                </c:pt>
                <c:pt idx="30">
                  <c:v>0.85939613632918854</c:v>
                </c:pt>
                <c:pt idx="31">
                  <c:v>0.73948886025947658</c:v>
                </c:pt>
                <c:pt idx="32">
                  <c:v>0.63080105141177112</c:v>
                </c:pt>
                <c:pt idx="33">
                  <c:v>0.81366502993298673</c:v>
                </c:pt>
                <c:pt idx="34">
                  <c:v>0.58532993817378465</c:v>
                </c:pt>
                <c:pt idx="35">
                  <c:v>0.59978304549945594</c:v>
                </c:pt>
                <c:pt idx="36">
                  <c:v>0.44283870776234674</c:v>
                </c:pt>
                <c:pt idx="37">
                  <c:v>0.49773600359510473</c:v>
                </c:pt>
                <c:pt idx="38">
                  <c:v>0.41407781986146192</c:v>
                </c:pt>
                <c:pt idx="39">
                  <c:v>0.58963514376927273</c:v>
                </c:pt>
                <c:pt idx="40">
                  <c:v>0.49391925679181164</c:v>
                </c:pt>
                <c:pt idx="41">
                  <c:v>0.52173046711294813</c:v>
                </c:pt>
                <c:pt idx="42">
                  <c:v>0.45922827187254256</c:v>
                </c:pt>
                <c:pt idx="43">
                  <c:v>0.63982045168236279</c:v>
                </c:pt>
                <c:pt idx="44">
                  <c:v>0.55326762491540293</c:v>
                </c:pt>
                <c:pt idx="45">
                  <c:v>0.78644805817583452</c:v>
                </c:pt>
                <c:pt idx="46">
                  <c:v>0.57797562833344718</c:v>
                </c:pt>
                <c:pt idx="47">
                  <c:v>0.48838688117004392</c:v>
                </c:pt>
                <c:pt idx="48">
                  <c:v>0.43976515794759574</c:v>
                </c:pt>
                <c:pt idx="49">
                  <c:v>0.7472158568131626</c:v>
                </c:pt>
                <c:pt idx="50">
                  <c:v>0.46428347579742668</c:v>
                </c:pt>
                <c:pt idx="51">
                  <c:v>0.48691316380052585</c:v>
                </c:pt>
                <c:pt idx="52">
                  <c:v>0.43576620613477263</c:v>
                </c:pt>
                <c:pt idx="53">
                  <c:v>0.55665678104909877</c:v>
                </c:pt>
                <c:pt idx="54">
                  <c:v>0.46150955655558656</c:v>
                </c:pt>
                <c:pt idx="55">
                  <c:v>0.50602493922868175</c:v>
                </c:pt>
                <c:pt idx="56">
                  <c:v>0.56320825748493231</c:v>
                </c:pt>
                <c:pt idx="57">
                  <c:v>0.45919258258994644</c:v>
                </c:pt>
                <c:pt idx="58">
                  <c:v>0.47624039515549066</c:v>
                </c:pt>
                <c:pt idx="59">
                  <c:v>0.5292909149938938</c:v>
                </c:pt>
                <c:pt idx="60">
                  <c:v>0.51165174968758875</c:v>
                </c:pt>
                <c:pt idx="61">
                  <c:v>0.41989202966501926</c:v>
                </c:pt>
                <c:pt idx="62">
                  <c:v>0.51531393022095628</c:v>
                </c:pt>
                <c:pt idx="63">
                  <c:v>0.84523722385154232</c:v>
                </c:pt>
                <c:pt idx="64">
                  <c:v>0.4342840127856471</c:v>
                </c:pt>
                <c:pt idx="65">
                  <c:v>0.4150647739323946</c:v>
                </c:pt>
                <c:pt idx="66">
                  <c:v>0.8758257747389887</c:v>
                </c:pt>
                <c:pt idx="67">
                  <c:v>0.37538098289792998</c:v>
                </c:pt>
                <c:pt idx="68">
                  <c:v>0.52006664859164276</c:v>
                </c:pt>
                <c:pt idx="69">
                  <c:v>0.50739591971833542</c:v>
                </c:pt>
                <c:pt idx="70">
                  <c:v>0.49984621182288097</c:v>
                </c:pt>
                <c:pt idx="71">
                  <c:v>0.69728734420524119</c:v>
                </c:pt>
                <c:pt idx="72">
                  <c:v>0.69093189676477507</c:v>
                </c:pt>
                <c:pt idx="73">
                  <c:v>0.6261646621637974</c:v>
                </c:pt>
                <c:pt idx="74">
                  <c:v>0.45325624056453062</c:v>
                </c:pt>
                <c:pt idx="75">
                  <c:v>0.55546918566305425</c:v>
                </c:pt>
                <c:pt idx="76">
                  <c:v>0.5035026588617173</c:v>
                </c:pt>
                <c:pt idx="77">
                  <c:v>0.44677111395747254</c:v>
                </c:pt>
                <c:pt idx="78">
                  <c:v>0.66185690500745631</c:v>
                </c:pt>
                <c:pt idx="79">
                  <c:v>0.57359085583697311</c:v>
                </c:pt>
                <c:pt idx="80">
                  <c:v>0.69577855381913056</c:v>
                </c:pt>
                <c:pt idx="81">
                  <c:v>0.52107244813336862</c:v>
                </c:pt>
                <c:pt idx="82">
                  <c:v>0.63462988649520602</c:v>
                </c:pt>
                <c:pt idx="83">
                  <c:v>0.51796293826304363</c:v>
                </c:pt>
                <c:pt idx="84">
                  <c:v>0.86364054774998755</c:v>
                </c:pt>
                <c:pt idx="85">
                  <c:v>0.47439830901750096</c:v>
                </c:pt>
                <c:pt idx="86">
                  <c:v>0.51739646991023736</c:v>
                </c:pt>
                <c:pt idx="87">
                  <c:v>0.56312721545873967</c:v>
                </c:pt>
                <c:pt idx="88">
                  <c:v>0.54711690048608586</c:v>
                </c:pt>
                <c:pt idx="89">
                  <c:v>0.46583720860228156</c:v>
                </c:pt>
                <c:pt idx="90">
                  <c:v>0.40535313838905063</c:v>
                </c:pt>
                <c:pt idx="91">
                  <c:v>0.47899305172544143</c:v>
                </c:pt>
                <c:pt idx="92">
                  <c:v>0.79261621342480004</c:v>
                </c:pt>
                <c:pt idx="93">
                  <c:v>0.72850891546234653</c:v>
                </c:pt>
                <c:pt idx="94">
                  <c:v>0.70386377584703375</c:v>
                </c:pt>
                <c:pt idx="95">
                  <c:v>0.4499842913220915</c:v>
                </c:pt>
                <c:pt idx="96">
                  <c:v>0.30992946056489534</c:v>
                </c:pt>
                <c:pt idx="97">
                  <c:v>0.49438166822948881</c:v>
                </c:pt>
                <c:pt idx="98">
                  <c:v>0.46951791083081762</c:v>
                </c:pt>
                <c:pt idx="99">
                  <c:v>0.36206321768211075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0D-4988-B355-290164D82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397760"/>
        <c:axId val="675404032"/>
      </c:scatterChart>
      <c:valAx>
        <c:axId val="675397760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404032"/>
        <c:crosses val="autoZero"/>
        <c:crossBetween val="midCat"/>
      </c:valAx>
      <c:valAx>
        <c:axId val="675404032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397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4472697302156916"/>
                  <c:y val="0.3456446148117510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CPIGIni2!$G$2:$G$156</c:f>
              <c:numCache>
                <c:formatCode>0.0</c:formatCode>
                <c:ptCount val="155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56.733333333333327</c:v>
                </c:pt>
                <c:pt idx="12">
                  <c:v>58.766666666666666</c:v>
                </c:pt>
                <c:pt idx="13">
                  <c:v>47.738888888888887</c:v>
                </c:pt>
                <c:pt idx="14">
                  <c:v>67.44</c:v>
                </c:pt>
                <c:pt idx="15">
                  <c:v>39.950000000000003</c:v>
                </c:pt>
                <c:pt idx="16">
                  <c:v>42.896774193548396</c:v>
                </c:pt>
                <c:pt idx="17">
                  <c:v>65.010000000000005</c:v>
                </c:pt>
                <c:pt idx="18">
                  <c:v>56.719999999999992</c:v>
                </c:pt>
                <c:pt idx="19">
                  <c:v>63.1</c:v>
                </c:pt>
                <c:pt idx="20">
                  <c:v>56.024999999999999</c:v>
                </c:pt>
                <c:pt idx="21">
                  <c:v>67.327272727272714</c:v>
                </c:pt>
                <c:pt idx="22">
                  <c:v>50.15</c:v>
                </c:pt>
                <c:pt idx="23">
                  <c:v>46.29999999999999</c:v>
                </c:pt>
                <c:pt idx="24">
                  <c:v>58.45</c:v>
                </c:pt>
                <c:pt idx="25">
                  <c:v>47.761538461538457</c:v>
                </c:pt>
                <c:pt idx="26">
                  <c:v>57.5</c:v>
                </c:pt>
                <c:pt idx="27">
                  <c:v>45.583333333333343</c:v>
                </c:pt>
                <c:pt idx="28">
                  <c:v>49.400000000000006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56.933333333333337</c:v>
                </c:pt>
                <c:pt idx="36">
                  <c:v>51.363636363636374</c:v>
                </c:pt>
                <c:pt idx="37">
                  <c:v>49.673684210526311</c:v>
                </c:pt>
                <c:pt idx="38">
                  <c:v>68.637499999999989</c:v>
                </c:pt>
                <c:pt idx="39">
                  <c:v>52.731818181818191</c:v>
                </c:pt>
                <c:pt idx="40">
                  <c:v>66.30714285714285</c:v>
                </c:pt>
                <c:pt idx="41">
                  <c:v>64.66</c:v>
                </c:pt>
                <c:pt idx="42">
                  <c:v>72.438461538461539</c:v>
                </c:pt>
                <c:pt idx="43">
                  <c:v>67.907692307692301</c:v>
                </c:pt>
                <c:pt idx="44">
                  <c:v>57.8</c:v>
                </c:pt>
                <c:pt idx="45">
                  <c:v>56.174999999999997</c:v>
                </c:pt>
                <c:pt idx="46">
                  <c:v>61.647619047619052</c:v>
                </c:pt>
                <c:pt idx="47">
                  <c:v>69.636363636363626</c:v>
                </c:pt>
                <c:pt idx="48">
                  <c:v>60.833333333333336</c:v>
                </c:pt>
                <c:pt idx="49">
                  <c:v>65.361538461538458</c:v>
                </c:pt>
                <c:pt idx="50">
                  <c:v>45</c:v>
                </c:pt>
                <c:pt idx="51">
                  <c:v>58.2</c:v>
                </c:pt>
                <c:pt idx="52">
                  <c:v>56.699999999999996</c:v>
                </c:pt>
                <c:pt idx="53">
                  <c:v>55.4</c:v>
                </c:pt>
                <c:pt idx="54">
                  <c:v>58.9</c:v>
                </c:pt>
                <c:pt idx="55">
                  <c:v>45.166666666666679</c:v>
                </c:pt>
                <c:pt idx="56">
                  <c:v>71.240000000000009</c:v>
                </c:pt>
                <c:pt idx="57">
                  <c:v>72.099999999999994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68.099999999999994</c:v>
                </c:pt>
                <c:pt idx="71">
                  <c:v>70.760000000000005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43.75</c:v>
                </c:pt>
                <c:pt idx="77">
                  <c:v>65.150000000000006</c:v>
                </c:pt>
                <c:pt idx="78">
                  <c:v>64.646153846153851</c:v>
                </c:pt>
                <c:pt idx="79">
                  <c:v>68.575000000000003</c:v>
                </c:pt>
                <c:pt idx="80">
                  <c:v>61.739999999999995</c:v>
                </c:pt>
                <c:pt idx="81">
                  <c:v>57.1875</c:v>
                </c:pt>
                <c:pt idx="82">
                  <c:v>49.6</c:v>
                </c:pt>
                <c:pt idx="83">
                  <c:v>52.711111111111101</c:v>
                </c:pt>
                <c:pt idx="84">
                  <c:v>60.150000000000006</c:v>
                </c:pt>
                <c:pt idx="85">
                  <c:v>59.45</c:v>
                </c:pt>
                <c:pt idx="86">
                  <c:v>70.922222222222217</c:v>
                </c:pt>
                <c:pt idx="87">
                  <c:v>60.114285714285714</c:v>
                </c:pt>
                <c:pt idx="88">
                  <c:v>64.25</c:v>
                </c:pt>
                <c:pt idx="89">
                  <c:v>52.300000000000018</c:v>
                </c:pt>
                <c:pt idx="90">
                  <c:v>66.335000000000008</c:v>
                </c:pt>
                <c:pt idx="91">
                  <c:v>66.966666666666669</c:v>
                </c:pt>
                <c:pt idx="92">
                  <c:v>69.06</c:v>
                </c:pt>
                <c:pt idx="93">
                  <c:v>60.160000000000004</c:v>
                </c:pt>
                <c:pt idx="94">
                  <c:v>49.95</c:v>
                </c:pt>
                <c:pt idx="95">
                  <c:v>61.9</c:v>
                </c:pt>
                <c:pt idx="96">
                  <c:v>37.85</c:v>
                </c:pt>
                <c:pt idx="97">
                  <c:v>62.733333333333334</c:v>
                </c:pt>
                <c:pt idx="98">
                  <c:v>71.274999999999991</c:v>
                </c:pt>
                <c:pt idx="99">
                  <c:v>49.400000000000006</c:v>
                </c:pt>
                <c:pt idx="100">
                  <c:v>62.483333333333327</c:v>
                </c:pt>
                <c:pt idx="101">
                  <c:v>56.260000000000005</c:v>
                </c:pt>
                <c:pt idx="102">
                  <c:v>72.776923076923083</c:v>
                </c:pt>
                <c:pt idx="103">
                  <c:v>68.463636363636368</c:v>
                </c:pt>
                <c:pt idx="104">
                  <c:v>45.779166666666669</c:v>
                </c:pt>
                <c:pt idx="105">
                  <c:v>51.35</c:v>
                </c:pt>
                <c:pt idx="106">
                  <c:v>48.509999999999991</c:v>
                </c:pt>
                <c:pt idx="107">
                  <c:v>50.924999999999997</c:v>
                </c:pt>
                <c:pt idx="108">
                  <c:v>57.663636363636364</c:v>
                </c:pt>
                <c:pt idx="109">
                  <c:v>67.085000000000008</c:v>
                </c:pt>
                <c:pt idx="110">
                  <c:v>63.246153846153845</c:v>
                </c:pt>
                <c:pt idx="111">
                  <c:v>51.900000000000006</c:v>
                </c:pt>
                <c:pt idx="112">
                  <c:v>70.817647058823525</c:v>
                </c:pt>
                <c:pt idx="113">
                  <c:v>59.790476190476184</c:v>
                </c:pt>
                <c:pt idx="114">
                  <c:v>53.78</c:v>
                </c:pt>
                <c:pt idx="115">
                  <c:v>57.4</c:v>
                </c:pt>
                <c:pt idx="116">
                  <c:v>68.55</c:v>
                </c:pt>
                <c:pt idx="117">
                  <c:v>56.760000000000005</c:v>
                </c:pt>
                <c:pt idx="118">
                  <c:v>69.336363636363643</c:v>
                </c:pt>
                <c:pt idx="119">
                  <c:v>62.9</c:v>
                </c:pt>
                <c:pt idx="120">
                  <c:v>73.34615384615384</c:v>
                </c:pt>
                <c:pt idx="121">
                  <c:v>74.723076923076917</c:v>
                </c:pt>
                <c:pt idx="122">
                  <c:v>58.4</c:v>
                </c:pt>
                <c:pt idx="123">
                  <c:v>38.285714285714285</c:v>
                </c:pt>
                <c:pt idx="124">
                  <c:v>53.7</c:v>
                </c:pt>
                <c:pt idx="125">
                  <c:v>65.461538461538453</c:v>
                </c:pt>
                <c:pt idx="126">
                  <c:v>62.874999999999993</c:v>
                </c:pt>
                <c:pt idx="127">
                  <c:v>64.599999999999994</c:v>
                </c:pt>
                <c:pt idx="128">
                  <c:v>42.4</c:v>
                </c:pt>
                <c:pt idx="129">
                  <c:v>44.966666666666669</c:v>
                </c:pt>
                <c:pt idx="130">
                  <c:v>73.07692307692308</c:v>
                </c:pt>
                <c:pt idx="131">
                  <c:v>67.13333333333334</c:v>
                </c:pt>
                <c:pt idx="132">
                  <c:v>64.2</c:v>
                </c:pt>
                <c:pt idx="133">
                  <c:v>67.866666666666674</c:v>
                </c:pt>
                <c:pt idx="134">
                  <c:v>62.325000000000003</c:v>
                </c:pt>
                <c:pt idx="135">
                  <c:v>58.110526315789478</c:v>
                </c:pt>
                <c:pt idx="136">
                  <c:v>57.849999999999994</c:v>
                </c:pt>
                <c:pt idx="137">
                  <c:v>69.2</c:v>
                </c:pt>
                <c:pt idx="138">
                  <c:v>56.233333333333327</c:v>
                </c:pt>
                <c:pt idx="139">
                  <c:v>62.4</c:v>
                </c:pt>
                <c:pt idx="140">
                  <c:v>58.55</c:v>
                </c:pt>
                <c:pt idx="141">
                  <c:v>60.066666666666663</c:v>
                </c:pt>
                <c:pt idx="142">
                  <c:v>59.205882352941174</c:v>
                </c:pt>
                <c:pt idx="143">
                  <c:v>59.2</c:v>
                </c:pt>
                <c:pt idx="144">
                  <c:v>57.362499999999997</c:v>
                </c:pt>
                <c:pt idx="145">
                  <c:v>72.235294117647058</c:v>
                </c:pt>
                <c:pt idx="146">
                  <c:v>65.891666666666666</c:v>
                </c:pt>
                <c:pt idx="147">
                  <c:v>60.345454545454544</c:v>
                </c:pt>
                <c:pt idx="148">
                  <c:v>57.223076923076924</c:v>
                </c:pt>
                <c:pt idx="149">
                  <c:v>62.724999999999994</c:v>
                </c:pt>
                <c:pt idx="150">
                  <c:v>50.692307692307693</c:v>
                </c:pt>
                <c:pt idx="151">
                  <c:v>63.777777777777779</c:v>
                </c:pt>
                <c:pt idx="152">
                  <c:v>64.533333333333331</c:v>
                </c:pt>
                <c:pt idx="153">
                  <c:v>47.311111111111103</c:v>
                </c:pt>
                <c:pt idx="154">
                  <c:v>56.8</c:v>
                </c:pt>
              </c:numCache>
            </c:numRef>
          </c:xVal>
          <c:yVal>
            <c:numRef>
              <c:f>CPIGIni2!$H$2:$H$156</c:f>
              <c:numCache>
                <c:formatCode>General</c:formatCode>
                <c:ptCount val="155"/>
                <c:pt idx="0">
                  <c:v>34.4</c:v>
                </c:pt>
                <c:pt idx="1">
                  <c:v>35.200000000000003</c:v>
                </c:pt>
                <c:pt idx="2">
                  <c:v>19.399999999999999</c:v>
                </c:pt>
                <c:pt idx="3">
                  <c:v>34.200000000000003</c:v>
                </c:pt>
                <c:pt idx="4">
                  <c:v>35</c:v>
                </c:pt>
                <c:pt idx="5">
                  <c:v>80.8</c:v>
                </c:pt>
                <c:pt idx="6">
                  <c:v>72.2</c:v>
                </c:pt>
                <c:pt idx="7">
                  <c:v>28.6</c:v>
                </c:pt>
                <c:pt idx="8">
                  <c:v>25.8</c:v>
                </c:pt>
                <c:pt idx="9">
                  <c:v>32.6</c:v>
                </c:pt>
                <c:pt idx="10">
                  <c:v>76</c:v>
                </c:pt>
                <c:pt idx="11">
                  <c:v>36.799999999999997</c:v>
                </c:pt>
                <c:pt idx="12">
                  <c:v>64.2</c:v>
                </c:pt>
                <c:pt idx="13">
                  <c:v>34</c:v>
                </c:pt>
                <c:pt idx="14">
                  <c:v>40</c:v>
                </c:pt>
                <c:pt idx="15">
                  <c:v>63</c:v>
                </c:pt>
                <c:pt idx="16">
                  <c:v>41.2</c:v>
                </c:pt>
                <c:pt idx="17">
                  <c:v>41.4</c:v>
                </c:pt>
                <c:pt idx="18">
                  <c:v>38.799999999999997</c:v>
                </c:pt>
                <c:pt idx="19">
                  <c:v>20.2</c:v>
                </c:pt>
                <c:pt idx="20">
                  <c:v>26.2</c:v>
                </c:pt>
                <c:pt idx="21">
                  <c:v>82.2</c:v>
                </c:pt>
                <c:pt idx="22">
                  <c:v>57.8</c:v>
                </c:pt>
                <c:pt idx="23">
                  <c:v>23.8</c:v>
                </c:pt>
                <c:pt idx="24">
                  <c:v>20.399999999999999</c:v>
                </c:pt>
                <c:pt idx="25">
                  <c:v>70.400000000000006</c:v>
                </c:pt>
                <c:pt idx="26">
                  <c:v>38.4</c:v>
                </c:pt>
                <c:pt idx="27">
                  <c:v>36.6</c:v>
                </c:pt>
                <c:pt idx="28">
                  <c:v>26.4</c:v>
                </c:pt>
                <c:pt idx="29">
                  <c:v>54.8</c:v>
                </c:pt>
                <c:pt idx="30">
                  <c:v>30.8</c:v>
                </c:pt>
                <c:pt idx="31">
                  <c:v>48.4</c:v>
                </c:pt>
                <c:pt idx="32">
                  <c:v>61.6</c:v>
                </c:pt>
                <c:pt idx="33">
                  <c:v>51.8</c:v>
                </c:pt>
                <c:pt idx="34">
                  <c:v>90.8</c:v>
                </c:pt>
                <c:pt idx="35">
                  <c:v>34</c:v>
                </c:pt>
                <c:pt idx="36">
                  <c:v>31.4</c:v>
                </c:pt>
                <c:pt idx="37">
                  <c:v>32.6</c:v>
                </c:pt>
                <c:pt idx="38">
                  <c:v>34.200000000000003</c:v>
                </c:pt>
                <c:pt idx="39">
                  <c:v>38</c:v>
                </c:pt>
                <c:pt idx="40">
                  <c:v>68.2</c:v>
                </c:pt>
                <c:pt idx="41">
                  <c:v>33.200000000000003</c:v>
                </c:pt>
                <c:pt idx="42">
                  <c:v>89.4</c:v>
                </c:pt>
                <c:pt idx="43">
                  <c:v>70</c:v>
                </c:pt>
                <c:pt idx="44">
                  <c:v>35</c:v>
                </c:pt>
                <c:pt idx="45">
                  <c:v>29</c:v>
                </c:pt>
                <c:pt idx="46">
                  <c:v>52.4</c:v>
                </c:pt>
                <c:pt idx="47">
                  <c:v>79.599999999999994</c:v>
                </c:pt>
                <c:pt idx="48">
                  <c:v>45.8</c:v>
                </c:pt>
                <c:pt idx="49">
                  <c:v>41.8</c:v>
                </c:pt>
                <c:pt idx="50">
                  <c:v>30</c:v>
                </c:pt>
                <c:pt idx="51">
                  <c:v>25</c:v>
                </c:pt>
                <c:pt idx="52">
                  <c:v>19.2</c:v>
                </c:pt>
                <c:pt idx="53">
                  <c:v>29.6</c:v>
                </c:pt>
                <c:pt idx="54">
                  <c:v>18.8</c:v>
                </c:pt>
                <c:pt idx="55">
                  <c:v>28.8</c:v>
                </c:pt>
                <c:pt idx="56">
                  <c:v>52.4</c:v>
                </c:pt>
                <c:pt idx="57">
                  <c:v>79.2</c:v>
                </c:pt>
                <c:pt idx="58">
                  <c:v>37.6</c:v>
                </c:pt>
                <c:pt idx="59">
                  <c:v>34.200000000000003</c:v>
                </c:pt>
                <c:pt idx="60">
                  <c:v>27.2</c:v>
                </c:pt>
                <c:pt idx="61">
                  <c:v>16.600000000000001</c:v>
                </c:pt>
                <c:pt idx="62">
                  <c:v>72.599999999999994</c:v>
                </c:pt>
                <c:pt idx="63">
                  <c:v>61.2</c:v>
                </c:pt>
                <c:pt idx="64">
                  <c:v>43.8</c:v>
                </c:pt>
                <c:pt idx="65">
                  <c:v>38.799999999999997</c:v>
                </c:pt>
                <c:pt idx="66">
                  <c:v>74.2</c:v>
                </c:pt>
                <c:pt idx="67">
                  <c:v>48.6</c:v>
                </c:pt>
                <c:pt idx="68">
                  <c:v>28</c:v>
                </c:pt>
                <c:pt idx="69">
                  <c:v>26</c:v>
                </c:pt>
                <c:pt idx="70">
                  <c:v>55</c:v>
                </c:pt>
                <c:pt idx="71">
                  <c:v>33.799999999999997</c:v>
                </c:pt>
                <c:pt idx="72">
                  <c:v>26.2</c:v>
                </c:pt>
                <c:pt idx="73">
                  <c:v>25.4</c:v>
                </c:pt>
                <c:pt idx="74">
                  <c:v>53.8</c:v>
                </c:pt>
                <c:pt idx="75">
                  <c:v>28.2</c:v>
                </c:pt>
                <c:pt idx="76">
                  <c:v>45.2</c:v>
                </c:pt>
                <c:pt idx="77">
                  <c:v>38</c:v>
                </c:pt>
                <c:pt idx="78">
                  <c:v>57.8</c:v>
                </c:pt>
                <c:pt idx="79">
                  <c:v>80.8</c:v>
                </c:pt>
                <c:pt idx="80">
                  <c:v>31.2</c:v>
                </c:pt>
                <c:pt idx="81">
                  <c:v>28.4</c:v>
                </c:pt>
                <c:pt idx="82">
                  <c:v>33.799999999999997</c:v>
                </c:pt>
                <c:pt idx="83">
                  <c:v>50</c:v>
                </c:pt>
                <c:pt idx="84">
                  <c:v>36</c:v>
                </c:pt>
                <c:pt idx="85">
                  <c:v>32.200000000000003</c:v>
                </c:pt>
                <c:pt idx="86">
                  <c:v>55.8</c:v>
                </c:pt>
                <c:pt idx="87">
                  <c:v>29.8</c:v>
                </c:pt>
                <c:pt idx="88">
                  <c:v>54</c:v>
                </c:pt>
                <c:pt idx="89">
                  <c:v>33.6</c:v>
                </c:pt>
                <c:pt idx="90">
                  <c:v>33.799999999999997</c:v>
                </c:pt>
                <c:pt idx="91">
                  <c:v>38</c:v>
                </c:pt>
                <c:pt idx="92">
                  <c:v>43.2</c:v>
                </c:pt>
                <c:pt idx="93">
                  <c:v>37.200000000000003</c:v>
                </c:pt>
                <c:pt idx="94">
                  <c:v>30</c:v>
                </c:pt>
                <c:pt idx="95">
                  <c:v>21.4</c:v>
                </c:pt>
                <c:pt idx="96">
                  <c:v>50</c:v>
                </c:pt>
                <c:pt idx="97">
                  <c:v>28.6</c:v>
                </c:pt>
                <c:pt idx="98">
                  <c:v>84</c:v>
                </c:pt>
                <c:pt idx="99">
                  <c:v>27.6</c:v>
                </c:pt>
                <c:pt idx="100">
                  <c:v>34.200000000000003</c:v>
                </c:pt>
                <c:pt idx="101">
                  <c:v>26.6</c:v>
                </c:pt>
                <c:pt idx="102">
                  <c:v>85.8</c:v>
                </c:pt>
                <c:pt idx="103">
                  <c:v>29.2</c:v>
                </c:pt>
                <c:pt idx="104">
                  <c:v>37.4</c:v>
                </c:pt>
                <c:pt idx="105">
                  <c:v>25.6</c:v>
                </c:pt>
                <c:pt idx="106">
                  <c:v>26</c:v>
                </c:pt>
                <c:pt idx="107">
                  <c:v>37</c:v>
                </c:pt>
                <c:pt idx="108">
                  <c:v>35.6</c:v>
                </c:pt>
                <c:pt idx="109">
                  <c:v>60.6</c:v>
                </c:pt>
                <c:pt idx="110">
                  <c:v>62.6</c:v>
                </c:pt>
                <c:pt idx="111">
                  <c:v>22.8</c:v>
                </c:pt>
                <c:pt idx="112">
                  <c:v>44.8</c:v>
                </c:pt>
                <c:pt idx="113">
                  <c:v>28.2</c:v>
                </c:pt>
                <c:pt idx="114">
                  <c:v>52.6</c:v>
                </c:pt>
                <c:pt idx="115">
                  <c:v>67.3</c:v>
                </c:pt>
                <c:pt idx="116">
                  <c:v>42.8</c:v>
                </c:pt>
                <c:pt idx="117">
                  <c:v>41.8</c:v>
                </c:pt>
                <c:pt idx="118">
                  <c:v>40.799999999999997</c:v>
                </c:pt>
                <c:pt idx="119">
                  <c:v>30</c:v>
                </c:pt>
                <c:pt idx="120">
                  <c:v>57.4</c:v>
                </c:pt>
                <c:pt idx="121">
                  <c:v>18.600000000000001</c:v>
                </c:pt>
                <c:pt idx="122">
                  <c:v>43</c:v>
                </c:pt>
                <c:pt idx="123">
                  <c:v>22.3</c:v>
                </c:pt>
                <c:pt idx="124">
                  <c:v>32.6</c:v>
                </c:pt>
                <c:pt idx="125">
                  <c:v>21</c:v>
                </c:pt>
                <c:pt idx="126">
                  <c:v>36.200000000000003</c:v>
                </c:pt>
                <c:pt idx="127">
                  <c:v>33.299999999999997</c:v>
                </c:pt>
                <c:pt idx="128">
                  <c:v>79.599999999999994</c:v>
                </c:pt>
                <c:pt idx="129">
                  <c:v>85.8</c:v>
                </c:pt>
                <c:pt idx="130">
                  <c:v>33.799999999999997</c:v>
                </c:pt>
                <c:pt idx="131">
                  <c:v>86</c:v>
                </c:pt>
                <c:pt idx="132">
                  <c:v>51.6</c:v>
                </c:pt>
                <c:pt idx="133">
                  <c:v>23.6</c:v>
                </c:pt>
                <c:pt idx="134">
                  <c:v>39.700000000000003</c:v>
                </c:pt>
                <c:pt idx="135">
                  <c:v>55.5</c:v>
                </c:pt>
                <c:pt idx="136">
                  <c:v>21.6</c:v>
                </c:pt>
                <c:pt idx="137">
                  <c:v>35</c:v>
                </c:pt>
                <c:pt idx="138">
                  <c:v>32</c:v>
                </c:pt>
                <c:pt idx="139">
                  <c:v>38.5</c:v>
                </c:pt>
                <c:pt idx="140">
                  <c:v>39</c:v>
                </c:pt>
                <c:pt idx="141">
                  <c:v>22</c:v>
                </c:pt>
                <c:pt idx="142">
                  <c:v>29.4</c:v>
                </c:pt>
                <c:pt idx="143">
                  <c:v>25.2</c:v>
                </c:pt>
                <c:pt idx="144">
                  <c:v>60.4</c:v>
                </c:pt>
                <c:pt idx="145">
                  <c:v>67.599999999999994</c:v>
                </c:pt>
                <c:pt idx="146">
                  <c:v>74.599999999999994</c:v>
                </c:pt>
                <c:pt idx="147">
                  <c:v>38.799999999999997</c:v>
                </c:pt>
                <c:pt idx="148">
                  <c:v>28.4</c:v>
                </c:pt>
                <c:pt idx="149">
                  <c:v>19.2</c:v>
                </c:pt>
                <c:pt idx="150">
                  <c:v>28.2</c:v>
                </c:pt>
                <c:pt idx="151">
                  <c:v>22.2</c:v>
                </c:pt>
                <c:pt idx="152">
                  <c:v>33</c:v>
                </c:pt>
                <c:pt idx="153">
                  <c:v>38</c:v>
                </c:pt>
                <c:pt idx="15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A3-43FC-8C14-DA4716CCE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398544"/>
        <c:axId val="329488608"/>
      </c:scatterChart>
      <c:valAx>
        <c:axId val="675398544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29488608"/>
        <c:crosses val="autoZero"/>
        <c:crossBetween val="midCat"/>
      </c:valAx>
      <c:valAx>
        <c:axId val="3294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5398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8705161854772E-2"/>
          <c:y val="5.0925925925925923E-2"/>
          <c:w val="0.90286351706036749"/>
          <c:h val="0.70218358121901425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Democracies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Sheet2!$A$2:$A$59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Sheet2!$B$2:$B$59</c:f>
              <c:numCache>
                <c:formatCode>General</c:formatCode>
                <c:ptCount val="5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5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3</c:v>
                </c:pt>
                <c:pt idx="25">
                  <c:v>3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3</c:v>
                </c:pt>
                <c:pt idx="30">
                  <c:v>4</c:v>
                </c:pt>
                <c:pt idx="31">
                  <c:v>7</c:v>
                </c:pt>
                <c:pt idx="32">
                  <c:v>11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10</c:v>
                </c:pt>
                <c:pt idx="37">
                  <c:v>10</c:v>
                </c:pt>
                <c:pt idx="38">
                  <c:v>9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12</c:v>
                </c:pt>
                <c:pt idx="44">
                  <c:v>15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20</c:v>
                </c:pt>
                <c:pt idx="49">
                  <c:v>18</c:v>
                </c:pt>
                <c:pt idx="50">
                  <c:v>18</c:v>
                </c:pt>
                <c:pt idx="51">
                  <c:v>19</c:v>
                </c:pt>
                <c:pt idx="52">
                  <c:v>17</c:v>
                </c:pt>
                <c:pt idx="53">
                  <c:v>17</c:v>
                </c:pt>
                <c:pt idx="54">
                  <c:v>19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34-4C58-BA70-D3E9C6EC1C43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Anocracies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Sheet2!$C$2:$C$59</c:f>
              <c:numCache>
                <c:formatCode>General</c:formatCode>
                <c:ptCount val="58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8</c:v>
                </c:pt>
                <c:pt idx="9">
                  <c:v>8</c:v>
                </c:pt>
                <c:pt idx="10">
                  <c:v>11</c:v>
                </c:pt>
                <c:pt idx="11">
                  <c:v>9</c:v>
                </c:pt>
                <c:pt idx="12">
                  <c:v>6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9</c:v>
                </c:pt>
                <c:pt idx="19">
                  <c:v>7</c:v>
                </c:pt>
                <c:pt idx="20">
                  <c:v>7</c:v>
                </c:pt>
                <c:pt idx="21">
                  <c:v>7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4</c:v>
                </c:pt>
                <c:pt idx="27">
                  <c:v>3</c:v>
                </c:pt>
                <c:pt idx="28">
                  <c:v>3</c:v>
                </c:pt>
                <c:pt idx="29">
                  <c:v>4</c:v>
                </c:pt>
                <c:pt idx="30">
                  <c:v>7</c:v>
                </c:pt>
                <c:pt idx="31">
                  <c:v>19</c:v>
                </c:pt>
                <c:pt idx="32">
                  <c:v>19</c:v>
                </c:pt>
                <c:pt idx="33">
                  <c:v>21</c:v>
                </c:pt>
                <c:pt idx="34">
                  <c:v>23</c:v>
                </c:pt>
                <c:pt idx="35">
                  <c:v>23</c:v>
                </c:pt>
                <c:pt idx="36">
                  <c:v>24</c:v>
                </c:pt>
                <c:pt idx="37">
                  <c:v>24</c:v>
                </c:pt>
                <c:pt idx="38">
                  <c:v>26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29</c:v>
                </c:pt>
                <c:pt idx="43">
                  <c:v>29</c:v>
                </c:pt>
                <c:pt idx="44">
                  <c:v>26</c:v>
                </c:pt>
                <c:pt idx="45">
                  <c:v>26</c:v>
                </c:pt>
                <c:pt idx="46">
                  <c:v>25</c:v>
                </c:pt>
                <c:pt idx="47">
                  <c:v>24</c:v>
                </c:pt>
                <c:pt idx="48">
                  <c:v>23</c:v>
                </c:pt>
                <c:pt idx="49">
                  <c:v>25</c:v>
                </c:pt>
                <c:pt idx="50">
                  <c:v>25</c:v>
                </c:pt>
                <c:pt idx="51">
                  <c:v>24</c:v>
                </c:pt>
                <c:pt idx="52">
                  <c:v>27</c:v>
                </c:pt>
                <c:pt idx="53">
                  <c:v>27</c:v>
                </c:pt>
                <c:pt idx="54">
                  <c:v>25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34-4C58-BA70-D3E9C6EC1C43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Autocracies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Sheet2!$A$2:$A$59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Sheet2!$D$2:$D$59</c:f>
              <c:numCache>
                <c:formatCode>General</c:formatCode>
                <c:ptCount val="5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23</c:v>
                </c:pt>
                <c:pt idx="9">
                  <c:v>25</c:v>
                </c:pt>
                <c:pt idx="10">
                  <c:v>24</c:v>
                </c:pt>
                <c:pt idx="11">
                  <c:v>26</c:v>
                </c:pt>
                <c:pt idx="12">
                  <c:v>29</c:v>
                </c:pt>
                <c:pt idx="13">
                  <c:v>31</c:v>
                </c:pt>
                <c:pt idx="14">
                  <c:v>31</c:v>
                </c:pt>
                <c:pt idx="15">
                  <c:v>35</c:v>
                </c:pt>
                <c:pt idx="16">
                  <c:v>35</c:v>
                </c:pt>
                <c:pt idx="17">
                  <c:v>36</c:v>
                </c:pt>
                <c:pt idx="18">
                  <c:v>32</c:v>
                </c:pt>
                <c:pt idx="19">
                  <c:v>31</c:v>
                </c:pt>
                <c:pt idx="20">
                  <c:v>32</c:v>
                </c:pt>
                <c:pt idx="21">
                  <c:v>33</c:v>
                </c:pt>
                <c:pt idx="22">
                  <c:v>34</c:v>
                </c:pt>
                <c:pt idx="23">
                  <c:v>34</c:v>
                </c:pt>
                <c:pt idx="24">
                  <c:v>35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37</c:v>
                </c:pt>
                <c:pt idx="29">
                  <c:v>37</c:v>
                </c:pt>
                <c:pt idx="30">
                  <c:v>34</c:v>
                </c:pt>
                <c:pt idx="31">
                  <c:v>19</c:v>
                </c:pt>
                <c:pt idx="32">
                  <c:v>15</c:v>
                </c:pt>
                <c:pt idx="33">
                  <c:v>13</c:v>
                </c:pt>
                <c:pt idx="34">
                  <c:v>11</c:v>
                </c:pt>
                <c:pt idx="35">
                  <c:v>11</c:v>
                </c:pt>
                <c:pt idx="36">
                  <c:v>12</c:v>
                </c:pt>
                <c:pt idx="37">
                  <c:v>12</c:v>
                </c:pt>
                <c:pt idx="38">
                  <c:v>11</c:v>
                </c:pt>
                <c:pt idx="39">
                  <c:v>7</c:v>
                </c:pt>
                <c:pt idx="40">
                  <c:v>6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34-4C58-BA70-D3E9C6EC1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4554816"/>
        <c:axId val="514555600"/>
      </c:lineChart>
      <c:catAx>
        <c:axId val="51455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4555600"/>
        <c:crosses val="autoZero"/>
        <c:auto val="1"/>
        <c:lblAlgn val="ctr"/>
        <c:lblOffset val="100"/>
        <c:noMultiLvlLbl val="0"/>
      </c:catAx>
      <c:valAx>
        <c:axId val="51455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1455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golian Baiti" panose="03000500000000000000" pitchFamily="66" charset="0"/>
              <a:ea typeface="+mn-ea"/>
              <a:cs typeface="Mongolian Baiti" panose="03000500000000000000" pitchFamily="66" charset="0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Data!$AX$1</c:f>
              <c:strCache>
                <c:ptCount val="1"/>
                <c:pt idx="0">
                  <c:v>polity2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Data!$AW$2:$AW$63</c:f>
              <c:numCache>
                <c:formatCode>0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Data!$AX$2:$AX$63</c:f>
              <c:numCache>
                <c:formatCode>0.0</c:formatCode>
                <c:ptCount val="62"/>
                <c:pt idx="0">
                  <c:v>-0.75</c:v>
                </c:pt>
                <c:pt idx="1">
                  <c:v>-0.75</c:v>
                </c:pt>
                <c:pt idx="2">
                  <c:v>-5.4</c:v>
                </c:pt>
                <c:pt idx="3">
                  <c:v>-5.4</c:v>
                </c:pt>
                <c:pt idx="4">
                  <c:v>-3.6956521739130435</c:v>
                </c:pt>
                <c:pt idx="5">
                  <c:v>-3.4615384615384617</c:v>
                </c:pt>
                <c:pt idx="6">
                  <c:v>-3.2142857142857144</c:v>
                </c:pt>
                <c:pt idx="7">
                  <c:v>-3.8275862068965516</c:v>
                </c:pt>
                <c:pt idx="8">
                  <c:v>-3.806451612903226</c:v>
                </c:pt>
                <c:pt idx="9">
                  <c:v>-3.46875</c:v>
                </c:pt>
                <c:pt idx="10">
                  <c:v>-3.5294117647058822</c:v>
                </c:pt>
                <c:pt idx="11">
                  <c:v>-4.117647058823529</c:v>
                </c:pt>
                <c:pt idx="12">
                  <c:v>-3.3783783783783785</c:v>
                </c:pt>
                <c:pt idx="13">
                  <c:v>-4.1891891891891895</c:v>
                </c:pt>
                <c:pt idx="14">
                  <c:v>-4.2368421052631575</c:v>
                </c:pt>
                <c:pt idx="15">
                  <c:v>-4.5526315789473681</c:v>
                </c:pt>
                <c:pt idx="16">
                  <c:v>-5.2631578947368425</c:v>
                </c:pt>
                <c:pt idx="17">
                  <c:v>-5.5263157894736841</c:v>
                </c:pt>
                <c:pt idx="18">
                  <c:v>-5.3076923076923075</c:v>
                </c:pt>
                <c:pt idx="19">
                  <c:v>-5.3255813953488369</c:v>
                </c:pt>
                <c:pt idx="20">
                  <c:v>-5.5348837209302326</c:v>
                </c:pt>
                <c:pt idx="21">
                  <c:v>-5.4772727272727275</c:v>
                </c:pt>
                <c:pt idx="22">
                  <c:v>-4.9318181818181817</c:v>
                </c:pt>
                <c:pt idx="23">
                  <c:v>-4.5116279069767442</c:v>
                </c:pt>
                <c:pt idx="24">
                  <c:v>-4.6363636363636367</c:v>
                </c:pt>
                <c:pt idx="25">
                  <c:v>-4.9318181818181817</c:v>
                </c:pt>
                <c:pt idx="26">
                  <c:v>-4.9318181818181817</c:v>
                </c:pt>
                <c:pt idx="27">
                  <c:v>-5.0227272727272725</c:v>
                </c:pt>
                <c:pt idx="28">
                  <c:v>-5.4090909090909092</c:v>
                </c:pt>
                <c:pt idx="29">
                  <c:v>-5.3863636363636367</c:v>
                </c:pt>
                <c:pt idx="30">
                  <c:v>-5.3636363636363633</c:v>
                </c:pt>
                <c:pt idx="31">
                  <c:v>-5.5</c:v>
                </c:pt>
                <c:pt idx="32">
                  <c:v>-5.5</c:v>
                </c:pt>
                <c:pt idx="33">
                  <c:v>-5.7727272727272725</c:v>
                </c:pt>
                <c:pt idx="34">
                  <c:v>-4.7777777777777777</c:v>
                </c:pt>
                <c:pt idx="35">
                  <c:v>-2.5333333333333332</c:v>
                </c:pt>
                <c:pt idx="36">
                  <c:v>-1.3333333333333333</c:v>
                </c:pt>
                <c:pt idx="37">
                  <c:v>-0.65217391304347827</c:v>
                </c:pt>
                <c:pt idx="38">
                  <c:v>-0.10869565217391304</c:v>
                </c:pt>
                <c:pt idx="39">
                  <c:v>-2.1739130434782608E-2</c:v>
                </c:pt>
                <c:pt idx="40">
                  <c:v>-8.6956521739130432E-2</c:v>
                </c:pt>
                <c:pt idx="41">
                  <c:v>-0.34782608695652173</c:v>
                </c:pt>
                <c:pt idx="42">
                  <c:v>-0.45652173913043476</c:v>
                </c:pt>
                <c:pt idx="43">
                  <c:v>0.21739130434782608</c:v>
                </c:pt>
                <c:pt idx="44">
                  <c:v>0.69565217391304346</c:v>
                </c:pt>
                <c:pt idx="45">
                  <c:v>1.0434782608695652</c:v>
                </c:pt>
                <c:pt idx="46">
                  <c:v>1.5</c:v>
                </c:pt>
                <c:pt idx="47">
                  <c:v>1.3478260869565217</c:v>
                </c:pt>
                <c:pt idx="48">
                  <c:v>1.6086956521739131</c:v>
                </c:pt>
                <c:pt idx="49">
                  <c:v>1.8478260869565217</c:v>
                </c:pt>
                <c:pt idx="50">
                  <c:v>2.0217391304347827</c:v>
                </c:pt>
                <c:pt idx="51">
                  <c:v>2.1739130434782608</c:v>
                </c:pt>
                <c:pt idx="52">
                  <c:v>2.0217391304347827</c:v>
                </c:pt>
                <c:pt idx="53">
                  <c:v>2</c:v>
                </c:pt>
                <c:pt idx="54">
                  <c:v>2.2608695652173911</c:v>
                </c:pt>
                <c:pt idx="55">
                  <c:v>2.4347826086956523</c:v>
                </c:pt>
                <c:pt idx="56">
                  <c:v>2.2340425531914891</c:v>
                </c:pt>
                <c:pt idx="57">
                  <c:v>2.5531914893617023</c:v>
                </c:pt>
                <c:pt idx="58">
                  <c:v>2.7234042553191489</c:v>
                </c:pt>
                <c:pt idx="59">
                  <c:v>2.8510638297872339</c:v>
                </c:pt>
                <c:pt idx="60">
                  <c:v>2.7659574468085109</c:v>
                </c:pt>
                <c:pt idx="61">
                  <c:v>2.9574468085106385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1C-4BF0-8521-FEA48FF0C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822096"/>
        <c:axId val="502822488"/>
      </c:lineChart>
      <c:catAx>
        <c:axId val="5028220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2822488"/>
        <c:crosses val="autoZero"/>
        <c:auto val="1"/>
        <c:lblAlgn val="ctr"/>
        <c:lblOffset val="100"/>
        <c:noMultiLvlLbl val="0"/>
      </c:catAx>
      <c:valAx>
        <c:axId val="502822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0282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5188760218287416"/>
                  <c:y val="0.5154790712014477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Pol2Gini!$J$2:$J$147</c:f>
              <c:numCache>
                <c:formatCode>0.0</c:formatCode>
                <c:ptCount val="146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56.733333333333327</c:v>
                </c:pt>
                <c:pt idx="12">
                  <c:v>58.766666666666666</c:v>
                </c:pt>
                <c:pt idx="13">
                  <c:v>47.738888888888887</c:v>
                </c:pt>
                <c:pt idx="14">
                  <c:v>39.950000000000003</c:v>
                </c:pt>
                <c:pt idx="15">
                  <c:v>42.896774193548396</c:v>
                </c:pt>
                <c:pt idx="16">
                  <c:v>65.010000000000005</c:v>
                </c:pt>
                <c:pt idx="17">
                  <c:v>56.719999999999992</c:v>
                </c:pt>
                <c:pt idx="18">
                  <c:v>63.1</c:v>
                </c:pt>
                <c:pt idx="19">
                  <c:v>56.024999999999999</c:v>
                </c:pt>
                <c:pt idx="20">
                  <c:v>67.327272727272714</c:v>
                </c:pt>
                <c:pt idx="21">
                  <c:v>50.15</c:v>
                </c:pt>
                <c:pt idx="22">
                  <c:v>58.45</c:v>
                </c:pt>
                <c:pt idx="23">
                  <c:v>47.761538461538457</c:v>
                </c:pt>
                <c:pt idx="24">
                  <c:v>57.5</c:v>
                </c:pt>
                <c:pt idx="25">
                  <c:v>45.583333333333343</c:v>
                </c:pt>
                <c:pt idx="26">
                  <c:v>49.400000000000006</c:v>
                </c:pt>
                <c:pt idx="27">
                  <c:v>57.849999999999994</c:v>
                </c:pt>
                <c:pt idx="28">
                  <c:v>51.900000000000006</c:v>
                </c:pt>
                <c:pt idx="29">
                  <c:v>52.510000000000005</c:v>
                </c:pt>
                <c:pt idx="30">
                  <c:v>59.410000000000004</c:v>
                </c:pt>
                <c:pt idx="31">
                  <c:v>69.0625</c:v>
                </c:pt>
                <c:pt idx="32">
                  <c:v>67.383333333333326</c:v>
                </c:pt>
                <c:pt idx="33">
                  <c:v>73.614285714285714</c:v>
                </c:pt>
                <c:pt idx="34">
                  <c:v>73.300000000000011</c:v>
                </c:pt>
                <c:pt idx="35">
                  <c:v>56.933333333333337</c:v>
                </c:pt>
                <c:pt idx="36">
                  <c:v>51.363636363636374</c:v>
                </c:pt>
                <c:pt idx="37">
                  <c:v>49.673684210526311</c:v>
                </c:pt>
                <c:pt idx="38">
                  <c:v>68.637499999999989</c:v>
                </c:pt>
                <c:pt idx="39">
                  <c:v>52.731818181818191</c:v>
                </c:pt>
                <c:pt idx="40">
                  <c:v>66.30714285714285</c:v>
                </c:pt>
                <c:pt idx="41">
                  <c:v>64.66</c:v>
                </c:pt>
                <c:pt idx="42">
                  <c:v>61.699999999999996</c:v>
                </c:pt>
                <c:pt idx="43">
                  <c:v>72.438461538461539</c:v>
                </c:pt>
                <c:pt idx="44">
                  <c:v>67.907692307692301</c:v>
                </c:pt>
                <c:pt idx="45">
                  <c:v>57.8</c:v>
                </c:pt>
                <c:pt idx="46">
                  <c:v>56.174999999999997</c:v>
                </c:pt>
                <c:pt idx="47">
                  <c:v>61.647619047619052</c:v>
                </c:pt>
                <c:pt idx="48">
                  <c:v>69.636363636363626</c:v>
                </c:pt>
                <c:pt idx="49">
                  <c:v>60.833333333333336</c:v>
                </c:pt>
                <c:pt idx="50">
                  <c:v>65.361538461538458</c:v>
                </c:pt>
                <c:pt idx="51">
                  <c:v>45</c:v>
                </c:pt>
                <c:pt idx="52">
                  <c:v>58.2</c:v>
                </c:pt>
                <c:pt idx="53">
                  <c:v>56.699999999999996</c:v>
                </c:pt>
                <c:pt idx="54">
                  <c:v>55.4</c:v>
                </c:pt>
                <c:pt idx="55">
                  <c:v>58.9</c:v>
                </c:pt>
                <c:pt idx="56">
                  <c:v>45.166666666666679</c:v>
                </c:pt>
                <c:pt idx="57">
                  <c:v>71.240000000000009</c:v>
                </c:pt>
                <c:pt idx="58">
                  <c:v>64.900000000000006</c:v>
                </c:pt>
                <c:pt idx="59">
                  <c:v>60.5</c:v>
                </c:pt>
                <c:pt idx="60">
                  <c:v>57.24444444444444</c:v>
                </c:pt>
                <c:pt idx="61">
                  <c:v>70.95</c:v>
                </c:pt>
                <c:pt idx="62">
                  <c:v>67.316666666666663</c:v>
                </c:pt>
                <c:pt idx="63">
                  <c:v>60.900000000000006</c:v>
                </c:pt>
                <c:pt idx="64">
                  <c:v>65.683333333333337</c:v>
                </c:pt>
                <c:pt idx="65">
                  <c:v>57.385714285714286</c:v>
                </c:pt>
                <c:pt idx="66">
                  <c:v>67.900000000000006</c:v>
                </c:pt>
                <c:pt idx="67">
                  <c:v>63.842857142857142</c:v>
                </c:pt>
                <c:pt idx="68">
                  <c:v>69.112499999999997</c:v>
                </c:pt>
                <c:pt idx="69">
                  <c:v>50.95</c:v>
                </c:pt>
                <c:pt idx="70">
                  <c:v>68.099999999999994</c:v>
                </c:pt>
                <c:pt idx="71">
                  <c:v>70.760000000000005</c:v>
                </c:pt>
                <c:pt idx="72">
                  <c:v>68.7</c:v>
                </c:pt>
                <c:pt idx="73">
                  <c:v>65.28</c:v>
                </c:pt>
                <c:pt idx="74">
                  <c:v>65.2</c:v>
                </c:pt>
                <c:pt idx="75">
                  <c:v>68.2</c:v>
                </c:pt>
                <c:pt idx="76">
                  <c:v>43.75</c:v>
                </c:pt>
                <c:pt idx="77">
                  <c:v>65.150000000000006</c:v>
                </c:pt>
                <c:pt idx="78">
                  <c:v>64.646153846153851</c:v>
                </c:pt>
                <c:pt idx="79">
                  <c:v>68.575000000000003</c:v>
                </c:pt>
                <c:pt idx="80">
                  <c:v>61.739999999999995</c:v>
                </c:pt>
                <c:pt idx="81">
                  <c:v>57.1875</c:v>
                </c:pt>
                <c:pt idx="82">
                  <c:v>49.6</c:v>
                </c:pt>
                <c:pt idx="83">
                  <c:v>52.711111111111101</c:v>
                </c:pt>
                <c:pt idx="84">
                  <c:v>59.45</c:v>
                </c:pt>
                <c:pt idx="85">
                  <c:v>60.114285714285714</c:v>
                </c:pt>
                <c:pt idx="86">
                  <c:v>64.25</c:v>
                </c:pt>
                <c:pt idx="87">
                  <c:v>52.300000000000018</c:v>
                </c:pt>
                <c:pt idx="88">
                  <c:v>66.335000000000008</c:v>
                </c:pt>
                <c:pt idx="89">
                  <c:v>66.966666666666669</c:v>
                </c:pt>
                <c:pt idx="90">
                  <c:v>69.06</c:v>
                </c:pt>
                <c:pt idx="91">
                  <c:v>60.160000000000004</c:v>
                </c:pt>
                <c:pt idx="92">
                  <c:v>49.95</c:v>
                </c:pt>
                <c:pt idx="93">
                  <c:v>61.9</c:v>
                </c:pt>
                <c:pt idx="94">
                  <c:v>37.85</c:v>
                </c:pt>
                <c:pt idx="95">
                  <c:v>62.733333333333334</c:v>
                </c:pt>
                <c:pt idx="96">
                  <c:v>71.274999999999991</c:v>
                </c:pt>
                <c:pt idx="97">
                  <c:v>49.400000000000006</c:v>
                </c:pt>
                <c:pt idx="98">
                  <c:v>62.483333333333327</c:v>
                </c:pt>
                <c:pt idx="99">
                  <c:v>56.260000000000005</c:v>
                </c:pt>
                <c:pt idx="100">
                  <c:v>72.776923076923083</c:v>
                </c:pt>
                <c:pt idx="101">
                  <c:v>68.463636363636368</c:v>
                </c:pt>
                <c:pt idx="102">
                  <c:v>45.779166666666669</c:v>
                </c:pt>
                <c:pt idx="103">
                  <c:v>51.35</c:v>
                </c:pt>
                <c:pt idx="104">
                  <c:v>48.509999999999991</c:v>
                </c:pt>
                <c:pt idx="105">
                  <c:v>50.924999999999997</c:v>
                </c:pt>
                <c:pt idx="106">
                  <c:v>57.663636363636364</c:v>
                </c:pt>
                <c:pt idx="107">
                  <c:v>67.085000000000008</c:v>
                </c:pt>
                <c:pt idx="108">
                  <c:v>63.246153846153845</c:v>
                </c:pt>
                <c:pt idx="109">
                  <c:v>70.817647058823525</c:v>
                </c:pt>
                <c:pt idx="110">
                  <c:v>59.790476190476184</c:v>
                </c:pt>
                <c:pt idx="111">
                  <c:v>53.78</c:v>
                </c:pt>
                <c:pt idx="112">
                  <c:v>56.760000000000005</c:v>
                </c:pt>
                <c:pt idx="113">
                  <c:v>69.336363636363643</c:v>
                </c:pt>
                <c:pt idx="114">
                  <c:v>62.9</c:v>
                </c:pt>
                <c:pt idx="115">
                  <c:v>73.34615384615384</c:v>
                </c:pt>
                <c:pt idx="116">
                  <c:v>74.723076923076917</c:v>
                </c:pt>
                <c:pt idx="117">
                  <c:v>58.4</c:v>
                </c:pt>
                <c:pt idx="118">
                  <c:v>38.285714285714285</c:v>
                </c:pt>
                <c:pt idx="119">
                  <c:v>65.461538461538453</c:v>
                </c:pt>
                <c:pt idx="120">
                  <c:v>62.874999999999993</c:v>
                </c:pt>
                <c:pt idx="121">
                  <c:v>64.599999999999994</c:v>
                </c:pt>
                <c:pt idx="122">
                  <c:v>42.4</c:v>
                </c:pt>
                <c:pt idx="123">
                  <c:v>44.966666666666669</c:v>
                </c:pt>
                <c:pt idx="124">
                  <c:v>73.07692307692308</c:v>
                </c:pt>
                <c:pt idx="125">
                  <c:v>67.13333333333334</c:v>
                </c:pt>
                <c:pt idx="126">
                  <c:v>64.2</c:v>
                </c:pt>
                <c:pt idx="127">
                  <c:v>67.866666666666674</c:v>
                </c:pt>
                <c:pt idx="128">
                  <c:v>62.325000000000003</c:v>
                </c:pt>
                <c:pt idx="129">
                  <c:v>58.110526315789478</c:v>
                </c:pt>
                <c:pt idx="130">
                  <c:v>56.233333333333327</c:v>
                </c:pt>
                <c:pt idx="131">
                  <c:v>58.55</c:v>
                </c:pt>
                <c:pt idx="132">
                  <c:v>60.066666666666663</c:v>
                </c:pt>
                <c:pt idx="133">
                  <c:v>59.205882352941174</c:v>
                </c:pt>
                <c:pt idx="134">
                  <c:v>59.2</c:v>
                </c:pt>
                <c:pt idx="135">
                  <c:v>57.362499999999997</c:v>
                </c:pt>
                <c:pt idx="136">
                  <c:v>72.235294117647058</c:v>
                </c:pt>
                <c:pt idx="137">
                  <c:v>65.891666666666666</c:v>
                </c:pt>
                <c:pt idx="138">
                  <c:v>60.345454545454544</c:v>
                </c:pt>
                <c:pt idx="139">
                  <c:v>57.223076923076924</c:v>
                </c:pt>
                <c:pt idx="140">
                  <c:v>62.724999999999994</c:v>
                </c:pt>
                <c:pt idx="141">
                  <c:v>50.692307692307693</c:v>
                </c:pt>
                <c:pt idx="142">
                  <c:v>63.777777777777779</c:v>
                </c:pt>
                <c:pt idx="143">
                  <c:v>64.533333333333331</c:v>
                </c:pt>
                <c:pt idx="144">
                  <c:v>47.311111111111103</c:v>
                </c:pt>
                <c:pt idx="145">
                  <c:v>56.8</c:v>
                </c:pt>
              </c:numCache>
            </c:numRef>
          </c:xVal>
          <c:yVal>
            <c:numRef>
              <c:f>Pol2Gini!$K$2:$K$147</c:f>
              <c:numCache>
                <c:formatCode>General</c:formatCode>
                <c:ptCount val="146"/>
                <c:pt idx="0">
                  <c:v>-2.5</c:v>
                </c:pt>
                <c:pt idx="1">
                  <c:v>-5.4</c:v>
                </c:pt>
                <c:pt idx="2">
                  <c:v>-4.2</c:v>
                </c:pt>
                <c:pt idx="3">
                  <c:v>2.2000000000000002</c:v>
                </c:pt>
                <c:pt idx="4">
                  <c:v>4.3</c:v>
                </c:pt>
                <c:pt idx="5">
                  <c:v>10</c:v>
                </c:pt>
                <c:pt idx="6">
                  <c:v>10</c:v>
                </c:pt>
                <c:pt idx="7">
                  <c:v>-6</c:v>
                </c:pt>
                <c:pt idx="8">
                  <c:v>0.7</c:v>
                </c:pt>
                <c:pt idx="9">
                  <c:v>-4.0999999999999996</c:v>
                </c:pt>
                <c:pt idx="10">
                  <c:v>10</c:v>
                </c:pt>
                <c:pt idx="11">
                  <c:v>-0.5</c:v>
                </c:pt>
                <c:pt idx="12">
                  <c:v>-8.5</c:v>
                </c:pt>
                <c:pt idx="13">
                  <c:v>2.8</c:v>
                </c:pt>
                <c:pt idx="14">
                  <c:v>6.9</c:v>
                </c:pt>
                <c:pt idx="15">
                  <c:v>2.2000000000000002</c:v>
                </c:pt>
                <c:pt idx="16">
                  <c:v>-0.3</c:v>
                </c:pt>
                <c:pt idx="17">
                  <c:v>-3.9</c:v>
                </c:pt>
                <c:pt idx="18">
                  <c:v>-3</c:v>
                </c:pt>
                <c:pt idx="19">
                  <c:v>-6.1</c:v>
                </c:pt>
                <c:pt idx="20">
                  <c:v>10</c:v>
                </c:pt>
                <c:pt idx="21">
                  <c:v>3.8</c:v>
                </c:pt>
                <c:pt idx="22">
                  <c:v>-4.9000000000000004</c:v>
                </c:pt>
                <c:pt idx="23">
                  <c:v>-3.5</c:v>
                </c:pt>
                <c:pt idx="24">
                  <c:v>-8</c:v>
                </c:pt>
                <c:pt idx="25">
                  <c:v>7.5</c:v>
                </c:pt>
                <c:pt idx="26">
                  <c:v>0.9</c:v>
                </c:pt>
                <c:pt idx="27">
                  <c:v>-3.9</c:v>
                </c:pt>
                <c:pt idx="28">
                  <c:v>-4.5999999999999996</c:v>
                </c:pt>
                <c:pt idx="29">
                  <c:v>10</c:v>
                </c:pt>
                <c:pt idx="30">
                  <c:v>-6.1</c:v>
                </c:pt>
                <c:pt idx="31">
                  <c:v>3.7</c:v>
                </c:pt>
                <c:pt idx="32">
                  <c:v>8.6</c:v>
                </c:pt>
                <c:pt idx="33">
                  <c:v>0.2</c:v>
                </c:pt>
                <c:pt idx="34">
                  <c:v>10</c:v>
                </c:pt>
                <c:pt idx="35">
                  <c:v>-3.8</c:v>
                </c:pt>
                <c:pt idx="36">
                  <c:v>3.9</c:v>
                </c:pt>
                <c:pt idx="37">
                  <c:v>4.3</c:v>
                </c:pt>
                <c:pt idx="38">
                  <c:v>-5.9</c:v>
                </c:pt>
                <c:pt idx="39">
                  <c:v>3.2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8.6</c:v>
                </c:pt>
                <c:pt idx="59">
                  <c:v>-2.9</c:v>
                </c:pt>
                <c:pt idx="60">
                  <c:v>-6.1</c:v>
                </c:pt>
                <c:pt idx="61">
                  <c:v>-7</c:v>
                </c:pt>
                <c:pt idx="62">
                  <c:v>10</c:v>
                </c:pt>
                <c:pt idx="63">
                  <c:v>9.4</c:v>
                </c:pt>
                <c:pt idx="64">
                  <c:v>10</c:v>
                </c:pt>
                <c:pt idx="65">
                  <c:v>4.3</c:v>
                </c:pt>
                <c:pt idx="66">
                  <c:v>10</c:v>
                </c:pt>
                <c:pt idx="67">
                  <c:v>-6.2</c:v>
                </c:pt>
                <c:pt idx="68">
                  <c:v>-4.8</c:v>
                </c:pt>
                <c:pt idx="69">
                  <c:v>2</c:v>
                </c:pt>
                <c:pt idx="70">
                  <c:v>1.9</c:v>
                </c:pt>
                <c:pt idx="71">
                  <c:v>8</c:v>
                </c:pt>
                <c:pt idx="72">
                  <c:v>-0.5</c:v>
                </c:pt>
                <c:pt idx="73">
                  <c:v>-5.2</c:v>
                </c:pt>
                <c:pt idx="74">
                  <c:v>8</c:v>
                </c:pt>
                <c:pt idx="75">
                  <c:v>2.7</c:v>
                </c:pt>
                <c:pt idx="76">
                  <c:v>0.2</c:v>
                </c:pt>
                <c:pt idx="77">
                  <c:v>-0.2</c:v>
                </c:pt>
                <c:pt idx="78">
                  <c:v>10</c:v>
                </c:pt>
                <c:pt idx="79">
                  <c:v>10</c:v>
                </c:pt>
                <c:pt idx="80">
                  <c:v>7.5</c:v>
                </c:pt>
                <c:pt idx="81">
                  <c:v>0.3</c:v>
                </c:pt>
                <c:pt idx="82">
                  <c:v>-3.3</c:v>
                </c:pt>
                <c:pt idx="83">
                  <c:v>4.8</c:v>
                </c:pt>
                <c:pt idx="84">
                  <c:v>-1.5</c:v>
                </c:pt>
                <c:pt idx="85">
                  <c:v>-5.9</c:v>
                </c:pt>
                <c:pt idx="86">
                  <c:v>9.6</c:v>
                </c:pt>
                <c:pt idx="87">
                  <c:v>1.7</c:v>
                </c:pt>
                <c:pt idx="88">
                  <c:v>7.4</c:v>
                </c:pt>
                <c:pt idx="89">
                  <c:v>0</c:v>
                </c:pt>
                <c:pt idx="90">
                  <c:v>9</c:v>
                </c:pt>
                <c:pt idx="91">
                  <c:v>-7.1</c:v>
                </c:pt>
                <c:pt idx="92">
                  <c:v>-1.2</c:v>
                </c:pt>
                <c:pt idx="93">
                  <c:v>-6.3</c:v>
                </c:pt>
                <c:pt idx="94">
                  <c:v>6</c:v>
                </c:pt>
                <c:pt idx="95">
                  <c:v>-2.4</c:v>
                </c:pt>
                <c:pt idx="96">
                  <c:v>10</c:v>
                </c:pt>
                <c:pt idx="97">
                  <c:v>0.1</c:v>
                </c:pt>
                <c:pt idx="98">
                  <c:v>-2.5</c:v>
                </c:pt>
                <c:pt idx="99">
                  <c:v>-0.7</c:v>
                </c:pt>
                <c:pt idx="100">
                  <c:v>10</c:v>
                </c:pt>
                <c:pt idx="101">
                  <c:v>0.7</c:v>
                </c:pt>
                <c:pt idx="102">
                  <c:v>2</c:v>
                </c:pt>
                <c:pt idx="103">
                  <c:v>4</c:v>
                </c:pt>
                <c:pt idx="104">
                  <c:v>-1.3</c:v>
                </c:pt>
                <c:pt idx="105">
                  <c:v>3.1</c:v>
                </c:pt>
                <c:pt idx="106">
                  <c:v>2.8</c:v>
                </c:pt>
                <c:pt idx="107">
                  <c:v>1.5</c:v>
                </c:pt>
                <c:pt idx="108">
                  <c:v>4.5</c:v>
                </c:pt>
                <c:pt idx="109">
                  <c:v>-0.8</c:v>
                </c:pt>
                <c:pt idx="110">
                  <c:v>4.4000000000000004</c:v>
                </c:pt>
                <c:pt idx="111">
                  <c:v>-5.5</c:v>
                </c:pt>
                <c:pt idx="112">
                  <c:v>-0.5</c:v>
                </c:pt>
                <c:pt idx="113">
                  <c:v>8</c:v>
                </c:pt>
                <c:pt idx="114">
                  <c:v>-1.2</c:v>
                </c:pt>
                <c:pt idx="115">
                  <c:v>8.9</c:v>
                </c:pt>
                <c:pt idx="116">
                  <c:v>10</c:v>
                </c:pt>
                <c:pt idx="117">
                  <c:v>6.9</c:v>
                </c:pt>
                <c:pt idx="118">
                  <c:v>5.9</c:v>
                </c:pt>
                <c:pt idx="119">
                  <c:v>4.5999999999999996</c:v>
                </c:pt>
                <c:pt idx="120">
                  <c:v>6</c:v>
                </c:pt>
                <c:pt idx="121">
                  <c:v>-4</c:v>
                </c:pt>
                <c:pt idx="122">
                  <c:v>2.7</c:v>
                </c:pt>
                <c:pt idx="123">
                  <c:v>-8.4</c:v>
                </c:pt>
                <c:pt idx="124">
                  <c:v>10</c:v>
                </c:pt>
                <c:pt idx="125">
                  <c:v>10</c:v>
                </c:pt>
                <c:pt idx="126">
                  <c:v>-8</c:v>
                </c:pt>
                <c:pt idx="127">
                  <c:v>-3.3</c:v>
                </c:pt>
                <c:pt idx="128">
                  <c:v>-4.2</c:v>
                </c:pt>
                <c:pt idx="129">
                  <c:v>1.9</c:v>
                </c:pt>
                <c:pt idx="130">
                  <c:v>-5.0999999999999996</c:v>
                </c:pt>
                <c:pt idx="131">
                  <c:v>8.9</c:v>
                </c:pt>
                <c:pt idx="132">
                  <c:v>-6.5</c:v>
                </c:pt>
                <c:pt idx="133">
                  <c:v>6.8</c:v>
                </c:pt>
                <c:pt idx="134">
                  <c:v>-9</c:v>
                </c:pt>
                <c:pt idx="135">
                  <c:v>-2.9</c:v>
                </c:pt>
                <c:pt idx="136">
                  <c:v>6.4</c:v>
                </c:pt>
                <c:pt idx="137">
                  <c:v>10</c:v>
                </c:pt>
                <c:pt idx="138">
                  <c:v>10</c:v>
                </c:pt>
                <c:pt idx="139">
                  <c:v>5.2</c:v>
                </c:pt>
                <c:pt idx="140">
                  <c:v>-9</c:v>
                </c:pt>
                <c:pt idx="141">
                  <c:v>6.9</c:v>
                </c:pt>
                <c:pt idx="142">
                  <c:v>-5.5</c:v>
                </c:pt>
                <c:pt idx="143">
                  <c:v>-3.3</c:v>
                </c:pt>
                <c:pt idx="144">
                  <c:v>-1.2</c:v>
                </c:pt>
                <c:pt idx="145">
                  <c:v>-1.2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27-4BD6-867D-E050A3ADC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975664"/>
        <c:axId val="487974096"/>
      </c:scatterChart>
      <c:valAx>
        <c:axId val="487975664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4096"/>
        <c:crosses val="autoZero"/>
        <c:crossBetween val="midCat"/>
      </c:valAx>
      <c:valAx>
        <c:axId val="487974096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566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5111403398395476"/>
                  <c:y val="0.5383668404717162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GNIpcDIV!$F$2:$F$168</c:f>
              <c:numCache>
                <c:formatCode>0.00</c:formatCode>
                <c:ptCount val="167"/>
                <c:pt idx="0">
                  <c:v>4.425326122448979</c:v>
                </c:pt>
                <c:pt idx="1">
                  <c:v>4.9370528571428567</c:v>
                </c:pt>
                <c:pt idx="2">
                  <c:v>2.9122881632653064</c:v>
                </c:pt>
                <c:pt idx="3">
                  <c:v>2.5721657142857177</c:v>
                </c:pt>
                <c:pt idx="4">
                  <c:v>3.8296862790697679</c:v>
                </c:pt>
                <c:pt idx="5">
                  <c:v>4.3796794736842104</c:v>
                </c:pt>
                <c:pt idx="6">
                  <c:v>5.5835987755102048</c:v>
                </c:pt>
                <c:pt idx="7">
                  <c:v>6.5870353061224485</c:v>
                </c:pt>
                <c:pt idx="8">
                  <c:v>3.508590526315789</c:v>
                </c:pt>
                <c:pt idx="9">
                  <c:v>3.9747277551020401</c:v>
                </c:pt>
                <c:pt idx="10">
                  <c:v>4.2749965306122437</c:v>
                </c:pt>
                <c:pt idx="11">
                  <c:v>3.668173846153846</c:v>
                </c:pt>
                <c:pt idx="12">
                  <c:v>5.0390095918367344</c:v>
                </c:pt>
                <c:pt idx="13">
                  <c:v>4.4503278947368425</c:v>
                </c:pt>
                <c:pt idx="14">
                  <c:v>6.6450456756756751</c:v>
                </c:pt>
                <c:pt idx="15">
                  <c:v>3.965955833333334</c:v>
                </c:pt>
                <c:pt idx="16">
                  <c:v>3.9156242857142862</c:v>
                </c:pt>
                <c:pt idx="17">
                  <c:v>3.5913446938775495</c:v>
                </c:pt>
                <c:pt idx="18">
                  <c:v>4.1537397959183675</c:v>
                </c:pt>
                <c:pt idx="19">
                  <c:v>5.6209963157894727</c:v>
                </c:pt>
                <c:pt idx="20">
                  <c:v>5.5764163265306133</c:v>
                </c:pt>
                <c:pt idx="21">
                  <c:v>6.0121191836734695</c:v>
                </c:pt>
                <c:pt idx="22">
                  <c:v>3.5467881632653064</c:v>
                </c:pt>
                <c:pt idx="23">
                  <c:v>2.9059530612244897</c:v>
                </c:pt>
                <c:pt idx="24">
                  <c:v>3.9043829545454534</c:v>
                </c:pt>
                <c:pt idx="25">
                  <c:v>3.7590308163265309</c:v>
                </c:pt>
                <c:pt idx="26">
                  <c:v>3.8611242857142889</c:v>
                </c:pt>
                <c:pt idx="27">
                  <c:v>5.9034189795918373</c:v>
                </c:pt>
                <c:pt idx="28">
                  <c:v>3.3531279591836727</c:v>
                </c:pt>
                <c:pt idx="29">
                  <c:v>2.6388628571428576</c:v>
                </c:pt>
                <c:pt idx="30">
                  <c:v>4.2773793877551025</c:v>
                </c:pt>
                <c:pt idx="31">
                  <c:v>6.0909808163265309</c:v>
                </c:pt>
                <c:pt idx="32">
                  <c:v>4.2563251020408153</c:v>
                </c:pt>
                <c:pt idx="33">
                  <c:v>3.4497536734693872</c:v>
                </c:pt>
                <c:pt idx="34">
                  <c:v>3.7120299999999986</c:v>
                </c:pt>
                <c:pt idx="35">
                  <c:v>2.9594526530612244</c:v>
                </c:pt>
                <c:pt idx="36">
                  <c:v>4.424572653061225</c:v>
                </c:pt>
                <c:pt idx="37">
                  <c:v>4.1504700000000003</c:v>
                </c:pt>
                <c:pt idx="38">
                  <c:v>6.135529473684211</c:v>
                </c:pt>
                <c:pt idx="39">
                  <c:v>5.2734208163265297</c:v>
                </c:pt>
                <c:pt idx="40">
                  <c:v>6.442489444444444</c:v>
                </c:pt>
                <c:pt idx="41">
                  <c:v>6.3696577551020406</c:v>
                </c:pt>
                <c:pt idx="42">
                  <c:v>3.6275300000000001</c:v>
                </c:pt>
                <c:pt idx="43">
                  <c:v>4.4966171428571426</c:v>
                </c:pt>
                <c:pt idx="44">
                  <c:v>3.6258020408163274</c:v>
                </c:pt>
                <c:pt idx="45">
                  <c:v>4.3859567346938775</c:v>
                </c:pt>
                <c:pt idx="46">
                  <c:v>4.3508642857142856</c:v>
                </c:pt>
                <c:pt idx="47">
                  <c:v>2.8298714285714297</c:v>
                </c:pt>
                <c:pt idx="48">
                  <c:v>5.9485321052631583</c:v>
                </c:pt>
                <c:pt idx="49">
                  <c:v>3.8041577777777791</c:v>
                </c:pt>
                <c:pt idx="50">
                  <c:v>4.1466546938775517</c:v>
                </c:pt>
                <c:pt idx="51">
                  <c:v>5.7046485714285708</c:v>
                </c:pt>
                <c:pt idx="52">
                  <c:v>6.7323810408163265</c:v>
                </c:pt>
                <c:pt idx="53">
                  <c:v>2.8136720408163258</c:v>
                </c:pt>
                <c:pt idx="54">
                  <c:v>3.6826291836734688</c:v>
                </c:pt>
                <c:pt idx="55">
                  <c:v>5.0851410526315792</c:v>
                </c:pt>
                <c:pt idx="56">
                  <c:v>6.59375</c:v>
                </c:pt>
                <c:pt idx="57">
                  <c:v>3.6508126530612266</c:v>
                </c:pt>
                <c:pt idx="58">
                  <c:v>5.7505471428571422</c:v>
                </c:pt>
                <c:pt idx="59">
                  <c:v>3.909080930232558</c:v>
                </c:pt>
                <c:pt idx="60">
                  <c:v>4.8227642857142854</c:v>
                </c:pt>
                <c:pt idx="61">
                  <c:v>2.9049632653061224</c:v>
                </c:pt>
                <c:pt idx="62">
                  <c:v>3.525098571428571</c:v>
                </c:pt>
                <c:pt idx="63">
                  <c:v>3.8726995918367351</c:v>
                </c:pt>
                <c:pt idx="64">
                  <c:v>4.1647640816326525</c:v>
                </c:pt>
                <c:pt idx="65">
                  <c:v>4.1833400000000003</c:v>
                </c:pt>
                <c:pt idx="66">
                  <c:v>5.5094922448979595</c:v>
                </c:pt>
                <c:pt idx="67">
                  <c:v>6.2282822448979589</c:v>
                </c:pt>
                <c:pt idx="68">
                  <c:v>3.8514879591836735</c:v>
                </c:pt>
                <c:pt idx="69">
                  <c:v>5.7746838775510207</c:v>
                </c:pt>
                <c:pt idx="70">
                  <c:v>4.6636697959183682</c:v>
                </c:pt>
                <c:pt idx="71">
                  <c:v>2.5554300000000012</c:v>
                </c:pt>
                <c:pt idx="72">
                  <c:v>1.8821655102040831</c:v>
                </c:pt>
                <c:pt idx="73">
                  <c:v>5.6458320408163267</c:v>
                </c:pt>
                <c:pt idx="74">
                  <c:v>5.1913806122448971</c:v>
                </c:pt>
                <c:pt idx="75">
                  <c:v>6.6031502040816328</c:v>
                </c:pt>
                <c:pt idx="76">
                  <c:v>3.8420855102040816</c:v>
                </c:pt>
                <c:pt idx="77">
                  <c:v>6.0682693877551017</c:v>
                </c:pt>
                <c:pt idx="78">
                  <c:v>5.1925110204081637</c:v>
                </c:pt>
                <c:pt idx="79">
                  <c:v>4.3081821052631577</c:v>
                </c:pt>
                <c:pt idx="80">
                  <c:v>4.885231836734695</c:v>
                </c:pt>
                <c:pt idx="81">
                  <c:v>2.6946548780487811</c:v>
                </c:pt>
                <c:pt idx="82">
                  <c:v>5.7065161224489804</c:v>
                </c:pt>
                <c:pt idx="83">
                  <c:v>2.6764308163265307</c:v>
                </c:pt>
                <c:pt idx="84">
                  <c:v>5.2176542105263159</c:v>
                </c:pt>
                <c:pt idx="85">
                  <c:v>3.9553571428571432</c:v>
                </c:pt>
                <c:pt idx="86">
                  <c:v>5.8201315789473682</c:v>
                </c:pt>
                <c:pt idx="87">
                  <c:v>5.6406493877551025</c:v>
                </c:pt>
                <c:pt idx="88">
                  <c:v>3.0530997959183681</c:v>
                </c:pt>
                <c:pt idx="89">
                  <c:v>6.0098784210526315</c:v>
                </c:pt>
                <c:pt idx="90">
                  <c:v>3.7164291836734691</c:v>
                </c:pt>
                <c:pt idx="91">
                  <c:v>5.3289150000000003</c:v>
                </c:pt>
                <c:pt idx="92">
                  <c:v>4.2650269387755113</c:v>
                </c:pt>
                <c:pt idx="93">
                  <c:v>3.3443750000000003</c:v>
                </c:pt>
                <c:pt idx="94">
                  <c:v>4.8588019148936166</c:v>
                </c:pt>
                <c:pt idx="95">
                  <c:v>3.1107420930232568</c:v>
                </c:pt>
                <c:pt idx="96">
                  <c:v>3.4544436734693882</c:v>
                </c:pt>
                <c:pt idx="97">
                  <c:v>4.6452036734693873</c:v>
                </c:pt>
                <c:pt idx="98">
                  <c:v>2.8797963265306139</c:v>
                </c:pt>
                <c:pt idx="99">
                  <c:v>3.6847216326530612</c:v>
                </c:pt>
                <c:pt idx="100">
                  <c:v>5.4430191836734689</c:v>
                </c:pt>
                <c:pt idx="101">
                  <c:v>5.2240568421052629</c:v>
                </c:pt>
                <c:pt idx="102">
                  <c:v>3.7441985714285728</c:v>
                </c:pt>
                <c:pt idx="103">
                  <c:v>4.7809906122448975</c:v>
                </c:pt>
                <c:pt idx="104">
                  <c:v>4.4949920408163262</c:v>
                </c:pt>
                <c:pt idx="105">
                  <c:v>4.7260232653061216</c:v>
                </c:pt>
                <c:pt idx="106">
                  <c:v>6.7671718163265311</c:v>
                </c:pt>
                <c:pt idx="107">
                  <c:v>5.3314891836734697</c:v>
                </c:pt>
                <c:pt idx="108">
                  <c:v>4.4254136734693876</c:v>
                </c:pt>
                <c:pt idx="109">
                  <c:v>2.9437967346938771</c:v>
                </c:pt>
                <c:pt idx="110">
                  <c:v>2.4376081632653053</c:v>
                </c:pt>
                <c:pt idx="111">
                  <c:v>5.2320744897959175</c:v>
                </c:pt>
                <c:pt idx="112">
                  <c:v>2.4307726530612221</c:v>
                </c:pt>
                <c:pt idx="113">
                  <c:v>4.7514134693877548</c:v>
                </c:pt>
                <c:pt idx="114">
                  <c:v>4.8876408163265301</c:v>
                </c:pt>
                <c:pt idx="115">
                  <c:v>4.0175500000000017</c:v>
                </c:pt>
                <c:pt idx="116">
                  <c:v>4.4552416326530606</c:v>
                </c:pt>
                <c:pt idx="117">
                  <c:v>4.7630397959183677</c:v>
                </c:pt>
                <c:pt idx="118">
                  <c:v>4.7760924489795933</c:v>
                </c:pt>
                <c:pt idx="119">
                  <c:v>6.0772873469387756</c:v>
                </c:pt>
                <c:pt idx="120">
                  <c:v>6.0009675510204081</c:v>
                </c:pt>
                <c:pt idx="121">
                  <c:v>2.4916983673469408</c:v>
                </c:pt>
                <c:pt idx="122">
                  <c:v>5.7247183673469388</c:v>
                </c:pt>
                <c:pt idx="123">
                  <c:v>5.0581863157894738</c:v>
                </c:pt>
                <c:pt idx="124">
                  <c:v>3.0054802083333341</c:v>
                </c:pt>
                <c:pt idx="125">
                  <c:v>3.8924985714285718</c:v>
                </c:pt>
                <c:pt idx="126">
                  <c:v>3.4804718604651148</c:v>
                </c:pt>
                <c:pt idx="127">
                  <c:v>2.4132006122448963</c:v>
                </c:pt>
                <c:pt idx="128">
                  <c:v>4.5630010204081639</c:v>
                </c:pt>
                <c:pt idx="129">
                  <c:v>6.1681363157894733</c:v>
                </c:pt>
                <c:pt idx="130">
                  <c:v>3.3084734883720932</c:v>
                </c:pt>
                <c:pt idx="131">
                  <c:v>3.9141332653061234</c:v>
                </c:pt>
                <c:pt idx="132">
                  <c:v>5.3367328571428576</c:v>
                </c:pt>
                <c:pt idx="133">
                  <c:v>6.0563683333333334</c:v>
                </c:pt>
                <c:pt idx="134">
                  <c:v>6.1743568421052633</c:v>
                </c:pt>
                <c:pt idx="135">
                  <c:v>3.5696848780487809</c:v>
                </c:pt>
                <c:pt idx="136">
                  <c:v>5.7907536734693883</c:v>
                </c:pt>
                <c:pt idx="137">
                  <c:v>6.3544142857142862</c:v>
                </c:pt>
                <c:pt idx="138">
                  <c:v>4.1213124489795918</c:v>
                </c:pt>
                <c:pt idx="139">
                  <c:v>3.9099269999999997</c:v>
                </c:pt>
                <c:pt idx="140">
                  <c:v>3.4072355813953488</c:v>
                </c:pt>
                <c:pt idx="141">
                  <c:v>3.8319358536585364</c:v>
                </c:pt>
                <c:pt idx="142">
                  <c:v>3.5453116326530605</c:v>
                </c:pt>
                <c:pt idx="143">
                  <c:v>3.4342818367346934</c:v>
                </c:pt>
                <c:pt idx="144">
                  <c:v>6.2567189795918372</c:v>
                </c:pt>
                <c:pt idx="145">
                  <c:v>6.2068895918367346</c:v>
                </c:pt>
                <c:pt idx="146">
                  <c:v>3.7184473684210522</c:v>
                </c:pt>
                <c:pt idx="147">
                  <c:v>4.6532021739130442</c:v>
                </c:pt>
                <c:pt idx="148">
                  <c:v>5.4107093877551016</c:v>
                </c:pt>
                <c:pt idx="149">
                  <c:v>3.8510424489795927</c:v>
                </c:pt>
                <c:pt idx="150">
                  <c:v>4.2223604878048784</c:v>
                </c:pt>
                <c:pt idx="151">
                  <c:v>4.0385314285714289</c:v>
                </c:pt>
                <c:pt idx="152">
                  <c:v>4.6798620408163263</c:v>
                </c:pt>
                <c:pt idx="153">
                  <c:v>5.4840744897959173</c:v>
                </c:pt>
                <c:pt idx="154">
                  <c:v>3.0350478947368424</c:v>
                </c:pt>
                <c:pt idx="155">
                  <c:v>3.1761428571428567</c:v>
                </c:pt>
                <c:pt idx="156">
                  <c:v>6.035982631578948</c:v>
                </c:pt>
                <c:pt idx="157">
                  <c:v>3.1019074468085108</c:v>
                </c:pt>
                <c:pt idx="158">
                  <c:v>6.5401026530612247</c:v>
                </c:pt>
                <c:pt idx="159">
                  <c:v>6.5657377551020408</c:v>
                </c:pt>
                <c:pt idx="160">
                  <c:v>5.2655691836734704</c:v>
                </c:pt>
                <c:pt idx="161">
                  <c:v>4.0267168421052641</c:v>
                </c:pt>
                <c:pt idx="162">
                  <c:v>3.2377463265306119</c:v>
                </c:pt>
                <c:pt idx="163">
                  <c:v>4.745321111111112</c:v>
                </c:pt>
                <c:pt idx="164">
                  <c:v>3.4421806122448979</c:v>
                </c:pt>
                <c:pt idx="165">
                  <c:v>2.9643330434782609</c:v>
                </c:pt>
                <c:pt idx="166">
                  <c:v>4.8002686956521732</c:v>
                </c:pt>
              </c:numCache>
            </c:numRef>
          </c:xVal>
          <c:yVal>
            <c:numRef>
              <c:f>GNIpcDIV!$G$2:$G$168</c:f>
              <c:numCache>
                <c:formatCode>0.00</c:formatCode>
                <c:ptCount val="167"/>
                <c:pt idx="0">
                  <c:v>7.5857888217320344</c:v>
                </c:pt>
                <c:pt idx="1">
                  <c:v>9.3369730229095484</c:v>
                </c:pt>
                <c:pt idx="2">
                  <c:v>9.5742887998814137</c:v>
                </c:pt>
                <c:pt idx="3">
                  <c:v>8.7144033607039422</c:v>
                </c:pt>
                <c:pt idx="4">
                  <c:v>10.002880296414164</c:v>
                </c:pt>
                <c:pt idx="5">
                  <c:v>9.1071996130566699</c:v>
                </c:pt>
                <c:pt idx="6">
                  <c:v>10.719073580288651</c:v>
                </c:pt>
                <c:pt idx="7">
                  <c:v>10.830322498285954</c:v>
                </c:pt>
                <c:pt idx="8">
                  <c:v>9.688436171119255</c:v>
                </c:pt>
                <c:pt idx="9">
                  <c:v>9.9822987329604178</c:v>
                </c:pt>
                <c:pt idx="10">
                  <c:v>10.695801104590572</c:v>
                </c:pt>
                <c:pt idx="11">
                  <c:v>8.2401212980764722</c:v>
                </c:pt>
                <c:pt idx="12">
                  <c:v>9.7515011955382462</c:v>
                </c:pt>
                <c:pt idx="13">
                  <c:v>9.7538267779817218</c:v>
                </c:pt>
                <c:pt idx="14">
                  <c:v>10.751927617502108</c:v>
                </c:pt>
                <c:pt idx="15">
                  <c:v>8.9784083146288935</c:v>
                </c:pt>
                <c:pt idx="16">
                  <c:v>7.6824824465345056</c:v>
                </c:pt>
                <c:pt idx="17">
                  <c:v>11.107510355612106</c:v>
                </c:pt>
                <c:pt idx="18">
                  <c:v>8.8678500630294064</c:v>
                </c:pt>
                <c:pt idx="19">
                  <c:v>9.4083712224753171</c:v>
                </c:pt>
                <c:pt idx="20">
                  <c:v>9.6030579072618441</c:v>
                </c:pt>
                <c:pt idx="21">
                  <c:v>9.8621445890017458</c:v>
                </c:pt>
                <c:pt idx="22">
                  <c:v>7.4558766874918243</c:v>
                </c:pt>
                <c:pt idx="23">
                  <c:v>6.6463905148477291</c:v>
                </c:pt>
                <c:pt idx="24">
                  <c:v>8.7355251857332252</c:v>
                </c:pt>
                <c:pt idx="25">
                  <c:v>8.1633713164599122</c:v>
                </c:pt>
                <c:pt idx="26">
                  <c:v>8.1718820061278201</c:v>
                </c:pt>
                <c:pt idx="27">
                  <c:v>10.697158570862372</c:v>
                </c:pt>
                <c:pt idx="28">
                  <c:v>6.5510803350434044</c:v>
                </c:pt>
                <c:pt idx="29">
                  <c:v>7.5755846515577927</c:v>
                </c:pt>
                <c:pt idx="30">
                  <c:v>10.023046787593767</c:v>
                </c:pt>
                <c:pt idx="31">
                  <c:v>9.6466579435671118</c:v>
                </c:pt>
                <c:pt idx="32">
                  <c:v>9.5396441191187833</c:v>
                </c:pt>
                <c:pt idx="33">
                  <c:v>7.3395376954076745</c:v>
                </c:pt>
                <c:pt idx="34">
                  <c:v>6.6592939196836376</c:v>
                </c:pt>
                <c:pt idx="35">
                  <c:v>8.5904436531558304</c:v>
                </c:pt>
                <c:pt idx="36">
                  <c:v>9.6645956442537795</c:v>
                </c:pt>
                <c:pt idx="37">
                  <c:v>8.1859074814823245</c:v>
                </c:pt>
                <c:pt idx="38">
                  <c:v>10.027031738627583</c:v>
                </c:pt>
                <c:pt idx="39">
                  <c:v>10.3797217315325</c:v>
                </c:pt>
                <c:pt idx="40">
                  <c:v>10.389918019467396</c:v>
                </c:pt>
                <c:pt idx="41">
                  <c:v>10.825163756686621</c:v>
                </c:pt>
                <c:pt idx="42">
                  <c:v>9.2704942947959292</c:v>
                </c:pt>
                <c:pt idx="43">
                  <c:v>9.5805236659397082</c:v>
                </c:pt>
                <c:pt idx="44">
                  <c:v>9.3083741122475487</c:v>
                </c:pt>
                <c:pt idx="45">
                  <c:v>9.3038307150635209</c:v>
                </c:pt>
                <c:pt idx="46">
                  <c:v>9.0143254880502255</c:v>
                </c:pt>
                <c:pt idx="47">
                  <c:v>9.814109741384911</c:v>
                </c:pt>
                <c:pt idx="48">
                  <c:v>10.280553186122594</c:v>
                </c:pt>
                <c:pt idx="49">
                  <c:v>7.4558766874918243</c:v>
                </c:pt>
                <c:pt idx="50">
                  <c:v>9.0722270698465479</c:v>
                </c:pt>
                <c:pt idx="51">
                  <c:v>10.685560942290476</c:v>
                </c:pt>
                <c:pt idx="52">
                  <c:v>10.645424897265505</c:v>
                </c:pt>
                <c:pt idx="53">
                  <c:v>9.7243608866386921</c:v>
                </c:pt>
                <c:pt idx="54">
                  <c:v>7.3963352938008082</c:v>
                </c:pt>
                <c:pt idx="55">
                  <c:v>9.1600991555394362</c:v>
                </c:pt>
                <c:pt idx="56">
                  <c:v>10.813558984596366</c:v>
                </c:pt>
                <c:pt idx="57">
                  <c:v>8.3308636132247447</c:v>
                </c:pt>
                <c:pt idx="58">
                  <c:v>10.200624783758665</c:v>
                </c:pt>
                <c:pt idx="59">
                  <c:v>9.5266099012798762</c:v>
                </c:pt>
                <c:pt idx="60">
                  <c:v>8.9554481223473932</c:v>
                </c:pt>
                <c:pt idx="61">
                  <c:v>7.5175208506030309</c:v>
                </c:pt>
                <c:pt idx="62">
                  <c:v>7.3460102099132927</c:v>
                </c:pt>
                <c:pt idx="63">
                  <c:v>8.9618790126776826</c:v>
                </c:pt>
                <c:pt idx="64">
                  <c:v>7.4899708988348008</c:v>
                </c:pt>
                <c:pt idx="65">
                  <c:v>8.3916299684408919</c:v>
                </c:pt>
                <c:pt idx="66">
                  <c:v>11.003598717327973</c:v>
                </c:pt>
                <c:pt idx="67">
                  <c:v>10.140928408551162</c:v>
                </c:pt>
                <c:pt idx="68">
                  <c:v>10.842908701799137</c:v>
                </c:pt>
                <c:pt idx="69">
                  <c:v>8.7780178096981363</c:v>
                </c:pt>
                <c:pt idx="70">
                  <c:v>9.3254531790766872</c:v>
                </c:pt>
                <c:pt idx="71">
                  <c:v>9.9039874275777784</c:v>
                </c:pt>
                <c:pt idx="72">
                  <c:v>9.7532458892055853</c:v>
                </c:pt>
                <c:pt idx="73">
                  <c:v>10.986478460301282</c:v>
                </c:pt>
                <c:pt idx="74">
                  <c:v>10.513524826373066</c:v>
                </c:pt>
                <c:pt idx="75">
                  <c:v>10.55737401914277</c:v>
                </c:pt>
                <c:pt idx="76">
                  <c:v>9.041921720351219</c:v>
                </c:pt>
                <c:pt idx="77">
                  <c:v>10.683500266117655</c:v>
                </c:pt>
                <c:pt idx="78">
                  <c:v>9.1027551612962458</c:v>
                </c:pt>
                <c:pt idx="79">
                  <c:v>10.04020137585195</c:v>
                </c:pt>
                <c:pt idx="80">
                  <c:v>8.0455882808035284</c:v>
                </c:pt>
                <c:pt idx="81">
                  <c:v>8.0228968696014569</c:v>
                </c:pt>
                <c:pt idx="82">
                  <c:v>10.506983511143426</c:v>
                </c:pt>
                <c:pt idx="83">
                  <c:v>11.328401484621073</c:v>
                </c:pt>
                <c:pt idx="84">
                  <c:v>8.1344675702775628</c:v>
                </c:pt>
                <c:pt idx="85">
                  <c:v>8.7435316336269668</c:v>
                </c:pt>
                <c:pt idx="86">
                  <c:v>10.147609510235529</c:v>
                </c:pt>
                <c:pt idx="87">
                  <c:v>9.5518001501084342</c:v>
                </c:pt>
                <c:pt idx="88">
                  <c:v>6.5510803350434044</c:v>
                </c:pt>
                <c:pt idx="89">
                  <c:v>10.263955294713556</c:v>
                </c:pt>
                <c:pt idx="90">
                  <c:v>11.478023412960964</c:v>
                </c:pt>
                <c:pt idx="91">
                  <c:v>9.5687138725504965</c:v>
                </c:pt>
                <c:pt idx="92">
                  <c:v>7.2723983925700466</c:v>
                </c:pt>
                <c:pt idx="93">
                  <c:v>7.0387835413885416</c:v>
                </c:pt>
                <c:pt idx="94">
                  <c:v>10.19988156558993</c:v>
                </c:pt>
                <c:pt idx="95">
                  <c:v>9.7237626215894402</c:v>
                </c:pt>
                <c:pt idx="96">
                  <c:v>7.6255950721324535</c:v>
                </c:pt>
                <c:pt idx="97">
                  <c:v>10.483186040588494</c:v>
                </c:pt>
                <c:pt idx="98">
                  <c:v>8.2321742363839405</c:v>
                </c:pt>
                <c:pt idx="99">
                  <c:v>9.9518014128146781</c:v>
                </c:pt>
                <c:pt idx="100">
                  <c:v>9.7503363730419537</c:v>
                </c:pt>
                <c:pt idx="101">
                  <c:v>8.6429443967217985</c:v>
                </c:pt>
                <c:pt idx="102">
                  <c:v>9.3431214832100018</c:v>
                </c:pt>
                <c:pt idx="103">
                  <c:v>8.9502734665573751</c:v>
                </c:pt>
                <c:pt idx="104">
                  <c:v>7.0817085861055746</c:v>
                </c:pt>
                <c:pt idx="105">
                  <c:v>7.8320141805054693</c:v>
                </c:pt>
                <c:pt idx="106">
                  <c:v>10.818377303494655</c:v>
                </c:pt>
                <c:pt idx="107">
                  <c:v>10.523795186919116</c:v>
                </c:pt>
                <c:pt idx="108">
                  <c:v>8.6179430945163809</c:v>
                </c:pt>
                <c:pt idx="109">
                  <c:v>6.8772960714974287</c:v>
                </c:pt>
                <c:pt idx="110">
                  <c:v>8.6552144893136127</c:v>
                </c:pt>
                <c:pt idx="111">
                  <c:v>11.028741772150658</c:v>
                </c:pt>
                <c:pt idx="112">
                  <c:v>10.629343907505778</c:v>
                </c:pt>
                <c:pt idx="113">
                  <c:v>8.6233533872446273</c:v>
                </c:pt>
                <c:pt idx="114">
                  <c:v>9.9513248819502884</c:v>
                </c:pt>
                <c:pt idx="115">
                  <c:v>8.3284510668193601</c:v>
                </c:pt>
                <c:pt idx="116">
                  <c:v>9.1105200366939716</c:v>
                </c:pt>
                <c:pt idx="117">
                  <c:v>9.4318826419234192</c:v>
                </c:pt>
                <c:pt idx="118">
                  <c:v>9.147400572202308</c:v>
                </c:pt>
                <c:pt idx="119">
                  <c:v>10.177324218165856</c:v>
                </c:pt>
                <c:pt idx="120">
                  <c:v>10.306950657973619</c:v>
                </c:pt>
                <c:pt idx="121">
                  <c:v>11.734147170721739</c:v>
                </c:pt>
                <c:pt idx="122">
                  <c:v>10.015476054484175</c:v>
                </c:pt>
                <c:pt idx="123">
                  <c:v>10.090796650841122</c:v>
                </c:pt>
                <c:pt idx="124">
                  <c:v>7.5283317667072467</c:v>
                </c:pt>
                <c:pt idx="125">
                  <c:v>8.7371316117814981</c:v>
                </c:pt>
                <c:pt idx="126">
                  <c:v>8.0864102753237823</c:v>
                </c:pt>
                <c:pt idx="127">
                  <c:v>10.928632689322365</c:v>
                </c:pt>
                <c:pt idx="128">
                  <c:v>7.8160138391590275</c:v>
                </c:pt>
                <c:pt idx="129">
                  <c:v>9.525151111816216</c:v>
                </c:pt>
                <c:pt idx="130">
                  <c:v>10.253439950714034</c:v>
                </c:pt>
                <c:pt idx="131">
                  <c:v>7.1853870155804165</c:v>
                </c:pt>
                <c:pt idx="132">
                  <c:v>11.350641801912781</c:v>
                </c:pt>
                <c:pt idx="133">
                  <c:v>10.309952160977376</c:v>
                </c:pt>
                <c:pt idx="134">
                  <c:v>10.36753598474319</c:v>
                </c:pt>
                <c:pt idx="135">
                  <c:v>7.6685611080158971</c:v>
                </c:pt>
                <c:pt idx="136">
                  <c:v>9.4595414576096815</c:v>
                </c:pt>
                <c:pt idx="137">
                  <c:v>10.499573020252942</c:v>
                </c:pt>
                <c:pt idx="138">
                  <c:v>9.3901587985520187</c:v>
                </c:pt>
                <c:pt idx="139">
                  <c:v>10.151908911034607</c:v>
                </c:pt>
                <c:pt idx="140">
                  <c:v>9.3951588089687252</c:v>
                </c:pt>
                <c:pt idx="141">
                  <c:v>9.3396127076803221</c:v>
                </c:pt>
                <c:pt idx="142">
                  <c:v>8.3640420119220629</c:v>
                </c:pt>
                <c:pt idx="143">
                  <c:v>9.5791414957127561</c:v>
                </c:pt>
                <c:pt idx="144">
                  <c:v>10.81335771660736</c:v>
                </c:pt>
                <c:pt idx="145">
                  <c:v>11.07411037718051</c:v>
                </c:pt>
                <c:pt idx="146">
                  <c:v>8.1605182474775049</c:v>
                </c:pt>
                <c:pt idx="147">
                  <c:v>7.9157131993821155</c:v>
                </c:pt>
                <c:pt idx="148">
                  <c:v>9.6847094587315574</c:v>
                </c:pt>
                <c:pt idx="149">
                  <c:v>7.222566018822171</c:v>
                </c:pt>
                <c:pt idx="150">
                  <c:v>8.6621589616664227</c:v>
                </c:pt>
                <c:pt idx="151">
                  <c:v>10.366277727263562</c:v>
                </c:pt>
                <c:pt idx="152">
                  <c:v>9.3191947768882653</c:v>
                </c:pt>
                <c:pt idx="153">
                  <c:v>10.125830783679568</c:v>
                </c:pt>
                <c:pt idx="154">
                  <c:v>9.684086987500752</c:v>
                </c:pt>
                <c:pt idx="155">
                  <c:v>7.4899708988348008</c:v>
                </c:pt>
                <c:pt idx="156">
                  <c:v>9.0106691768471148</c:v>
                </c:pt>
                <c:pt idx="157">
                  <c:v>11.195883237211961</c:v>
                </c:pt>
                <c:pt idx="158">
                  <c:v>10.636816522728905</c:v>
                </c:pt>
                <c:pt idx="159">
                  <c:v>10.980195005816189</c:v>
                </c:pt>
                <c:pt idx="160">
                  <c:v>9.9565542734728201</c:v>
                </c:pt>
                <c:pt idx="161">
                  <c:v>8.8008672424704795</c:v>
                </c:pt>
                <c:pt idx="162">
                  <c:v>9.7665216974629701</c:v>
                </c:pt>
                <c:pt idx="163">
                  <c:v>8.706159290928861</c:v>
                </c:pt>
                <c:pt idx="164">
                  <c:v>7.8200379894587533</c:v>
                </c:pt>
                <c:pt idx="165">
                  <c:v>8.2558284272818305</c:v>
                </c:pt>
                <c:pt idx="166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38-4A21-89F0-467A750EF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720080"/>
        <c:axId val="329712632"/>
      </c:scatterChart>
      <c:valAx>
        <c:axId val="32972008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29712632"/>
        <c:crosses val="autoZero"/>
        <c:crossBetween val="midCat"/>
      </c:valAx>
      <c:valAx>
        <c:axId val="329712632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297200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5591612729463027"/>
                  <c:y val="0.485316404439248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GNIgini2!$G$2:$G$162</c:f>
              <c:numCache>
                <c:formatCode>0.0</c:formatCode>
                <c:ptCount val="161"/>
                <c:pt idx="0">
                  <c:v>70.34</c:v>
                </c:pt>
                <c:pt idx="1">
                  <c:v>65.633333333333326</c:v>
                </c:pt>
                <c:pt idx="2">
                  <c:v>57.3</c:v>
                </c:pt>
                <c:pt idx="3">
                  <c:v>53.660714285714285</c:v>
                </c:pt>
                <c:pt idx="4">
                  <c:v>67.823529411764696</c:v>
                </c:pt>
                <c:pt idx="5">
                  <c:v>66.662499999999994</c:v>
                </c:pt>
                <c:pt idx="6">
                  <c:v>69.730769230769226</c:v>
                </c:pt>
                <c:pt idx="7">
                  <c:v>76.63333333333334</c:v>
                </c:pt>
                <c:pt idx="8">
                  <c:v>69.644444444444446</c:v>
                </c:pt>
                <c:pt idx="9">
                  <c:v>71.478947368421046</c:v>
                </c:pt>
                <c:pt idx="10">
                  <c:v>71.569230769230771</c:v>
                </c:pt>
                <c:pt idx="11">
                  <c:v>42.266666666666673</c:v>
                </c:pt>
                <c:pt idx="12">
                  <c:v>56.733333333333327</c:v>
                </c:pt>
                <c:pt idx="13">
                  <c:v>58.766666666666666</c:v>
                </c:pt>
                <c:pt idx="14">
                  <c:v>47.738888888888887</c:v>
                </c:pt>
                <c:pt idx="15">
                  <c:v>67.44</c:v>
                </c:pt>
                <c:pt idx="16">
                  <c:v>39.950000000000003</c:v>
                </c:pt>
                <c:pt idx="17">
                  <c:v>42.896774193548396</c:v>
                </c:pt>
                <c:pt idx="18">
                  <c:v>65.010000000000005</c:v>
                </c:pt>
                <c:pt idx="19">
                  <c:v>56.719999999999992</c:v>
                </c:pt>
                <c:pt idx="20">
                  <c:v>63.1</c:v>
                </c:pt>
                <c:pt idx="21">
                  <c:v>50.15</c:v>
                </c:pt>
                <c:pt idx="22">
                  <c:v>56.024999999999999</c:v>
                </c:pt>
                <c:pt idx="23">
                  <c:v>67.327272727272714</c:v>
                </c:pt>
                <c:pt idx="24">
                  <c:v>46.29999999999999</c:v>
                </c:pt>
                <c:pt idx="25">
                  <c:v>58.45</c:v>
                </c:pt>
                <c:pt idx="26">
                  <c:v>47.761538461538457</c:v>
                </c:pt>
                <c:pt idx="27">
                  <c:v>57.5</c:v>
                </c:pt>
                <c:pt idx="28">
                  <c:v>45.583333333333343</c:v>
                </c:pt>
                <c:pt idx="29">
                  <c:v>49.400000000000006</c:v>
                </c:pt>
                <c:pt idx="30">
                  <c:v>57.849999999999994</c:v>
                </c:pt>
                <c:pt idx="31">
                  <c:v>51.900000000000006</c:v>
                </c:pt>
                <c:pt idx="32">
                  <c:v>52.510000000000005</c:v>
                </c:pt>
                <c:pt idx="33">
                  <c:v>59.410000000000004</c:v>
                </c:pt>
                <c:pt idx="34">
                  <c:v>69.0625</c:v>
                </c:pt>
                <c:pt idx="35">
                  <c:v>67.383333333333326</c:v>
                </c:pt>
                <c:pt idx="36">
                  <c:v>73.614285714285714</c:v>
                </c:pt>
                <c:pt idx="37">
                  <c:v>73.300000000000011</c:v>
                </c:pt>
                <c:pt idx="38">
                  <c:v>51.363636363636374</c:v>
                </c:pt>
                <c:pt idx="39">
                  <c:v>49.673684210526311</c:v>
                </c:pt>
                <c:pt idx="40">
                  <c:v>68.637499999999989</c:v>
                </c:pt>
                <c:pt idx="41">
                  <c:v>52.731818181818191</c:v>
                </c:pt>
                <c:pt idx="42">
                  <c:v>66.30714285714285</c:v>
                </c:pt>
                <c:pt idx="43">
                  <c:v>64.66</c:v>
                </c:pt>
                <c:pt idx="44">
                  <c:v>61.699999999999996</c:v>
                </c:pt>
                <c:pt idx="45">
                  <c:v>72.438461538461539</c:v>
                </c:pt>
                <c:pt idx="46">
                  <c:v>67.907692307692301</c:v>
                </c:pt>
                <c:pt idx="47">
                  <c:v>57.8</c:v>
                </c:pt>
                <c:pt idx="48">
                  <c:v>56.174999999999997</c:v>
                </c:pt>
                <c:pt idx="49">
                  <c:v>61.647619047619052</c:v>
                </c:pt>
                <c:pt idx="50">
                  <c:v>69.636363636363626</c:v>
                </c:pt>
                <c:pt idx="51">
                  <c:v>60.833333333333336</c:v>
                </c:pt>
                <c:pt idx="52">
                  <c:v>65.361538461538458</c:v>
                </c:pt>
                <c:pt idx="53">
                  <c:v>45</c:v>
                </c:pt>
                <c:pt idx="54">
                  <c:v>58.2</c:v>
                </c:pt>
                <c:pt idx="55">
                  <c:v>56.699999999999996</c:v>
                </c:pt>
                <c:pt idx="56">
                  <c:v>55.4</c:v>
                </c:pt>
                <c:pt idx="57">
                  <c:v>58.9</c:v>
                </c:pt>
                <c:pt idx="58">
                  <c:v>45.166666666666679</c:v>
                </c:pt>
                <c:pt idx="59">
                  <c:v>71.240000000000009</c:v>
                </c:pt>
                <c:pt idx="60">
                  <c:v>72.099999999999994</c:v>
                </c:pt>
                <c:pt idx="61">
                  <c:v>64.900000000000006</c:v>
                </c:pt>
                <c:pt idx="62">
                  <c:v>60.5</c:v>
                </c:pt>
                <c:pt idx="63">
                  <c:v>57.24444444444444</c:v>
                </c:pt>
                <c:pt idx="64">
                  <c:v>70.95</c:v>
                </c:pt>
                <c:pt idx="65">
                  <c:v>67.316666666666663</c:v>
                </c:pt>
                <c:pt idx="66">
                  <c:v>60.900000000000006</c:v>
                </c:pt>
                <c:pt idx="67">
                  <c:v>65.683333333333337</c:v>
                </c:pt>
                <c:pt idx="68">
                  <c:v>57.385714285714286</c:v>
                </c:pt>
                <c:pt idx="69">
                  <c:v>67.900000000000006</c:v>
                </c:pt>
                <c:pt idx="70">
                  <c:v>63.842857142857142</c:v>
                </c:pt>
                <c:pt idx="71">
                  <c:v>69.112499999999997</c:v>
                </c:pt>
                <c:pt idx="72">
                  <c:v>50.95</c:v>
                </c:pt>
                <c:pt idx="73">
                  <c:v>63</c:v>
                </c:pt>
                <c:pt idx="74">
                  <c:v>68.099999999999994</c:v>
                </c:pt>
                <c:pt idx="75">
                  <c:v>70.760000000000005</c:v>
                </c:pt>
                <c:pt idx="76">
                  <c:v>68.7</c:v>
                </c:pt>
                <c:pt idx="77">
                  <c:v>65.28</c:v>
                </c:pt>
                <c:pt idx="78">
                  <c:v>65.2</c:v>
                </c:pt>
                <c:pt idx="79">
                  <c:v>68.2</c:v>
                </c:pt>
                <c:pt idx="80">
                  <c:v>43.75</c:v>
                </c:pt>
                <c:pt idx="81">
                  <c:v>65.150000000000006</c:v>
                </c:pt>
                <c:pt idx="82">
                  <c:v>64.646153846153851</c:v>
                </c:pt>
                <c:pt idx="83">
                  <c:v>68.575000000000003</c:v>
                </c:pt>
                <c:pt idx="84">
                  <c:v>61.739999999999995</c:v>
                </c:pt>
                <c:pt idx="85">
                  <c:v>57.1875</c:v>
                </c:pt>
                <c:pt idx="86">
                  <c:v>49.6</c:v>
                </c:pt>
                <c:pt idx="87">
                  <c:v>52.711111111111101</c:v>
                </c:pt>
                <c:pt idx="88">
                  <c:v>60.150000000000006</c:v>
                </c:pt>
                <c:pt idx="89">
                  <c:v>59.45</c:v>
                </c:pt>
                <c:pt idx="90">
                  <c:v>70.922222222222217</c:v>
                </c:pt>
                <c:pt idx="91">
                  <c:v>60.114285714285714</c:v>
                </c:pt>
                <c:pt idx="92">
                  <c:v>64.25</c:v>
                </c:pt>
                <c:pt idx="93">
                  <c:v>52.300000000000018</c:v>
                </c:pt>
                <c:pt idx="94">
                  <c:v>58.75</c:v>
                </c:pt>
                <c:pt idx="95">
                  <c:v>66.335000000000008</c:v>
                </c:pt>
                <c:pt idx="96">
                  <c:v>66.966666666666669</c:v>
                </c:pt>
                <c:pt idx="97">
                  <c:v>69.06</c:v>
                </c:pt>
                <c:pt idx="98">
                  <c:v>60.160000000000004</c:v>
                </c:pt>
                <c:pt idx="99">
                  <c:v>49.95</c:v>
                </c:pt>
                <c:pt idx="100">
                  <c:v>61.9</c:v>
                </c:pt>
                <c:pt idx="101">
                  <c:v>37.85</c:v>
                </c:pt>
                <c:pt idx="102">
                  <c:v>62.733333333333334</c:v>
                </c:pt>
                <c:pt idx="103">
                  <c:v>71.274999999999991</c:v>
                </c:pt>
                <c:pt idx="104">
                  <c:v>49.400000000000006</c:v>
                </c:pt>
                <c:pt idx="105">
                  <c:v>62.483333333333327</c:v>
                </c:pt>
                <c:pt idx="106">
                  <c:v>56.260000000000005</c:v>
                </c:pt>
                <c:pt idx="107">
                  <c:v>72.776923076923083</c:v>
                </c:pt>
                <c:pt idx="108">
                  <c:v>68.463636363636368</c:v>
                </c:pt>
                <c:pt idx="109">
                  <c:v>45.779166666666669</c:v>
                </c:pt>
                <c:pt idx="110">
                  <c:v>51.35</c:v>
                </c:pt>
                <c:pt idx="111">
                  <c:v>48.509999999999991</c:v>
                </c:pt>
                <c:pt idx="112">
                  <c:v>50.924999999999997</c:v>
                </c:pt>
                <c:pt idx="113">
                  <c:v>57.663636363636364</c:v>
                </c:pt>
                <c:pt idx="114">
                  <c:v>67.085000000000008</c:v>
                </c:pt>
                <c:pt idx="115">
                  <c:v>63.246153846153845</c:v>
                </c:pt>
                <c:pt idx="116">
                  <c:v>70.817647058823525</c:v>
                </c:pt>
                <c:pt idx="117">
                  <c:v>59.790476190476184</c:v>
                </c:pt>
                <c:pt idx="118">
                  <c:v>53.78</c:v>
                </c:pt>
                <c:pt idx="119">
                  <c:v>58</c:v>
                </c:pt>
                <c:pt idx="120">
                  <c:v>68.55</c:v>
                </c:pt>
                <c:pt idx="121">
                  <c:v>56.760000000000005</c:v>
                </c:pt>
                <c:pt idx="122">
                  <c:v>69.336363636363643</c:v>
                </c:pt>
                <c:pt idx="123">
                  <c:v>53.2</c:v>
                </c:pt>
                <c:pt idx="124">
                  <c:v>62.9</c:v>
                </c:pt>
                <c:pt idx="125">
                  <c:v>73.34615384615384</c:v>
                </c:pt>
                <c:pt idx="126">
                  <c:v>74.723076923076917</c:v>
                </c:pt>
                <c:pt idx="127">
                  <c:v>58.4</c:v>
                </c:pt>
                <c:pt idx="128">
                  <c:v>38.285714285714285</c:v>
                </c:pt>
                <c:pt idx="129">
                  <c:v>53.7</c:v>
                </c:pt>
                <c:pt idx="130">
                  <c:v>65.461538461538453</c:v>
                </c:pt>
                <c:pt idx="131">
                  <c:v>62.874999999999993</c:v>
                </c:pt>
                <c:pt idx="132">
                  <c:v>57.4</c:v>
                </c:pt>
                <c:pt idx="133">
                  <c:v>64.599999999999994</c:v>
                </c:pt>
                <c:pt idx="134">
                  <c:v>42.4</c:v>
                </c:pt>
                <c:pt idx="135">
                  <c:v>44.966666666666669</c:v>
                </c:pt>
                <c:pt idx="136">
                  <c:v>73.07692307692308</c:v>
                </c:pt>
                <c:pt idx="137">
                  <c:v>67.13333333333334</c:v>
                </c:pt>
                <c:pt idx="138">
                  <c:v>67.866666666666674</c:v>
                </c:pt>
                <c:pt idx="139">
                  <c:v>62.325000000000003</c:v>
                </c:pt>
                <c:pt idx="140">
                  <c:v>58.110526315789478</c:v>
                </c:pt>
                <c:pt idx="141">
                  <c:v>69.2</c:v>
                </c:pt>
                <c:pt idx="142">
                  <c:v>56.233333333333327</c:v>
                </c:pt>
                <c:pt idx="143">
                  <c:v>62.4</c:v>
                </c:pt>
                <c:pt idx="144">
                  <c:v>58.55</c:v>
                </c:pt>
                <c:pt idx="145">
                  <c:v>60.066666666666663</c:v>
                </c:pt>
                <c:pt idx="146">
                  <c:v>59.205882352941174</c:v>
                </c:pt>
                <c:pt idx="147">
                  <c:v>59.2</c:v>
                </c:pt>
                <c:pt idx="148">
                  <c:v>60.9</c:v>
                </c:pt>
                <c:pt idx="149">
                  <c:v>57.362499999999997</c:v>
                </c:pt>
                <c:pt idx="150">
                  <c:v>72.235294117647058</c:v>
                </c:pt>
                <c:pt idx="151">
                  <c:v>65.891666666666666</c:v>
                </c:pt>
                <c:pt idx="152">
                  <c:v>60.345454545454544</c:v>
                </c:pt>
                <c:pt idx="153">
                  <c:v>57.223076923076924</c:v>
                </c:pt>
                <c:pt idx="154">
                  <c:v>62.724999999999994</c:v>
                </c:pt>
                <c:pt idx="155">
                  <c:v>62.4</c:v>
                </c:pt>
                <c:pt idx="156">
                  <c:v>50.692307692307693</c:v>
                </c:pt>
                <c:pt idx="157">
                  <c:v>63.777777777777779</c:v>
                </c:pt>
                <c:pt idx="158">
                  <c:v>64.533333333333331</c:v>
                </c:pt>
                <c:pt idx="159">
                  <c:v>47.311111111111103</c:v>
                </c:pt>
                <c:pt idx="160">
                  <c:v>56.8</c:v>
                </c:pt>
              </c:numCache>
            </c:numRef>
          </c:xVal>
          <c:yVal>
            <c:numRef>
              <c:f>GNIgini2!$H$2:$H$162</c:f>
              <c:numCache>
                <c:formatCode>0.0</c:formatCode>
                <c:ptCount val="161"/>
                <c:pt idx="0">
                  <c:v>9.3369730229095484</c:v>
                </c:pt>
                <c:pt idx="1">
                  <c:v>9.5742887998814137</c:v>
                </c:pt>
                <c:pt idx="2">
                  <c:v>8.7144033607039422</c:v>
                </c:pt>
                <c:pt idx="3">
                  <c:v>9.8781697445518386</c:v>
                </c:pt>
                <c:pt idx="4">
                  <c:v>9.1071996130566699</c:v>
                </c:pt>
                <c:pt idx="5">
                  <c:v>10.719073580288651</c:v>
                </c:pt>
                <c:pt idx="6">
                  <c:v>10.830322498285954</c:v>
                </c:pt>
                <c:pt idx="7">
                  <c:v>9.688436171119255</c:v>
                </c:pt>
                <c:pt idx="8">
                  <c:v>8.2401212980764722</c:v>
                </c:pt>
                <c:pt idx="9">
                  <c:v>9.7538267779817218</c:v>
                </c:pt>
                <c:pt idx="10">
                  <c:v>10.751927617502108</c:v>
                </c:pt>
                <c:pt idx="11">
                  <c:v>8.9784083146288935</c:v>
                </c:pt>
                <c:pt idx="12">
                  <c:v>7.6824824465345056</c:v>
                </c:pt>
                <c:pt idx="13">
                  <c:v>9.0069994479581528</c:v>
                </c:pt>
                <c:pt idx="14">
                  <c:v>8.8678500630294064</c:v>
                </c:pt>
                <c:pt idx="15">
                  <c:v>9.4083712224753171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8.7355251857332252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6.5510803350434044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10.280553186122594</c:v>
                </c:pt>
                <c:pt idx="43">
                  <c:v>7.4558766874918243</c:v>
                </c:pt>
                <c:pt idx="44">
                  <c:v>9.0722270698465479</c:v>
                </c:pt>
                <c:pt idx="45">
                  <c:v>10.685560942290476</c:v>
                </c:pt>
                <c:pt idx="46">
                  <c:v>10.645424897265505</c:v>
                </c:pt>
                <c:pt idx="47">
                  <c:v>9.7243608866386921</c:v>
                </c:pt>
                <c:pt idx="48">
                  <c:v>7.3963352938008082</c:v>
                </c:pt>
                <c:pt idx="49">
                  <c:v>9.1600991555394362</c:v>
                </c:pt>
                <c:pt idx="50">
                  <c:v>10.813558984596366</c:v>
                </c:pt>
                <c:pt idx="51">
                  <c:v>8.3308636132247447</c:v>
                </c:pt>
                <c:pt idx="52">
                  <c:v>10.200624783758665</c:v>
                </c:pt>
                <c:pt idx="53">
                  <c:v>8.9554481223473932</c:v>
                </c:pt>
                <c:pt idx="54">
                  <c:v>7.5175208506030309</c:v>
                </c:pt>
                <c:pt idx="55">
                  <c:v>7.3460102099132927</c:v>
                </c:pt>
                <c:pt idx="56">
                  <c:v>8.9618790126776826</c:v>
                </c:pt>
                <c:pt idx="57">
                  <c:v>7.4899708988348008</c:v>
                </c:pt>
                <c:pt idx="58">
                  <c:v>8.3916299684408919</c:v>
                </c:pt>
                <c:pt idx="59">
                  <c:v>10.140928408551162</c:v>
                </c:pt>
                <c:pt idx="60">
                  <c:v>10.842908701799137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8.0228968696014569</c:v>
                </c:pt>
                <c:pt idx="74">
                  <c:v>10.506983511143426</c:v>
                </c:pt>
                <c:pt idx="75">
                  <c:v>9.2301429992723616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9.7237626215894402</c:v>
                </c:pt>
                <c:pt idx="89">
                  <c:v>7.6255950721324535</c:v>
                </c:pt>
                <c:pt idx="90">
                  <c:v>10.483186040588494</c:v>
                </c:pt>
                <c:pt idx="91">
                  <c:v>8.2321742363839405</c:v>
                </c:pt>
                <c:pt idx="92">
                  <c:v>9.9518014128146781</c:v>
                </c:pt>
                <c:pt idx="93">
                  <c:v>9.7503363730419537</c:v>
                </c:pt>
                <c:pt idx="94">
                  <c:v>8.3163002490368481</c:v>
                </c:pt>
                <c:pt idx="95">
                  <c:v>8.6429443967217985</c:v>
                </c:pt>
                <c:pt idx="96">
                  <c:v>9.3431214832100018</c:v>
                </c:pt>
                <c:pt idx="97">
                  <c:v>9.7908786081534736</c:v>
                </c:pt>
                <c:pt idx="98">
                  <c:v>8.9502734665573751</c:v>
                </c:pt>
                <c:pt idx="99">
                  <c:v>7.0817085861055746</c:v>
                </c:pt>
                <c:pt idx="100">
                  <c:v>8.6179430945163809</c:v>
                </c:pt>
                <c:pt idx="101">
                  <c:v>9.2476361567198797</c:v>
                </c:pt>
                <c:pt idx="102">
                  <c:v>7.8320141805054693</c:v>
                </c:pt>
                <c:pt idx="103">
                  <c:v>10.818377303494655</c:v>
                </c:pt>
                <c:pt idx="104">
                  <c:v>8.6179430945163809</c:v>
                </c:pt>
                <c:pt idx="105">
                  <c:v>6.8772960714974287</c:v>
                </c:pt>
                <c:pt idx="106">
                  <c:v>8.6552144893136127</c:v>
                </c:pt>
                <c:pt idx="107">
                  <c:v>11.028741772150658</c:v>
                </c:pt>
                <c:pt idx="108">
                  <c:v>8.6233533872446273</c:v>
                </c:pt>
                <c:pt idx="109">
                  <c:v>9.9513248819502884</c:v>
                </c:pt>
                <c:pt idx="110">
                  <c:v>8.3284510668193601</c:v>
                </c:pt>
                <c:pt idx="111">
                  <c:v>9.1105200366939716</c:v>
                </c:pt>
                <c:pt idx="112">
                  <c:v>9.4318826419234192</c:v>
                </c:pt>
                <c:pt idx="113">
                  <c:v>9.147400572202308</c:v>
                </c:pt>
                <c:pt idx="114">
                  <c:v>10.177324218165856</c:v>
                </c:pt>
                <c:pt idx="115">
                  <c:v>10.306950657973619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8.7371316117814981</c:v>
                </c:pt>
                <c:pt idx="120">
                  <c:v>8.0864102753237823</c:v>
                </c:pt>
                <c:pt idx="121">
                  <c:v>7.8160138391590275</c:v>
                </c:pt>
                <c:pt idx="122">
                  <c:v>9.525151111816216</c:v>
                </c:pt>
                <c:pt idx="123">
                  <c:v>10.253439950714034</c:v>
                </c:pt>
                <c:pt idx="124">
                  <c:v>7.1853870155804165</c:v>
                </c:pt>
                <c:pt idx="125">
                  <c:v>10.309952160977376</c:v>
                </c:pt>
                <c:pt idx="126">
                  <c:v>10.36753598474319</c:v>
                </c:pt>
                <c:pt idx="127">
                  <c:v>7.6685611080158971</c:v>
                </c:pt>
                <c:pt idx="128">
                  <c:v>9.4595414576096815</c:v>
                </c:pt>
                <c:pt idx="129">
                  <c:v>7.4383835300443071</c:v>
                </c:pt>
                <c:pt idx="130">
                  <c:v>10.499573020252942</c:v>
                </c:pt>
                <c:pt idx="131">
                  <c:v>9.3901587985520187</c:v>
                </c:pt>
                <c:pt idx="132">
                  <c:v>9.3951588089687252</c:v>
                </c:pt>
                <c:pt idx="133">
                  <c:v>8.3640420119220629</c:v>
                </c:pt>
                <c:pt idx="134">
                  <c:v>9.5791414957127561</c:v>
                </c:pt>
                <c:pt idx="135">
                  <c:v>9.0252148878494936</c:v>
                </c:pt>
                <c:pt idx="136">
                  <c:v>10.81335771660736</c:v>
                </c:pt>
                <c:pt idx="137">
                  <c:v>11.07411037718051</c:v>
                </c:pt>
                <c:pt idx="138">
                  <c:v>8.1605182474775049</c:v>
                </c:pt>
                <c:pt idx="139">
                  <c:v>7.9157131993821155</c:v>
                </c:pt>
                <c:pt idx="140">
                  <c:v>9.6847094587315574</c:v>
                </c:pt>
                <c:pt idx="141">
                  <c:v>8.1256309884770648</c:v>
                </c:pt>
                <c:pt idx="142">
                  <c:v>7.222566018822171</c:v>
                </c:pt>
                <c:pt idx="143">
                  <c:v>8.6621589616664227</c:v>
                </c:pt>
                <c:pt idx="144">
                  <c:v>10.366277727263562</c:v>
                </c:pt>
                <c:pt idx="145">
                  <c:v>9.3191947768882653</c:v>
                </c:pt>
                <c:pt idx="146">
                  <c:v>10.125830783679568</c:v>
                </c:pt>
                <c:pt idx="147">
                  <c:v>9.684086987500752</c:v>
                </c:pt>
                <c:pt idx="148">
                  <c:v>8.6860917278780505</c:v>
                </c:pt>
                <c:pt idx="149">
                  <c:v>7.4899708988348008</c:v>
                </c:pt>
                <c:pt idx="150">
                  <c:v>9.0106691768471148</c:v>
                </c:pt>
                <c:pt idx="151">
                  <c:v>10.636816522728905</c:v>
                </c:pt>
                <c:pt idx="152">
                  <c:v>10.980195005816189</c:v>
                </c:pt>
                <c:pt idx="153">
                  <c:v>9.9565542734728201</c:v>
                </c:pt>
                <c:pt idx="154">
                  <c:v>8.8008672424704795</c:v>
                </c:pt>
                <c:pt idx="155">
                  <c:v>8.0228968696014569</c:v>
                </c:pt>
                <c:pt idx="156">
                  <c:v>9.7665216974629701</c:v>
                </c:pt>
                <c:pt idx="157">
                  <c:v>8.706159290928861</c:v>
                </c:pt>
                <c:pt idx="158">
                  <c:v>7.8200379894587533</c:v>
                </c:pt>
                <c:pt idx="159">
                  <c:v>8.2558284272818305</c:v>
                </c:pt>
                <c:pt idx="160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3E7-459F-8A35-F9AFF54C6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977232"/>
        <c:axId val="487969784"/>
      </c:scatterChart>
      <c:valAx>
        <c:axId val="487977232"/>
        <c:scaling>
          <c:orientation val="minMax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69784"/>
        <c:crosses val="autoZero"/>
        <c:crossBetween val="midCat"/>
      </c:valAx>
      <c:valAx>
        <c:axId val="48796978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7977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4816140182451413E-2"/>
                  <c:y val="0.4792161294559934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GNIpcDem!$D$2:$D$155</c:f>
              <c:numCache>
                <c:formatCode>General</c:formatCode>
                <c:ptCount val="154"/>
                <c:pt idx="0">
                  <c:v>-6.4</c:v>
                </c:pt>
                <c:pt idx="1">
                  <c:v>-2.5</c:v>
                </c:pt>
                <c:pt idx="2">
                  <c:v>-5.4</c:v>
                </c:pt>
                <c:pt idx="3">
                  <c:v>-4.2</c:v>
                </c:pt>
                <c:pt idx="4">
                  <c:v>2.2000000000000002</c:v>
                </c:pt>
                <c:pt idx="5">
                  <c:v>4.3</c:v>
                </c:pt>
                <c:pt idx="6">
                  <c:v>10</c:v>
                </c:pt>
                <c:pt idx="7">
                  <c:v>10</c:v>
                </c:pt>
                <c:pt idx="8">
                  <c:v>-6</c:v>
                </c:pt>
                <c:pt idx="9">
                  <c:v>-8.9</c:v>
                </c:pt>
                <c:pt idx="10">
                  <c:v>0.7</c:v>
                </c:pt>
                <c:pt idx="11">
                  <c:v>-4.0999999999999996</c:v>
                </c:pt>
                <c:pt idx="12">
                  <c:v>10</c:v>
                </c:pt>
                <c:pt idx="13">
                  <c:v>-0.5</c:v>
                </c:pt>
                <c:pt idx="14">
                  <c:v>-8.5</c:v>
                </c:pt>
                <c:pt idx="15">
                  <c:v>2.8</c:v>
                </c:pt>
                <c:pt idx="16">
                  <c:v>6.9</c:v>
                </c:pt>
                <c:pt idx="17">
                  <c:v>2.2000000000000002</c:v>
                </c:pt>
                <c:pt idx="18">
                  <c:v>-0.3</c:v>
                </c:pt>
                <c:pt idx="19">
                  <c:v>-3.9</c:v>
                </c:pt>
                <c:pt idx="20">
                  <c:v>-3</c:v>
                </c:pt>
                <c:pt idx="21">
                  <c:v>-2.5</c:v>
                </c:pt>
                <c:pt idx="22">
                  <c:v>-6.1</c:v>
                </c:pt>
                <c:pt idx="23">
                  <c:v>10</c:v>
                </c:pt>
                <c:pt idx="24">
                  <c:v>3.8</c:v>
                </c:pt>
                <c:pt idx="25">
                  <c:v>-4.9000000000000004</c:v>
                </c:pt>
                <c:pt idx="26">
                  <c:v>-3.5</c:v>
                </c:pt>
                <c:pt idx="27">
                  <c:v>-8</c:v>
                </c:pt>
                <c:pt idx="28">
                  <c:v>7.5</c:v>
                </c:pt>
                <c:pt idx="29">
                  <c:v>0.9</c:v>
                </c:pt>
                <c:pt idx="30">
                  <c:v>-3.9</c:v>
                </c:pt>
                <c:pt idx="31">
                  <c:v>-4.5999999999999996</c:v>
                </c:pt>
                <c:pt idx="32">
                  <c:v>10</c:v>
                </c:pt>
                <c:pt idx="33">
                  <c:v>-6.1</c:v>
                </c:pt>
                <c:pt idx="34">
                  <c:v>3.7</c:v>
                </c:pt>
                <c:pt idx="35">
                  <c:v>8.6</c:v>
                </c:pt>
                <c:pt idx="36">
                  <c:v>0.2</c:v>
                </c:pt>
                <c:pt idx="37">
                  <c:v>10</c:v>
                </c:pt>
                <c:pt idx="38">
                  <c:v>3.9</c:v>
                </c:pt>
                <c:pt idx="39">
                  <c:v>4.3</c:v>
                </c:pt>
                <c:pt idx="40">
                  <c:v>-5.9</c:v>
                </c:pt>
                <c:pt idx="41">
                  <c:v>3.2</c:v>
                </c:pt>
                <c:pt idx="42">
                  <c:v>-6.3</c:v>
                </c:pt>
                <c:pt idx="43">
                  <c:v>7.8</c:v>
                </c:pt>
                <c:pt idx="44">
                  <c:v>-4.8</c:v>
                </c:pt>
                <c:pt idx="45">
                  <c:v>4.7</c:v>
                </c:pt>
                <c:pt idx="46">
                  <c:v>10</c:v>
                </c:pt>
                <c:pt idx="47">
                  <c:v>8</c:v>
                </c:pt>
                <c:pt idx="48">
                  <c:v>-6</c:v>
                </c:pt>
                <c:pt idx="49">
                  <c:v>2.6</c:v>
                </c:pt>
                <c:pt idx="50">
                  <c:v>5.4</c:v>
                </c:pt>
                <c:pt idx="51">
                  <c:v>10</c:v>
                </c:pt>
                <c:pt idx="52">
                  <c:v>-1.5</c:v>
                </c:pt>
                <c:pt idx="53">
                  <c:v>-6.4</c:v>
                </c:pt>
                <c:pt idx="54">
                  <c:v>1.9</c:v>
                </c:pt>
                <c:pt idx="55">
                  <c:v>-5.6</c:v>
                </c:pt>
                <c:pt idx="56">
                  <c:v>-1.7</c:v>
                </c:pt>
                <c:pt idx="57">
                  <c:v>1.2</c:v>
                </c:pt>
                <c:pt idx="58">
                  <c:v>-4.3</c:v>
                </c:pt>
                <c:pt idx="59">
                  <c:v>3.4</c:v>
                </c:pt>
                <c:pt idx="60">
                  <c:v>0.7</c:v>
                </c:pt>
                <c:pt idx="61">
                  <c:v>8.6</c:v>
                </c:pt>
                <c:pt idx="62">
                  <c:v>-2.9</c:v>
                </c:pt>
                <c:pt idx="63">
                  <c:v>-6.1</c:v>
                </c:pt>
                <c:pt idx="64">
                  <c:v>-7</c:v>
                </c:pt>
                <c:pt idx="65">
                  <c:v>10</c:v>
                </c:pt>
                <c:pt idx="66">
                  <c:v>9.4</c:v>
                </c:pt>
                <c:pt idx="67">
                  <c:v>10</c:v>
                </c:pt>
                <c:pt idx="68">
                  <c:v>4.3</c:v>
                </c:pt>
                <c:pt idx="69">
                  <c:v>10</c:v>
                </c:pt>
                <c:pt idx="70">
                  <c:v>-6.2</c:v>
                </c:pt>
                <c:pt idx="71">
                  <c:v>-4.8</c:v>
                </c:pt>
                <c:pt idx="72">
                  <c:v>2</c:v>
                </c:pt>
                <c:pt idx="73">
                  <c:v>1.9</c:v>
                </c:pt>
                <c:pt idx="74">
                  <c:v>8</c:v>
                </c:pt>
                <c:pt idx="75">
                  <c:v>-8.1</c:v>
                </c:pt>
                <c:pt idx="76">
                  <c:v>-0.5</c:v>
                </c:pt>
                <c:pt idx="77">
                  <c:v>-5.2</c:v>
                </c:pt>
                <c:pt idx="78">
                  <c:v>8</c:v>
                </c:pt>
                <c:pt idx="79">
                  <c:v>2.7</c:v>
                </c:pt>
                <c:pt idx="80">
                  <c:v>0.2</c:v>
                </c:pt>
                <c:pt idx="81">
                  <c:v>-0.2</c:v>
                </c:pt>
                <c:pt idx="82">
                  <c:v>10</c:v>
                </c:pt>
                <c:pt idx="83">
                  <c:v>10</c:v>
                </c:pt>
                <c:pt idx="84">
                  <c:v>7.5</c:v>
                </c:pt>
                <c:pt idx="85">
                  <c:v>0.3</c:v>
                </c:pt>
                <c:pt idx="86">
                  <c:v>-3.3</c:v>
                </c:pt>
                <c:pt idx="87">
                  <c:v>4.8</c:v>
                </c:pt>
                <c:pt idx="88">
                  <c:v>-1.5</c:v>
                </c:pt>
                <c:pt idx="89">
                  <c:v>-5.9</c:v>
                </c:pt>
                <c:pt idx="90">
                  <c:v>9.6</c:v>
                </c:pt>
                <c:pt idx="91">
                  <c:v>1.7</c:v>
                </c:pt>
                <c:pt idx="92">
                  <c:v>7.4</c:v>
                </c:pt>
                <c:pt idx="93">
                  <c:v>0</c:v>
                </c:pt>
                <c:pt idx="94">
                  <c:v>9</c:v>
                </c:pt>
                <c:pt idx="95">
                  <c:v>-7.1</c:v>
                </c:pt>
                <c:pt idx="96">
                  <c:v>-1.2</c:v>
                </c:pt>
                <c:pt idx="97">
                  <c:v>-6.3</c:v>
                </c:pt>
                <c:pt idx="98">
                  <c:v>6</c:v>
                </c:pt>
                <c:pt idx="99">
                  <c:v>-2.4</c:v>
                </c:pt>
                <c:pt idx="100">
                  <c:v>10</c:v>
                </c:pt>
                <c:pt idx="101">
                  <c:v>10</c:v>
                </c:pt>
                <c:pt idx="102">
                  <c:v>0.1</c:v>
                </c:pt>
                <c:pt idx="103">
                  <c:v>-2.5</c:v>
                </c:pt>
                <c:pt idx="104">
                  <c:v>-0.7</c:v>
                </c:pt>
                <c:pt idx="105">
                  <c:v>10</c:v>
                </c:pt>
                <c:pt idx="106">
                  <c:v>-9.4</c:v>
                </c:pt>
                <c:pt idx="107">
                  <c:v>0.7</c:v>
                </c:pt>
                <c:pt idx="108">
                  <c:v>2</c:v>
                </c:pt>
                <c:pt idx="109">
                  <c:v>4</c:v>
                </c:pt>
                <c:pt idx="110">
                  <c:v>-1.3</c:v>
                </c:pt>
                <c:pt idx="111">
                  <c:v>3.1</c:v>
                </c:pt>
                <c:pt idx="112">
                  <c:v>2.8</c:v>
                </c:pt>
                <c:pt idx="113">
                  <c:v>1.5</c:v>
                </c:pt>
                <c:pt idx="114">
                  <c:v>4.5</c:v>
                </c:pt>
                <c:pt idx="115">
                  <c:v>-10</c:v>
                </c:pt>
                <c:pt idx="116">
                  <c:v>-0.8</c:v>
                </c:pt>
                <c:pt idx="117">
                  <c:v>4.4000000000000004</c:v>
                </c:pt>
                <c:pt idx="118">
                  <c:v>-5.5</c:v>
                </c:pt>
                <c:pt idx="119">
                  <c:v>-10</c:v>
                </c:pt>
                <c:pt idx="120">
                  <c:v>-0.5</c:v>
                </c:pt>
                <c:pt idx="121">
                  <c:v>8</c:v>
                </c:pt>
                <c:pt idx="122">
                  <c:v>-1.2</c:v>
                </c:pt>
                <c:pt idx="123">
                  <c:v>-1.5</c:v>
                </c:pt>
                <c:pt idx="124">
                  <c:v>8.9</c:v>
                </c:pt>
                <c:pt idx="125">
                  <c:v>10</c:v>
                </c:pt>
                <c:pt idx="126">
                  <c:v>6.9</c:v>
                </c:pt>
                <c:pt idx="127">
                  <c:v>5.9</c:v>
                </c:pt>
                <c:pt idx="128">
                  <c:v>4.5999999999999996</c:v>
                </c:pt>
                <c:pt idx="129">
                  <c:v>6</c:v>
                </c:pt>
                <c:pt idx="130">
                  <c:v>-4</c:v>
                </c:pt>
                <c:pt idx="131">
                  <c:v>2.7</c:v>
                </c:pt>
                <c:pt idx="132">
                  <c:v>-8.4</c:v>
                </c:pt>
                <c:pt idx="133">
                  <c:v>10</c:v>
                </c:pt>
                <c:pt idx="134">
                  <c:v>10</c:v>
                </c:pt>
                <c:pt idx="135">
                  <c:v>-3.3</c:v>
                </c:pt>
                <c:pt idx="136">
                  <c:v>-4.2</c:v>
                </c:pt>
                <c:pt idx="137">
                  <c:v>1.9</c:v>
                </c:pt>
                <c:pt idx="138">
                  <c:v>-5.0999999999999996</c:v>
                </c:pt>
                <c:pt idx="139">
                  <c:v>8.9</c:v>
                </c:pt>
                <c:pt idx="140">
                  <c:v>-6.5</c:v>
                </c:pt>
                <c:pt idx="141">
                  <c:v>6.8</c:v>
                </c:pt>
                <c:pt idx="142">
                  <c:v>-9</c:v>
                </c:pt>
                <c:pt idx="143">
                  <c:v>-2.9</c:v>
                </c:pt>
                <c:pt idx="144">
                  <c:v>6.4</c:v>
                </c:pt>
                <c:pt idx="145">
                  <c:v>10</c:v>
                </c:pt>
                <c:pt idx="146">
                  <c:v>10</c:v>
                </c:pt>
                <c:pt idx="147">
                  <c:v>5.2</c:v>
                </c:pt>
                <c:pt idx="148">
                  <c:v>-9</c:v>
                </c:pt>
                <c:pt idx="149">
                  <c:v>6.9</c:v>
                </c:pt>
                <c:pt idx="150">
                  <c:v>-5.5</c:v>
                </c:pt>
                <c:pt idx="151">
                  <c:v>-3.3</c:v>
                </c:pt>
                <c:pt idx="152">
                  <c:v>-1.2</c:v>
                </c:pt>
                <c:pt idx="153">
                  <c:v>-1.2</c:v>
                </c:pt>
              </c:numCache>
            </c:numRef>
          </c:xVal>
          <c:yVal>
            <c:numRef>
              <c:f>GNIpcDem!$E$2:$E$155</c:f>
              <c:numCache>
                <c:formatCode>0.00</c:formatCode>
                <c:ptCount val="154"/>
                <c:pt idx="0">
                  <c:v>7.5857888217320344</c:v>
                </c:pt>
                <c:pt idx="1">
                  <c:v>9.3369730229095484</c:v>
                </c:pt>
                <c:pt idx="2">
                  <c:v>9.5742887998814137</c:v>
                </c:pt>
                <c:pt idx="3">
                  <c:v>8.7144033607039422</c:v>
                </c:pt>
                <c:pt idx="4">
                  <c:v>9.8781697445518386</c:v>
                </c:pt>
                <c:pt idx="5">
                  <c:v>9.1071996130566699</c:v>
                </c:pt>
                <c:pt idx="6">
                  <c:v>10.719073580288651</c:v>
                </c:pt>
                <c:pt idx="7">
                  <c:v>10.830322498285954</c:v>
                </c:pt>
                <c:pt idx="8">
                  <c:v>9.688436171119255</c:v>
                </c:pt>
                <c:pt idx="9">
                  <c:v>10.695801104590572</c:v>
                </c:pt>
                <c:pt idx="10">
                  <c:v>8.2401212980764722</c:v>
                </c:pt>
                <c:pt idx="11">
                  <c:v>9.7538267779817218</c:v>
                </c:pt>
                <c:pt idx="12">
                  <c:v>10.751927617502108</c:v>
                </c:pt>
                <c:pt idx="13">
                  <c:v>7.6824824465345056</c:v>
                </c:pt>
                <c:pt idx="14">
                  <c:v>9.0069994479581528</c:v>
                </c:pt>
                <c:pt idx="15">
                  <c:v>8.8678500630294064</c:v>
                </c:pt>
                <c:pt idx="16">
                  <c:v>9.7219656759127382</c:v>
                </c:pt>
                <c:pt idx="17">
                  <c:v>9.6030579072618441</c:v>
                </c:pt>
                <c:pt idx="18">
                  <c:v>9.8621445890017458</c:v>
                </c:pt>
                <c:pt idx="19">
                  <c:v>7.4558766874918243</c:v>
                </c:pt>
                <c:pt idx="20">
                  <c:v>6.6463905148477291</c:v>
                </c:pt>
                <c:pt idx="21">
                  <c:v>8.1633713164599122</c:v>
                </c:pt>
                <c:pt idx="22">
                  <c:v>8.1718820061278201</c:v>
                </c:pt>
                <c:pt idx="23">
                  <c:v>10.697158570862372</c:v>
                </c:pt>
                <c:pt idx="24">
                  <c:v>8.7355251857332252</c:v>
                </c:pt>
                <c:pt idx="25">
                  <c:v>7.5755846515577927</c:v>
                </c:pt>
                <c:pt idx="26">
                  <c:v>10.023046787593767</c:v>
                </c:pt>
                <c:pt idx="27">
                  <c:v>9.6466579435671118</c:v>
                </c:pt>
                <c:pt idx="28">
                  <c:v>9.5396441191187833</c:v>
                </c:pt>
                <c:pt idx="29">
                  <c:v>7.3395376954076745</c:v>
                </c:pt>
                <c:pt idx="30">
                  <c:v>6.6592939196836376</c:v>
                </c:pt>
                <c:pt idx="31">
                  <c:v>8.5904436531558304</c:v>
                </c:pt>
                <c:pt idx="32">
                  <c:v>9.6645956442537795</c:v>
                </c:pt>
                <c:pt idx="33">
                  <c:v>8.1859074814823245</c:v>
                </c:pt>
                <c:pt idx="34">
                  <c:v>10.027031738627583</c:v>
                </c:pt>
                <c:pt idx="35">
                  <c:v>10.3797217315325</c:v>
                </c:pt>
                <c:pt idx="36">
                  <c:v>10.389918019467396</c:v>
                </c:pt>
                <c:pt idx="37">
                  <c:v>10.825163756686621</c:v>
                </c:pt>
                <c:pt idx="38">
                  <c:v>9.5805236659397082</c:v>
                </c:pt>
                <c:pt idx="39">
                  <c:v>9.3083741122475487</c:v>
                </c:pt>
                <c:pt idx="40">
                  <c:v>9.3038307150635209</c:v>
                </c:pt>
                <c:pt idx="41">
                  <c:v>9.0143254880502255</c:v>
                </c:pt>
                <c:pt idx="42">
                  <c:v>9.814109741384911</c:v>
                </c:pt>
                <c:pt idx="43">
                  <c:v>10.280553186122594</c:v>
                </c:pt>
                <c:pt idx="44">
                  <c:v>7.4558766874918243</c:v>
                </c:pt>
                <c:pt idx="45">
                  <c:v>9.0722270698465479</c:v>
                </c:pt>
                <c:pt idx="46">
                  <c:v>10.685560942290476</c:v>
                </c:pt>
                <c:pt idx="47">
                  <c:v>10.645424897265505</c:v>
                </c:pt>
                <c:pt idx="48">
                  <c:v>9.7243608866386921</c:v>
                </c:pt>
                <c:pt idx="49">
                  <c:v>7.3963352938008082</c:v>
                </c:pt>
                <c:pt idx="50">
                  <c:v>9.1600991555394362</c:v>
                </c:pt>
                <c:pt idx="51">
                  <c:v>10.813558984596366</c:v>
                </c:pt>
                <c:pt idx="52">
                  <c:v>8.3308636132247447</c:v>
                </c:pt>
                <c:pt idx="53">
                  <c:v>10.200624783758665</c:v>
                </c:pt>
                <c:pt idx="54">
                  <c:v>8.9554481223473932</c:v>
                </c:pt>
                <c:pt idx="55">
                  <c:v>7.5175208506030309</c:v>
                </c:pt>
                <c:pt idx="56">
                  <c:v>7.3460102099132927</c:v>
                </c:pt>
                <c:pt idx="57">
                  <c:v>8.9618790126776826</c:v>
                </c:pt>
                <c:pt idx="58">
                  <c:v>7.4899708988348008</c:v>
                </c:pt>
                <c:pt idx="59">
                  <c:v>8.3916299684408919</c:v>
                </c:pt>
                <c:pt idx="60">
                  <c:v>10.140928408551162</c:v>
                </c:pt>
                <c:pt idx="61">
                  <c:v>8.7780178096981363</c:v>
                </c:pt>
                <c:pt idx="62">
                  <c:v>9.3254531790766872</c:v>
                </c:pt>
                <c:pt idx="63">
                  <c:v>9.9039874275777784</c:v>
                </c:pt>
                <c:pt idx="64">
                  <c:v>9.7532458892055853</c:v>
                </c:pt>
                <c:pt idx="65">
                  <c:v>10.986478460301282</c:v>
                </c:pt>
                <c:pt idx="66">
                  <c:v>10.513524826373066</c:v>
                </c:pt>
                <c:pt idx="67">
                  <c:v>10.55737401914277</c:v>
                </c:pt>
                <c:pt idx="68">
                  <c:v>9.041921720351219</c:v>
                </c:pt>
                <c:pt idx="69">
                  <c:v>10.683500266117655</c:v>
                </c:pt>
                <c:pt idx="70">
                  <c:v>9.1027551612962458</c:v>
                </c:pt>
                <c:pt idx="71">
                  <c:v>10.04020137585195</c:v>
                </c:pt>
                <c:pt idx="72">
                  <c:v>8.0455882808035284</c:v>
                </c:pt>
                <c:pt idx="73">
                  <c:v>10.506983511143426</c:v>
                </c:pt>
                <c:pt idx="74">
                  <c:v>9.2301429992723616</c:v>
                </c:pt>
                <c:pt idx="75">
                  <c:v>11.328401484621073</c:v>
                </c:pt>
                <c:pt idx="76">
                  <c:v>8.1344675702775628</c:v>
                </c:pt>
                <c:pt idx="77">
                  <c:v>8.7435316336269668</c:v>
                </c:pt>
                <c:pt idx="78">
                  <c:v>10.147609510235529</c:v>
                </c:pt>
                <c:pt idx="79">
                  <c:v>9.5518001501084342</c:v>
                </c:pt>
                <c:pt idx="80">
                  <c:v>8.1137260859707467</c:v>
                </c:pt>
                <c:pt idx="81">
                  <c:v>6.5510803350434044</c:v>
                </c:pt>
                <c:pt idx="82">
                  <c:v>10.263955294713556</c:v>
                </c:pt>
                <c:pt idx="83">
                  <c:v>11.151094393882126</c:v>
                </c:pt>
                <c:pt idx="84">
                  <c:v>9.5687138725504965</c:v>
                </c:pt>
                <c:pt idx="85">
                  <c:v>7.2723983925700466</c:v>
                </c:pt>
                <c:pt idx="86">
                  <c:v>7.0387835413885416</c:v>
                </c:pt>
                <c:pt idx="87">
                  <c:v>10.19988156558993</c:v>
                </c:pt>
                <c:pt idx="88">
                  <c:v>7.6255950721324535</c:v>
                </c:pt>
                <c:pt idx="89">
                  <c:v>8.2321742363839405</c:v>
                </c:pt>
                <c:pt idx="90">
                  <c:v>9.9518014128146781</c:v>
                </c:pt>
                <c:pt idx="91">
                  <c:v>9.7503363730419537</c:v>
                </c:pt>
                <c:pt idx="92">
                  <c:v>8.6429443967217985</c:v>
                </c:pt>
                <c:pt idx="93">
                  <c:v>9.3431214832100018</c:v>
                </c:pt>
                <c:pt idx="94">
                  <c:v>9.7908786081534736</c:v>
                </c:pt>
                <c:pt idx="95">
                  <c:v>8.9502734665573751</c:v>
                </c:pt>
                <c:pt idx="96">
                  <c:v>7.0817085861055746</c:v>
                </c:pt>
                <c:pt idx="97">
                  <c:v>8.6179430945163809</c:v>
                </c:pt>
                <c:pt idx="98">
                  <c:v>9.2476361567198797</c:v>
                </c:pt>
                <c:pt idx="99">
                  <c:v>7.8320141805054693</c:v>
                </c:pt>
                <c:pt idx="100">
                  <c:v>10.818377303494655</c:v>
                </c:pt>
                <c:pt idx="101">
                  <c:v>10.523795186919116</c:v>
                </c:pt>
                <c:pt idx="102">
                  <c:v>8.6179430945163809</c:v>
                </c:pt>
                <c:pt idx="103">
                  <c:v>6.8772960714974287</c:v>
                </c:pt>
                <c:pt idx="104">
                  <c:v>8.6552144893136127</c:v>
                </c:pt>
                <c:pt idx="105">
                  <c:v>11.028741772150658</c:v>
                </c:pt>
                <c:pt idx="106">
                  <c:v>10.629343907505778</c:v>
                </c:pt>
                <c:pt idx="107">
                  <c:v>8.6233533872446273</c:v>
                </c:pt>
                <c:pt idx="108">
                  <c:v>9.9513248819502884</c:v>
                </c:pt>
                <c:pt idx="109">
                  <c:v>8.3284510668193601</c:v>
                </c:pt>
                <c:pt idx="110">
                  <c:v>9.1105200366939716</c:v>
                </c:pt>
                <c:pt idx="111">
                  <c:v>9.4318826419234192</c:v>
                </c:pt>
                <c:pt idx="112">
                  <c:v>9.147400572202308</c:v>
                </c:pt>
                <c:pt idx="113">
                  <c:v>10.177324218165856</c:v>
                </c:pt>
                <c:pt idx="114">
                  <c:v>10.306950657973619</c:v>
                </c:pt>
                <c:pt idx="115">
                  <c:v>11.734147170721739</c:v>
                </c:pt>
                <c:pt idx="116">
                  <c:v>10.015476054484175</c:v>
                </c:pt>
                <c:pt idx="117">
                  <c:v>10.090796650841122</c:v>
                </c:pt>
                <c:pt idx="118">
                  <c:v>7.5283317667072467</c:v>
                </c:pt>
                <c:pt idx="119">
                  <c:v>10.928632689322365</c:v>
                </c:pt>
                <c:pt idx="120">
                  <c:v>7.8160138391590275</c:v>
                </c:pt>
                <c:pt idx="121">
                  <c:v>9.525151111816216</c:v>
                </c:pt>
                <c:pt idx="122">
                  <c:v>7.1853870155804165</c:v>
                </c:pt>
                <c:pt idx="123">
                  <c:v>11.350641801912781</c:v>
                </c:pt>
                <c:pt idx="124">
                  <c:v>10.309952160977376</c:v>
                </c:pt>
                <c:pt idx="125">
                  <c:v>10.36753598474319</c:v>
                </c:pt>
                <c:pt idx="126">
                  <c:v>7.6685611080158971</c:v>
                </c:pt>
                <c:pt idx="127">
                  <c:v>9.4595414576096815</c:v>
                </c:pt>
                <c:pt idx="128">
                  <c:v>10.499573020252942</c:v>
                </c:pt>
                <c:pt idx="129">
                  <c:v>9.3901587985520187</c:v>
                </c:pt>
                <c:pt idx="130">
                  <c:v>8.3640420119220629</c:v>
                </c:pt>
                <c:pt idx="131">
                  <c:v>9.5791414957127561</c:v>
                </c:pt>
                <c:pt idx="132">
                  <c:v>9.0252148878494936</c:v>
                </c:pt>
                <c:pt idx="133">
                  <c:v>10.81335771660736</c:v>
                </c:pt>
                <c:pt idx="134">
                  <c:v>11.07411037718051</c:v>
                </c:pt>
                <c:pt idx="135">
                  <c:v>8.1605182474775049</c:v>
                </c:pt>
                <c:pt idx="136">
                  <c:v>7.9157131993821155</c:v>
                </c:pt>
                <c:pt idx="137">
                  <c:v>9.6847094587315574</c:v>
                </c:pt>
                <c:pt idx="138">
                  <c:v>7.222566018822171</c:v>
                </c:pt>
                <c:pt idx="139">
                  <c:v>10.366277727263562</c:v>
                </c:pt>
                <c:pt idx="140">
                  <c:v>9.3191947768882653</c:v>
                </c:pt>
                <c:pt idx="141">
                  <c:v>10.125830783679568</c:v>
                </c:pt>
                <c:pt idx="142">
                  <c:v>9.684086987500752</c:v>
                </c:pt>
                <c:pt idx="143">
                  <c:v>7.4899708988348008</c:v>
                </c:pt>
                <c:pt idx="144">
                  <c:v>9.0106691768471148</c:v>
                </c:pt>
                <c:pt idx="145">
                  <c:v>10.636816522728905</c:v>
                </c:pt>
                <c:pt idx="146">
                  <c:v>10.980195005816189</c:v>
                </c:pt>
                <c:pt idx="147">
                  <c:v>9.9565542734728201</c:v>
                </c:pt>
                <c:pt idx="148">
                  <c:v>8.8008672424704795</c:v>
                </c:pt>
                <c:pt idx="149">
                  <c:v>9.7665216974629701</c:v>
                </c:pt>
                <c:pt idx="150">
                  <c:v>8.706159290928861</c:v>
                </c:pt>
                <c:pt idx="151">
                  <c:v>7.8200379894587533</c:v>
                </c:pt>
                <c:pt idx="152">
                  <c:v>8.2558284272818305</c:v>
                </c:pt>
                <c:pt idx="153">
                  <c:v>7.5010821242598711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AD-4E33-B01A-15D943A2E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713024"/>
        <c:axId val="329714200"/>
      </c:scatterChart>
      <c:valAx>
        <c:axId val="329713024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29714200"/>
        <c:crosses val="autoZero"/>
        <c:crossBetween val="midCat"/>
        <c:majorUnit val="2"/>
      </c:valAx>
      <c:valAx>
        <c:axId val="329714200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29713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1249030519440935E-2"/>
                  <c:y val="0.4677250210878394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CPIDiv!$F$2:$F$160</c:f>
              <c:numCache>
                <c:formatCode>General</c:formatCode>
                <c:ptCount val="159"/>
                <c:pt idx="0">
                  <c:v>10.8</c:v>
                </c:pt>
                <c:pt idx="1">
                  <c:v>34.4</c:v>
                </c:pt>
                <c:pt idx="2">
                  <c:v>35.200000000000003</c:v>
                </c:pt>
                <c:pt idx="3">
                  <c:v>35</c:v>
                </c:pt>
                <c:pt idx="4">
                  <c:v>80.8</c:v>
                </c:pt>
                <c:pt idx="5">
                  <c:v>72.2</c:v>
                </c:pt>
                <c:pt idx="6">
                  <c:v>28.6</c:v>
                </c:pt>
                <c:pt idx="7" formatCode="0.0">
                  <c:v>69.75</c:v>
                </c:pt>
                <c:pt idx="8">
                  <c:v>48.4</c:v>
                </c:pt>
                <c:pt idx="9">
                  <c:v>25.8</c:v>
                </c:pt>
                <c:pt idx="10">
                  <c:v>71.5</c:v>
                </c:pt>
                <c:pt idx="11">
                  <c:v>32.6</c:v>
                </c:pt>
                <c:pt idx="12">
                  <c:v>76</c:v>
                </c:pt>
                <c:pt idx="13">
                  <c:v>36.799999999999997</c:v>
                </c:pt>
                <c:pt idx="14">
                  <c:v>34</c:v>
                </c:pt>
                <c:pt idx="15">
                  <c:v>40</c:v>
                </c:pt>
                <c:pt idx="16">
                  <c:v>41.2</c:v>
                </c:pt>
                <c:pt idx="17">
                  <c:v>41.4</c:v>
                </c:pt>
                <c:pt idx="18">
                  <c:v>38.799999999999997</c:v>
                </c:pt>
                <c:pt idx="19">
                  <c:v>20.2</c:v>
                </c:pt>
                <c:pt idx="20">
                  <c:v>21</c:v>
                </c:pt>
                <c:pt idx="21">
                  <c:v>26.2</c:v>
                </c:pt>
                <c:pt idx="22">
                  <c:v>82.2</c:v>
                </c:pt>
                <c:pt idx="23">
                  <c:v>57.8</c:v>
                </c:pt>
                <c:pt idx="24">
                  <c:v>23.8</c:v>
                </c:pt>
                <c:pt idx="25">
                  <c:v>20.399999999999999</c:v>
                </c:pt>
                <c:pt idx="26">
                  <c:v>70.400000000000006</c:v>
                </c:pt>
                <c:pt idx="27">
                  <c:v>38.4</c:v>
                </c:pt>
                <c:pt idx="28">
                  <c:v>36.6</c:v>
                </c:pt>
                <c:pt idx="29">
                  <c:v>26.4</c:v>
                </c:pt>
                <c:pt idx="30">
                  <c:v>54.8</c:v>
                </c:pt>
                <c:pt idx="31">
                  <c:v>30.8</c:v>
                </c:pt>
                <c:pt idx="32">
                  <c:v>48.4</c:v>
                </c:pt>
                <c:pt idx="33">
                  <c:v>46.8</c:v>
                </c:pt>
                <c:pt idx="34">
                  <c:v>61.6</c:v>
                </c:pt>
                <c:pt idx="35">
                  <c:v>51.8</c:v>
                </c:pt>
                <c:pt idx="36">
                  <c:v>90.8</c:v>
                </c:pt>
                <c:pt idx="37" formatCode="0.0">
                  <c:v>58.25</c:v>
                </c:pt>
                <c:pt idx="38">
                  <c:v>31.4</c:v>
                </c:pt>
                <c:pt idx="39">
                  <c:v>32.6</c:v>
                </c:pt>
                <c:pt idx="40">
                  <c:v>34.200000000000003</c:v>
                </c:pt>
                <c:pt idx="41">
                  <c:v>38</c:v>
                </c:pt>
                <c:pt idx="42">
                  <c:v>19.8</c:v>
                </c:pt>
                <c:pt idx="43">
                  <c:v>68.2</c:v>
                </c:pt>
                <c:pt idx="44">
                  <c:v>33.200000000000003</c:v>
                </c:pt>
                <c:pt idx="45">
                  <c:v>89.4</c:v>
                </c:pt>
                <c:pt idx="46">
                  <c:v>70</c:v>
                </c:pt>
                <c:pt idx="47">
                  <c:v>35</c:v>
                </c:pt>
                <c:pt idx="48">
                  <c:v>29</c:v>
                </c:pt>
                <c:pt idx="49">
                  <c:v>52.4</c:v>
                </c:pt>
                <c:pt idx="50">
                  <c:v>79.599999999999994</c:v>
                </c:pt>
                <c:pt idx="51">
                  <c:v>45.8</c:v>
                </c:pt>
                <c:pt idx="52">
                  <c:v>41.8</c:v>
                </c:pt>
                <c:pt idx="53">
                  <c:v>56</c:v>
                </c:pt>
                <c:pt idx="54">
                  <c:v>30</c:v>
                </c:pt>
                <c:pt idx="55">
                  <c:v>25</c:v>
                </c:pt>
                <c:pt idx="56">
                  <c:v>19.2</c:v>
                </c:pt>
                <c:pt idx="57">
                  <c:v>29.6</c:v>
                </c:pt>
                <c:pt idx="58">
                  <c:v>18.8</c:v>
                </c:pt>
                <c:pt idx="59">
                  <c:v>28.8</c:v>
                </c:pt>
                <c:pt idx="60">
                  <c:v>75.599999999999994</c:v>
                </c:pt>
                <c:pt idx="61">
                  <c:v>52.4</c:v>
                </c:pt>
                <c:pt idx="62">
                  <c:v>79.2</c:v>
                </c:pt>
                <c:pt idx="63">
                  <c:v>37.6</c:v>
                </c:pt>
                <c:pt idx="64">
                  <c:v>34.200000000000003</c:v>
                </c:pt>
                <c:pt idx="65">
                  <c:v>27.2</c:v>
                </c:pt>
                <c:pt idx="66">
                  <c:v>16.600000000000001</c:v>
                </c:pt>
                <c:pt idx="67">
                  <c:v>72.599999999999994</c:v>
                </c:pt>
                <c:pt idx="68">
                  <c:v>61.2</c:v>
                </c:pt>
                <c:pt idx="69">
                  <c:v>43.8</c:v>
                </c:pt>
                <c:pt idx="70">
                  <c:v>38.799999999999997</c:v>
                </c:pt>
                <c:pt idx="71">
                  <c:v>74.2</c:v>
                </c:pt>
                <c:pt idx="72">
                  <c:v>48.6</c:v>
                </c:pt>
                <c:pt idx="73">
                  <c:v>28</c:v>
                </c:pt>
                <c:pt idx="74">
                  <c:v>26</c:v>
                </c:pt>
                <c:pt idx="75">
                  <c:v>55</c:v>
                </c:pt>
                <c:pt idx="76">
                  <c:v>44.2</c:v>
                </c:pt>
                <c:pt idx="77">
                  <c:v>26.2</c:v>
                </c:pt>
                <c:pt idx="78">
                  <c:v>25.4</c:v>
                </c:pt>
                <c:pt idx="79">
                  <c:v>53.8</c:v>
                </c:pt>
                <c:pt idx="80">
                  <c:v>28.2</c:v>
                </c:pt>
                <c:pt idx="81">
                  <c:v>38</c:v>
                </c:pt>
                <c:pt idx="82">
                  <c:v>16.8</c:v>
                </c:pt>
                <c:pt idx="83">
                  <c:v>57.8</c:v>
                </c:pt>
                <c:pt idx="84">
                  <c:v>28.4</c:v>
                </c:pt>
                <c:pt idx="85">
                  <c:v>33.799999999999997</c:v>
                </c:pt>
                <c:pt idx="86">
                  <c:v>50</c:v>
                </c:pt>
                <c:pt idx="87">
                  <c:v>36</c:v>
                </c:pt>
                <c:pt idx="88">
                  <c:v>32.200000000000003</c:v>
                </c:pt>
                <c:pt idx="89">
                  <c:v>55.8</c:v>
                </c:pt>
                <c:pt idx="90">
                  <c:v>29.8</c:v>
                </c:pt>
                <c:pt idx="91">
                  <c:v>54</c:v>
                </c:pt>
                <c:pt idx="92">
                  <c:v>33.6</c:v>
                </c:pt>
                <c:pt idx="93">
                  <c:v>33.799999999999997</c:v>
                </c:pt>
                <c:pt idx="94">
                  <c:v>38</c:v>
                </c:pt>
                <c:pt idx="95">
                  <c:v>37.200000000000003</c:v>
                </c:pt>
                <c:pt idx="96">
                  <c:v>30</c:v>
                </c:pt>
                <c:pt idx="97">
                  <c:v>28.6</c:v>
                </c:pt>
                <c:pt idx="98">
                  <c:v>84</c:v>
                </c:pt>
                <c:pt idx="99">
                  <c:v>90</c:v>
                </c:pt>
                <c:pt idx="100">
                  <c:v>27.6</c:v>
                </c:pt>
                <c:pt idx="101">
                  <c:v>34.200000000000003</c:v>
                </c:pt>
                <c:pt idx="102">
                  <c:v>26.6</c:v>
                </c:pt>
                <c:pt idx="103">
                  <c:v>85.8</c:v>
                </c:pt>
                <c:pt idx="104">
                  <c:v>45.8</c:v>
                </c:pt>
                <c:pt idx="105">
                  <c:v>29.2</c:v>
                </c:pt>
                <c:pt idx="106">
                  <c:v>37.4</c:v>
                </c:pt>
                <c:pt idx="107">
                  <c:v>25.6</c:v>
                </c:pt>
                <c:pt idx="108">
                  <c:v>26</c:v>
                </c:pt>
                <c:pt idx="109">
                  <c:v>37</c:v>
                </c:pt>
                <c:pt idx="110">
                  <c:v>35.6</c:v>
                </c:pt>
                <c:pt idx="111">
                  <c:v>60.6</c:v>
                </c:pt>
                <c:pt idx="112">
                  <c:v>62.6</c:v>
                </c:pt>
                <c:pt idx="113">
                  <c:v>67.400000000000006</c:v>
                </c:pt>
                <c:pt idx="114">
                  <c:v>22.8</c:v>
                </c:pt>
                <c:pt idx="115">
                  <c:v>44.8</c:v>
                </c:pt>
                <c:pt idx="116">
                  <c:v>28.2</c:v>
                </c:pt>
                <c:pt idx="117">
                  <c:v>52.6</c:v>
                </c:pt>
                <c:pt idx="118">
                  <c:v>42.8</c:v>
                </c:pt>
                <c:pt idx="119">
                  <c:v>47.4</c:v>
                </c:pt>
                <c:pt idx="120">
                  <c:v>41.8</c:v>
                </c:pt>
                <c:pt idx="121">
                  <c:v>40.799999999999997</c:v>
                </c:pt>
                <c:pt idx="122">
                  <c:v>30</c:v>
                </c:pt>
                <c:pt idx="123">
                  <c:v>55.6</c:v>
                </c:pt>
                <c:pt idx="124">
                  <c:v>57.4</c:v>
                </c:pt>
                <c:pt idx="125">
                  <c:v>18.600000000000001</c:v>
                </c:pt>
                <c:pt idx="126">
                  <c:v>43</c:v>
                </c:pt>
                <c:pt idx="127" formatCode="0.0">
                  <c:v>22.25</c:v>
                </c:pt>
                <c:pt idx="128">
                  <c:v>21</c:v>
                </c:pt>
                <c:pt idx="129">
                  <c:v>36.200000000000003</c:v>
                </c:pt>
                <c:pt idx="130" formatCode="0.0">
                  <c:v>67.333333333333329</c:v>
                </c:pt>
                <c:pt idx="131">
                  <c:v>62.75</c:v>
                </c:pt>
                <c:pt idx="132">
                  <c:v>33.25</c:v>
                </c:pt>
                <c:pt idx="133">
                  <c:v>79.599999999999994</c:v>
                </c:pt>
                <c:pt idx="134">
                  <c:v>33.799999999999997</c:v>
                </c:pt>
                <c:pt idx="135">
                  <c:v>86</c:v>
                </c:pt>
                <c:pt idx="136">
                  <c:v>23.6</c:v>
                </c:pt>
                <c:pt idx="137" formatCode="0.0">
                  <c:v>39.666666666666664</c:v>
                </c:pt>
                <c:pt idx="138">
                  <c:v>55.5</c:v>
                </c:pt>
                <c:pt idx="139">
                  <c:v>21.6</c:v>
                </c:pt>
                <c:pt idx="140">
                  <c:v>31.2</c:v>
                </c:pt>
                <c:pt idx="141">
                  <c:v>32</c:v>
                </c:pt>
                <c:pt idx="142">
                  <c:v>38.5</c:v>
                </c:pt>
                <c:pt idx="143">
                  <c:v>39</c:v>
                </c:pt>
                <c:pt idx="144">
                  <c:v>22</c:v>
                </c:pt>
                <c:pt idx="145">
                  <c:v>29.4</c:v>
                </c:pt>
                <c:pt idx="146">
                  <c:v>25.2</c:v>
                </c:pt>
                <c:pt idx="147">
                  <c:v>60.4</c:v>
                </c:pt>
                <c:pt idx="148">
                  <c:v>67.599999999999994</c:v>
                </c:pt>
                <c:pt idx="149">
                  <c:v>71.5</c:v>
                </c:pt>
                <c:pt idx="150">
                  <c:v>74.599999999999994</c:v>
                </c:pt>
                <c:pt idx="151">
                  <c:v>38.799999999999997</c:v>
                </c:pt>
                <c:pt idx="152">
                  <c:v>28.4</c:v>
                </c:pt>
                <c:pt idx="153">
                  <c:v>19.2</c:v>
                </c:pt>
                <c:pt idx="154">
                  <c:v>28.2</c:v>
                </c:pt>
                <c:pt idx="155">
                  <c:v>22.2</c:v>
                </c:pt>
                <c:pt idx="156">
                  <c:v>33</c:v>
                </c:pt>
                <c:pt idx="157">
                  <c:v>38</c:v>
                </c:pt>
                <c:pt idx="158">
                  <c:v>22</c:v>
                </c:pt>
              </c:numCache>
            </c:numRef>
          </c:xVal>
          <c:yVal>
            <c:numRef>
              <c:f>CPIDiv!$G$2:$G$160</c:f>
              <c:numCache>
                <c:formatCode>0.00</c:formatCode>
                <c:ptCount val="159"/>
                <c:pt idx="0">
                  <c:v>4.425326122448979</c:v>
                </c:pt>
                <c:pt idx="1">
                  <c:v>4.9370528571428567</c:v>
                </c:pt>
                <c:pt idx="2">
                  <c:v>2.9122881632653064</c:v>
                </c:pt>
                <c:pt idx="3">
                  <c:v>4.3796794736842104</c:v>
                </c:pt>
                <c:pt idx="4">
                  <c:v>5.5835987755102048</c:v>
                </c:pt>
                <c:pt idx="5">
                  <c:v>6.5870353061224485</c:v>
                </c:pt>
                <c:pt idx="6">
                  <c:v>3.508590526315789</c:v>
                </c:pt>
                <c:pt idx="7">
                  <c:v>3.9747277551020401</c:v>
                </c:pt>
                <c:pt idx="8">
                  <c:v>4.2749965306122437</c:v>
                </c:pt>
                <c:pt idx="9">
                  <c:v>3.668173846153846</c:v>
                </c:pt>
                <c:pt idx="10">
                  <c:v>5.0390095918367344</c:v>
                </c:pt>
                <c:pt idx="11">
                  <c:v>4.4503278947368425</c:v>
                </c:pt>
                <c:pt idx="12">
                  <c:v>6.6450456756756751</c:v>
                </c:pt>
                <c:pt idx="13">
                  <c:v>3.9156242857142862</c:v>
                </c:pt>
                <c:pt idx="14">
                  <c:v>4.1537397959183675</c:v>
                </c:pt>
                <c:pt idx="15">
                  <c:v>5.6209963157894727</c:v>
                </c:pt>
                <c:pt idx="16">
                  <c:v>5.5764163265306133</c:v>
                </c:pt>
                <c:pt idx="17">
                  <c:v>6.0121191836734695</c:v>
                </c:pt>
                <c:pt idx="18">
                  <c:v>3.5467881632653064</c:v>
                </c:pt>
                <c:pt idx="19">
                  <c:v>2.9059530612244897</c:v>
                </c:pt>
                <c:pt idx="20">
                  <c:v>3.7590308163265309</c:v>
                </c:pt>
                <c:pt idx="21">
                  <c:v>3.8611242857142889</c:v>
                </c:pt>
                <c:pt idx="22">
                  <c:v>5.9034189795918373</c:v>
                </c:pt>
                <c:pt idx="23">
                  <c:v>3.9043829545454534</c:v>
                </c:pt>
                <c:pt idx="24">
                  <c:v>3.3531279591836727</c:v>
                </c:pt>
                <c:pt idx="25">
                  <c:v>2.6388628571428576</c:v>
                </c:pt>
                <c:pt idx="26">
                  <c:v>4.2773793877551025</c:v>
                </c:pt>
                <c:pt idx="27">
                  <c:v>6.0909808163265309</c:v>
                </c:pt>
                <c:pt idx="28">
                  <c:v>4.2563251020408153</c:v>
                </c:pt>
                <c:pt idx="29">
                  <c:v>3.4497536734693872</c:v>
                </c:pt>
                <c:pt idx="30">
                  <c:v>4.424572653061225</c:v>
                </c:pt>
                <c:pt idx="31">
                  <c:v>4.1504700000000003</c:v>
                </c:pt>
                <c:pt idx="32">
                  <c:v>6.135529473684211</c:v>
                </c:pt>
                <c:pt idx="33">
                  <c:v>3.5923553061224487</c:v>
                </c:pt>
                <c:pt idx="34">
                  <c:v>5.2734208163265297</c:v>
                </c:pt>
                <c:pt idx="35">
                  <c:v>6.442489444444444</c:v>
                </c:pt>
                <c:pt idx="36">
                  <c:v>6.3696577551020406</c:v>
                </c:pt>
                <c:pt idx="37">
                  <c:v>3.6275300000000001</c:v>
                </c:pt>
                <c:pt idx="38">
                  <c:v>4.4966171428571426</c:v>
                </c:pt>
                <c:pt idx="39">
                  <c:v>3.6258020408163274</c:v>
                </c:pt>
                <c:pt idx="40">
                  <c:v>4.3859567346938775</c:v>
                </c:pt>
                <c:pt idx="41">
                  <c:v>4.3508642857142856</c:v>
                </c:pt>
                <c:pt idx="42">
                  <c:v>4.6162411111111101</c:v>
                </c:pt>
                <c:pt idx="43">
                  <c:v>5.9485321052631583</c:v>
                </c:pt>
                <c:pt idx="44">
                  <c:v>3.8041577777777791</c:v>
                </c:pt>
                <c:pt idx="45">
                  <c:v>5.7046485714285708</c:v>
                </c:pt>
                <c:pt idx="46">
                  <c:v>6.7323810408163265</c:v>
                </c:pt>
                <c:pt idx="47">
                  <c:v>2.8136720408163258</c:v>
                </c:pt>
                <c:pt idx="48">
                  <c:v>3.6826291836734688</c:v>
                </c:pt>
                <c:pt idx="49">
                  <c:v>5.0851410526315792</c:v>
                </c:pt>
                <c:pt idx="50">
                  <c:v>6.59375</c:v>
                </c:pt>
                <c:pt idx="51">
                  <c:v>3.6508126530612266</c:v>
                </c:pt>
                <c:pt idx="52">
                  <c:v>5.7505471428571422</c:v>
                </c:pt>
                <c:pt idx="53">
                  <c:v>3.909080930232558</c:v>
                </c:pt>
                <c:pt idx="54">
                  <c:v>4.8227642857142854</c:v>
                </c:pt>
                <c:pt idx="55">
                  <c:v>2.9049632653061224</c:v>
                </c:pt>
                <c:pt idx="56">
                  <c:v>3.525098571428571</c:v>
                </c:pt>
                <c:pt idx="57">
                  <c:v>3.8726995918367351</c:v>
                </c:pt>
                <c:pt idx="58">
                  <c:v>4.1647640816326525</c:v>
                </c:pt>
                <c:pt idx="59">
                  <c:v>4.1833400000000003</c:v>
                </c:pt>
                <c:pt idx="60">
                  <c:v>5.5094922448979595</c:v>
                </c:pt>
                <c:pt idx="61">
                  <c:v>6.2282822448979589</c:v>
                </c:pt>
                <c:pt idx="62">
                  <c:v>3.8514879591836735</c:v>
                </c:pt>
                <c:pt idx="63">
                  <c:v>5.7746838775510207</c:v>
                </c:pt>
                <c:pt idx="64">
                  <c:v>4.6636697959183682</c:v>
                </c:pt>
                <c:pt idx="65">
                  <c:v>2.5554300000000012</c:v>
                </c:pt>
                <c:pt idx="66">
                  <c:v>1.8821655102040831</c:v>
                </c:pt>
                <c:pt idx="67">
                  <c:v>5.6458320408163267</c:v>
                </c:pt>
                <c:pt idx="68">
                  <c:v>5.1913806122448971</c:v>
                </c:pt>
                <c:pt idx="69">
                  <c:v>6.6031502040816328</c:v>
                </c:pt>
                <c:pt idx="70">
                  <c:v>3.8420855102040816</c:v>
                </c:pt>
                <c:pt idx="71">
                  <c:v>6.0682693877551017</c:v>
                </c:pt>
                <c:pt idx="72">
                  <c:v>5.1925110204081637</c:v>
                </c:pt>
                <c:pt idx="73">
                  <c:v>4.3081821052631577</c:v>
                </c:pt>
                <c:pt idx="74">
                  <c:v>4.885231836734695</c:v>
                </c:pt>
                <c:pt idx="75">
                  <c:v>5.7065161224489804</c:v>
                </c:pt>
                <c:pt idx="76">
                  <c:v>2.6764308163265307</c:v>
                </c:pt>
                <c:pt idx="77">
                  <c:v>5.2176542105263159</c:v>
                </c:pt>
                <c:pt idx="78">
                  <c:v>3.9553571428571432</c:v>
                </c:pt>
                <c:pt idx="79">
                  <c:v>5.8201315789473682</c:v>
                </c:pt>
                <c:pt idx="80">
                  <c:v>5.6406493877551025</c:v>
                </c:pt>
                <c:pt idx="81">
                  <c:v>3.0530997959183681</c:v>
                </c:pt>
                <c:pt idx="82">
                  <c:v>1.9895828571428575</c:v>
                </c:pt>
                <c:pt idx="83">
                  <c:v>6.0098784210526315</c:v>
                </c:pt>
                <c:pt idx="84">
                  <c:v>4.2650269387755113</c:v>
                </c:pt>
                <c:pt idx="85">
                  <c:v>3.3443750000000003</c:v>
                </c:pt>
                <c:pt idx="86">
                  <c:v>4.8588019148936166</c:v>
                </c:pt>
                <c:pt idx="87">
                  <c:v>3.1107420930232568</c:v>
                </c:pt>
                <c:pt idx="88">
                  <c:v>3.4544436734693882</c:v>
                </c:pt>
                <c:pt idx="89">
                  <c:v>4.6452036734693873</c:v>
                </c:pt>
                <c:pt idx="90">
                  <c:v>2.8797963265306139</c:v>
                </c:pt>
                <c:pt idx="91">
                  <c:v>3.6847216326530612</c:v>
                </c:pt>
                <c:pt idx="92">
                  <c:v>5.4430191836734689</c:v>
                </c:pt>
                <c:pt idx="93">
                  <c:v>5.2240568421052629</c:v>
                </c:pt>
                <c:pt idx="94">
                  <c:v>3.7441985714285728</c:v>
                </c:pt>
                <c:pt idx="95">
                  <c:v>4.7809906122448975</c:v>
                </c:pt>
                <c:pt idx="96">
                  <c:v>4.4949920408163262</c:v>
                </c:pt>
                <c:pt idx="97">
                  <c:v>4.7260232653061216</c:v>
                </c:pt>
                <c:pt idx="98">
                  <c:v>6.7671718163265311</c:v>
                </c:pt>
                <c:pt idx="99">
                  <c:v>5.3314891836734697</c:v>
                </c:pt>
                <c:pt idx="100">
                  <c:v>4.4254136734693876</c:v>
                </c:pt>
                <c:pt idx="101">
                  <c:v>2.9437967346938771</c:v>
                </c:pt>
                <c:pt idx="102">
                  <c:v>2.4376081632653053</c:v>
                </c:pt>
                <c:pt idx="103">
                  <c:v>5.2320744897959175</c:v>
                </c:pt>
                <c:pt idx="104">
                  <c:v>2.4307726530612221</c:v>
                </c:pt>
                <c:pt idx="105">
                  <c:v>4.7514134693877548</c:v>
                </c:pt>
                <c:pt idx="106">
                  <c:v>4.8876408163265301</c:v>
                </c:pt>
                <c:pt idx="107">
                  <c:v>4.0175500000000017</c:v>
                </c:pt>
                <c:pt idx="108">
                  <c:v>4.4552416326530606</c:v>
                </c:pt>
                <c:pt idx="109">
                  <c:v>4.7630397959183677</c:v>
                </c:pt>
                <c:pt idx="110">
                  <c:v>4.7760924489795933</c:v>
                </c:pt>
                <c:pt idx="111">
                  <c:v>6.0772873469387756</c:v>
                </c:pt>
                <c:pt idx="112">
                  <c:v>6.0009675510204081</c:v>
                </c:pt>
                <c:pt idx="113">
                  <c:v>2.4916983673469408</c:v>
                </c:pt>
                <c:pt idx="114">
                  <c:v>2.9594526530612244</c:v>
                </c:pt>
                <c:pt idx="115">
                  <c:v>5.7247183673469388</c:v>
                </c:pt>
                <c:pt idx="116">
                  <c:v>5.0581863157894738</c:v>
                </c:pt>
                <c:pt idx="117">
                  <c:v>3.0054802083333341</c:v>
                </c:pt>
                <c:pt idx="118">
                  <c:v>3.4804718604651148</c:v>
                </c:pt>
                <c:pt idx="119">
                  <c:v>2.4132006122448963</c:v>
                </c:pt>
                <c:pt idx="120">
                  <c:v>4.5630010204081639</c:v>
                </c:pt>
                <c:pt idx="121">
                  <c:v>6.1681363157894733</c:v>
                </c:pt>
                <c:pt idx="122">
                  <c:v>3.9141332653061234</c:v>
                </c:pt>
                <c:pt idx="123">
                  <c:v>5.3367328571428576</c:v>
                </c:pt>
                <c:pt idx="124">
                  <c:v>6.0563683333333334</c:v>
                </c:pt>
                <c:pt idx="125">
                  <c:v>6.1743568421052633</c:v>
                </c:pt>
                <c:pt idx="126">
                  <c:v>3.5696848780487809</c:v>
                </c:pt>
                <c:pt idx="127">
                  <c:v>5.7907536734693883</c:v>
                </c:pt>
                <c:pt idx="128">
                  <c:v>6.3544142857142862</c:v>
                </c:pt>
                <c:pt idx="129">
                  <c:v>4.1213124489795918</c:v>
                </c:pt>
                <c:pt idx="130">
                  <c:v>3.4072355813953488</c:v>
                </c:pt>
                <c:pt idx="131">
                  <c:v>3.8319358536585364</c:v>
                </c:pt>
                <c:pt idx="132">
                  <c:v>3.5453116326530605</c:v>
                </c:pt>
                <c:pt idx="133">
                  <c:v>3.4342818367346934</c:v>
                </c:pt>
                <c:pt idx="134">
                  <c:v>6.2567189795918372</c:v>
                </c:pt>
                <c:pt idx="135">
                  <c:v>6.2068895918367346</c:v>
                </c:pt>
                <c:pt idx="136">
                  <c:v>3.7184473684210522</c:v>
                </c:pt>
                <c:pt idx="137">
                  <c:v>4.6532021739130442</c:v>
                </c:pt>
                <c:pt idx="138">
                  <c:v>5.4107093877551016</c:v>
                </c:pt>
                <c:pt idx="139">
                  <c:v>3.7120299999999986</c:v>
                </c:pt>
                <c:pt idx="140">
                  <c:v>5.3289150000000003</c:v>
                </c:pt>
                <c:pt idx="141">
                  <c:v>3.8510424489795927</c:v>
                </c:pt>
                <c:pt idx="142">
                  <c:v>4.2223604878048784</c:v>
                </c:pt>
                <c:pt idx="143">
                  <c:v>4.0385314285714289</c:v>
                </c:pt>
                <c:pt idx="144">
                  <c:v>4.6798620408163263</c:v>
                </c:pt>
                <c:pt idx="145">
                  <c:v>5.4840744897959173</c:v>
                </c:pt>
                <c:pt idx="146">
                  <c:v>3.0350478947368424</c:v>
                </c:pt>
                <c:pt idx="147">
                  <c:v>3.1761428571428567</c:v>
                </c:pt>
                <c:pt idx="148">
                  <c:v>6.035982631578948</c:v>
                </c:pt>
                <c:pt idx="149">
                  <c:v>3.1019074468085108</c:v>
                </c:pt>
                <c:pt idx="150">
                  <c:v>6.5401026530612247</c:v>
                </c:pt>
                <c:pt idx="151">
                  <c:v>6.5657377551020408</c:v>
                </c:pt>
                <c:pt idx="152">
                  <c:v>5.2655691836734704</c:v>
                </c:pt>
                <c:pt idx="153">
                  <c:v>4.0267168421052641</c:v>
                </c:pt>
                <c:pt idx="154">
                  <c:v>3.2377463265306119</c:v>
                </c:pt>
                <c:pt idx="155">
                  <c:v>4.745321111111112</c:v>
                </c:pt>
                <c:pt idx="156">
                  <c:v>3.4421806122448979</c:v>
                </c:pt>
                <c:pt idx="157">
                  <c:v>2.9643330434782609</c:v>
                </c:pt>
                <c:pt idx="158">
                  <c:v>4.8002686956521732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4A-433B-A575-CE5093211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288648"/>
        <c:axId val="312286688"/>
      </c:scatterChart>
      <c:valAx>
        <c:axId val="312288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6688"/>
        <c:crosses val="autoZero"/>
        <c:crossBetween val="midCat"/>
      </c:valAx>
      <c:valAx>
        <c:axId val="31228668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8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1129822032309071E-2"/>
                  <c:y val="0.7088399028602383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CPIDem!$F$2:$F$159</c:f>
              <c:numCache>
                <c:formatCode>General</c:formatCode>
                <c:ptCount val="158"/>
                <c:pt idx="0">
                  <c:v>10.8</c:v>
                </c:pt>
                <c:pt idx="1">
                  <c:v>34.4</c:v>
                </c:pt>
                <c:pt idx="2">
                  <c:v>35.200000000000003</c:v>
                </c:pt>
                <c:pt idx="3">
                  <c:v>19.399999999999999</c:v>
                </c:pt>
                <c:pt idx="4">
                  <c:v>34.200000000000003</c:v>
                </c:pt>
                <c:pt idx="5">
                  <c:v>35</c:v>
                </c:pt>
                <c:pt idx="6">
                  <c:v>80.8</c:v>
                </c:pt>
                <c:pt idx="7">
                  <c:v>72.2</c:v>
                </c:pt>
                <c:pt idx="8">
                  <c:v>28.6</c:v>
                </c:pt>
                <c:pt idx="9">
                  <c:v>48.4</c:v>
                </c:pt>
                <c:pt idx="10">
                  <c:v>25.8</c:v>
                </c:pt>
                <c:pt idx="11">
                  <c:v>32.6</c:v>
                </c:pt>
                <c:pt idx="12">
                  <c:v>76</c:v>
                </c:pt>
                <c:pt idx="13">
                  <c:v>36.799999999999997</c:v>
                </c:pt>
                <c:pt idx="14">
                  <c:v>64.2</c:v>
                </c:pt>
                <c:pt idx="15">
                  <c:v>34</c:v>
                </c:pt>
                <c:pt idx="16">
                  <c:v>63</c:v>
                </c:pt>
                <c:pt idx="17">
                  <c:v>41.2</c:v>
                </c:pt>
                <c:pt idx="18">
                  <c:v>41.4</c:v>
                </c:pt>
                <c:pt idx="19">
                  <c:v>38.799999999999997</c:v>
                </c:pt>
                <c:pt idx="20">
                  <c:v>20.2</c:v>
                </c:pt>
                <c:pt idx="21">
                  <c:v>21</c:v>
                </c:pt>
                <c:pt idx="22">
                  <c:v>26.2</c:v>
                </c:pt>
                <c:pt idx="23">
                  <c:v>82.2</c:v>
                </c:pt>
                <c:pt idx="24">
                  <c:v>57.8</c:v>
                </c:pt>
                <c:pt idx="25">
                  <c:v>20.399999999999999</c:v>
                </c:pt>
                <c:pt idx="26">
                  <c:v>70.400000000000006</c:v>
                </c:pt>
                <c:pt idx="27">
                  <c:v>38.4</c:v>
                </c:pt>
                <c:pt idx="28">
                  <c:v>36.6</c:v>
                </c:pt>
                <c:pt idx="29">
                  <c:v>26.4</c:v>
                </c:pt>
                <c:pt idx="30">
                  <c:v>54.8</c:v>
                </c:pt>
                <c:pt idx="31">
                  <c:v>30.8</c:v>
                </c:pt>
                <c:pt idx="32">
                  <c:v>48.4</c:v>
                </c:pt>
                <c:pt idx="33">
                  <c:v>46.8</c:v>
                </c:pt>
                <c:pt idx="34">
                  <c:v>61.6</c:v>
                </c:pt>
                <c:pt idx="35">
                  <c:v>51.8</c:v>
                </c:pt>
                <c:pt idx="36">
                  <c:v>90.8</c:v>
                </c:pt>
                <c:pt idx="37">
                  <c:v>34</c:v>
                </c:pt>
                <c:pt idx="38">
                  <c:v>31.4</c:v>
                </c:pt>
                <c:pt idx="39">
                  <c:v>32.6</c:v>
                </c:pt>
                <c:pt idx="40">
                  <c:v>34.200000000000003</c:v>
                </c:pt>
                <c:pt idx="41">
                  <c:v>38</c:v>
                </c:pt>
                <c:pt idx="42">
                  <c:v>19.8</c:v>
                </c:pt>
                <c:pt idx="43">
                  <c:v>68.2</c:v>
                </c:pt>
                <c:pt idx="44">
                  <c:v>33.200000000000003</c:v>
                </c:pt>
                <c:pt idx="45">
                  <c:v>89.4</c:v>
                </c:pt>
                <c:pt idx="46">
                  <c:v>70</c:v>
                </c:pt>
                <c:pt idx="47">
                  <c:v>35</c:v>
                </c:pt>
                <c:pt idx="48">
                  <c:v>29</c:v>
                </c:pt>
                <c:pt idx="49">
                  <c:v>52.4</c:v>
                </c:pt>
                <c:pt idx="50">
                  <c:v>79.599999999999994</c:v>
                </c:pt>
                <c:pt idx="51">
                  <c:v>45.8</c:v>
                </c:pt>
                <c:pt idx="52">
                  <c:v>41.8</c:v>
                </c:pt>
                <c:pt idx="53">
                  <c:v>30</c:v>
                </c:pt>
                <c:pt idx="54">
                  <c:v>25</c:v>
                </c:pt>
                <c:pt idx="55">
                  <c:v>19.2</c:v>
                </c:pt>
                <c:pt idx="56">
                  <c:v>29.6</c:v>
                </c:pt>
                <c:pt idx="57">
                  <c:v>18.8</c:v>
                </c:pt>
                <c:pt idx="58">
                  <c:v>28.8</c:v>
                </c:pt>
                <c:pt idx="59">
                  <c:v>52.4</c:v>
                </c:pt>
                <c:pt idx="60">
                  <c:v>37.6</c:v>
                </c:pt>
                <c:pt idx="61">
                  <c:v>34.200000000000003</c:v>
                </c:pt>
                <c:pt idx="62">
                  <c:v>27.2</c:v>
                </c:pt>
                <c:pt idx="63">
                  <c:v>16.600000000000001</c:v>
                </c:pt>
                <c:pt idx="64">
                  <c:v>72.599999999999994</c:v>
                </c:pt>
                <c:pt idx="65">
                  <c:v>61.2</c:v>
                </c:pt>
                <c:pt idx="66">
                  <c:v>43.8</c:v>
                </c:pt>
                <c:pt idx="67">
                  <c:v>38.799999999999997</c:v>
                </c:pt>
                <c:pt idx="68">
                  <c:v>74.2</c:v>
                </c:pt>
                <c:pt idx="69">
                  <c:v>48.6</c:v>
                </c:pt>
                <c:pt idx="70">
                  <c:v>28</c:v>
                </c:pt>
                <c:pt idx="71">
                  <c:v>26</c:v>
                </c:pt>
                <c:pt idx="72">
                  <c:v>55</c:v>
                </c:pt>
                <c:pt idx="73">
                  <c:v>33.799999999999997</c:v>
                </c:pt>
                <c:pt idx="74">
                  <c:v>44.2</c:v>
                </c:pt>
                <c:pt idx="75">
                  <c:v>26.2</c:v>
                </c:pt>
                <c:pt idx="76">
                  <c:v>25.4</c:v>
                </c:pt>
                <c:pt idx="77">
                  <c:v>53.8</c:v>
                </c:pt>
                <c:pt idx="78">
                  <c:v>28.2</c:v>
                </c:pt>
                <c:pt idx="79">
                  <c:v>45.2</c:v>
                </c:pt>
                <c:pt idx="80">
                  <c:v>38</c:v>
                </c:pt>
                <c:pt idx="81">
                  <c:v>16.8</c:v>
                </c:pt>
                <c:pt idx="82">
                  <c:v>57.8</c:v>
                </c:pt>
                <c:pt idx="83">
                  <c:v>80.8</c:v>
                </c:pt>
                <c:pt idx="84">
                  <c:v>28.4</c:v>
                </c:pt>
                <c:pt idx="85">
                  <c:v>33.799999999999997</c:v>
                </c:pt>
                <c:pt idx="86">
                  <c:v>50</c:v>
                </c:pt>
                <c:pt idx="87">
                  <c:v>32.200000000000003</c:v>
                </c:pt>
                <c:pt idx="88">
                  <c:v>29.8</c:v>
                </c:pt>
                <c:pt idx="89">
                  <c:v>54</c:v>
                </c:pt>
                <c:pt idx="90">
                  <c:v>33.6</c:v>
                </c:pt>
                <c:pt idx="91">
                  <c:v>33.799999999999997</c:v>
                </c:pt>
                <c:pt idx="92">
                  <c:v>38</c:v>
                </c:pt>
                <c:pt idx="93">
                  <c:v>43.2</c:v>
                </c:pt>
                <c:pt idx="94">
                  <c:v>37.200000000000003</c:v>
                </c:pt>
                <c:pt idx="95">
                  <c:v>30</c:v>
                </c:pt>
                <c:pt idx="96">
                  <c:v>21.4</c:v>
                </c:pt>
                <c:pt idx="97">
                  <c:v>50</c:v>
                </c:pt>
                <c:pt idx="98">
                  <c:v>28.6</c:v>
                </c:pt>
                <c:pt idx="99">
                  <c:v>84</c:v>
                </c:pt>
                <c:pt idx="100">
                  <c:v>90</c:v>
                </c:pt>
                <c:pt idx="101">
                  <c:v>27.6</c:v>
                </c:pt>
                <c:pt idx="102">
                  <c:v>34.200000000000003</c:v>
                </c:pt>
                <c:pt idx="103">
                  <c:v>26.6</c:v>
                </c:pt>
                <c:pt idx="104">
                  <c:v>85.8</c:v>
                </c:pt>
                <c:pt idx="105">
                  <c:v>45.8</c:v>
                </c:pt>
                <c:pt idx="106">
                  <c:v>29.2</c:v>
                </c:pt>
                <c:pt idx="107">
                  <c:v>37.4</c:v>
                </c:pt>
                <c:pt idx="108">
                  <c:v>25.6</c:v>
                </c:pt>
                <c:pt idx="109">
                  <c:v>26</c:v>
                </c:pt>
                <c:pt idx="110">
                  <c:v>37</c:v>
                </c:pt>
                <c:pt idx="111">
                  <c:v>35.6</c:v>
                </c:pt>
                <c:pt idx="112">
                  <c:v>60.6</c:v>
                </c:pt>
                <c:pt idx="113">
                  <c:v>62.6</c:v>
                </c:pt>
                <c:pt idx="114">
                  <c:v>67.400000000000006</c:v>
                </c:pt>
                <c:pt idx="115">
                  <c:v>22.8</c:v>
                </c:pt>
                <c:pt idx="116">
                  <c:v>44.8</c:v>
                </c:pt>
                <c:pt idx="117">
                  <c:v>28.2</c:v>
                </c:pt>
                <c:pt idx="118">
                  <c:v>52.6</c:v>
                </c:pt>
                <c:pt idx="119">
                  <c:v>47.4</c:v>
                </c:pt>
                <c:pt idx="120">
                  <c:v>41.8</c:v>
                </c:pt>
                <c:pt idx="121">
                  <c:v>40.799999999999997</c:v>
                </c:pt>
                <c:pt idx="122">
                  <c:v>30</c:v>
                </c:pt>
                <c:pt idx="123">
                  <c:v>55.6</c:v>
                </c:pt>
                <c:pt idx="124">
                  <c:v>57.4</c:v>
                </c:pt>
                <c:pt idx="125">
                  <c:v>18.600000000000001</c:v>
                </c:pt>
                <c:pt idx="126">
                  <c:v>43</c:v>
                </c:pt>
                <c:pt idx="127">
                  <c:v>10</c:v>
                </c:pt>
                <c:pt idx="128">
                  <c:v>22.25</c:v>
                </c:pt>
                <c:pt idx="129">
                  <c:v>21</c:v>
                </c:pt>
                <c:pt idx="130">
                  <c:v>36.200000000000003</c:v>
                </c:pt>
                <c:pt idx="131">
                  <c:v>33.25</c:v>
                </c:pt>
                <c:pt idx="132">
                  <c:v>79.599999999999994</c:v>
                </c:pt>
                <c:pt idx="133">
                  <c:v>85.75</c:v>
                </c:pt>
                <c:pt idx="134">
                  <c:v>33.799999999999997</c:v>
                </c:pt>
                <c:pt idx="135">
                  <c:v>86</c:v>
                </c:pt>
                <c:pt idx="136">
                  <c:v>51.6</c:v>
                </c:pt>
                <c:pt idx="137">
                  <c:v>23.6</c:v>
                </c:pt>
                <c:pt idx="138">
                  <c:v>39.666666666666664</c:v>
                </c:pt>
                <c:pt idx="139">
                  <c:v>55.5</c:v>
                </c:pt>
                <c:pt idx="140">
                  <c:v>21.6</c:v>
                </c:pt>
                <c:pt idx="141">
                  <c:v>31.2</c:v>
                </c:pt>
                <c:pt idx="142">
                  <c:v>32</c:v>
                </c:pt>
                <c:pt idx="143">
                  <c:v>39</c:v>
                </c:pt>
                <c:pt idx="144">
                  <c:v>22</c:v>
                </c:pt>
                <c:pt idx="145">
                  <c:v>29.4</c:v>
                </c:pt>
                <c:pt idx="146">
                  <c:v>25.2</c:v>
                </c:pt>
                <c:pt idx="147">
                  <c:v>60.4</c:v>
                </c:pt>
                <c:pt idx="148">
                  <c:v>67.599999999999994</c:v>
                </c:pt>
                <c:pt idx="149">
                  <c:v>74.599999999999994</c:v>
                </c:pt>
                <c:pt idx="150">
                  <c:v>38.799999999999997</c:v>
                </c:pt>
                <c:pt idx="151">
                  <c:v>28.4</c:v>
                </c:pt>
                <c:pt idx="152">
                  <c:v>19.2</c:v>
                </c:pt>
                <c:pt idx="153">
                  <c:v>28.2</c:v>
                </c:pt>
                <c:pt idx="154">
                  <c:v>22.2</c:v>
                </c:pt>
                <c:pt idx="155">
                  <c:v>33</c:v>
                </c:pt>
                <c:pt idx="156">
                  <c:v>38</c:v>
                </c:pt>
                <c:pt idx="157">
                  <c:v>22</c:v>
                </c:pt>
              </c:numCache>
            </c:numRef>
          </c:xVal>
          <c:yVal>
            <c:numRef>
              <c:f>CPIDem!$G$2:$G$159</c:f>
              <c:numCache>
                <c:formatCode>General</c:formatCode>
                <c:ptCount val="158"/>
                <c:pt idx="0">
                  <c:v>-6.4</c:v>
                </c:pt>
                <c:pt idx="1">
                  <c:v>-2.5</c:v>
                </c:pt>
                <c:pt idx="2">
                  <c:v>-5.4</c:v>
                </c:pt>
                <c:pt idx="3">
                  <c:v>-4.2</c:v>
                </c:pt>
                <c:pt idx="4">
                  <c:v>2.2000000000000002</c:v>
                </c:pt>
                <c:pt idx="5">
                  <c:v>4.3</c:v>
                </c:pt>
                <c:pt idx="6">
                  <c:v>10</c:v>
                </c:pt>
                <c:pt idx="7">
                  <c:v>10</c:v>
                </c:pt>
                <c:pt idx="8">
                  <c:v>-6</c:v>
                </c:pt>
                <c:pt idx="9">
                  <c:v>-8.9</c:v>
                </c:pt>
                <c:pt idx="10">
                  <c:v>0.7</c:v>
                </c:pt>
                <c:pt idx="11">
                  <c:v>-4.0999999999999996</c:v>
                </c:pt>
                <c:pt idx="12">
                  <c:v>10</c:v>
                </c:pt>
                <c:pt idx="13">
                  <c:v>-0.5</c:v>
                </c:pt>
                <c:pt idx="14">
                  <c:v>-8.5</c:v>
                </c:pt>
                <c:pt idx="15">
                  <c:v>2.8</c:v>
                </c:pt>
                <c:pt idx="16">
                  <c:v>6.9</c:v>
                </c:pt>
                <c:pt idx="17">
                  <c:v>2.2000000000000002</c:v>
                </c:pt>
                <c:pt idx="18">
                  <c:v>-0.3</c:v>
                </c:pt>
                <c:pt idx="19">
                  <c:v>-3.9</c:v>
                </c:pt>
                <c:pt idx="20">
                  <c:v>-3</c:v>
                </c:pt>
                <c:pt idx="21">
                  <c:v>-2.5</c:v>
                </c:pt>
                <c:pt idx="22">
                  <c:v>-6.1</c:v>
                </c:pt>
                <c:pt idx="23">
                  <c:v>10</c:v>
                </c:pt>
                <c:pt idx="24">
                  <c:v>3.8</c:v>
                </c:pt>
                <c:pt idx="25">
                  <c:v>-4.9000000000000004</c:v>
                </c:pt>
                <c:pt idx="26">
                  <c:v>-3.5</c:v>
                </c:pt>
                <c:pt idx="27">
                  <c:v>-8</c:v>
                </c:pt>
                <c:pt idx="28">
                  <c:v>7.5</c:v>
                </c:pt>
                <c:pt idx="29">
                  <c:v>0.9</c:v>
                </c:pt>
                <c:pt idx="30">
                  <c:v>10</c:v>
                </c:pt>
                <c:pt idx="31">
                  <c:v>-6.1</c:v>
                </c:pt>
                <c:pt idx="32">
                  <c:v>3.7</c:v>
                </c:pt>
                <c:pt idx="33">
                  <c:v>-6.9</c:v>
                </c:pt>
                <c:pt idx="34">
                  <c:v>8.6</c:v>
                </c:pt>
                <c:pt idx="35">
                  <c:v>0.2</c:v>
                </c:pt>
                <c:pt idx="36">
                  <c:v>10</c:v>
                </c:pt>
                <c:pt idx="37">
                  <c:v>-3.8</c:v>
                </c:pt>
                <c:pt idx="38">
                  <c:v>3.9</c:v>
                </c:pt>
                <c:pt idx="39">
                  <c:v>4.3</c:v>
                </c:pt>
                <c:pt idx="40">
                  <c:v>-5.9</c:v>
                </c:pt>
                <c:pt idx="41">
                  <c:v>3.2</c:v>
                </c:pt>
                <c:pt idx="42">
                  <c:v>-6.6</c:v>
                </c:pt>
                <c:pt idx="43">
                  <c:v>7.8</c:v>
                </c:pt>
                <c:pt idx="44">
                  <c:v>-4.8</c:v>
                </c:pt>
                <c:pt idx="45">
                  <c:v>10</c:v>
                </c:pt>
                <c:pt idx="46">
                  <c:v>8</c:v>
                </c:pt>
                <c:pt idx="47">
                  <c:v>-6</c:v>
                </c:pt>
                <c:pt idx="48">
                  <c:v>2.6</c:v>
                </c:pt>
                <c:pt idx="49">
                  <c:v>5.4</c:v>
                </c:pt>
                <c:pt idx="50">
                  <c:v>10</c:v>
                </c:pt>
                <c:pt idx="51">
                  <c:v>-1.5</c:v>
                </c:pt>
                <c:pt idx="52">
                  <c:v>-6.4</c:v>
                </c:pt>
                <c:pt idx="53">
                  <c:v>1.9</c:v>
                </c:pt>
                <c:pt idx="54">
                  <c:v>-5.6</c:v>
                </c:pt>
                <c:pt idx="55">
                  <c:v>-1.7</c:v>
                </c:pt>
                <c:pt idx="56">
                  <c:v>1.2</c:v>
                </c:pt>
                <c:pt idx="57">
                  <c:v>-4.3</c:v>
                </c:pt>
                <c:pt idx="58">
                  <c:v>3.4</c:v>
                </c:pt>
                <c:pt idx="59">
                  <c:v>0.7</c:v>
                </c:pt>
                <c:pt idx="60">
                  <c:v>8.6</c:v>
                </c:pt>
                <c:pt idx="61">
                  <c:v>-2.9</c:v>
                </c:pt>
                <c:pt idx="62">
                  <c:v>-6.1</c:v>
                </c:pt>
                <c:pt idx="63">
                  <c:v>-7</c:v>
                </c:pt>
                <c:pt idx="64">
                  <c:v>10</c:v>
                </c:pt>
                <c:pt idx="65">
                  <c:v>9.4</c:v>
                </c:pt>
                <c:pt idx="66">
                  <c:v>10</c:v>
                </c:pt>
                <c:pt idx="67">
                  <c:v>4.3</c:v>
                </c:pt>
                <c:pt idx="68">
                  <c:v>10</c:v>
                </c:pt>
                <c:pt idx="69">
                  <c:v>-6.2</c:v>
                </c:pt>
                <c:pt idx="70">
                  <c:v>-4.8</c:v>
                </c:pt>
                <c:pt idx="71">
                  <c:v>2</c:v>
                </c:pt>
                <c:pt idx="72">
                  <c:v>1.9</c:v>
                </c:pt>
                <c:pt idx="73">
                  <c:v>8</c:v>
                </c:pt>
                <c:pt idx="74">
                  <c:v>-8.1</c:v>
                </c:pt>
                <c:pt idx="75">
                  <c:v>-0.5</c:v>
                </c:pt>
                <c:pt idx="76">
                  <c:v>-5.2</c:v>
                </c:pt>
                <c:pt idx="77">
                  <c:v>8</c:v>
                </c:pt>
                <c:pt idx="78">
                  <c:v>2.7</c:v>
                </c:pt>
                <c:pt idx="79">
                  <c:v>0.2</c:v>
                </c:pt>
                <c:pt idx="80">
                  <c:v>-0.2</c:v>
                </c:pt>
                <c:pt idx="81">
                  <c:v>-6.7</c:v>
                </c:pt>
                <c:pt idx="82">
                  <c:v>10</c:v>
                </c:pt>
                <c:pt idx="83">
                  <c:v>10</c:v>
                </c:pt>
                <c:pt idx="84">
                  <c:v>0.3</c:v>
                </c:pt>
                <c:pt idx="85">
                  <c:v>-3.3</c:v>
                </c:pt>
                <c:pt idx="86">
                  <c:v>4.8</c:v>
                </c:pt>
                <c:pt idx="87">
                  <c:v>-1.5</c:v>
                </c:pt>
                <c:pt idx="88">
                  <c:v>-5.9</c:v>
                </c:pt>
                <c:pt idx="89">
                  <c:v>9.6</c:v>
                </c:pt>
                <c:pt idx="90">
                  <c:v>1.7</c:v>
                </c:pt>
                <c:pt idx="91">
                  <c:v>7.4</c:v>
                </c:pt>
                <c:pt idx="92">
                  <c:v>0</c:v>
                </c:pt>
                <c:pt idx="93">
                  <c:v>9</c:v>
                </c:pt>
                <c:pt idx="94">
                  <c:v>-7.1</c:v>
                </c:pt>
                <c:pt idx="95">
                  <c:v>-1.2</c:v>
                </c:pt>
                <c:pt idx="96">
                  <c:v>-6.3</c:v>
                </c:pt>
                <c:pt idx="97">
                  <c:v>6</c:v>
                </c:pt>
                <c:pt idx="98">
                  <c:v>-2.4</c:v>
                </c:pt>
                <c:pt idx="99">
                  <c:v>10</c:v>
                </c:pt>
                <c:pt idx="100">
                  <c:v>10</c:v>
                </c:pt>
                <c:pt idx="101">
                  <c:v>0.1</c:v>
                </c:pt>
                <c:pt idx="102">
                  <c:v>-2.5</c:v>
                </c:pt>
                <c:pt idx="103">
                  <c:v>-0.7</c:v>
                </c:pt>
                <c:pt idx="104">
                  <c:v>10</c:v>
                </c:pt>
                <c:pt idx="105">
                  <c:v>-9.4</c:v>
                </c:pt>
                <c:pt idx="106">
                  <c:v>0.7</c:v>
                </c:pt>
                <c:pt idx="107">
                  <c:v>2</c:v>
                </c:pt>
                <c:pt idx="108">
                  <c:v>4</c:v>
                </c:pt>
                <c:pt idx="109">
                  <c:v>-1.3</c:v>
                </c:pt>
                <c:pt idx="110">
                  <c:v>3.1</c:v>
                </c:pt>
                <c:pt idx="111">
                  <c:v>2.8</c:v>
                </c:pt>
                <c:pt idx="112">
                  <c:v>1.5</c:v>
                </c:pt>
                <c:pt idx="113">
                  <c:v>4.5</c:v>
                </c:pt>
                <c:pt idx="114">
                  <c:v>-10</c:v>
                </c:pt>
                <c:pt idx="115">
                  <c:v>-4.5999999999999996</c:v>
                </c:pt>
                <c:pt idx="116">
                  <c:v>-0.8</c:v>
                </c:pt>
                <c:pt idx="117">
                  <c:v>4.4000000000000004</c:v>
                </c:pt>
                <c:pt idx="118">
                  <c:v>-5.5</c:v>
                </c:pt>
                <c:pt idx="119">
                  <c:v>-10</c:v>
                </c:pt>
                <c:pt idx="120">
                  <c:v>-0.5</c:v>
                </c:pt>
                <c:pt idx="121">
                  <c:v>8</c:v>
                </c:pt>
                <c:pt idx="122">
                  <c:v>-1.2</c:v>
                </c:pt>
                <c:pt idx="123">
                  <c:v>-1.5</c:v>
                </c:pt>
                <c:pt idx="124">
                  <c:v>8.9</c:v>
                </c:pt>
                <c:pt idx="125">
                  <c:v>10</c:v>
                </c:pt>
                <c:pt idx="126">
                  <c:v>6.9</c:v>
                </c:pt>
                <c:pt idx="127">
                  <c:v>-1.7</c:v>
                </c:pt>
                <c:pt idx="128">
                  <c:v>5.9</c:v>
                </c:pt>
                <c:pt idx="129">
                  <c:v>4.5999999999999996</c:v>
                </c:pt>
                <c:pt idx="130">
                  <c:v>6</c:v>
                </c:pt>
                <c:pt idx="131">
                  <c:v>-4</c:v>
                </c:pt>
                <c:pt idx="132">
                  <c:v>2.7</c:v>
                </c:pt>
                <c:pt idx="133">
                  <c:v>-8.4</c:v>
                </c:pt>
                <c:pt idx="134">
                  <c:v>10</c:v>
                </c:pt>
                <c:pt idx="135">
                  <c:v>10</c:v>
                </c:pt>
                <c:pt idx="136">
                  <c:v>-8</c:v>
                </c:pt>
                <c:pt idx="137">
                  <c:v>-3.3</c:v>
                </c:pt>
                <c:pt idx="138">
                  <c:v>-4.2</c:v>
                </c:pt>
                <c:pt idx="139">
                  <c:v>1.9</c:v>
                </c:pt>
                <c:pt idx="140">
                  <c:v>-3.9</c:v>
                </c:pt>
                <c:pt idx="141">
                  <c:v>7.5</c:v>
                </c:pt>
                <c:pt idx="142">
                  <c:v>-5.0999999999999996</c:v>
                </c:pt>
                <c:pt idx="143">
                  <c:v>8.9</c:v>
                </c:pt>
                <c:pt idx="144">
                  <c:v>-6.5</c:v>
                </c:pt>
                <c:pt idx="145">
                  <c:v>6.8</c:v>
                </c:pt>
                <c:pt idx="146">
                  <c:v>-9</c:v>
                </c:pt>
                <c:pt idx="147">
                  <c:v>-2.9</c:v>
                </c:pt>
                <c:pt idx="148">
                  <c:v>6.4</c:v>
                </c:pt>
                <c:pt idx="149">
                  <c:v>10</c:v>
                </c:pt>
                <c:pt idx="150">
                  <c:v>10</c:v>
                </c:pt>
                <c:pt idx="151">
                  <c:v>5.2</c:v>
                </c:pt>
                <c:pt idx="152">
                  <c:v>-9</c:v>
                </c:pt>
                <c:pt idx="153">
                  <c:v>6.9</c:v>
                </c:pt>
                <c:pt idx="154">
                  <c:v>-5.5</c:v>
                </c:pt>
                <c:pt idx="155">
                  <c:v>-3.3</c:v>
                </c:pt>
                <c:pt idx="156">
                  <c:v>-1.2</c:v>
                </c:pt>
                <c:pt idx="157">
                  <c:v>-1.2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C7-4A40-AAD2-50CD0241F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2285512"/>
        <c:axId val="312292176"/>
      </c:scatterChart>
      <c:valAx>
        <c:axId val="312285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92176"/>
        <c:crosses val="autoZero"/>
        <c:crossBetween val="midCat"/>
      </c:valAx>
      <c:valAx>
        <c:axId val="312292176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2285512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545380412180651"/>
                  <c:y val="0.5238018470450427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RuleDiv!$F$2:$F$111</c:f>
              <c:numCache>
                <c:formatCode>0.00</c:formatCode>
                <c:ptCount val="110"/>
                <c:pt idx="0">
                  <c:v>0.34506347072220922</c:v>
                </c:pt>
                <c:pt idx="1">
                  <c:v>0.50133007241034355</c:v>
                </c:pt>
                <c:pt idx="2">
                  <c:v>0.64643931722816261</c:v>
                </c:pt>
                <c:pt idx="3">
                  <c:v>0.80916944348066178</c:v>
                </c:pt>
                <c:pt idx="4">
                  <c:v>0.82031090815090624</c:v>
                </c:pt>
                <c:pt idx="5">
                  <c:v>0.60466185270838402</c:v>
                </c:pt>
                <c:pt idx="6">
                  <c:v>0.40435859828274684</c:v>
                </c:pt>
                <c:pt idx="7">
                  <c:v>0.65950148348543269</c:v>
                </c:pt>
                <c:pt idx="8">
                  <c:v>0.52311294128812358</c:v>
                </c:pt>
                <c:pt idx="9">
                  <c:v>0.76631152446573148</c:v>
                </c:pt>
                <c:pt idx="10">
                  <c:v>0.45692213645469637</c:v>
                </c:pt>
                <c:pt idx="11">
                  <c:v>0.40095245871002938</c:v>
                </c:pt>
                <c:pt idx="12">
                  <c:v>0.55562160803661265</c:v>
                </c:pt>
                <c:pt idx="13">
                  <c:v>0.55008174610070304</c:v>
                </c:pt>
                <c:pt idx="14">
                  <c:v>0.54109760878110225</c:v>
                </c:pt>
                <c:pt idx="15">
                  <c:v>0.49868934421783156</c:v>
                </c:pt>
                <c:pt idx="16">
                  <c:v>0.36517509174789353</c:v>
                </c:pt>
                <c:pt idx="17">
                  <c:v>0.37211419114793931</c:v>
                </c:pt>
                <c:pt idx="18">
                  <c:v>0.79431202677267598</c:v>
                </c:pt>
                <c:pt idx="19">
                  <c:v>0.6784392970261115</c:v>
                </c:pt>
                <c:pt idx="20">
                  <c:v>0.47823267422371857</c:v>
                </c:pt>
                <c:pt idx="21">
                  <c:v>0.4992577145136286</c:v>
                </c:pt>
                <c:pt idx="22">
                  <c:v>0.68309951118333023</c:v>
                </c:pt>
                <c:pt idx="23">
                  <c:v>0.46288878460979299</c:v>
                </c:pt>
                <c:pt idx="24">
                  <c:v>0.59403672480184988</c:v>
                </c:pt>
                <c:pt idx="25">
                  <c:v>0.70880711863982793</c:v>
                </c:pt>
                <c:pt idx="26">
                  <c:v>0.88069116974470685</c:v>
                </c:pt>
                <c:pt idx="27">
                  <c:v>0.60001706020751666</c:v>
                </c:pt>
                <c:pt idx="28">
                  <c:v>0.48077978241415903</c:v>
                </c:pt>
                <c:pt idx="29">
                  <c:v>0.46113530608606135</c:v>
                </c:pt>
                <c:pt idx="30">
                  <c:v>0.42389872290848984</c:v>
                </c:pt>
                <c:pt idx="31">
                  <c:v>0.48726214299850346</c:v>
                </c:pt>
                <c:pt idx="32">
                  <c:v>0.77596029598654181</c:v>
                </c:pt>
                <c:pt idx="33">
                  <c:v>0.40372659822770596</c:v>
                </c:pt>
                <c:pt idx="34">
                  <c:v>0.85939613632918854</c:v>
                </c:pt>
                <c:pt idx="35">
                  <c:v>0.73948886025947658</c:v>
                </c:pt>
                <c:pt idx="36">
                  <c:v>0.63080105141177112</c:v>
                </c:pt>
                <c:pt idx="37">
                  <c:v>0.81366502993298673</c:v>
                </c:pt>
                <c:pt idx="38">
                  <c:v>0.58532993817378465</c:v>
                </c:pt>
                <c:pt idx="39">
                  <c:v>0.59978304549945594</c:v>
                </c:pt>
                <c:pt idx="40">
                  <c:v>0.63621199505815063</c:v>
                </c:pt>
                <c:pt idx="41">
                  <c:v>0.44283870776234674</c:v>
                </c:pt>
                <c:pt idx="42">
                  <c:v>0.49773600359510473</c:v>
                </c:pt>
                <c:pt idx="43">
                  <c:v>0.41407781986146192</c:v>
                </c:pt>
                <c:pt idx="44">
                  <c:v>0.76998965915841544</c:v>
                </c:pt>
                <c:pt idx="45">
                  <c:v>0.58963514376927273</c:v>
                </c:pt>
                <c:pt idx="46">
                  <c:v>0.49391925679181164</c:v>
                </c:pt>
                <c:pt idx="47">
                  <c:v>0.52173046711294813</c:v>
                </c:pt>
                <c:pt idx="48">
                  <c:v>0.45922827187254256</c:v>
                </c:pt>
                <c:pt idx="49">
                  <c:v>0.63982045168236279</c:v>
                </c:pt>
                <c:pt idx="50">
                  <c:v>0.55326762491540293</c:v>
                </c:pt>
                <c:pt idx="51">
                  <c:v>0.78644805817583452</c:v>
                </c:pt>
                <c:pt idx="52">
                  <c:v>0.57797562833344718</c:v>
                </c:pt>
                <c:pt idx="53">
                  <c:v>0.48838688117004392</c:v>
                </c:pt>
                <c:pt idx="54">
                  <c:v>0.43976515794759574</c:v>
                </c:pt>
                <c:pt idx="55">
                  <c:v>0.46428347579742668</c:v>
                </c:pt>
                <c:pt idx="56">
                  <c:v>0.48691316380052585</c:v>
                </c:pt>
                <c:pt idx="57">
                  <c:v>0.43576620613477263</c:v>
                </c:pt>
                <c:pt idx="58">
                  <c:v>0.55665678104909877</c:v>
                </c:pt>
                <c:pt idx="59">
                  <c:v>0.46150955655558656</c:v>
                </c:pt>
                <c:pt idx="60">
                  <c:v>0.50602493922868175</c:v>
                </c:pt>
                <c:pt idx="61">
                  <c:v>0.56320825748493231</c:v>
                </c:pt>
                <c:pt idx="62">
                  <c:v>0.45919258258994644</c:v>
                </c:pt>
                <c:pt idx="63">
                  <c:v>0.47624039515549066</c:v>
                </c:pt>
                <c:pt idx="64">
                  <c:v>0.5292909149938938</c:v>
                </c:pt>
                <c:pt idx="65">
                  <c:v>0.51165174968758875</c:v>
                </c:pt>
                <c:pt idx="66">
                  <c:v>0.51531393022095628</c:v>
                </c:pt>
                <c:pt idx="67">
                  <c:v>0.84523722385154232</c:v>
                </c:pt>
                <c:pt idx="68">
                  <c:v>0.83108571208388082</c:v>
                </c:pt>
                <c:pt idx="69">
                  <c:v>0.4342840127856471</c:v>
                </c:pt>
                <c:pt idx="70">
                  <c:v>0.4150647739323946</c:v>
                </c:pt>
                <c:pt idx="71">
                  <c:v>0.8758257747389887</c:v>
                </c:pt>
                <c:pt idx="72">
                  <c:v>0.37538098289792998</c:v>
                </c:pt>
                <c:pt idx="73">
                  <c:v>0.52006664859164276</c:v>
                </c:pt>
                <c:pt idx="74">
                  <c:v>0.50739591971833542</c:v>
                </c:pt>
                <c:pt idx="75">
                  <c:v>0.49984621182288097</c:v>
                </c:pt>
                <c:pt idx="76">
                  <c:v>0.69728734420524119</c:v>
                </c:pt>
                <c:pt idx="77">
                  <c:v>0.69093189676477507</c:v>
                </c:pt>
                <c:pt idx="78">
                  <c:v>0.7472158568131626</c:v>
                </c:pt>
                <c:pt idx="79">
                  <c:v>0.6261646621637974</c:v>
                </c:pt>
                <c:pt idx="80">
                  <c:v>0.45325624056453062</c:v>
                </c:pt>
                <c:pt idx="81">
                  <c:v>0.55546918566305425</c:v>
                </c:pt>
                <c:pt idx="82">
                  <c:v>0.5035026588617173</c:v>
                </c:pt>
                <c:pt idx="83">
                  <c:v>0.44677111395747254</c:v>
                </c:pt>
                <c:pt idx="84">
                  <c:v>0.80266019616996065</c:v>
                </c:pt>
                <c:pt idx="85">
                  <c:v>0.66185690500745631</c:v>
                </c:pt>
                <c:pt idx="86">
                  <c:v>0.57359085583697311</c:v>
                </c:pt>
                <c:pt idx="87">
                  <c:v>0.69577855381913056</c:v>
                </c:pt>
                <c:pt idx="88">
                  <c:v>0.52107244813336862</c:v>
                </c:pt>
                <c:pt idx="89">
                  <c:v>0.66191996333892211</c:v>
                </c:pt>
                <c:pt idx="90">
                  <c:v>0.63462988649520602</c:v>
                </c:pt>
                <c:pt idx="91">
                  <c:v>0.6112321873304376</c:v>
                </c:pt>
                <c:pt idx="92">
                  <c:v>0.51796293826304363</c:v>
                </c:pt>
                <c:pt idx="93">
                  <c:v>0.86364054774998755</c:v>
                </c:pt>
                <c:pt idx="94">
                  <c:v>0.47439830901750096</c:v>
                </c:pt>
                <c:pt idx="95">
                  <c:v>0.51739646991023736</c:v>
                </c:pt>
                <c:pt idx="96">
                  <c:v>0.56312721545873967</c:v>
                </c:pt>
                <c:pt idx="97">
                  <c:v>0.54711690048608586</c:v>
                </c:pt>
                <c:pt idx="98">
                  <c:v>0.46583720860228156</c:v>
                </c:pt>
                <c:pt idx="99">
                  <c:v>0.40535313838905063</c:v>
                </c:pt>
                <c:pt idx="100">
                  <c:v>0.47899305172544143</c:v>
                </c:pt>
                <c:pt idx="101">
                  <c:v>0.65354717907656623</c:v>
                </c:pt>
                <c:pt idx="102">
                  <c:v>0.79261621342480004</c:v>
                </c:pt>
                <c:pt idx="103">
                  <c:v>0.72850891546234653</c:v>
                </c:pt>
                <c:pt idx="104">
                  <c:v>0.70386377584703375</c:v>
                </c:pt>
                <c:pt idx="105">
                  <c:v>0.4499842913220915</c:v>
                </c:pt>
                <c:pt idx="106">
                  <c:v>0.30992946056489534</c:v>
                </c:pt>
                <c:pt idx="107">
                  <c:v>0.49438166822948881</c:v>
                </c:pt>
                <c:pt idx="108">
                  <c:v>0.46951791083081762</c:v>
                </c:pt>
                <c:pt idx="109">
                  <c:v>0.36206321768211075</c:v>
                </c:pt>
              </c:numCache>
            </c:numRef>
          </c:xVal>
          <c:yVal>
            <c:numRef>
              <c:f>RuleDiv!$G$2:$G$111</c:f>
              <c:numCache>
                <c:formatCode>0.00</c:formatCode>
                <c:ptCount val="110"/>
                <c:pt idx="0">
                  <c:v>4.425326122448979</c:v>
                </c:pt>
                <c:pt idx="1">
                  <c:v>4.9370528571428567</c:v>
                </c:pt>
                <c:pt idx="2">
                  <c:v>3.8296862790697679</c:v>
                </c:pt>
                <c:pt idx="3">
                  <c:v>5.5835987755102048</c:v>
                </c:pt>
                <c:pt idx="4">
                  <c:v>6.5870353061224485</c:v>
                </c:pt>
                <c:pt idx="5">
                  <c:v>3.9747277551020401</c:v>
                </c:pt>
                <c:pt idx="6">
                  <c:v>3.668173846153846</c:v>
                </c:pt>
                <c:pt idx="7">
                  <c:v>5.0390095918367344</c:v>
                </c:pt>
                <c:pt idx="8">
                  <c:v>4.4503278947368425</c:v>
                </c:pt>
                <c:pt idx="9">
                  <c:v>6.6450456756756751</c:v>
                </c:pt>
                <c:pt idx="10">
                  <c:v>3.965955833333334</c:v>
                </c:pt>
                <c:pt idx="11">
                  <c:v>4.1537397959183675</c:v>
                </c:pt>
                <c:pt idx="12">
                  <c:v>5.6209963157894727</c:v>
                </c:pt>
                <c:pt idx="13">
                  <c:v>5.5764163265306133</c:v>
                </c:pt>
                <c:pt idx="14">
                  <c:v>6.0121191836734695</c:v>
                </c:pt>
                <c:pt idx="15">
                  <c:v>3.5467881632653064</c:v>
                </c:pt>
                <c:pt idx="16">
                  <c:v>3.7590308163265309</c:v>
                </c:pt>
                <c:pt idx="17">
                  <c:v>3.8611242857142889</c:v>
                </c:pt>
                <c:pt idx="18">
                  <c:v>5.9034189795918373</c:v>
                </c:pt>
                <c:pt idx="19">
                  <c:v>4.2773793877551025</c:v>
                </c:pt>
                <c:pt idx="20">
                  <c:v>6.0909808163265309</c:v>
                </c:pt>
                <c:pt idx="21">
                  <c:v>4.2563251020408153</c:v>
                </c:pt>
                <c:pt idx="22">
                  <c:v>4.424572653061225</c:v>
                </c:pt>
                <c:pt idx="23">
                  <c:v>4.1504700000000003</c:v>
                </c:pt>
                <c:pt idx="24">
                  <c:v>6.135529473684211</c:v>
                </c:pt>
                <c:pt idx="25">
                  <c:v>6.442489444444444</c:v>
                </c:pt>
                <c:pt idx="26">
                  <c:v>6.3696577551020406</c:v>
                </c:pt>
                <c:pt idx="27">
                  <c:v>3.6275300000000001</c:v>
                </c:pt>
                <c:pt idx="28">
                  <c:v>4.4966171428571426</c:v>
                </c:pt>
                <c:pt idx="29">
                  <c:v>3.6258020408163274</c:v>
                </c:pt>
                <c:pt idx="30">
                  <c:v>4.3859567346938775</c:v>
                </c:pt>
                <c:pt idx="31">
                  <c:v>4.3508642857142856</c:v>
                </c:pt>
                <c:pt idx="32">
                  <c:v>5.9485321052631583</c:v>
                </c:pt>
                <c:pt idx="33">
                  <c:v>3.8041577777777791</c:v>
                </c:pt>
                <c:pt idx="34">
                  <c:v>5.7046485714285708</c:v>
                </c:pt>
                <c:pt idx="35">
                  <c:v>6.7323810408163265</c:v>
                </c:pt>
                <c:pt idx="36">
                  <c:v>5.0851410526315792</c:v>
                </c:pt>
                <c:pt idx="37">
                  <c:v>6.59375</c:v>
                </c:pt>
                <c:pt idx="38">
                  <c:v>3.6508126530612266</c:v>
                </c:pt>
                <c:pt idx="39">
                  <c:v>5.7505471428571422</c:v>
                </c:pt>
                <c:pt idx="40">
                  <c:v>3.909080930232558</c:v>
                </c:pt>
                <c:pt idx="41">
                  <c:v>4.8227642857142854</c:v>
                </c:pt>
                <c:pt idx="42">
                  <c:v>3.8726995918367351</c:v>
                </c:pt>
                <c:pt idx="43">
                  <c:v>4.1833400000000003</c:v>
                </c:pt>
                <c:pt idx="44">
                  <c:v>5.5094922448979595</c:v>
                </c:pt>
                <c:pt idx="45">
                  <c:v>6.2282822448979589</c:v>
                </c:pt>
                <c:pt idx="46">
                  <c:v>5.7746838775510207</c:v>
                </c:pt>
                <c:pt idx="47">
                  <c:v>4.6636697959183682</c:v>
                </c:pt>
                <c:pt idx="48">
                  <c:v>2.5554300000000012</c:v>
                </c:pt>
                <c:pt idx="49">
                  <c:v>6.6031502040816328</c:v>
                </c:pt>
                <c:pt idx="50">
                  <c:v>3.8420855102040816</c:v>
                </c:pt>
                <c:pt idx="51">
                  <c:v>6.0682693877551017</c:v>
                </c:pt>
                <c:pt idx="52">
                  <c:v>5.1925110204081637</c:v>
                </c:pt>
                <c:pt idx="53">
                  <c:v>4.3081821052631577</c:v>
                </c:pt>
                <c:pt idx="54">
                  <c:v>4.885231836734695</c:v>
                </c:pt>
                <c:pt idx="55">
                  <c:v>5.2176542105263159</c:v>
                </c:pt>
                <c:pt idx="56">
                  <c:v>5.6406493877551025</c:v>
                </c:pt>
                <c:pt idx="57">
                  <c:v>3.0530997959183681</c:v>
                </c:pt>
                <c:pt idx="58">
                  <c:v>5.3289150000000003</c:v>
                </c:pt>
                <c:pt idx="59">
                  <c:v>4.2650269387755113</c:v>
                </c:pt>
                <c:pt idx="60">
                  <c:v>3.3443750000000003</c:v>
                </c:pt>
                <c:pt idx="61">
                  <c:v>4.8588019148936166</c:v>
                </c:pt>
                <c:pt idx="62">
                  <c:v>5.4430191836734689</c:v>
                </c:pt>
                <c:pt idx="63">
                  <c:v>5.2240568421052629</c:v>
                </c:pt>
                <c:pt idx="64">
                  <c:v>3.7441985714285728</c:v>
                </c:pt>
                <c:pt idx="65">
                  <c:v>4.7809906122448975</c:v>
                </c:pt>
                <c:pt idx="66">
                  <c:v>4.7260232653061216</c:v>
                </c:pt>
                <c:pt idx="67">
                  <c:v>6.7671718163265311</c:v>
                </c:pt>
                <c:pt idx="68">
                  <c:v>5.3314891836734697</c:v>
                </c:pt>
                <c:pt idx="69">
                  <c:v>4.4254136734693876</c:v>
                </c:pt>
                <c:pt idx="70">
                  <c:v>2.4376081632653053</c:v>
                </c:pt>
                <c:pt idx="71">
                  <c:v>5.2320744897959175</c:v>
                </c:pt>
                <c:pt idx="72">
                  <c:v>4.7514134693877548</c:v>
                </c:pt>
                <c:pt idx="73">
                  <c:v>4.8876408163265301</c:v>
                </c:pt>
                <c:pt idx="74">
                  <c:v>4.7630397959183677</c:v>
                </c:pt>
                <c:pt idx="75">
                  <c:v>4.7760924489795933</c:v>
                </c:pt>
                <c:pt idx="76">
                  <c:v>6.0772873469387756</c:v>
                </c:pt>
                <c:pt idx="77">
                  <c:v>6.0009675510204081</c:v>
                </c:pt>
                <c:pt idx="78">
                  <c:v>5.7065161224489804</c:v>
                </c:pt>
                <c:pt idx="79">
                  <c:v>5.7247183673469388</c:v>
                </c:pt>
                <c:pt idx="80">
                  <c:v>5.0581863157894738</c:v>
                </c:pt>
                <c:pt idx="81">
                  <c:v>4.5630010204081639</c:v>
                </c:pt>
                <c:pt idx="82">
                  <c:v>6.1681363157894733</c:v>
                </c:pt>
                <c:pt idx="83">
                  <c:v>3.9141332653061234</c:v>
                </c:pt>
                <c:pt idx="84">
                  <c:v>5.3367328571428576</c:v>
                </c:pt>
                <c:pt idx="85">
                  <c:v>6.1743568421052633</c:v>
                </c:pt>
                <c:pt idx="86">
                  <c:v>5.7907536734693883</c:v>
                </c:pt>
                <c:pt idx="87">
                  <c:v>6.3544142857142862</c:v>
                </c:pt>
                <c:pt idx="88">
                  <c:v>4.1213124489795918</c:v>
                </c:pt>
                <c:pt idx="89">
                  <c:v>3.9099269999999997</c:v>
                </c:pt>
                <c:pt idx="90">
                  <c:v>3.4072355813953488</c:v>
                </c:pt>
                <c:pt idx="91">
                  <c:v>3.8319358536585364</c:v>
                </c:pt>
                <c:pt idx="92">
                  <c:v>3.4342818367346934</c:v>
                </c:pt>
                <c:pt idx="93">
                  <c:v>6.2567189795918372</c:v>
                </c:pt>
                <c:pt idx="94">
                  <c:v>4.6532021739130442</c:v>
                </c:pt>
                <c:pt idx="95">
                  <c:v>5.4107093877551016</c:v>
                </c:pt>
                <c:pt idx="96">
                  <c:v>4.0385314285714289</c:v>
                </c:pt>
                <c:pt idx="97">
                  <c:v>4.6798620408163263</c:v>
                </c:pt>
                <c:pt idx="98">
                  <c:v>5.4840744897959173</c:v>
                </c:pt>
                <c:pt idx="99">
                  <c:v>3.1761428571428567</c:v>
                </c:pt>
                <c:pt idx="100">
                  <c:v>6.035982631578948</c:v>
                </c:pt>
                <c:pt idx="101">
                  <c:v>3.1019074468085108</c:v>
                </c:pt>
                <c:pt idx="102">
                  <c:v>6.5401026530612247</c:v>
                </c:pt>
                <c:pt idx="103">
                  <c:v>6.5657377551020408</c:v>
                </c:pt>
                <c:pt idx="104">
                  <c:v>5.2655691836734704</c:v>
                </c:pt>
                <c:pt idx="105">
                  <c:v>4.0267168421052641</c:v>
                </c:pt>
                <c:pt idx="106">
                  <c:v>3.2377463265306119</c:v>
                </c:pt>
                <c:pt idx="107">
                  <c:v>4.745321111111112</c:v>
                </c:pt>
                <c:pt idx="108">
                  <c:v>2.9643330434782609</c:v>
                </c:pt>
                <c:pt idx="109">
                  <c:v>4.8002686956521732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A4-4F39-86A8-6AEB5B95E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13864"/>
        <c:axId val="313617392"/>
      </c:scatterChart>
      <c:valAx>
        <c:axId val="313613864"/>
        <c:scaling>
          <c:orientation val="minMax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17392"/>
        <c:crosses val="autoZero"/>
        <c:crossBetween val="midCat"/>
      </c:valAx>
      <c:valAx>
        <c:axId val="31361739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13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591815055565489"/>
                  <c:y val="0.750156055439576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RuleDem!$F$2:$F$102</c:f>
              <c:numCache>
                <c:formatCode>0.00</c:formatCode>
                <c:ptCount val="101"/>
                <c:pt idx="0">
                  <c:v>0.34506347072220922</c:v>
                </c:pt>
                <c:pt idx="1">
                  <c:v>0.50133007241034355</c:v>
                </c:pt>
                <c:pt idx="2">
                  <c:v>0.53293959795039281</c:v>
                </c:pt>
                <c:pt idx="3">
                  <c:v>0.80916944348066178</c:v>
                </c:pt>
                <c:pt idx="4">
                  <c:v>0.82031090815090624</c:v>
                </c:pt>
                <c:pt idx="5">
                  <c:v>0.40435859828274684</c:v>
                </c:pt>
                <c:pt idx="6">
                  <c:v>0.52311294128812358</c:v>
                </c:pt>
                <c:pt idx="7">
                  <c:v>0.76631152446573148</c:v>
                </c:pt>
                <c:pt idx="8">
                  <c:v>0.40095245871002938</c:v>
                </c:pt>
                <c:pt idx="9">
                  <c:v>0.63288114010109942</c:v>
                </c:pt>
                <c:pt idx="10">
                  <c:v>0.55008174610070304</c:v>
                </c:pt>
                <c:pt idx="11">
                  <c:v>0.54109760878110225</c:v>
                </c:pt>
                <c:pt idx="12">
                  <c:v>0.49868934421783156</c:v>
                </c:pt>
                <c:pt idx="13">
                  <c:v>0.36517509174789353</c:v>
                </c:pt>
                <c:pt idx="14">
                  <c:v>0.37211419114793931</c:v>
                </c:pt>
                <c:pt idx="15">
                  <c:v>0.79431202677267598</c:v>
                </c:pt>
                <c:pt idx="16">
                  <c:v>0.6784392970261115</c:v>
                </c:pt>
                <c:pt idx="17">
                  <c:v>0.47823267422371857</c:v>
                </c:pt>
                <c:pt idx="18">
                  <c:v>0.4992577145136286</c:v>
                </c:pt>
                <c:pt idx="19">
                  <c:v>0.68309951118333023</c:v>
                </c:pt>
                <c:pt idx="20">
                  <c:v>0.46288878460979299</c:v>
                </c:pt>
                <c:pt idx="21">
                  <c:v>0.59403672480184988</c:v>
                </c:pt>
                <c:pt idx="22">
                  <c:v>0.70880711863982793</c:v>
                </c:pt>
                <c:pt idx="23">
                  <c:v>0.88069116974470685</c:v>
                </c:pt>
                <c:pt idx="24">
                  <c:v>0.48077978241415903</c:v>
                </c:pt>
                <c:pt idx="25">
                  <c:v>0.46113530608606135</c:v>
                </c:pt>
                <c:pt idx="26">
                  <c:v>0.42389872290848984</c:v>
                </c:pt>
                <c:pt idx="27">
                  <c:v>0.48726214299850346</c:v>
                </c:pt>
                <c:pt idx="28">
                  <c:v>0.77596029598654181</c:v>
                </c:pt>
                <c:pt idx="29">
                  <c:v>0.40372659822770596</c:v>
                </c:pt>
                <c:pt idx="30">
                  <c:v>0.85939613632918854</c:v>
                </c:pt>
                <c:pt idx="31">
                  <c:v>0.73948886025947658</c:v>
                </c:pt>
                <c:pt idx="32">
                  <c:v>0.63080105141177112</c:v>
                </c:pt>
                <c:pt idx="33">
                  <c:v>0.81366502993298673</c:v>
                </c:pt>
                <c:pt idx="34">
                  <c:v>0.58532993817378465</c:v>
                </c:pt>
                <c:pt idx="35">
                  <c:v>0.59978304549945594</c:v>
                </c:pt>
                <c:pt idx="36">
                  <c:v>0.44283870776234674</c:v>
                </c:pt>
                <c:pt idx="37">
                  <c:v>0.49773600359510473</c:v>
                </c:pt>
                <c:pt idx="38">
                  <c:v>0.41407781986146192</c:v>
                </c:pt>
                <c:pt idx="39">
                  <c:v>0.58963514376927273</c:v>
                </c:pt>
                <c:pt idx="40">
                  <c:v>0.49391925679181164</c:v>
                </c:pt>
                <c:pt idx="41">
                  <c:v>0.52173046711294813</c:v>
                </c:pt>
                <c:pt idx="42">
                  <c:v>0.45922827187254256</c:v>
                </c:pt>
                <c:pt idx="43">
                  <c:v>0.63982045168236279</c:v>
                </c:pt>
                <c:pt idx="44">
                  <c:v>0.55326762491540293</c:v>
                </c:pt>
                <c:pt idx="45">
                  <c:v>0.78644805817583452</c:v>
                </c:pt>
                <c:pt idx="46">
                  <c:v>0.57797562833344718</c:v>
                </c:pt>
                <c:pt idx="47">
                  <c:v>0.48838688117004392</c:v>
                </c:pt>
                <c:pt idx="48">
                  <c:v>0.43976515794759574</c:v>
                </c:pt>
                <c:pt idx="49">
                  <c:v>0.46428347579742668</c:v>
                </c:pt>
                <c:pt idx="50">
                  <c:v>0.48691316380052585</c:v>
                </c:pt>
                <c:pt idx="51">
                  <c:v>0.43576620613477263</c:v>
                </c:pt>
                <c:pt idx="52">
                  <c:v>0.55665678104909877</c:v>
                </c:pt>
                <c:pt idx="53">
                  <c:v>0.46150955655558656</c:v>
                </c:pt>
                <c:pt idx="54">
                  <c:v>0.50602493922868175</c:v>
                </c:pt>
                <c:pt idx="55">
                  <c:v>0.56320825748493231</c:v>
                </c:pt>
                <c:pt idx="56">
                  <c:v>0.45919258258994644</c:v>
                </c:pt>
                <c:pt idx="57">
                  <c:v>0.47624039515549066</c:v>
                </c:pt>
                <c:pt idx="58">
                  <c:v>0.5292909149938938</c:v>
                </c:pt>
                <c:pt idx="59">
                  <c:v>0.51165174968758875</c:v>
                </c:pt>
                <c:pt idx="60">
                  <c:v>0.41989202966501926</c:v>
                </c:pt>
                <c:pt idx="61">
                  <c:v>0.51531393022095628</c:v>
                </c:pt>
                <c:pt idx="62">
                  <c:v>0.84523722385154232</c:v>
                </c:pt>
                <c:pt idx="63">
                  <c:v>0.83108571208388082</c:v>
                </c:pt>
                <c:pt idx="64">
                  <c:v>0.4342840127856471</c:v>
                </c:pt>
                <c:pt idx="65">
                  <c:v>0.4150647739323946</c:v>
                </c:pt>
                <c:pt idx="66">
                  <c:v>0.8758257747389887</c:v>
                </c:pt>
                <c:pt idx="67">
                  <c:v>0.37538098289792998</c:v>
                </c:pt>
                <c:pt idx="68">
                  <c:v>0.52006664859164276</c:v>
                </c:pt>
                <c:pt idx="69">
                  <c:v>0.50739591971833542</c:v>
                </c:pt>
                <c:pt idx="70">
                  <c:v>0.49984621182288097</c:v>
                </c:pt>
                <c:pt idx="71">
                  <c:v>0.69728734420524119</c:v>
                </c:pt>
                <c:pt idx="72">
                  <c:v>0.69093189676477507</c:v>
                </c:pt>
                <c:pt idx="73">
                  <c:v>0.7472158568131626</c:v>
                </c:pt>
                <c:pt idx="74">
                  <c:v>0.6261646621637974</c:v>
                </c:pt>
                <c:pt idx="75">
                  <c:v>0.45325624056453062</c:v>
                </c:pt>
                <c:pt idx="76">
                  <c:v>0.55546918566305425</c:v>
                </c:pt>
                <c:pt idx="77">
                  <c:v>0.5035026588617173</c:v>
                </c:pt>
                <c:pt idx="78">
                  <c:v>0.44677111395747254</c:v>
                </c:pt>
                <c:pt idx="79">
                  <c:v>0.80266019616996065</c:v>
                </c:pt>
                <c:pt idx="80">
                  <c:v>0.66185690500745631</c:v>
                </c:pt>
                <c:pt idx="81">
                  <c:v>0.57359085583697311</c:v>
                </c:pt>
                <c:pt idx="82">
                  <c:v>0.69577855381913056</c:v>
                </c:pt>
                <c:pt idx="83">
                  <c:v>0.52107244813336862</c:v>
                </c:pt>
                <c:pt idx="84">
                  <c:v>0.51796293826304363</c:v>
                </c:pt>
                <c:pt idx="85">
                  <c:v>0.86364054774998755</c:v>
                </c:pt>
                <c:pt idx="86">
                  <c:v>0.47439830901750096</c:v>
                </c:pt>
                <c:pt idx="87">
                  <c:v>0.51739646991023736</c:v>
                </c:pt>
                <c:pt idx="88">
                  <c:v>0.56312721545873967</c:v>
                </c:pt>
                <c:pt idx="89">
                  <c:v>0.54711690048608586</c:v>
                </c:pt>
                <c:pt idx="90">
                  <c:v>0.46583720860228156</c:v>
                </c:pt>
                <c:pt idx="91">
                  <c:v>0.40535313838905063</c:v>
                </c:pt>
                <c:pt idx="92">
                  <c:v>0.47899305172544143</c:v>
                </c:pt>
                <c:pt idx="93">
                  <c:v>0.79261621342480004</c:v>
                </c:pt>
                <c:pt idx="94">
                  <c:v>0.72850891546234653</c:v>
                </c:pt>
                <c:pt idx="95">
                  <c:v>0.70386377584703375</c:v>
                </c:pt>
                <c:pt idx="96">
                  <c:v>0.4499842913220915</c:v>
                </c:pt>
                <c:pt idx="97">
                  <c:v>0.30992946056489534</c:v>
                </c:pt>
                <c:pt idx="98">
                  <c:v>0.49438166822948881</c:v>
                </c:pt>
                <c:pt idx="99">
                  <c:v>0.46951791083081762</c:v>
                </c:pt>
                <c:pt idx="100">
                  <c:v>0.36206321768211075</c:v>
                </c:pt>
              </c:numCache>
            </c:numRef>
          </c:xVal>
          <c:yVal>
            <c:numRef>
              <c:f>RuleDem!$G$2:$G$102</c:f>
              <c:numCache>
                <c:formatCode>General</c:formatCode>
                <c:ptCount val="101"/>
                <c:pt idx="0">
                  <c:v>-6.4</c:v>
                </c:pt>
                <c:pt idx="1">
                  <c:v>-2.5</c:v>
                </c:pt>
                <c:pt idx="2">
                  <c:v>2.2000000000000002</c:v>
                </c:pt>
                <c:pt idx="3">
                  <c:v>10</c:v>
                </c:pt>
                <c:pt idx="4">
                  <c:v>10</c:v>
                </c:pt>
                <c:pt idx="5">
                  <c:v>0.7</c:v>
                </c:pt>
                <c:pt idx="6">
                  <c:v>-4.0999999999999996</c:v>
                </c:pt>
                <c:pt idx="7">
                  <c:v>10</c:v>
                </c:pt>
                <c:pt idx="8">
                  <c:v>2.8</c:v>
                </c:pt>
                <c:pt idx="9">
                  <c:v>6.9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-2.5</c:v>
                </c:pt>
                <c:pt idx="14">
                  <c:v>-6.1</c:v>
                </c:pt>
                <c:pt idx="15">
                  <c:v>10</c:v>
                </c:pt>
                <c:pt idx="16">
                  <c:v>-3.5</c:v>
                </c:pt>
                <c:pt idx="17">
                  <c:v>-8</c:v>
                </c:pt>
                <c:pt idx="18">
                  <c:v>7.5</c:v>
                </c:pt>
                <c:pt idx="19">
                  <c:v>10</c:v>
                </c:pt>
                <c:pt idx="20">
                  <c:v>-6.1</c:v>
                </c:pt>
                <c:pt idx="21">
                  <c:v>3.7</c:v>
                </c:pt>
                <c:pt idx="22">
                  <c:v>0.2</c:v>
                </c:pt>
                <c:pt idx="23">
                  <c:v>10</c:v>
                </c:pt>
                <c:pt idx="24">
                  <c:v>3.9</c:v>
                </c:pt>
                <c:pt idx="25">
                  <c:v>4.3</c:v>
                </c:pt>
                <c:pt idx="26">
                  <c:v>-5.9</c:v>
                </c:pt>
                <c:pt idx="27">
                  <c:v>3.2</c:v>
                </c:pt>
                <c:pt idx="28">
                  <c:v>7.8</c:v>
                </c:pt>
                <c:pt idx="29">
                  <c:v>-4.8</c:v>
                </c:pt>
                <c:pt idx="30">
                  <c:v>10</c:v>
                </c:pt>
                <c:pt idx="31">
                  <c:v>8</c:v>
                </c:pt>
                <c:pt idx="32">
                  <c:v>5.4</c:v>
                </c:pt>
                <c:pt idx="33">
                  <c:v>10</c:v>
                </c:pt>
                <c:pt idx="34">
                  <c:v>-1.5</c:v>
                </c:pt>
                <c:pt idx="35">
                  <c:v>-6.4</c:v>
                </c:pt>
                <c:pt idx="36">
                  <c:v>1.9</c:v>
                </c:pt>
                <c:pt idx="37">
                  <c:v>1.2</c:v>
                </c:pt>
                <c:pt idx="38">
                  <c:v>3.4</c:v>
                </c:pt>
                <c:pt idx="39">
                  <c:v>0.7</c:v>
                </c:pt>
                <c:pt idx="40">
                  <c:v>8.6</c:v>
                </c:pt>
                <c:pt idx="41">
                  <c:v>-2.9</c:v>
                </c:pt>
                <c:pt idx="42">
                  <c:v>-6.1</c:v>
                </c:pt>
                <c:pt idx="43">
                  <c:v>10</c:v>
                </c:pt>
                <c:pt idx="44">
                  <c:v>4.3</c:v>
                </c:pt>
                <c:pt idx="45">
                  <c:v>10</c:v>
                </c:pt>
                <c:pt idx="46">
                  <c:v>-6.2</c:v>
                </c:pt>
                <c:pt idx="47">
                  <c:v>-4.8</c:v>
                </c:pt>
                <c:pt idx="48">
                  <c:v>2</c:v>
                </c:pt>
                <c:pt idx="49">
                  <c:v>-0.5</c:v>
                </c:pt>
                <c:pt idx="50">
                  <c:v>2.7</c:v>
                </c:pt>
                <c:pt idx="51">
                  <c:v>-0.2</c:v>
                </c:pt>
                <c:pt idx="52">
                  <c:v>7.5</c:v>
                </c:pt>
                <c:pt idx="53">
                  <c:v>0.3</c:v>
                </c:pt>
                <c:pt idx="54">
                  <c:v>-3.3</c:v>
                </c:pt>
                <c:pt idx="55">
                  <c:v>4.8</c:v>
                </c:pt>
                <c:pt idx="56">
                  <c:v>1.7</c:v>
                </c:pt>
                <c:pt idx="57">
                  <c:v>7.4</c:v>
                </c:pt>
                <c:pt idx="58">
                  <c:v>0</c:v>
                </c:pt>
                <c:pt idx="59">
                  <c:v>-7.1</c:v>
                </c:pt>
                <c:pt idx="60">
                  <c:v>-6.3</c:v>
                </c:pt>
                <c:pt idx="61">
                  <c:v>-2.4</c:v>
                </c:pt>
                <c:pt idx="62">
                  <c:v>10</c:v>
                </c:pt>
                <c:pt idx="63">
                  <c:v>10</c:v>
                </c:pt>
                <c:pt idx="64">
                  <c:v>0.1</c:v>
                </c:pt>
                <c:pt idx="65">
                  <c:v>-0.7</c:v>
                </c:pt>
                <c:pt idx="66">
                  <c:v>10</c:v>
                </c:pt>
                <c:pt idx="67">
                  <c:v>0.7</c:v>
                </c:pt>
                <c:pt idx="68">
                  <c:v>2</c:v>
                </c:pt>
                <c:pt idx="69">
                  <c:v>3.1</c:v>
                </c:pt>
                <c:pt idx="70">
                  <c:v>2.8</c:v>
                </c:pt>
                <c:pt idx="71">
                  <c:v>1.5</c:v>
                </c:pt>
                <c:pt idx="72">
                  <c:v>4.5</c:v>
                </c:pt>
                <c:pt idx="73">
                  <c:v>1.9</c:v>
                </c:pt>
                <c:pt idx="74">
                  <c:v>-0.8</c:v>
                </c:pt>
                <c:pt idx="75">
                  <c:v>4.4000000000000004</c:v>
                </c:pt>
                <c:pt idx="76">
                  <c:v>-0.5</c:v>
                </c:pt>
                <c:pt idx="77">
                  <c:v>8</c:v>
                </c:pt>
                <c:pt idx="78">
                  <c:v>-1.2</c:v>
                </c:pt>
                <c:pt idx="79">
                  <c:v>-1.5</c:v>
                </c:pt>
                <c:pt idx="80">
                  <c:v>10</c:v>
                </c:pt>
                <c:pt idx="81">
                  <c:v>5.9</c:v>
                </c:pt>
                <c:pt idx="82">
                  <c:v>4.5999999999999996</c:v>
                </c:pt>
                <c:pt idx="83">
                  <c:v>6</c:v>
                </c:pt>
                <c:pt idx="84">
                  <c:v>2.7</c:v>
                </c:pt>
                <c:pt idx="85">
                  <c:v>10</c:v>
                </c:pt>
                <c:pt idx="86">
                  <c:v>-4.2</c:v>
                </c:pt>
                <c:pt idx="87">
                  <c:v>1.9</c:v>
                </c:pt>
                <c:pt idx="88">
                  <c:v>8.9</c:v>
                </c:pt>
                <c:pt idx="89">
                  <c:v>-6.5</c:v>
                </c:pt>
                <c:pt idx="90">
                  <c:v>6.8</c:v>
                </c:pt>
                <c:pt idx="91">
                  <c:v>-2.9</c:v>
                </c:pt>
                <c:pt idx="92">
                  <c:v>6.4</c:v>
                </c:pt>
                <c:pt idx="93">
                  <c:v>10</c:v>
                </c:pt>
                <c:pt idx="94">
                  <c:v>10</c:v>
                </c:pt>
                <c:pt idx="95">
                  <c:v>5.2</c:v>
                </c:pt>
                <c:pt idx="96">
                  <c:v>-9</c:v>
                </c:pt>
                <c:pt idx="97">
                  <c:v>6.9</c:v>
                </c:pt>
                <c:pt idx="98">
                  <c:v>-5.5</c:v>
                </c:pt>
                <c:pt idx="99">
                  <c:v>-1.2</c:v>
                </c:pt>
                <c:pt idx="100">
                  <c:v>-1.2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43-4092-BBC5-3DB7B35BA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20136"/>
        <c:axId val="313619352"/>
      </c:scatterChart>
      <c:valAx>
        <c:axId val="313620136"/>
        <c:scaling>
          <c:orientation val="minMax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19352"/>
        <c:crosses val="autoZero"/>
        <c:crossBetween val="midCat"/>
      </c:valAx>
      <c:valAx>
        <c:axId val="313619352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2013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1871665115290726E-2"/>
                  <c:y val="0.5285722582823371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TrustTheil!$F$2:$F$101</c:f>
              <c:numCache>
                <c:formatCode>0.0</c:formatCode>
                <c:ptCount val="100"/>
                <c:pt idx="0">
                  <c:v>25.7</c:v>
                </c:pt>
                <c:pt idx="1">
                  <c:v>14.2</c:v>
                </c:pt>
                <c:pt idx="2">
                  <c:v>17.8</c:v>
                </c:pt>
                <c:pt idx="3">
                  <c:v>46.174999999999997</c:v>
                </c:pt>
                <c:pt idx="4">
                  <c:v>32.799999999999997</c:v>
                </c:pt>
                <c:pt idx="5">
                  <c:v>17.649999999999999</c:v>
                </c:pt>
                <c:pt idx="6">
                  <c:v>22.2</c:v>
                </c:pt>
                <c:pt idx="7">
                  <c:v>31.024999999999999</c:v>
                </c:pt>
                <c:pt idx="8">
                  <c:v>30.866666666666671</c:v>
                </c:pt>
                <c:pt idx="9">
                  <c:v>22.05</c:v>
                </c:pt>
                <c:pt idx="10">
                  <c:v>6.4499999999999993</c:v>
                </c:pt>
                <c:pt idx="11">
                  <c:v>26.375</c:v>
                </c:pt>
                <c:pt idx="12">
                  <c:v>13.8</c:v>
                </c:pt>
                <c:pt idx="13">
                  <c:v>45.525000000000006</c:v>
                </c:pt>
                <c:pt idx="14">
                  <c:v>18.440000000000001</c:v>
                </c:pt>
                <c:pt idx="15">
                  <c:v>55.339999999999996</c:v>
                </c:pt>
                <c:pt idx="16">
                  <c:v>9.8666666666666671</c:v>
                </c:pt>
                <c:pt idx="17">
                  <c:v>21.75</c:v>
                </c:pt>
                <c:pt idx="18">
                  <c:v>8.6</c:v>
                </c:pt>
                <c:pt idx="19">
                  <c:v>26.166666666666668</c:v>
                </c:pt>
                <c:pt idx="20">
                  <c:v>58.5</c:v>
                </c:pt>
                <c:pt idx="21">
                  <c:v>26.4</c:v>
                </c:pt>
                <c:pt idx="22">
                  <c:v>7.2</c:v>
                </c:pt>
                <c:pt idx="23">
                  <c:v>25.966666666666669</c:v>
                </c:pt>
                <c:pt idx="24">
                  <c:v>14.6</c:v>
                </c:pt>
                <c:pt idx="25">
                  <c:v>27.75</c:v>
                </c:pt>
                <c:pt idx="26">
                  <c:v>21.4</c:v>
                </c:pt>
                <c:pt idx="27">
                  <c:v>56.875</c:v>
                </c:pt>
                <c:pt idx="28">
                  <c:v>21.925000000000001</c:v>
                </c:pt>
                <c:pt idx="29">
                  <c:v>15.033333333333331</c:v>
                </c:pt>
                <c:pt idx="30">
                  <c:v>36.22</c:v>
                </c:pt>
                <c:pt idx="31">
                  <c:v>6.75</c:v>
                </c:pt>
                <c:pt idx="32">
                  <c:v>23.7</c:v>
                </c:pt>
                <c:pt idx="33">
                  <c:v>14.9</c:v>
                </c:pt>
                <c:pt idx="34">
                  <c:v>21.3</c:v>
                </c:pt>
                <c:pt idx="35">
                  <c:v>44.15</c:v>
                </c:pt>
                <c:pt idx="36">
                  <c:v>26.18</c:v>
                </c:pt>
                <c:pt idx="37">
                  <c:v>42</c:v>
                </c:pt>
                <c:pt idx="38">
                  <c:v>30.339999999999996</c:v>
                </c:pt>
                <c:pt idx="39">
                  <c:v>44.55</c:v>
                </c:pt>
                <c:pt idx="40">
                  <c:v>37.9</c:v>
                </c:pt>
                <c:pt idx="41">
                  <c:v>38.733333333333334</c:v>
                </c:pt>
                <c:pt idx="42">
                  <c:v>41.56666666666667</c:v>
                </c:pt>
                <c:pt idx="43">
                  <c:v>23.5</c:v>
                </c:pt>
                <c:pt idx="44">
                  <c:v>29.925000000000001</c:v>
                </c:pt>
                <c:pt idx="45">
                  <c:v>40.666666666666664</c:v>
                </c:pt>
                <c:pt idx="46">
                  <c:v>23.866666666666664</c:v>
                </c:pt>
                <c:pt idx="47">
                  <c:v>38.299999999999997</c:v>
                </c:pt>
                <c:pt idx="48">
                  <c:v>30.716666666666669</c:v>
                </c:pt>
                <c:pt idx="49">
                  <c:v>28.5</c:v>
                </c:pt>
                <c:pt idx="50">
                  <c:v>26.5</c:v>
                </c:pt>
                <c:pt idx="51">
                  <c:v>20.266666666666669</c:v>
                </c:pt>
                <c:pt idx="52">
                  <c:v>9.8000000000000007</c:v>
                </c:pt>
                <c:pt idx="53">
                  <c:v>10</c:v>
                </c:pt>
                <c:pt idx="54">
                  <c:v>25.866666666666664</c:v>
                </c:pt>
                <c:pt idx="55">
                  <c:v>10.85</c:v>
                </c:pt>
                <c:pt idx="56">
                  <c:v>8.65</c:v>
                </c:pt>
                <c:pt idx="57">
                  <c:v>14.9</c:v>
                </c:pt>
                <c:pt idx="58">
                  <c:v>18.2</c:v>
                </c:pt>
                <c:pt idx="59">
                  <c:v>22.76</c:v>
                </c:pt>
                <c:pt idx="60">
                  <c:v>18.133333333333333</c:v>
                </c:pt>
                <c:pt idx="61">
                  <c:v>16.2</c:v>
                </c:pt>
                <c:pt idx="62">
                  <c:v>53.06</c:v>
                </c:pt>
                <c:pt idx="63">
                  <c:v>50.966666666666661</c:v>
                </c:pt>
                <c:pt idx="64">
                  <c:v>20.375</c:v>
                </c:pt>
                <c:pt idx="65">
                  <c:v>66.25</c:v>
                </c:pt>
                <c:pt idx="66">
                  <c:v>24.5</c:v>
                </c:pt>
                <c:pt idx="67">
                  <c:v>7.5749999999999993</c:v>
                </c:pt>
                <c:pt idx="68">
                  <c:v>5.7</c:v>
                </c:pt>
                <c:pt idx="69">
                  <c:v>21.259999999999998</c:v>
                </c:pt>
                <c:pt idx="70">
                  <c:v>15.7</c:v>
                </c:pt>
                <c:pt idx="71">
                  <c:v>21.4</c:v>
                </c:pt>
                <c:pt idx="72">
                  <c:v>14.38</c:v>
                </c:pt>
                <c:pt idx="73">
                  <c:v>27.5</c:v>
                </c:pt>
                <c:pt idx="74">
                  <c:v>10.700000000000001</c:v>
                </c:pt>
                <c:pt idx="75">
                  <c:v>53</c:v>
                </c:pt>
                <c:pt idx="76">
                  <c:v>23.2</c:v>
                </c:pt>
                <c:pt idx="77">
                  <c:v>27.099999999999998</c:v>
                </c:pt>
                <c:pt idx="78">
                  <c:v>21.433333333333334</c:v>
                </c:pt>
                <c:pt idx="79">
                  <c:v>18.399999999999999</c:v>
                </c:pt>
                <c:pt idx="80">
                  <c:v>20.375</c:v>
                </c:pt>
                <c:pt idx="81">
                  <c:v>28.533333333333331</c:v>
                </c:pt>
                <c:pt idx="82">
                  <c:v>62.366666666666674</c:v>
                </c:pt>
                <c:pt idx="83">
                  <c:v>45.1</c:v>
                </c:pt>
                <c:pt idx="84">
                  <c:v>8.1</c:v>
                </c:pt>
                <c:pt idx="85">
                  <c:v>36.700000000000003</c:v>
                </c:pt>
                <c:pt idx="86">
                  <c:v>3.5</c:v>
                </c:pt>
                <c:pt idx="87">
                  <c:v>15.5</c:v>
                </c:pt>
                <c:pt idx="88">
                  <c:v>9.7200000000000006</c:v>
                </c:pt>
                <c:pt idx="89">
                  <c:v>7.6</c:v>
                </c:pt>
                <c:pt idx="90">
                  <c:v>26.450000000000003</c:v>
                </c:pt>
                <c:pt idx="91">
                  <c:v>35.659999999999997</c:v>
                </c:pt>
                <c:pt idx="92">
                  <c:v>39.54999999999999</c:v>
                </c:pt>
                <c:pt idx="93">
                  <c:v>20.166666666666668</c:v>
                </c:pt>
                <c:pt idx="94">
                  <c:v>13.9</c:v>
                </c:pt>
                <c:pt idx="95">
                  <c:v>14.8</c:v>
                </c:pt>
                <c:pt idx="96">
                  <c:v>46</c:v>
                </c:pt>
                <c:pt idx="97">
                  <c:v>38.5</c:v>
                </c:pt>
                <c:pt idx="98">
                  <c:v>10.8</c:v>
                </c:pt>
                <c:pt idx="99">
                  <c:v>10.100000000000001</c:v>
                </c:pt>
              </c:numCache>
            </c:numRef>
          </c:xVal>
          <c:yVal>
            <c:numRef>
              <c:f>TrustTheil!$G$2:$G$101</c:f>
              <c:numCache>
                <c:formatCode>0.00</c:formatCode>
                <c:ptCount val="100"/>
                <c:pt idx="0">
                  <c:v>4.9370528571428567</c:v>
                </c:pt>
                <c:pt idx="1">
                  <c:v>2.9122881632653064</c:v>
                </c:pt>
                <c:pt idx="2">
                  <c:v>4.3796794736842104</c:v>
                </c:pt>
                <c:pt idx="3">
                  <c:v>5.5835987755102048</c:v>
                </c:pt>
                <c:pt idx="4">
                  <c:v>6.5870353061224485</c:v>
                </c:pt>
                <c:pt idx="5">
                  <c:v>3.508590526315789</c:v>
                </c:pt>
                <c:pt idx="6">
                  <c:v>3.668173846153846</c:v>
                </c:pt>
                <c:pt idx="7">
                  <c:v>4.4503278947368425</c:v>
                </c:pt>
                <c:pt idx="8">
                  <c:v>6.6450456756756751</c:v>
                </c:pt>
                <c:pt idx="9">
                  <c:v>5.6209963157894727</c:v>
                </c:pt>
                <c:pt idx="10">
                  <c:v>5.5764163265306133</c:v>
                </c:pt>
                <c:pt idx="11">
                  <c:v>6.0121191836734695</c:v>
                </c:pt>
                <c:pt idx="12">
                  <c:v>3.5467881632653064</c:v>
                </c:pt>
                <c:pt idx="13">
                  <c:v>5.9034189795918373</c:v>
                </c:pt>
                <c:pt idx="14">
                  <c:v>4.2773793877551025</c:v>
                </c:pt>
                <c:pt idx="15">
                  <c:v>6.0909808163265309</c:v>
                </c:pt>
                <c:pt idx="16">
                  <c:v>4.2563251020408153</c:v>
                </c:pt>
                <c:pt idx="17">
                  <c:v>6.135529473684211</c:v>
                </c:pt>
                <c:pt idx="18">
                  <c:v>5.2734208163265297</c:v>
                </c:pt>
                <c:pt idx="19">
                  <c:v>6.442489444444444</c:v>
                </c:pt>
                <c:pt idx="20">
                  <c:v>6.3696577551020406</c:v>
                </c:pt>
                <c:pt idx="21">
                  <c:v>4.4966171428571426</c:v>
                </c:pt>
                <c:pt idx="22">
                  <c:v>3.6258020408163274</c:v>
                </c:pt>
                <c:pt idx="23">
                  <c:v>4.3859567346938775</c:v>
                </c:pt>
                <c:pt idx="24">
                  <c:v>4.3508642857142856</c:v>
                </c:pt>
                <c:pt idx="25">
                  <c:v>5.9485321052631583</c:v>
                </c:pt>
                <c:pt idx="26">
                  <c:v>3.8041577777777791</c:v>
                </c:pt>
                <c:pt idx="27">
                  <c:v>5.7046485714285708</c:v>
                </c:pt>
                <c:pt idx="28">
                  <c:v>6.7323810408163265</c:v>
                </c:pt>
                <c:pt idx="29">
                  <c:v>5.0851410526315792</c:v>
                </c:pt>
                <c:pt idx="30">
                  <c:v>6.59375</c:v>
                </c:pt>
                <c:pt idx="31">
                  <c:v>3.6508126530612266</c:v>
                </c:pt>
                <c:pt idx="32">
                  <c:v>5.7505471428571422</c:v>
                </c:pt>
                <c:pt idx="33">
                  <c:v>4.8227642857142854</c:v>
                </c:pt>
                <c:pt idx="34">
                  <c:v>4.1647640816326525</c:v>
                </c:pt>
                <c:pt idx="35">
                  <c:v>5.5094922448979595</c:v>
                </c:pt>
                <c:pt idx="36">
                  <c:v>6.2282822448979589</c:v>
                </c:pt>
                <c:pt idx="37">
                  <c:v>3.8514879591836735</c:v>
                </c:pt>
                <c:pt idx="38">
                  <c:v>5.7746838775510207</c:v>
                </c:pt>
                <c:pt idx="39">
                  <c:v>4.6636697959183682</c:v>
                </c:pt>
                <c:pt idx="40">
                  <c:v>2.5554300000000012</c:v>
                </c:pt>
                <c:pt idx="41">
                  <c:v>1.8821655102040831</c:v>
                </c:pt>
                <c:pt idx="42">
                  <c:v>5.6458320408163267</c:v>
                </c:pt>
                <c:pt idx="43">
                  <c:v>5.1913806122448971</c:v>
                </c:pt>
                <c:pt idx="44">
                  <c:v>6.6031502040816328</c:v>
                </c:pt>
                <c:pt idx="45">
                  <c:v>6.0682693877551017</c:v>
                </c:pt>
                <c:pt idx="46">
                  <c:v>5.1925110204081637</c:v>
                </c:pt>
                <c:pt idx="47">
                  <c:v>4.3081821052631577</c:v>
                </c:pt>
                <c:pt idx="48">
                  <c:v>5.7065161224489804</c:v>
                </c:pt>
                <c:pt idx="49">
                  <c:v>2.6764308163265307</c:v>
                </c:pt>
                <c:pt idx="50">
                  <c:v>5.2176542105263159</c:v>
                </c:pt>
                <c:pt idx="51">
                  <c:v>5.8201315789473682</c:v>
                </c:pt>
                <c:pt idx="52">
                  <c:v>5.6406493877551025</c:v>
                </c:pt>
                <c:pt idx="53">
                  <c:v>1.9895828571428575</c:v>
                </c:pt>
                <c:pt idx="54">
                  <c:v>6.0098784210526315</c:v>
                </c:pt>
                <c:pt idx="55">
                  <c:v>5.3289150000000003</c:v>
                </c:pt>
                <c:pt idx="56">
                  <c:v>4.8588019148936166</c:v>
                </c:pt>
                <c:pt idx="57">
                  <c:v>3.4544436734693882</c:v>
                </c:pt>
                <c:pt idx="58">
                  <c:v>4.6452036734693873</c:v>
                </c:pt>
                <c:pt idx="59">
                  <c:v>5.4430191836734689</c:v>
                </c:pt>
                <c:pt idx="60">
                  <c:v>5.2240568421052629</c:v>
                </c:pt>
                <c:pt idx="61">
                  <c:v>4.7809906122448975</c:v>
                </c:pt>
                <c:pt idx="62">
                  <c:v>6.7671718163265311</c:v>
                </c:pt>
                <c:pt idx="63">
                  <c:v>5.3314891836734697</c:v>
                </c:pt>
                <c:pt idx="64">
                  <c:v>2.4376081632653053</c:v>
                </c:pt>
                <c:pt idx="65">
                  <c:v>5.2320744897959175</c:v>
                </c:pt>
                <c:pt idx="66">
                  <c:v>4.7514134693877548</c:v>
                </c:pt>
                <c:pt idx="67">
                  <c:v>4.7630397959183677</c:v>
                </c:pt>
                <c:pt idx="68">
                  <c:v>4.7760924489795933</c:v>
                </c:pt>
                <c:pt idx="69">
                  <c:v>6.0772873469387756</c:v>
                </c:pt>
                <c:pt idx="70">
                  <c:v>6.0009675510204081</c:v>
                </c:pt>
                <c:pt idx="71">
                  <c:v>2.4916983673469408</c:v>
                </c:pt>
                <c:pt idx="72">
                  <c:v>5.7247183673469388</c:v>
                </c:pt>
                <c:pt idx="73">
                  <c:v>5.0581863157894738</c:v>
                </c:pt>
                <c:pt idx="74">
                  <c:v>3.0054802083333341</c:v>
                </c:pt>
                <c:pt idx="75">
                  <c:v>2.4132006122448963</c:v>
                </c:pt>
                <c:pt idx="76">
                  <c:v>6.1681363157894733</c:v>
                </c:pt>
                <c:pt idx="77">
                  <c:v>5.3367328571428576</c:v>
                </c:pt>
                <c:pt idx="78">
                  <c:v>6.0563683333333334</c:v>
                </c:pt>
                <c:pt idx="79">
                  <c:v>6.1743568421052633</c:v>
                </c:pt>
                <c:pt idx="80">
                  <c:v>5.7907536734693883</c:v>
                </c:pt>
                <c:pt idx="81">
                  <c:v>6.3544142857142862</c:v>
                </c:pt>
                <c:pt idx="82">
                  <c:v>6.2567189795918372</c:v>
                </c:pt>
                <c:pt idx="83">
                  <c:v>6.2068895918367346</c:v>
                </c:pt>
                <c:pt idx="84">
                  <c:v>4.6532021739130442</c:v>
                </c:pt>
                <c:pt idx="85">
                  <c:v>5.4107093877551016</c:v>
                </c:pt>
                <c:pt idx="86">
                  <c:v>4.0385314285714289</c:v>
                </c:pt>
                <c:pt idx="87">
                  <c:v>4.6798620408163263</c:v>
                </c:pt>
                <c:pt idx="88">
                  <c:v>5.4840744897959173</c:v>
                </c:pt>
                <c:pt idx="89">
                  <c:v>3.1761428571428567</c:v>
                </c:pt>
                <c:pt idx="90">
                  <c:v>6.035982631578948</c:v>
                </c:pt>
                <c:pt idx="91">
                  <c:v>6.5401026530612247</c:v>
                </c:pt>
                <c:pt idx="92">
                  <c:v>6.5657377551020408</c:v>
                </c:pt>
                <c:pt idx="93">
                  <c:v>5.2655691836734704</c:v>
                </c:pt>
                <c:pt idx="94">
                  <c:v>4.0267168421052641</c:v>
                </c:pt>
                <c:pt idx="95">
                  <c:v>3.2377463265306119</c:v>
                </c:pt>
                <c:pt idx="96">
                  <c:v>4.745321111111112</c:v>
                </c:pt>
                <c:pt idx="97">
                  <c:v>3.4421806122448979</c:v>
                </c:pt>
                <c:pt idx="98">
                  <c:v>2.9643330434782609</c:v>
                </c:pt>
                <c:pt idx="99">
                  <c:v>4.8002686956521732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5A-4CCD-ADDE-9DF4D235D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19744"/>
        <c:axId val="313613472"/>
      </c:scatterChart>
      <c:valAx>
        <c:axId val="31361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13472"/>
        <c:crosses val="autoZero"/>
        <c:crossBetween val="midCat"/>
      </c:valAx>
      <c:valAx>
        <c:axId val="31361347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1361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4713511088296106E-2"/>
                  <c:y val="0.6002403244924368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</c:trendlineLbl>
          </c:trendline>
          <c:xVal>
            <c:numRef>
              <c:f>Pol2Trust2!$E$2:$E$99</c:f>
              <c:numCache>
                <c:formatCode>0.0</c:formatCode>
                <c:ptCount val="98"/>
                <c:pt idx="0">
                  <c:v>25.7</c:v>
                </c:pt>
                <c:pt idx="1">
                  <c:v>14.2</c:v>
                </c:pt>
                <c:pt idx="2">
                  <c:v>19.983333333333338</c:v>
                </c:pt>
                <c:pt idx="3">
                  <c:v>17.8</c:v>
                </c:pt>
                <c:pt idx="4">
                  <c:v>46.174999999999997</c:v>
                </c:pt>
                <c:pt idx="5">
                  <c:v>32.799999999999997</c:v>
                </c:pt>
                <c:pt idx="6">
                  <c:v>17.649999999999999</c:v>
                </c:pt>
                <c:pt idx="7">
                  <c:v>22.2</c:v>
                </c:pt>
                <c:pt idx="8">
                  <c:v>31.024999999999999</c:v>
                </c:pt>
                <c:pt idx="9">
                  <c:v>30.866666666666671</c:v>
                </c:pt>
                <c:pt idx="10">
                  <c:v>6.4499999999999993</c:v>
                </c:pt>
                <c:pt idx="11">
                  <c:v>26.375</c:v>
                </c:pt>
                <c:pt idx="12">
                  <c:v>13.8</c:v>
                </c:pt>
                <c:pt idx="13">
                  <c:v>45.525000000000006</c:v>
                </c:pt>
                <c:pt idx="14">
                  <c:v>18.440000000000001</c:v>
                </c:pt>
                <c:pt idx="15">
                  <c:v>55.339999999999996</c:v>
                </c:pt>
                <c:pt idx="16">
                  <c:v>9.8666666666666671</c:v>
                </c:pt>
                <c:pt idx="17">
                  <c:v>21.75</c:v>
                </c:pt>
                <c:pt idx="18">
                  <c:v>8.6</c:v>
                </c:pt>
                <c:pt idx="19">
                  <c:v>26.166666666666668</c:v>
                </c:pt>
                <c:pt idx="20">
                  <c:v>58.5</c:v>
                </c:pt>
                <c:pt idx="21">
                  <c:v>26.4</c:v>
                </c:pt>
                <c:pt idx="22">
                  <c:v>7.2</c:v>
                </c:pt>
                <c:pt idx="23">
                  <c:v>25.966666666666669</c:v>
                </c:pt>
                <c:pt idx="24">
                  <c:v>14.6</c:v>
                </c:pt>
                <c:pt idx="25">
                  <c:v>27.75</c:v>
                </c:pt>
                <c:pt idx="26">
                  <c:v>21.4</c:v>
                </c:pt>
                <c:pt idx="27">
                  <c:v>56.875</c:v>
                </c:pt>
                <c:pt idx="28">
                  <c:v>21.925000000000001</c:v>
                </c:pt>
                <c:pt idx="29">
                  <c:v>15.033333333333331</c:v>
                </c:pt>
                <c:pt idx="30">
                  <c:v>36.22</c:v>
                </c:pt>
                <c:pt idx="31">
                  <c:v>6.75</c:v>
                </c:pt>
                <c:pt idx="32">
                  <c:v>23.7</c:v>
                </c:pt>
                <c:pt idx="33">
                  <c:v>14.9</c:v>
                </c:pt>
                <c:pt idx="34">
                  <c:v>21.3</c:v>
                </c:pt>
                <c:pt idx="35">
                  <c:v>26.18</c:v>
                </c:pt>
                <c:pt idx="36">
                  <c:v>30.339999999999996</c:v>
                </c:pt>
                <c:pt idx="37">
                  <c:v>44.55</c:v>
                </c:pt>
                <c:pt idx="38">
                  <c:v>37.9</c:v>
                </c:pt>
                <c:pt idx="39">
                  <c:v>38.733333333333334</c:v>
                </c:pt>
                <c:pt idx="40">
                  <c:v>41.56666666666667</c:v>
                </c:pt>
                <c:pt idx="41">
                  <c:v>23.5</c:v>
                </c:pt>
                <c:pt idx="42">
                  <c:v>29.925000000000001</c:v>
                </c:pt>
                <c:pt idx="43">
                  <c:v>40.666666666666664</c:v>
                </c:pt>
                <c:pt idx="44">
                  <c:v>23.866666666666664</c:v>
                </c:pt>
                <c:pt idx="45">
                  <c:v>38.299999999999997</c:v>
                </c:pt>
                <c:pt idx="46">
                  <c:v>30.716666666666669</c:v>
                </c:pt>
                <c:pt idx="47">
                  <c:v>28.5</c:v>
                </c:pt>
                <c:pt idx="48">
                  <c:v>26.5</c:v>
                </c:pt>
                <c:pt idx="49">
                  <c:v>20.266666666666669</c:v>
                </c:pt>
                <c:pt idx="50">
                  <c:v>9.8000000000000007</c:v>
                </c:pt>
                <c:pt idx="51">
                  <c:v>10</c:v>
                </c:pt>
                <c:pt idx="52">
                  <c:v>25.866666666666664</c:v>
                </c:pt>
                <c:pt idx="53">
                  <c:v>25.9</c:v>
                </c:pt>
                <c:pt idx="54">
                  <c:v>10.85</c:v>
                </c:pt>
                <c:pt idx="55">
                  <c:v>8.65</c:v>
                </c:pt>
                <c:pt idx="56">
                  <c:v>14.9</c:v>
                </c:pt>
                <c:pt idx="57">
                  <c:v>22.76</c:v>
                </c:pt>
                <c:pt idx="58">
                  <c:v>18.133333333333333</c:v>
                </c:pt>
                <c:pt idx="59">
                  <c:v>16.2</c:v>
                </c:pt>
                <c:pt idx="60">
                  <c:v>53.06</c:v>
                </c:pt>
                <c:pt idx="61">
                  <c:v>50.966666666666661</c:v>
                </c:pt>
                <c:pt idx="62">
                  <c:v>20.375</c:v>
                </c:pt>
                <c:pt idx="63">
                  <c:v>66.25</c:v>
                </c:pt>
                <c:pt idx="64">
                  <c:v>24.5</c:v>
                </c:pt>
                <c:pt idx="65">
                  <c:v>7.5749999999999993</c:v>
                </c:pt>
                <c:pt idx="66">
                  <c:v>5.7</c:v>
                </c:pt>
                <c:pt idx="67">
                  <c:v>21.259999999999998</c:v>
                </c:pt>
                <c:pt idx="68">
                  <c:v>15.7</c:v>
                </c:pt>
                <c:pt idx="69">
                  <c:v>21.4</c:v>
                </c:pt>
                <c:pt idx="70">
                  <c:v>14.38</c:v>
                </c:pt>
                <c:pt idx="71">
                  <c:v>27.5</c:v>
                </c:pt>
                <c:pt idx="72">
                  <c:v>10.700000000000001</c:v>
                </c:pt>
                <c:pt idx="73">
                  <c:v>53</c:v>
                </c:pt>
                <c:pt idx="74">
                  <c:v>23.2</c:v>
                </c:pt>
                <c:pt idx="75">
                  <c:v>27.099999999999998</c:v>
                </c:pt>
                <c:pt idx="76">
                  <c:v>21.433333333333334</c:v>
                </c:pt>
                <c:pt idx="77">
                  <c:v>18.399999999999999</c:v>
                </c:pt>
                <c:pt idx="78">
                  <c:v>20.375</c:v>
                </c:pt>
                <c:pt idx="79">
                  <c:v>28.533333333333331</c:v>
                </c:pt>
                <c:pt idx="80">
                  <c:v>62.366666666666674</c:v>
                </c:pt>
                <c:pt idx="81">
                  <c:v>45.1</c:v>
                </c:pt>
                <c:pt idx="82">
                  <c:v>8.1</c:v>
                </c:pt>
                <c:pt idx="83">
                  <c:v>36.700000000000003</c:v>
                </c:pt>
                <c:pt idx="84">
                  <c:v>3.5</c:v>
                </c:pt>
                <c:pt idx="85">
                  <c:v>15.5</c:v>
                </c:pt>
                <c:pt idx="86">
                  <c:v>9.7200000000000006</c:v>
                </c:pt>
                <c:pt idx="87">
                  <c:v>7.6</c:v>
                </c:pt>
                <c:pt idx="88">
                  <c:v>26.450000000000003</c:v>
                </c:pt>
                <c:pt idx="89">
                  <c:v>35.659999999999997</c:v>
                </c:pt>
                <c:pt idx="90">
                  <c:v>39.54999999999999</c:v>
                </c:pt>
                <c:pt idx="91">
                  <c:v>20.166666666666668</c:v>
                </c:pt>
                <c:pt idx="92">
                  <c:v>13.9</c:v>
                </c:pt>
                <c:pt idx="93">
                  <c:v>14.8</c:v>
                </c:pt>
                <c:pt idx="94">
                  <c:v>46</c:v>
                </c:pt>
                <c:pt idx="95">
                  <c:v>38.5</c:v>
                </c:pt>
                <c:pt idx="96">
                  <c:v>10.8</c:v>
                </c:pt>
                <c:pt idx="97">
                  <c:v>10.100000000000001</c:v>
                </c:pt>
              </c:numCache>
            </c:numRef>
          </c:xVal>
          <c:yVal>
            <c:numRef>
              <c:f>Pol2Trust2!$F$2:$F$99</c:f>
              <c:numCache>
                <c:formatCode>General</c:formatCode>
                <c:ptCount val="98"/>
                <c:pt idx="0">
                  <c:v>-2.5</c:v>
                </c:pt>
                <c:pt idx="1">
                  <c:v>-5.4</c:v>
                </c:pt>
                <c:pt idx="2">
                  <c:v>2.2000000000000002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2.2000000000000002</c:v>
                </c:pt>
                <c:pt idx="11">
                  <c:v>-0.3</c:v>
                </c:pt>
                <c:pt idx="12">
                  <c:v>-3.9</c:v>
                </c:pt>
                <c:pt idx="13">
                  <c:v>10</c:v>
                </c:pt>
                <c:pt idx="14">
                  <c:v>-3.5</c:v>
                </c:pt>
                <c:pt idx="15">
                  <c:v>-8</c:v>
                </c:pt>
                <c:pt idx="16">
                  <c:v>7.5</c:v>
                </c:pt>
                <c:pt idx="17">
                  <c:v>3.7</c:v>
                </c:pt>
                <c:pt idx="18">
                  <c:v>8.6</c:v>
                </c:pt>
                <c:pt idx="19">
                  <c:v>0.2</c:v>
                </c:pt>
                <c:pt idx="20">
                  <c:v>10</c:v>
                </c:pt>
                <c:pt idx="21">
                  <c:v>3.9</c:v>
                </c:pt>
                <c:pt idx="22">
                  <c:v>4.3</c:v>
                </c:pt>
                <c:pt idx="23">
                  <c:v>-5.9</c:v>
                </c:pt>
                <c:pt idx="24">
                  <c:v>3.2</c:v>
                </c:pt>
                <c:pt idx="25">
                  <c:v>7.8</c:v>
                </c:pt>
                <c:pt idx="26">
                  <c:v>-4.8</c:v>
                </c:pt>
                <c:pt idx="27">
                  <c:v>10</c:v>
                </c:pt>
                <c:pt idx="28">
                  <c:v>8</c:v>
                </c:pt>
                <c:pt idx="29">
                  <c:v>5.4</c:v>
                </c:pt>
                <c:pt idx="30">
                  <c:v>10</c:v>
                </c:pt>
                <c:pt idx="31">
                  <c:v>-1.5</c:v>
                </c:pt>
                <c:pt idx="32">
                  <c:v>-6.4</c:v>
                </c:pt>
                <c:pt idx="33">
                  <c:v>1.9</c:v>
                </c:pt>
                <c:pt idx="34">
                  <c:v>-4.3</c:v>
                </c:pt>
                <c:pt idx="35">
                  <c:v>0.7</c:v>
                </c:pt>
                <c:pt idx="36">
                  <c:v>8.6</c:v>
                </c:pt>
                <c:pt idx="37">
                  <c:v>-2.9</c:v>
                </c:pt>
                <c:pt idx="38">
                  <c:v>-6.1</c:v>
                </c:pt>
                <c:pt idx="39">
                  <c:v>-7</c:v>
                </c:pt>
                <c:pt idx="40">
                  <c:v>10</c:v>
                </c:pt>
                <c:pt idx="41">
                  <c:v>9.4</c:v>
                </c:pt>
                <c:pt idx="42">
                  <c:v>10</c:v>
                </c:pt>
                <c:pt idx="43">
                  <c:v>10</c:v>
                </c:pt>
                <c:pt idx="44">
                  <c:v>-6.2</c:v>
                </c:pt>
                <c:pt idx="45">
                  <c:v>-4.8</c:v>
                </c:pt>
                <c:pt idx="46">
                  <c:v>1.9</c:v>
                </c:pt>
                <c:pt idx="47">
                  <c:v>-8.1</c:v>
                </c:pt>
                <c:pt idx="48">
                  <c:v>-0.5</c:v>
                </c:pt>
                <c:pt idx="49">
                  <c:v>8</c:v>
                </c:pt>
                <c:pt idx="50">
                  <c:v>2.7</c:v>
                </c:pt>
                <c:pt idx="51">
                  <c:v>-6.7</c:v>
                </c:pt>
                <c:pt idx="52">
                  <c:v>10</c:v>
                </c:pt>
                <c:pt idx="53">
                  <c:v>10</c:v>
                </c:pt>
                <c:pt idx="54">
                  <c:v>7.5</c:v>
                </c:pt>
                <c:pt idx="55">
                  <c:v>4.8</c:v>
                </c:pt>
                <c:pt idx="56">
                  <c:v>-1.5</c:v>
                </c:pt>
                <c:pt idx="57">
                  <c:v>1.7</c:v>
                </c:pt>
                <c:pt idx="58">
                  <c:v>7.4</c:v>
                </c:pt>
                <c:pt idx="59">
                  <c:v>-7.1</c:v>
                </c:pt>
                <c:pt idx="60">
                  <c:v>10</c:v>
                </c:pt>
                <c:pt idx="61">
                  <c:v>10</c:v>
                </c:pt>
                <c:pt idx="62">
                  <c:v>-0.7</c:v>
                </c:pt>
                <c:pt idx="63">
                  <c:v>10</c:v>
                </c:pt>
                <c:pt idx="64">
                  <c:v>0.7</c:v>
                </c:pt>
                <c:pt idx="65">
                  <c:v>3.1</c:v>
                </c:pt>
                <c:pt idx="66">
                  <c:v>2.8</c:v>
                </c:pt>
                <c:pt idx="67">
                  <c:v>1.5</c:v>
                </c:pt>
                <c:pt idx="68">
                  <c:v>4.5</c:v>
                </c:pt>
                <c:pt idx="69">
                  <c:v>-10</c:v>
                </c:pt>
                <c:pt idx="70">
                  <c:v>-0.8</c:v>
                </c:pt>
                <c:pt idx="71">
                  <c:v>4.4000000000000004</c:v>
                </c:pt>
                <c:pt idx="72">
                  <c:v>-5.5</c:v>
                </c:pt>
                <c:pt idx="73">
                  <c:v>-10</c:v>
                </c:pt>
                <c:pt idx="74">
                  <c:v>8</c:v>
                </c:pt>
                <c:pt idx="75">
                  <c:v>-1.5</c:v>
                </c:pt>
                <c:pt idx="76">
                  <c:v>8.9</c:v>
                </c:pt>
                <c:pt idx="77">
                  <c:v>10</c:v>
                </c:pt>
                <c:pt idx="78">
                  <c:v>5.9</c:v>
                </c:pt>
                <c:pt idx="79">
                  <c:v>4.5999999999999996</c:v>
                </c:pt>
                <c:pt idx="80">
                  <c:v>10</c:v>
                </c:pt>
                <c:pt idx="81">
                  <c:v>10</c:v>
                </c:pt>
                <c:pt idx="82">
                  <c:v>-4.2</c:v>
                </c:pt>
                <c:pt idx="83">
                  <c:v>1.9</c:v>
                </c:pt>
                <c:pt idx="84">
                  <c:v>8.9</c:v>
                </c:pt>
                <c:pt idx="85">
                  <c:v>-6.5</c:v>
                </c:pt>
                <c:pt idx="86">
                  <c:v>6.8</c:v>
                </c:pt>
                <c:pt idx="87">
                  <c:v>-2.9</c:v>
                </c:pt>
                <c:pt idx="88">
                  <c:v>6.4</c:v>
                </c:pt>
                <c:pt idx="89">
                  <c:v>10</c:v>
                </c:pt>
                <c:pt idx="90">
                  <c:v>10</c:v>
                </c:pt>
                <c:pt idx="91">
                  <c:v>5.2</c:v>
                </c:pt>
                <c:pt idx="92">
                  <c:v>-9</c:v>
                </c:pt>
                <c:pt idx="93">
                  <c:v>6.9</c:v>
                </c:pt>
                <c:pt idx="94">
                  <c:v>-5.5</c:v>
                </c:pt>
                <c:pt idx="95">
                  <c:v>-3.3</c:v>
                </c:pt>
                <c:pt idx="96">
                  <c:v>-1.2</c:v>
                </c:pt>
                <c:pt idx="97">
                  <c:v>-1.2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17-4361-8067-3E6014408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56512"/>
        <c:axId val="676363176"/>
      </c:scatterChart>
      <c:valAx>
        <c:axId val="67635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is-IS"/>
          </a:p>
        </c:txPr>
        <c:crossAx val="676363176"/>
        <c:crosses val="autoZero"/>
        <c:crossBetween val="midCat"/>
      </c:valAx>
      <c:valAx>
        <c:axId val="676363176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76356512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DD3A9-4673-4F95-9DE0-5647D56C4B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7ABD4-8595-419A-BB13-9DEE3ABFF49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diversification</a:t>
          </a:r>
        </a:p>
      </dgm:t>
    </dgm:pt>
    <dgm:pt modelId="{5C6E5EAB-6C4F-4E27-B7BB-73533B56B584}" type="parTrans" cxnId="{19A19A07-C269-4C07-8FD9-E460C516118E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C393D9F3-CCED-41C9-AEB5-CB40385E217C}" type="sibTrans" cxnId="{19A19A07-C269-4C07-8FD9-E460C516118E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76323BD8-AC07-447D-B3B8-6DDD55DC875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growth</a:t>
          </a:r>
        </a:p>
      </dgm:t>
    </dgm:pt>
    <dgm:pt modelId="{8C2730F5-39EC-45DE-969D-C72549D980D2}" type="parTrans" cxnId="{62296229-22DC-4ED5-AF68-6308E761CA90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7B6ABE16-6246-4854-914E-864F898A1B37}" type="sibTrans" cxnId="{62296229-22DC-4ED5-AF68-6308E761CA90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1673AE37-B7AC-4A60-8B3C-9C01D956F93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Political diversification</a:t>
          </a:r>
        </a:p>
      </dgm:t>
    </dgm:pt>
    <dgm:pt modelId="{5162B17F-1CE7-4947-9CE5-AE154B49D7BE}" type="parTrans" cxnId="{6B718107-28C7-4B2E-8C4F-569DE8D19A8F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C775B67F-FB35-4567-BDDE-31A346375B51}" type="sibTrans" cxnId="{6B718107-28C7-4B2E-8C4F-569DE8D19A8F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1E001857-C5FB-42EA-9AB1-5CB9F5D2AF16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Trust</a:t>
          </a:r>
        </a:p>
      </dgm:t>
    </dgm:pt>
    <dgm:pt modelId="{2EE29B88-0434-49DA-9BC1-76942A043805}" type="sibTrans" cxnId="{6A1CFA36-C222-40D5-8CA4-62067D5D260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0CFEFBE6-FD5B-429D-8E90-F84AF39636E2}" type="parTrans" cxnId="{6A1CFA36-C222-40D5-8CA4-62067D5D260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5E0C2F63-385C-462D-B033-172A3E817B30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Transparency</a:t>
          </a:r>
        </a:p>
      </dgm:t>
    </dgm:pt>
    <dgm:pt modelId="{1AC53131-20D5-4F67-AD68-62F3CB25429A}" type="sibTrans" cxnId="{D10E3809-DFAF-40D6-80A1-814900D91095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6579AC82-955C-477C-A06D-5CC172849C1A}" type="parTrans" cxnId="{D10E3809-DFAF-40D6-80A1-814900D91095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BC8209EF-F695-41D3-9865-737B29751D41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Rule of law</a:t>
          </a:r>
        </a:p>
      </dgm:t>
    </dgm:pt>
    <dgm:pt modelId="{6EFA7FE3-FA09-47D1-BEC2-703E7C03ECB7}" type="sibTrans" cxnId="{EC62B5A0-7C40-484B-B3F7-3C025E69F84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A55F2D11-CCCE-44C5-934F-E19823C1EF5F}" type="parTrans" cxnId="{EC62B5A0-7C40-484B-B3F7-3C025E69F84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4852E5BC-2C72-4BAA-BE8C-180BA8C7BB47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Equality</a:t>
          </a:r>
        </a:p>
      </dgm:t>
    </dgm:pt>
    <dgm:pt modelId="{94CEC791-6B13-443C-8AF5-98BE518FDC15}" type="sibTrans" cxnId="{10A36ED7-B913-4864-8B40-F39A6C8B04A7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DF6E3884-1EDA-42ED-984E-14A161E40B20}" type="parTrans" cxnId="{10A36ED7-B913-4864-8B40-F39A6C8B04A7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3DD178DF-FB97-4A29-8FA5-EEC2B1D9B889}" type="pres">
      <dgm:prSet presAssocID="{9A5DD3A9-4673-4F95-9DE0-5647D56C4B83}" presName="diagram" presStyleCnt="0">
        <dgm:presLayoutVars>
          <dgm:dir/>
          <dgm:resizeHandles val="exact"/>
        </dgm:presLayoutVars>
      </dgm:prSet>
      <dgm:spPr/>
    </dgm:pt>
    <dgm:pt modelId="{87F6090A-C462-425B-B4A0-6AF30BB30FF3}" type="pres">
      <dgm:prSet presAssocID="{FDE7ABD4-8595-419A-BB13-9DEE3ABFF49A}" presName="node" presStyleLbl="node1" presStyleIdx="0" presStyleCnt="7" custLinFactNeighborY="-2694">
        <dgm:presLayoutVars>
          <dgm:bulletEnabled val="1"/>
        </dgm:presLayoutVars>
      </dgm:prSet>
      <dgm:spPr/>
    </dgm:pt>
    <dgm:pt modelId="{5F0E0628-51A5-4963-8164-079DD6D5776F}" type="pres">
      <dgm:prSet presAssocID="{C393D9F3-CCED-41C9-AEB5-CB40385E217C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FF5F3C4-2A5F-4CC5-AF00-677AABBF8BA9}" type="pres">
      <dgm:prSet presAssocID="{76323BD8-AC07-447D-B3B8-6DDD55DC875A}" presName="node" presStyleLbl="node1" presStyleIdx="1" presStyleCnt="7" custLinFactNeighborX="55000" custLinFactNeighborY="-32981">
        <dgm:presLayoutVars>
          <dgm:bulletEnabled val="1"/>
        </dgm:presLayoutVars>
      </dgm:prSet>
      <dgm:spPr/>
    </dgm:pt>
    <dgm:pt modelId="{1071D3C6-DA0B-4834-BBC1-582DAE38B270}" type="pres">
      <dgm:prSet presAssocID="{7B6ABE16-6246-4854-914E-864F898A1B37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59074C8-F2BA-47E9-970B-CFE245E6D666}" type="pres">
      <dgm:prSet presAssocID="{1E001857-C5FB-42EA-9AB1-5CB9F5D2AF16}" presName="node" presStyleLbl="node1" presStyleIdx="2" presStyleCnt="7" custLinFactY="56561" custLinFactNeighborX="1126" custLinFactNeighborY="100000">
        <dgm:presLayoutVars>
          <dgm:bulletEnabled val="1"/>
        </dgm:presLayoutVars>
      </dgm:prSet>
      <dgm:spPr/>
    </dgm:pt>
    <dgm:pt modelId="{5B7DC17B-E973-4E66-AB42-1325AAEDAE0D}" type="pres">
      <dgm:prSet presAssocID="{2EE29B88-0434-49DA-9BC1-76942A04380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00556DB-4218-4FF0-BB60-382AA77E48D6}" type="pres">
      <dgm:prSet presAssocID="{1673AE37-B7AC-4A60-8B3C-9C01D956F93B}" presName="node" presStyleLbl="node1" presStyleIdx="3" presStyleCnt="7" custLinFactNeighborX="126" custLinFactNeighborY="-5832">
        <dgm:presLayoutVars>
          <dgm:bulletEnabled val="1"/>
        </dgm:presLayoutVars>
      </dgm:prSet>
      <dgm:spPr/>
    </dgm:pt>
    <dgm:pt modelId="{91227E22-E04A-45C0-B114-FF6AE6B5E888}" type="pres">
      <dgm:prSet presAssocID="{C775B67F-FB35-4567-BDDE-31A346375B51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927EF9C-0251-433E-AECC-9B6C54BD4F93}" type="pres">
      <dgm:prSet presAssocID="{4852E5BC-2C72-4BAA-BE8C-180BA8C7BB47}" presName="node" presStyleLbl="node1" presStyleIdx="4" presStyleCnt="7" custLinFactNeighborX="-55126" custLinFactNeighborY="41271">
        <dgm:presLayoutVars>
          <dgm:bulletEnabled val="1"/>
        </dgm:presLayoutVars>
      </dgm:prSet>
      <dgm:spPr/>
    </dgm:pt>
    <dgm:pt modelId="{0DCE237C-5935-4ECE-A21A-DC351017E30B}" type="pres">
      <dgm:prSet presAssocID="{94CEC791-6B13-443C-8AF5-98BE518FDC1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9256CF6-8255-41FB-B776-3421542B482E}" type="pres">
      <dgm:prSet presAssocID="{BC8209EF-F695-41D3-9865-737B29751D41}" presName="node" presStyleLbl="node1" presStyleIdx="5" presStyleCnt="7" custLinFactNeighborX="-54443" custLinFactNeighborY="40031">
        <dgm:presLayoutVars>
          <dgm:bulletEnabled val="1"/>
        </dgm:presLayoutVars>
      </dgm:prSet>
      <dgm:spPr/>
    </dgm:pt>
    <dgm:pt modelId="{0EAA2A6B-B109-4599-BEF6-289237A7F55A}" type="pres">
      <dgm:prSet presAssocID="{6EFA7FE3-FA09-47D1-BEC2-703E7C03ECB7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8FEED85-EF9A-4EE8-BF6F-CC016ED5F05A}" type="pres">
      <dgm:prSet presAssocID="{5E0C2F63-385C-462D-B033-172A3E817B30}" presName="node" presStyleLbl="node1" presStyleIdx="6" presStyleCnt="7" custLinFactX="8805" custLinFactNeighborX="100000" custLinFactNeighborY="40031">
        <dgm:presLayoutVars>
          <dgm:bulletEnabled val="1"/>
        </dgm:presLayoutVars>
      </dgm:prSet>
      <dgm:spPr/>
    </dgm:pt>
  </dgm:ptLst>
  <dgm:cxnLst>
    <dgm:cxn modelId="{6B718107-28C7-4B2E-8C4F-569DE8D19A8F}" srcId="{9A5DD3A9-4673-4F95-9DE0-5647D56C4B83}" destId="{1673AE37-B7AC-4A60-8B3C-9C01D956F93B}" srcOrd="3" destOrd="0" parTransId="{5162B17F-1CE7-4947-9CE5-AE154B49D7BE}" sibTransId="{C775B67F-FB35-4567-BDDE-31A346375B51}"/>
    <dgm:cxn modelId="{19A19A07-C269-4C07-8FD9-E460C516118E}" srcId="{9A5DD3A9-4673-4F95-9DE0-5647D56C4B83}" destId="{FDE7ABD4-8595-419A-BB13-9DEE3ABFF49A}" srcOrd="0" destOrd="0" parTransId="{5C6E5EAB-6C4F-4E27-B7BB-73533B56B584}" sibTransId="{C393D9F3-CCED-41C9-AEB5-CB40385E217C}"/>
    <dgm:cxn modelId="{2F450708-BF86-411D-8522-0D48526BD3ED}" type="presOf" srcId="{76323BD8-AC07-447D-B3B8-6DDD55DC875A}" destId="{4FF5F3C4-2A5F-4CC5-AF00-677AABBF8BA9}" srcOrd="0" destOrd="0" presId="urn:microsoft.com/office/officeart/2005/8/layout/default"/>
    <dgm:cxn modelId="{D10E3809-DFAF-40D6-80A1-814900D91095}" srcId="{9A5DD3A9-4673-4F95-9DE0-5647D56C4B83}" destId="{5E0C2F63-385C-462D-B033-172A3E817B30}" srcOrd="6" destOrd="0" parTransId="{6579AC82-955C-477C-A06D-5CC172849C1A}" sibTransId="{1AC53131-20D5-4F67-AD68-62F3CB25429A}"/>
    <dgm:cxn modelId="{62296229-22DC-4ED5-AF68-6308E761CA90}" srcId="{9A5DD3A9-4673-4F95-9DE0-5647D56C4B83}" destId="{76323BD8-AC07-447D-B3B8-6DDD55DC875A}" srcOrd="1" destOrd="0" parTransId="{8C2730F5-39EC-45DE-969D-C72549D980D2}" sibTransId="{7B6ABE16-6246-4854-914E-864F898A1B37}"/>
    <dgm:cxn modelId="{6A1CFA36-C222-40D5-8CA4-62067D5D2604}" srcId="{9A5DD3A9-4673-4F95-9DE0-5647D56C4B83}" destId="{1E001857-C5FB-42EA-9AB1-5CB9F5D2AF16}" srcOrd="2" destOrd="0" parTransId="{0CFEFBE6-FD5B-429D-8E90-F84AF39636E2}" sibTransId="{2EE29B88-0434-49DA-9BC1-76942A043805}"/>
    <dgm:cxn modelId="{6C8F7F3D-77C9-4B3D-BA57-A40043418DA8}" type="presOf" srcId="{1E001857-C5FB-42EA-9AB1-5CB9F5D2AF16}" destId="{759074C8-F2BA-47E9-970B-CFE245E6D666}" srcOrd="0" destOrd="0" presId="urn:microsoft.com/office/officeart/2005/8/layout/default"/>
    <dgm:cxn modelId="{FEBD2E6D-1AE2-498C-B3CD-DAD8A0978768}" type="presOf" srcId="{FDE7ABD4-8595-419A-BB13-9DEE3ABFF49A}" destId="{87F6090A-C462-425B-B4A0-6AF30BB30FF3}" srcOrd="0" destOrd="0" presId="urn:microsoft.com/office/officeart/2005/8/layout/default"/>
    <dgm:cxn modelId="{6377764E-DB92-43E3-B14E-36099A151EC0}" type="presOf" srcId="{BC8209EF-F695-41D3-9865-737B29751D41}" destId="{19256CF6-8255-41FB-B776-3421542B482E}" srcOrd="0" destOrd="0" presId="urn:microsoft.com/office/officeart/2005/8/layout/default"/>
    <dgm:cxn modelId="{43D42957-1F72-4056-9886-EF6FAD07BC1D}" type="presOf" srcId="{1673AE37-B7AC-4A60-8B3C-9C01D956F93B}" destId="{500556DB-4218-4FF0-BB60-382AA77E48D6}" srcOrd="0" destOrd="0" presId="urn:microsoft.com/office/officeart/2005/8/layout/default"/>
    <dgm:cxn modelId="{F245E458-CCFE-440F-A70B-A9D073151EFF}" type="presOf" srcId="{5E0C2F63-385C-462D-B033-172A3E817B30}" destId="{68FEED85-EF9A-4EE8-BF6F-CC016ED5F05A}" srcOrd="0" destOrd="0" presId="urn:microsoft.com/office/officeart/2005/8/layout/default"/>
    <dgm:cxn modelId="{EC62B5A0-7C40-484B-B3F7-3C025E69F842}" srcId="{9A5DD3A9-4673-4F95-9DE0-5647D56C4B83}" destId="{BC8209EF-F695-41D3-9865-737B29751D41}" srcOrd="5" destOrd="0" parTransId="{A55F2D11-CCCE-44C5-934F-E19823C1EF5F}" sibTransId="{6EFA7FE3-FA09-47D1-BEC2-703E7C03ECB7}"/>
    <dgm:cxn modelId="{9033DFAA-3391-4C41-B943-FCAA7154C9E7}" type="presOf" srcId="{9A5DD3A9-4673-4F95-9DE0-5647D56C4B83}" destId="{3DD178DF-FB97-4A29-8FA5-EEC2B1D9B889}" srcOrd="0" destOrd="0" presId="urn:microsoft.com/office/officeart/2005/8/layout/default"/>
    <dgm:cxn modelId="{9B250CC7-0FFC-4C01-9180-C316295148DD}" type="presOf" srcId="{4852E5BC-2C72-4BAA-BE8C-180BA8C7BB47}" destId="{3927EF9C-0251-433E-AECC-9B6C54BD4F93}" srcOrd="0" destOrd="0" presId="urn:microsoft.com/office/officeart/2005/8/layout/default"/>
    <dgm:cxn modelId="{10A36ED7-B913-4864-8B40-F39A6C8B04A7}" srcId="{9A5DD3A9-4673-4F95-9DE0-5647D56C4B83}" destId="{4852E5BC-2C72-4BAA-BE8C-180BA8C7BB47}" srcOrd="4" destOrd="0" parTransId="{DF6E3884-1EDA-42ED-984E-14A161E40B20}" sibTransId="{94CEC791-6B13-443C-8AF5-98BE518FDC15}"/>
    <dgm:cxn modelId="{BC909EB6-19AE-4F27-AF01-D2E69BF250A3}" type="presParOf" srcId="{3DD178DF-FB97-4A29-8FA5-EEC2B1D9B889}" destId="{87F6090A-C462-425B-B4A0-6AF30BB30FF3}" srcOrd="0" destOrd="0" presId="urn:microsoft.com/office/officeart/2005/8/layout/default"/>
    <dgm:cxn modelId="{441AEA6F-BE91-4F75-AF2F-F7D94A508AA8}" type="presParOf" srcId="{3DD178DF-FB97-4A29-8FA5-EEC2B1D9B889}" destId="{5F0E0628-51A5-4963-8164-079DD6D5776F}" srcOrd="1" destOrd="0" presId="urn:microsoft.com/office/officeart/2005/8/layout/default"/>
    <dgm:cxn modelId="{DD3EE19D-5E6F-4D8B-8E43-F8AD9EC911E5}" type="presParOf" srcId="{3DD178DF-FB97-4A29-8FA5-EEC2B1D9B889}" destId="{4FF5F3C4-2A5F-4CC5-AF00-677AABBF8BA9}" srcOrd="2" destOrd="0" presId="urn:microsoft.com/office/officeart/2005/8/layout/default"/>
    <dgm:cxn modelId="{6F92DF6C-7D61-418C-8C37-A4B0DDC48F35}" type="presParOf" srcId="{3DD178DF-FB97-4A29-8FA5-EEC2B1D9B889}" destId="{1071D3C6-DA0B-4834-BBC1-582DAE38B270}" srcOrd="3" destOrd="0" presId="urn:microsoft.com/office/officeart/2005/8/layout/default"/>
    <dgm:cxn modelId="{902BC24C-297B-462A-99BF-6113ED09C984}" type="presParOf" srcId="{3DD178DF-FB97-4A29-8FA5-EEC2B1D9B889}" destId="{759074C8-F2BA-47E9-970B-CFE245E6D666}" srcOrd="4" destOrd="0" presId="urn:microsoft.com/office/officeart/2005/8/layout/default"/>
    <dgm:cxn modelId="{B4B83132-519B-4A2E-BF17-0C6BF487C8E7}" type="presParOf" srcId="{3DD178DF-FB97-4A29-8FA5-EEC2B1D9B889}" destId="{5B7DC17B-E973-4E66-AB42-1325AAEDAE0D}" srcOrd="5" destOrd="0" presId="urn:microsoft.com/office/officeart/2005/8/layout/default"/>
    <dgm:cxn modelId="{6D04EC2A-FA82-4484-A9FD-C382AFF46D02}" type="presParOf" srcId="{3DD178DF-FB97-4A29-8FA5-EEC2B1D9B889}" destId="{500556DB-4218-4FF0-BB60-382AA77E48D6}" srcOrd="6" destOrd="0" presId="urn:microsoft.com/office/officeart/2005/8/layout/default"/>
    <dgm:cxn modelId="{E236B53A-914F-447B-840A-A9F77890CCEB}" type="presParOf" srcId="{3DD178DF-FB97-4A29-8FA5-EEC2B1D9B889}" destId="{91227E22-E04A-45C0-B114-FF6AE6B5E888}" srcOrd="7" destOrd="0" presId="urn:microsoft.com/office/officeart/2005/8/layout/default"/>
    <dgm:cxn modelId="{578DC247-C40F-4CDE-8925-22007E3F110D}" type="presParOf" srcId="{3DD178DF-FB97-4A29-8FA5-EEC2B1D9B889}" destId="{3927EF9C-0251-433E-AECC-9B6C54BD4F93}" srcOrd="8" destOrd="0" presId="urn:microsoft.com/office/officeart/2005/8/layout/default"/>
    <dgm:cxn modelId="{2A4CE06D-07E3-4582-A1B0-47427004CAD0}" type="presParOf" srcId="{3DD178DF-FB97-4A29-8FA5-EEC2B1D9B889}" destId="{0DCE237C-5935-4ECE-A21A-DC351017E30B}" srcOrd="9" destOrd="0" presId="urn:microsoft.com/office/officeart/2005/8/layout/default"/>
    <dgm:cxn modelId="{5DD5FCCB-2679-4EBF-B8DE-04EF51AA8FBB}" type="presParOf" srcId="{3DD178DF-FB97-4A29-8FA5-EEC2B1D9B889}" destId="{19256CF6-8255-41FB-B776-3421542B482E}" srcOrd="10" destOrd="0" presId="urn:microsoft.com/office/officeart/2005/8/layout/default"/>
    <dgm:cxn modelId="{DFCE5FA4-74CC-4534-A85D-5434904EB241}" type="presParOf" srcId="{3DD178DF-FB97-4A29-8FA5-EEC2B1D9B889}" destId="{0EAA2A6B-B109-4599-BEF6-289237A7F55A}" srcOrd="11" destOrd="0" presId="urn:microsoft.com/office/officeart/2005/8/layout/default"/>
    <dgm:cxn modelId="{9884A1CB-9BAF-414E-9C41-8324FDB80869}" type="presParOf" srcId="{3DD178DF-FB97-4A29-8FA5-EEC2B1D9B889}" destId="{68FEED85-EF9A-4EE8-BF6F-CC016ED5F05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DD3A9-4673-4F95-9DE0-5647D56C4B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7ABD4-8595-419A-BB13-9DEE3ABFF49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diversification</a:t>
          </a:r>
        </a:p>
      </dgm:t>
    </dgm:pt>
    <dgm:pt modelId="{5C6E5EAB-6C4F-4E27-B7BB-73533B56B584}" type="parTrans" cxnId="{19A19A07-C269-4C07-8FD9-E460C516118E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C393D9F3-CCED-41C9-AEB5-CB40385E217C}" type="sibTrans" cxnId="{19A19A07-C269-4C07-8FD9-E460C516118E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76323BD8-AC07-447D-B3B8-6DDD55DC875A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growth</a:t>
          </a:r>
        </a:p>
      </dgm:t>
    </dgm:pt>
    <dgm:pt modelId="{8C2730F5-39EC-45DE-969D-C72549D980D2}" type="parTrans" cxnId="{62296229-22DC-4ED5-AF68-6308E761CA90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7B6ABE16-6246-4854-914E-864F898A1B37}" type="sibTrans" cxnId="{62296229-22DC-4ED5-AF68-6308E761CA90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1673AE37-B7AC-4A60-8B3C-9C01D956F93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Political diversification</a:t>
          </a:r>
        </a:p>
      </dgm:t>
    </dgm:pt>
    <dgm:pt modelId="{5162B17F-1CE7-4947-9CE5-AE154B49D7BE}" type="parTrans" cxnId="{6B718107-28C7-4B2E-8C4F-569DE8D19A8F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C775B67F-FB35-4567-BDDE-31A346375B51}" type="sibTrans" cxnId="{6B718107-28C7-4B2E-8C4F-569DE8D19A8F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1E001857-C5FB-42EA-9AB1-5CB9F5D2AF16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Trust</a:t>
          </a:r>
        </a:p>
      </dgm:t>
    </dgm:pt>
    <dgm:pt modelId="{2EE29B88-0434-49DA-9BC1-76942A043805}" type="sibTrans" cxnId="{6A1CFA36-C222-40D5-8CA4-62067D5D260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0CFEFBE6-FD5B-429D-8E90-F84AF39636E2}" type="parTrans" cxnId="{6A1CFA36-C222-40D5-8CA4-62067D5D2604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5E0C2F63-385C-462D-B033-172A3E817B30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Transparency</a:t>
          </a:r>
        </a:p>
      </dgm:t>
    </dgm:pt>
    <dgm:pt modelId="{1AC53131-20D5-4F67-AD68-62F3CB25429A}" type="sibTrans" cxnId="{D10E3809-DFAF-40D6-80A1-814900D91095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6579AC82-955C-477C-A06D-5CC172849C1A}" type="parTrans" cxnId="{D10E3809-DFAF-40D6-80A1-814900D91095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BC8209EF-F695-41D3-9865-737B29751D41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Rule of law</a:t>
          </a:r>
        </a:p>
      </dgm:t>
    </dgm:pt>
    <dgm:pt modelId="{6EFA7FE3-FA09-47D1-BEC2-703E7C03ECB7}" type="sibTrans" cxnId="{EC62B5A0-7C40-484B-B3F7-3C025E69F84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A55F2D11-CCCE-44C5-934F-E19823C1EF5F}" type="parTrans" cxnId="{EC62B5A0-7C40-484B-B3F7-3C025E69F842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4852E5BC-2C72-4BAA-BE8C-180BA8C7BB47}">
      <dgm:prSet phldrT="[Text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Equality</a:t>
          </a:r>
        </a:p>
      </dgm:t>
    </dgm:pt>
    <dgm:pt modelId="{94CEC791-6B13-443C-8AF5-98BE518FDC15}" type="sibTrans" cxnId="{10A36ED7-B913-4864-8B40-F39A6C8B04A7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DF6E3884-1EDA-42ED-984E-14A161E40B20}" type="parTrans" cxnId="{10A36ED7-B913-4864-8B40-F39A6C8B04A7}">
      <dgm:prSet/>
      <dgm:spPr/>
      <dgm:t>
        <a:bodyPr/>
        <a:lstStyle/>
        <a:p>
          <a:endParaRPr lang="en-US" noProof="0" dirty="0">
            <a:solidFill>
              <a:schemeClr val="tx1"/>
            </a:solidFill>
          </a:endParaRPr>
        </a:p>
      </dgm:t>
    </dgm:pt>
    <dgm:pt modelId="{3DD178DF-FB97-4A29-8FA5-EEC2B1D9B889}" type="pres">
      <dgm:prSet presAssocID="{9A5DD3A9-4673-4F95-9DE0-5647D56C4B83}" presName="diagram" presStyleCnt="0">
        <dgm:presLayoutVars>
          <dgm:dir/>
          <dgm:resizeHandles val="exact"/>
        </dgm:presLayoutVars>
      </dgm:prSet>
      <dgm:spPr/>
    </dgm:pt>
    <dgm:pt modelId="{87F6090A-C462-425B-B4A0-6AF30BB30FF3}" type="pres">
      <dgm:prSet presAssocID="{FDE7ABD4-8595-419A-BB13-9DEE3ABFF49A}" presName="node" presStyleLbl="node1" presStyleIdx="0" presStyleCnt="7" custLinFactNeighborY="-2694">
        <dgm:presLayoutVars>
          <dgm:bulletEnabled val="1"/>
        </dgm:presLayoutVars>
      </dgm:prSet>
      <dgm:spPr/>
    </dgm:pt>
    <dgm:pt modelId="{5F0E0628-51A5-4963-8164-079DD6D5776F}" type="pres">
      <dgm:prSet presAssocID="{C393D9F3-CCED-41C9-AEB5-CB40385E217C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FF5F3C4-2A5F-4CC5-AF00-677AABBF8BA9}" type="pres">
      <dgm:prSet presAssocID="{76323BD8-AC07-447D-B3B8-6DDD55DC875A}" presName="node" presStyleLbl="node1" presStyleIdx="1" presStyleCnt="7" custLinFactNeighborX="55000" custLinFactNeighborY="-32981">
        <dgm:presLayoutVars>
          <dgm:bulletEnabled val="1"/>
        </dgm:presLayoutVars>
      </dgm:prSet>
      <dgm:spPr/>
    </dgm:pt>
    <dgm:pt modelId="{1071D3C6-DA0B-4834-BBC1-582DAE38B270}" type="pres">
      <dgm:prSet presAssocID="{7B6ABE16-6246-4854-914E-864F898A1B37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59074C8-F2BA-47E9-970B-CFE245E6D666}" type="pres">
      <dgm:prSet presAssocID="{1E001857-C5FB-42EA-9AB1-5CB9F5D2AF16}" presName="node" presStyleLbl="node1" presStyleIdx="2" presStyleCnt="7" custLinFactY="56561" custLinFactNeighborX="1126" custLinFactNeighborY="100000">
        <dgm:presLayoutVars>
          <dgm:bulletEnabled val="1"/>
        </dgm:presLayoutVars>
      </dgm:prSet>
      <dgm:spPr/>
    </dgm:pt>
    <dgm:pt modelId="{5B7DC17B-E973-4E66-AB42-1325AAEDAE0D}" type="pres">
      <dgm:prSet presAssocID="{2EE29B88-0434-49DA-9BC1-76942A04380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00556DB-4218-4FF0-BB60-382AA77E48D6}" type="pres">
      <dgm:prSet presAssocID="{1673AE37-B7AC-4A60-8B3C-9C01D956F93B}" presName="node" presStyleLbl="node1" presStyleIdx="3" presStyleCnt="7" custLinFactNeighborX="126" custLinFactNeighborY="-5832">
        <dgm:presLayoutVars>
          <dgm:bulletEnabled val="1"/>
        </dgm:presLayoutVars>
      </dgm:prSet>
      <dgm:spPr/>
    </dgm:pt>
    <dgm:pt modelId="{91227E22-E04A-45C0-B114-FF6AE6B5E888}" type="pres">
      <dgm:prSet presAssocID="{C775B67F-FB35-4567-BDDE-31A346375B51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927EF9C-0251-433E-AECC-9B6C54BD4F93}" type="pres">
      <dgm:prSet presAssocID="{4852E5BC-2C72-4BAA-BE8C-180BA8C7BB47}" presName="node" presStyleLbl="node1" presStyleIdx="4" presStyleCnt="7" custLinFactNeighborX="-55126" custLinFactNeighborY="41271">
        <dgm:presLayoutVars>
          <dgm:bulletEnabled val="1"/>
        </dgm:presLayoutVars>
      </dgm:prSet>
      <dgm:spPr/>
    </dgm:pt>
    <dgm:pt modelId="{0DCE237C-5935-4ECE-A21A-DC351017E30B}" type="pres">
      <dgm:prSet presAssocID="{94CEC791-6B13-443C-8AF5-98BE518FDC15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9256CF6-8255-41FB-B776-3421542B482E}" type="pres">
      <dgm:prSet presAssocID="{BC8209EF-F695-41D3-9865-737B29751D41}" presName="node" presStyleLbl="node1" presStyleIdx="5" presStyleCnt="7" custLinFactNeighborX="-54443" custLinFactNeighborY="40031">
        <dgm:presLayoutVars>
          <dgm:bulletEnabled val="1"/>
        </dgm:presLayoutVars>
      </dgm:prSet>
      <dgm:spPr/>
    </dgm:pt>
    <dgm:pt modelId="{0EAA2A6B-B109-4599-BEF6-289237A7F55A}" type="pres">
      <dgm:prSet presAssocID="{6EFA7FE3-FA09-47D1-BEC2-703E7C03ECB7}" presName="sibTran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8FEED85-EF9A-4EE8-BF6F-CC016ED5F05A}" type="pres">
      <dgm:prSet presAssocID="{5E0C2F63-385C-462D-B033-172A3E817B30}" presName="node" presStyleLbl="node1" presStyleIdx="6" presStyleCnt="7" custLinFactX="8805" custLinFactNeighborX="100000" custLinFactNeighborY="40031">
        <dgm:presLayoutVars>
          <dgm:bulletEnabled val="1"/>
        </dgm:presLayoutVars>
      </dgm:prSet>
      <dgm:spPr/>
    </dgm:pt>
  </dgm:ptLst>
  <dgm:cxnLst>
    <dgm:cxn modelId="{6B718107-28C7-4B2E-8C4F-569DE8D19A8F}" srcId="{9A5DD3A9-4673-4F95-9DE0-5647D56C4B83}" destId="{1673AE37-B7AC-4A60-8B3C-9C01D956F93B}" srcOrd="3" destOrd="0" parTransId="{5162B17F-1CE7-4947-9CE5-AE154B49D7BE}" sibTransId="{C775B67F-FB35-4567-BDDE-31A346375B51}"/>
    <dgm:cxn modelId="{19A19A07-C269-4C07-8FD9-E460C516118E}" srcId="{9A5DD3A9-4673-4F95-9DE0-5647D56C4B83}" destId="{FDE7ABD4-8595-419A-BB13-9DEE3ABFF49A}" srcOrd="0" destOrd="0" parTransId="{5C6E5EAB-6C4F-4E27-B7BB-73533B56B584}" sibTransId="{C393D9F3-CCED-41C9-AEB5-CB40385E217C}"/>
    <dgm:cxn modelId="{D10E3809-DFAF-40D6-80A1-814900D91095}" srcId="{9A5DD3A9-4673-4F95-9DE0-5647D56C4B83}" destId="{5E0C2F63-385C-462D-B033-172A3E817B30}" srcOrd="6" destOrd="0" parTransId="{6579AC82-955C-477C-A06D-5CC172849C1A}" sibTransId="{1AC53131-20D5-4F67-AD68-62F3CB25429A}"/>
    <dgm:cxn modelId="{62296229-22DC-4ED5-AF68-6308E761CA90}" srcId="{9A5DD3A9-4673-4F95-9DE0-5647D56C4B83}" destId="{76323BD8-AC07-447D-B3B8-6DDD55DC875A}" srcOrd="1" destOrd="0" parTransId="{8C2730F5-39EC-45DE-969D-C72549D980D2}" sibTransId="{7B6ABE16-6246-4854-914E-864F898A1B37}"/>
    <dgm:cxn modelId="{7489B334-4F17-478C-BD66-44092883111F}" type="presOf" srcId="{5E0C2F63-385C-462D-B033-172A3E817B30}" destId="{68FEED85-EF9A-4EE8-BF6F-CC016ED5F05A}" srcOrd="0" destOrd="0" presId="urn:microsoft.com/office/officeart/2005/8/layout/default"/>
    <dgm:cxn modelId="{6A1CFA36-C222-40D5-8CA4-62067D5D2604}" srcId="{9A5DD3A9-4673-4F95-9DE0-5647D56C4B83}" destId="{1E001857-C5FB-42EA-9AB1-5CB9F5D2AF16}" srcOrd="2" destOrd="0" parTransId="{0CFEFBE6-FD5B-429D-8E90-F84AF39636E2}" sibTransId="{2EE29B88-0434-49DA-9BC1-76942A043805}"/>
    <dgm:cxn modelId="{9661F23E-3E1C-42B0-AE44-A7C3C9C79D73}" type="presOf" srcId="{BC8209EF-F695-41D3-9865-737B29751D41}" destId="{19256CF6-8255-41FB-B776-3421542B482E}" srcOrd="0" destOrd="0" presId="urn:microsoft.com/office/officeart/2005/8/layout/default"/>
    <dgm:cxn modelId="{EA226E77-DBF3-4160-9439-2D996D9E80FF}" type="presOf" srcId="{FDE7ABD4-8595-419A-BB13-9DEE3ABFF49A}" destId="{87F6090A-C462-425B-B4A0-6AF30BB30FF3}" srcOrd="0" destOrd="0" presId="urn:microsoft.com/office/officeart/2005/8/layout/default"/>
    <dgm:cxn modelId="{F698A38B-3822-4CEF-A8BB-948715E2DB73}" type="presOf" srcId="{9A5DD3A9-4673-4F95-9DE0-5647D56C4B83}" destId="{3DD178DF-FB97-4A29-8FA5-EEC2B1D9B889}" srcOrd="0" destOrd="0" presId="urn:microsoft.com/office/officeart/2005/8/layout/default"/>
    <dgm:cxn modelId="{005EF293-4F6E-4C74-B223-1CDA583A443B}" type="presOf" srcId="{4852E5BC-2C72-4BAA-BE8C-180BA8C7BB47}" destId="{3927EF9C-0251-433E-AECC-9B6C54BD4F93}" srcOrd="0" destOrd="0" presId="urn:microsoft.com/office/officeart/2005/8/layout/default"/>
    <dgm:cxn modelId="{EC62B5A0-7C40-484B-B3F7-3C025E69F842}" srcId="{9A5DD3A9-4673-4F95-9DE0-5647D56C4B83}" destId="{BC8209EF-F695-41D3-9865-737B29751D41}" srcOrd="5" destOrd="0" parTransId="{A55F2D11-CCCE-44C5-934F-E19823C1EF5F}" sibTransId="{6EFA7FE3-FA09-47D1-BEC2-703E7C03ECB7}"/>
    <dgm:cxn modelId="{A5C6A1BA-AFA9-4D69-8AF1-E9D352130C71}" type="presOf" srcId="{1673AE37-B7AC-4A60-8B3C-9C01D956F93B}" destId="{500556DB-4218-4FF0-BB60-382AA77E48D6}" srcOrd="0" destOrd="0" presId="urn:microsoft.com/office/officeart/2005/8/layout/default"/>
    <dgm:cxn modelId="{3C612DC1-785F-45C8-B70E-5AB4FBA927C3}" type="presOf" srcId="{1E001857-C5FB-42EA-9AB1-5CB9F5D2AF16}" destId="{759074C8-F2BA-47E9-970B-CFE245E6D666}" srcOrd="0" destOrd="0" presId="urn:microsoft.com/office/officeart/2005/8/layout/default"/>
    <dgm:cxn modelId="{10A36ED7-B913-4864-8B40-F39A6C8B04A7}" srcId="{9A5DD3A9-4673-4F95-9DE0-5647D56C4B83}" destId="{4852E5BC-2C72-4BAA-BE8C-180BA8C7BB47}" srcOrd="4" destOrd="0" parTransId="{DF6E3884-1EDA-42ED-984E-14A161E40B20}" sibTransId="{94CEC791-6B13-443C-8AF5-98BE518FDC15}"/>
    <dgm:cxn modelId="{0DFCEBDD-D9B2-4944-9956-63A8C16908F9}" type="presOf" srcId="{76323BD8-AC07-447D-B3B8-6DDD55DC875A}" destId="{4FF5F3C4-2A5F-4CC5-AF00-677AABBF8BA9}" srcOrd="0" destOrd="0" presId="urn:microsoft.com/office/officeart/2005/8/layout/default"/>
    <dgm:cxn modelId="{AF625FA5-1112-4C5B-870D-6CF8F0616017}" type="presParOf" srcId="{3DD178DF-FB97-4A29-8FA5-EEC2B1D9B889}" destId="{87F6090A-C462-425B-B4A0-6AF30BB30FF3}" srcOrd="0" destOrd="0" presId="urn:microsoft.com/office/officeart/2005/8/layout/default"/>
    <dgm:cxn modelId="{62516974-D4AD-4306-9048-52BAB97BD81E}" type="presParOf" srcId="{3DD178DF-FB97-4A29-8FA5-EEC2B1D9B889}" destId="{5F0E0628-51A5-4963-8164-079DD6D5776F}" srcOrd="1" destOrd="0" presId="urn:microsoft.com/office/officeart/2005/8/layout/default"/>
    <dgm:cxn modelId="{1FF18F40-F23B-4523-AC4D-6D9D31DC434F}" type="presParOf" srcId="{3DD178DF-FB97-4A29-8FA5-EEC2B1D9B889}" destId="{4FF5F3C4-2A5F-4CC5-AF00-677AABBF8BA9}" srcOrd="2" destOrd="0" presId="urn:microsoft.com/office/officeart/2005/8/layout/default"/>
    <dgm:cxn modelId="{4B94CF5D-4508-4336-8612-8A6B29DEDE79}" type="presParOf" srcId="{3DD178DF-FB97-4A29-8FA5-EEC2B1D9B889}" destId="{1071D3C6-DA0B-4834-BBC1-582DAE38B270}" srcOrd="3" destOrd="0" presId="urn:microsoft.com/office/officeart/2005/8/layout/default"/>
    <dgm:cxn modelId="{9D6F1957-A8DD-44C6-A049-7DC3F3703D84}" type="presParOf" srcId="{3DD178DF-FB97-4A29-8FA5-EEC2B1D9B889}" destId="{759074C8-F2BA-47E9-970B-CFE245E6D666}" srcOrd="4" destOrd="0" presId="urn:microsoft.com/office/officeart/2005/8/layout/default"/>
    <dgm:cxn modelId="{B8EADCDB-B0EC-4C99-B2BF-BF17FC69BE7B}" type="presParOf" srcId="{3DD178DF-FB97-4A29-8FA5-EEC2B1D9B889}" destId="{5B7DC17B-E973-4E66-AB42-1325AAEDAE0D}" srcOrd="5" destOrd="0" presId="urn:microsoft.com/office/officeart/2005/8/layout/default"/>
    <dgm:cxn modelId="{B10C5A72-52B7-47EC-8623-ADFB60CBE8D7}" type="presParOf" srcId="{3DD178DF-FB97-4A29-8FA5-EEC2B1D9B889}" destId="{500556DB-4218-4FF0-BB60-382AA77E48D6}" srcOrd="6" destOrd="0" presId="urn:microsoft.com/office/officeart/2005/8/layout/default"/>
    <dgm:cxn modelId="{9325BA36-0054-4CC3-B5C1-CAB1AB55D3EA}" type="presParOf" srcId="{3DD178DF-FB97-4A29-8FA5-EEC2B1D9B889}" destId="{91227E22-E04A-45C0-B114-FF6AE6B5E888}" srcOrd="7" destOrd="0" presId="urn:microsoft.com/office/officeart/2005/8/layout/default"/>
    <dgm:cxn modelId="{4B171173-0FE8-4889-BA09-C48892DD5EB7}" type="presParOf" srcId="{3DD178DF-FB97-4A29-8FA5-EEC2B1D9B889}" destId="{3927EF9C-0251-433E-AECC-9B6C54BD4F93}" srcOrd="8" destOrd="0" presId="urn:microsoft.com/office/officeart/2005/8/layout/default"/>
    <dgm:cxn modelId="{BF27D6A6-908F-4A49-9021-84946F74B1F7}" type="presParOf" srcId="{3DD178DF-FB97-4A29-8FA5-EEC2B1D9B889}" destId="{0DCE237C-5935-4ECE-A21A-DC351017E30B}" srcOrd="9" destOrd="0" presId="urn:microsoft.com/office/officeart/2005/8/layout/default"/>
    <dgm:cxn modelId="{5058F99A-3F67-456B-9117-582C67B2F3AA}" type="presParOf" srcId="{3DD178DF-FB97-4A29-8FA5-EEC2B1D9B889}" destId="{19256CF6-8255-41FB-B776-3421542B482E}" srcOrd="10" destOrd="0" presId="urn:microsoft.com/office/officeart/2005/8/layout/default"/>
    <dgm:cxn modelId="{9B5C2B4B-766F-4D24-B8E0-810FFE2ECC41}" type="presParOf" srcId="{3DD178DF-FB97-4A29-8FA5-EEC2B1D9B889}" destId="{0EAA2A6B-B109-4599-BEF6-289237A7F55A}" srcOrd="11" destOrd="0" presId="urn:microsoft.com/office/officeart/2005/8/layout/default"/>
    <dgm:cxn modelId="{29A6BBED-1F22-406D-887A-0D555C88FF98}" type="presParOf" srcId="{3DD178DF-FB97-4A29-8FA5-EEC2B1D9B889}" destId="{68FEED85-EF9A-4EE8-BF6F-CC016ED5F05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6090A-C462-425B-B4A0-6AF30BB30FF3}">
      <dsp:nvSpPr>
        <dsp:cNvPr id="0" name=""/>
        <dsp:cNvSpPr/>
      </dsp:nvSpPr>
      <dsp:spPr>
        <a:xfrm>
          <a:off x="3080" y="54752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diversification</a:t>
          </a:r>
        </a:p>
      </dsp:txBody>
      <dsp:txXfrm>
        <a:off x="3080" y="547527"/>
        <a:ext cx="2444055" cy="1466433"/>
      </dsp:txXfrm>
    </dsp:sp>
    <dsp:sp modelId="{4FF5F3C4-2A5F-4CC5-AF00-677AABBF8BA9}">
      <dsp:nvSpPr>
        <dsp:cNvPr id="0" name=""/>
        <dsp:cNvSpPr/>
      </dsp:nvSpPr>
      <dsp:spPr>
        <a:xfrm>
          <a:off x="4035772" y="103388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growth</a:t>
          </a:r>
        </a:p>
      </dsp:txBody>
      <dsp:txXfrm>
        <a:off x="4035772" y="103388"/>
        <a:ext cx="2444055" cy="1466433"/>
      </dsp:txXfrm>
    </dsp:sp>
    <dsp:sp modelId="{759074C8-F2BA-47E9-970B-CFE245E6D666}">
      <dsp:nvSpPr>
        <dsp:cNvPr id="0" name=""/>
        <dsp:cNvSpPr/>
      </dsp:nvSpPr>
      <dsp:spPr>
        <a:xfrm>
          <a:off x="5407522" y="2882895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Trust</a:t>
          </a:r>
        </a:p>
      </dsp:txBody>
      <dsp:txXfrm>
        <a:off x="5407522" y="2882895"/>
        <a:ext cx="2444055" cy="1466433"/>
      </dsp:txXfrm>
    </dsp:sp>
    <dsp:sp modelId="{500556DB-4218-4FF0-BB60-382AA77E48D6}">
      <dsp:nvSpPr>
        <dsp:cNvPr id="0" name=""/>
        <dsp:cNvSpPr/>
      </dsp:nvSpPr>
      <dsp:spPr>
        <a:xfrm>
          <a:off x="8071543" y="501510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Political diversification</a:t>
          </a:r>
        </a:p>
      </dsp:txBody>
      <dsp:txXfrm>
        <a:off x="8071543" y="501510"/>
        <a:ext cx="2444055" cy="1466433"/>
      </dsp:txXfrm>
    </dsp:sp>
    <dsp:sp modelId="{3927EF9C-0251-433E-AECC-9B6C54BD4F93}">
      <dsp:nvSpPr>
        <dsp:cNvPr id="0" name=""/>
        <dsp:cNvSpPr/>
      </dsp:nvSpPr>
      <dsp:spPr>
        <a:xfrm>
          <a:off x="1" y="2884904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Equality</a:t>
          </a:r>
        </a:p>
      </dsp:txBody>
      <dsp:txXfrm>
        <a:off x="1" y="2884904"/>
        <a:ext cx="2444055" cy="1466433"/>
      </dsp:txXfrm>
    </dsp:sp>
    <dsp:sp modelId="{19256CF6-8255-41FB-B776-3421542B482E}">
      <dsp:nvSpPr>
        <dsp:cNvPr id="0" name=""/>
        <dsp:cNvSpPr/>
      </dsp:nvSpPr>
      <dsp:spPr>
        <a:xfrm>
          <a:off x="2705155" y="2884899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Rule of law</a:t>
          </a:r>
        </a:p>
      </dsp:txBody>
      <dsp:txXfrm>
        <a:off x="2705155" y="2884899"/>
        <a:ext cx="2444055" cy="1466433"/>
      </dsp:txXfrm>
    </dsp:sp>
    <dsp:sp modelId="{68FEED85-EF9A-4EE8-BF6F-CC016ED5F05A}">
      <dsp:nvSpPr>
        <dsp:cNvPr id="0" name=""/>
        <dsp:cNvSpPr/>
      </dsp:nvSpPr>
      <dsp:spPr>
        <a:xfrm>
          <a:off x="8071544" y="2884899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Transparency</a:t>
          </a:r>
        </a:p>
      </dsp:txBody>
      <dsp:txXfrm>
        <a:off x="8071544" y="2884899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6090A-C462-425B-B4A0-6AF30BB30FF3}">
      <dsp:nvSpPr>
        <dsp:cNvPr id="0" name=""/>
        <dsp:cNvSpPr/>
      </dsp:nvSpPr>
      <dsp:spPr>
        <a:xfrm>
          <a:off x="3080" y="547527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diversification</a:t>
          </a:r>
        </a:p>
      </dsp:txBody>
      <dsp:txXfrm>
        <a:off x="3080" y="547527"/>
        <a:ext cx="2444055" cy="1466433"/>
      </dsp:txXfrm>
    </dsp:sp>
    <dsp:sp modelId="{4FF5F3C4-2A5F-4CC5-AF00-677AABBF8BA9}">
      <dsp:nvSpPr>
        <dsp:cNvPr id="0" name=""/>
        <dsp:cNvSpPr/>
      </dsp:nvSpPr>
      <dsp:spPr>
        <a:xfrm>
          <a:off x="4035772" y="103388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Economic growth</a:t>
          </a:r>
        </a:p>
      </dsp:txBody>
      <dsp:txXfrm>
        <a:off x="4035772" y="103388"/>
        <a:ext cx="2444055" cy="1466433"/>
      </dsp:txXfrm>
    </dsp:sp>
    <dsp:sp modelId="{759074C8-F2BA-47E9-970B-CFE245E6D666}">
      <dsp:nvSpPr>
        <dsp:cNvPr id="0" name=""/>
        <dsp:cNvSpPr/>
      </dsp:nvSpPr>
      <dsp:spPr>
        <a:xfrm>
          <a:off x="5407522" y="2882895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Trust</a:t>
          </a:r>
        </a:p>
      </dsp:txBody>
      <dsp:txXfrm>
        <a:off x="5407522" y="2882895"/>
        <a:ext cx="2444055" cy="1466433"/>
      </dsp:txXfrm>
    </dsp:sp>
    <dsp:sp modelId="{500556DB-4218-4FF0-BB60-382AA77E48D6}">
      <dsp:nvSpPr>
        <dsp:cNvPr id="0" name=""/>
        <dsp:cNvSpPr/>
      </dsp:nvSpPr>
      <dsp:spPr>
        <a:xfrm>
          <a:off x="8071543" y="501510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Political diversification</a:t>
          </a:r>
        </a:p>
      </dsp:txBody>
      <dsp:txXfrm>
        <a:off x="8071543" y="501510"/>
        <a:ext cx="2444055" cy="1466433"/>
      </dsp:txXfrm>
    </dsp:sp>
    <dsp:sp modelId="{3927EF9C-0251-433E-AECC-9B6C54BD4F93}">
      <dsp:nvSpPr>
        <dsp:cNvPr id="0" name=""/>
        <dsp:cNvSpPr/>
      </dsp:nvSpPr>
      <dsp:spPr>
        <a:xfrm>
          <a:off x="1" y="2884904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Equality</a:t>
          </a:r>
        </a:p>
      </dsp:txBody>
      <dsp:txXfrm>
        <a:off x="1" y="2884904"/>
        <a:ext cx="2444055" cy="1466433"/>
      </dsp:txXfrm>
    </dsp:sp>
    <dsp:sp modelId="{19256CF6-8255-41FB-B776-3421542B482E}">
      <dsp:nvSpPr>
        <dsp:cNvPr id="0" name=""/>
        <dsp:cNvSpPr/>
      </dsp:nvSpPr>
      <dsp:spPr>
        <a:xfrm>
          <a:off x="2705155" y="2884899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Rule of law</a:t>
          </a:r>
        </a:p>
      </dsp:txBody>
      <dsp:txXfrm>
        <a:off x="2705155" y="2884899"/>
        <a:ext cx="2444055" cy="1466433"/>
      </dsp:txXfrm>
    </dsp:sp>
    <dsp:sp modelId="{68FEED85-EF9A-4EE8-BF6F-CC016ED5F05A}">
      <dsp:nvSpPr>
        <dsp:cNvPr id="0" name=""/>
        <dsp:cNvSpPr/>
      </dsp:nvSpPr>
      <dsp:spPr>
        <a:xfrm>
          <a:off x="8071544" y="2884899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rPr>
            <a:t>Transparency</a:t>
          </a:r>
        </a:p>
      </dsp:txBody>
      <dsp:txXfrm>
        <a:off x="8071544" y="2884899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AB1686-9AFB-420D-A340-26190636CD9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367B19-E283-4CA3-9BFA-730F3A25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1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3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9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B547A6-A4C6-4072-9AE8-A14200F1635C}" type="slidenum">
              <a:rPr lang="en-GB" smtClean="0">
                <a:latin typeface="Times New Roman" pitchFamily="18" charset="0"/>
              </a:rPr>
              <a:pPr/>
              <a:t>26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3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67B19-E283-4CA3-9BFA-730F3A2562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53E5-E786-486C-B6CC-0A0EF8B213F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DAF18-9C30-44F1-A46C-92BDE2660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arency.org/cpi20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worldjusticeproject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valuessurvey.org/WVSOnline.j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id.world/world/#sptinc_p99p100_z/US;FR;DE;CN;ZA;GB;WO/last/eu/k/p/yearly/s/false/5.487/30/curve/false/countr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-board.org/data/economydatabase/index.cfm?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87905"/>
          </a:xfrm>
        </p:spPr>
        <p:txBody>
          <a:bodyPr>
            <a:normAutofit/>
          </a:bodyPr>
          <a:lstStyle/>
          <a:p>
            <a:r>
              <a:rPr lang="en-GB" dirty="0">
                <a:latin typeface="Bernard MT Condensed" panose="02050806060905020404" pitchFamily="18" charset="0"/>
                <a:cs typeface="Mongolian Baiti" panose="03000500000000000000" pitchFamily="66" charset="0"/>
              </a:rPr>
              <a:t>Inequality Undermines Democracy and Growth</a:t>
            </a:r>
            <a:endParaRPr lang="en-US" dirty="0">
              <a:latin typeface="Bernard MT Condensed" panose="02050806060905020404" pitchFamily="18" charset="0"/>
              <a:cs typeface="Mongolian Baiti" panose="03000500000000000000" pitchFamily="66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57107"/>
            <a:ext cx="1900222" cy="19962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77416" y="4242997"/>
            <a:ext cx="850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Bank</a:t>
            </a:r>
            <a:b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GB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26 September 2019</a:t>
            </a:r>
            <a:b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2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is-IS" sz="26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Thorvaldur</a:t>
            </a:r>
            <a:r>
              <a:rPr lang="is-I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Gylfason</a:t>
            </a:r>
            <a:endParaRPr lang="en-US" sz="2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8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Clear impression from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85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diversification is positively correlated with per capita GNI across countries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 available measures of diversification give same result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Perhaps an index of economic diversification belongs in cross-country growth regressions as a more broadly-based replacement for indicators of natural resource intensity currently in use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3324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63" y="365125"/>
            <a:ext cx="11531965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Social capital: Transparency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7452" cy="4351338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Lack of transparency can undermine democracy and growth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“Publicity is justly commended as a remedy for social and industrial diseases. Sunlight is said to be the best of disinfectants; electric light the most efficient policeman.”</a:t>
            </a:r>
          </a:p>
          <a:p>
            <a:pPr marL="914400" lvl="2" indent="0" algn="r"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Louis Brandeis, US Supreme Court Justice 1916-1939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 independent statistical measure of transparency exists yet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So, given that Corruption Perceptions Index varies inversely with corruption by construction, we define transparency as </a:t>
            </a: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= Corruption Perceptions Index</a:t>
            </a:r>
          </a:p>
          <a:p>
            <a:pPr marL="0" indent="0" algn="r"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Transparency International</a:t>
            </a: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77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45" y="365125"/>
            <a:ext cx="11170153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transparency to double diversification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705" y="1681163"/>
            <a:ext cx="5777495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index of 2012-2016 and Theil index of export diversification 1962-2010 (159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471599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index 2012-2016 and polity2 index of democracy 1960-2012 (158 countries)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928" y="6282396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index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</a:p>
        </p:txBody>
      </p:sp>
      <p:graphicFrame>
        <p:nvGraphicFramePr>
          <p:cNvPr id="15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781865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142501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4842964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</a:p>
        </p:txBody>
      </p:sp>
    </p:spTree>
    <p:extLst>
      <p:ext uri="{BB962C8B-B14F-4D97-AF65-F5344CB8AC3E}">
        <p14:creationId xmlns:p14="http://schemas.microsoft.com/office/powerpoint/2010/main" val="19399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63" y="365125"/>
            <a:ext cx="11531965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Social capital</a:t>
            </a:r>
            <a:r>
              <a:rPr lang="is-IS" dirty="0">
                <a:latin typeface="Bernard MT Condensed" panose="02050806060905020404" pitchFamily="18" charset="0"/>
              </a:rPr>
              <a:t>: </a:t>
            </a:r>
            <a:r>
              <a:rPr lang="en-US" dirty="0">
                <a:latin typeface="Bernard MT Condensed" panose="02050806060905020404" pitchFamily="18" charset="0"/>
              </a:rPr>
              <a:t>Rule of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53633" cy="4569565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Weak rule of law can undermine democracy and growth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“… human rights, the rule of law and democracy are interlinked and mutually reinforcing and … they belong to the universal and indivisible core values and principles of the United Nations”</a:t>
            </a:r>
          </a:p>
          <a:p>
            <a:pPr marL="914400" lvl="2" indent="0" algn="r">
              <a:buNone/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Declaration adopted on 24 September 2012 by UN General Assembly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New measure of rule of law from the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World Justice Project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is based on expert opinion as well as public opinion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Composite index, reflecting various aspects of the rule of law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Constraints on Government Powers, Absence of Corruption, Open Government, Fundamental Rights, Order and Security, Regulatory Enforcement, Civil Justice, and Criminal Justice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Coverage: 2012 to date</a:t>
            </a:r>
          </a:p>
          <a:p>
            <a:pPr marL="0" indent="0" algn="r">
              <a:buNone/>
            </a:pPr>
            <a:endParaRPr lang="en-US" sz="2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44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1" y="365125"/>
            <a:ext cx="115059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rule of law to double diversification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index 2012-2018 and Theil index of export diversification 1962-2010 (110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index 2012-2018 and polity2 index of democracy 1960-2012 (151 countries)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224097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4928" y="619030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Rule of law index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607855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4842964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</a:p>
        </p:txBody>
      </p:sp>
    </p:spTree>
    <p:extLst>
      <p:ext uri="{BB962C8B-B14F-4D97-AF65-F5344CB8AC3E}">
        <p14:creationId xmlns:p14="http://schemas.microsoft.com/office/powerpoint/2010/main" val="24679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Social capital: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44" y="1805889"/>
            <a:ext cx="11189887" cy="4351338"/>
          </a:xfrm>
        </p:spPr>
        <p:txBody>
          <a:bodyPr>
            <a:noAutofit/>
          </a:bodyPr>
          <a:lstStyle/>
          <a:p>
            <a:r>
              <a:rPr lang="en-US" sz="3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 is another important ingredient of social capital</a:t>
            </a:r>
          </a:p>
          <a:p>
            <a:pPr lvl="1"/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Emerging signs of declining trust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Robert Putnam´s </a:t>
            </a:r>
            <a:r>
              <a:rPr lang="en-US" sz="2600" i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Bowling Alone 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(2000)</a:t>
            </a:r>
          </a:p>
          <a:p>
            <a:pPr lvl="1"/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Gallup reports that public confidence has been eroded 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 in US Congress decreased from 42% in 1972 to 12% in 2017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 in US presidency decreased from 52% in 1975 to 32% in 2017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 in OECD banks decreased from 55% in 2007 to 46% in 2015 </a:t>
            </a:r>
          </a:p>
          <a:p>
            <a:r>
              <a:rPr lang="en-US" sz="34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World Values Survey</a:t>
            </a:r>
            <a:r>
              <a:rPr lang="en-US" sz="3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has gauged trust in six waves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1981-2014</a:t>
            </a:r>
          </a:p>
          <a:p>
            <a:pPr lvl="1"/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“Most people can be trusted” vs. “Need to be very careful”</a:t>
            </a:r>
          </a:p>
          <a:p>
            <a:pPr lvl="1"/>
            <a:endParaRPr lang="en-US" sz="30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237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1" y="365125"/>
            <a:ext cx="115059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trust to double diversification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and Theil index of export diversification 1962-2010 (100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and Polity2 index of democracy 1960-2012 (98 countries)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970" y="6205888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895588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970164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92590797"/>
              </p:ext>
            </p:extLst>
          </p:nvPr>
        </p:nvGraphicFramePr>
        <p:xfrm>
          <a:off x="6407378" y="2505076"/>
          <a:ext cx="4948010" cy="349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339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91" y="365125"/>
            <a:ext cx="1150597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trust to equality and per capita income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and Gini index of inequality 1979-2016 (95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 1981-2014 and log per capita GNI 2016 (102 countries)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975504" y="400685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100 minus Gini index 1979-2016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019" y="6238973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 index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; in left panel, equality rises upward along vertical axis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8367045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 rot="16200000">
            <a:off x="4276659" y="3934492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Log GNI per person 2016 (USD,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ppp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6922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88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Social capital: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44" y="1825625"/>
            <a:ext cx="11189887" cy="4351338"/>
          </a:xfrm>
        </p:spPr>
        <p:txBody>
          <a:bodyPr>
            <a:no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 can undermine democracy and growth</a:t>
            </a:r>
          </a:p>
          <a:p>
            <a:pPr lvl="1"/>
            <a:r>
              <a:rPr lang="en-US" sz="29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“We can have democracy in this country, or we can have great wealth concentrated in the hands of a few, but we can't have both.”</a:t>
            </a:r>
          </a:p>
          <a:p>
            <a:pPr marL="914400" lvl="2" indent="0" algn="r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Louis Brandeis, US Supreme Court Justice 1916-1939</a:t>
            </a:r>
          </a:p>
          <a:p>
            <a:pPr lvl="2"/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top 1%</a:t>
            </a:r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of households saw its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in total pre-tax income </a:t>
            </a:r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rise from 8% in 1980 to 12% in Europe and 20% in US in 2015 as in Russia</a:t>
            </a:r>
          </a:p>
          <a:p>
            <a:pPr lvl="2"/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top 1%</a:t>
            </a:r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of households saw its 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share of total net wealth </a:t>
            </a:r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rise from 20% in 1980-1990 to 40% in 2015 as in Russia </a:t>
            </a:r>
          </a:p>
          <a:p>
            <a:pPr marL="1371600" lvl="3" indent="0" algn="r">
              <a:buNone/>
            </a:pPr>
            <a:r>
              <a:rPr lang="en-US" sz="23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</a:t>
            </a:r>
            <a:r>
              <a:rPr lang="en-US" sz="2300" dirty="0"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World Inequality Database</a:t>
            </a:r>
            <a:endParaRPr lang="en-US" sz="23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1"/>
            <a:r>
              <a:rPr lang="en-US" sz="29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Gini indices are averages taken from World Development Report</a:t>
            </a:r>
          </a:p>
          <a:p>
            <a:pPr lvl="2"/>
            <a:r>
              <a:rPr lang="en-US" sz="2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Coverage: 1979-2016 at most, usually much shorter periods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0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  <a:cs typeface="Calibri" panose="020F0502020204030204" pitchFamily="34" charset="0"/>
              </a:rPr>
              <a:t>Income inequality: Two measures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Two sets of data on </a:t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World Development Indicators (WDI)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Available for 1979-2016 but only a few scattered data points for each country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Standardized World Income Inequality Database (SWIID)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More countries and years, 1962-2017, fewer gaps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 two sets are closely correlated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Here, use WDI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Can reproduce all results by using SWIID instead</a:t>
            </a:r>
            <a:endParaRPr lang="en-US" sz="2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Standardized Gini index 1962-2017 and Gini index 1979-2016 (180 countries)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467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Inequality of income and wealth has suddenly entered the mainstream of economic and political discourse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 among nations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has decreased since 1980, with the ascent of China and India, while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 within nations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has increased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Increased inequality has transformed politics …</a:t>
            </a:r>
          </a:p>
          <a:p>
            <a:pPr lvl="1"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Exhibit A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: Sen. Sanders became a mainstream politician</a:t>
            </a:r>
          </a:p>
          <a:p>
            <a:pPr lvl="1"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Exhibit B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: Trump won presidency by appealing to those left behind</a:t>
            </a:r>
          </a:p>
          <a:p>
            <a:pPr lvl="1"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Exhibit C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: UK voters chose Brexit on similar grounds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is under stress in Europe and US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… and merits closer macroeconomic scrutiny</a:t>
            </a:r>
          </a:p>
        </p:txBody>
      </p:sp>
    </p:spTree>
    <p:extLst>
      <p:ext uri="{BB962C8B-B14F-4D97-AF65-F5344CB8AC3E}">
        <p14:creationId xmlns:p14="http://schemas.microsoft.com/office/powerpoint/2010/main" val="32439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  <a:cs typeface="Calibri" panose="020F0502020204030204" pitchFamily="34" charset="0"/>
              </a:rPr>
              <a:t>Social capital: Two sides of the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84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From inequality to growth – two aspects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Just as we assess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stocks of assets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in two dimensions, i.e., in terms of return and risk, we may need to assess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flows of income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and expenditure the same way, i.e., in terms of averages and spreads (means and standard deviations)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Knowing GNI or life expectancy is not enough if we do not also know their distribution across population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First approach: GNI vs.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GNI </a:t>
            </a:r>
            <a:r>
              <a:rPr lang="en-US" sz="3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adj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= GNI * (1 - Gini) 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– see next slide</a:t>
            </a:r>
          </a:p>
          <a:p>
            <a:pPr lvl="1">
              <a:lnSpc>
                <a:spcPct val="100000"/>
              </a:lnSpc>
            </a:pP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Inequality – like transparency, corruption, democracy, and rule of law – belongs in economic analysis if it interacts with GNI, its rate of growth, and its determinants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Here we review such linkages in a cross-country-setting</a:t>
            </a:r>
          </a:p>
          <a:p>
            <a:pPr>
              <a:lnSpc>
                <a:spcPct val="100000"/>
              </a:lnSpc>
            </a:pP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latin typeface="Bernard MT Condensed" panose="02050806060905020404" pitchFamily="18" charset="0"/>
              </a:rPr>
              <a:t>GNI per hour worked 2014, with and without adjustment for inequality (2015 USD, ppp)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1026" name="Picture 2" descr="http://voxeu.org/sites/default/files/image/FromMay2014/gylfasonfig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23" y="1822728"/>
            <a:ext cx="7555555" cy="44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400801">
            <a:off x="8505152" y="5650268"/>
            <a:ext cx="311816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y</a:t>
            </a:r>
            <a:r>
              <a:rPr lang="is-IS" sz="3200" baseline="30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adj</a:t>
            </a:r>
            <a:r>
              <a:rPr lang="is-I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= y*(1 - Gini)</a:t>
            </a:r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64616-87E0-471C-9639-A6186BB023C1}"/>
              </a:ext>
            </a:extLst>
          </p:cNvPr>
          <p:cNvSpPr txBox="1"/>
          <p:nvPr/>
        </p:nvSpPr>
        <p:spPr>
          <a:xfrm>
            <a:off x="2109292" y="6364113"/>
            <a:ext cx="972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Source: Author’s computations based on </a:t>
            </a:r>
            <a:r>
              <a:rPr lang="en-US" dirty="0">
                <a:hlinkClick r:id="rId3"/>
              </a:rPr>
              <a:t>The Conference Board Total Economy Database</a:t>
            </a:r>
            <a:r>
              <a:rPr lang="en-US" dirty="0"/>
              <a:t>™, May 2016.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228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47" y="365125"/>
            <a:ext cx="1184772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equality to double diversification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Theil index of export diversification 1962-2010 (146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polity2 index of democracy 1960-2012 (146 countries)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928" y="625608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100 minus Gini index 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 equality rises from left to right in both panels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836388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</a:p>
        </p:txBody>
      </p:sp>
      <p:graphicFrame>
        <p:nvGraphicFramePr>
          <p:cNvPr id="12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468104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46188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 rot="16200000">
            <a:off x="-904045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</a:p>
        </p:txBody>
      </p:sp>
    </p:spTree>
    <p:extLst>
      <p:ext uri="{BB962C8B-B14F-4D97-AF65-F5344CB8AC3E}">
        <p14:creationId xmlns:p14="http://schemas.microsoft.com/office/powerpoint/2010/main" val="5319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9" y="365125"/>
            <a:ext cx="11212810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equality to transparency and rule of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928" y="1681163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transparency index 2012-2016 (155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rule of law index 2012-2018 (100 countries)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01478" y="4000272"/>
            <a:ext cx="211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index 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ontent Placeholder 21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74928" y="622319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100 minus Gini index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so equality rises from left to right in both panels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033015" y="400137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Rule of law index </a:t>
            </a:r>
          </a:p>
        </p:txBody>
      </p:sp>
    </p:spTree>
    <p:extLst>
      <p:ext uri="{BB962C8B-B14F-4D97-AF65-F5344CB8AC3E}">
        <p14:creationId xmlns:p14="http://schemas.microsoft.com/office/powerpoint/2010/main" val="32660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Social capital: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22" y="1812468"/>
            <a:ext cx="11189887" cy="43513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can be viewed as important pillar of social capital</a:t>
            </a:r>
          </a:p>
          <a:p>
            <a:pPr lvl="1"/>
            <a:r>
              <a:rPr lang="en-US" sz="29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“We can have democracy in this country, or we can have great wealth concentrated in the hands of a few, but we can't have both.”</a:t>
            </a:r>
          </a:p>
          <a:p>
            <a:pPr marL="914400" lvl="2" indent="0" algn="r">
              <a:buNone/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Louis Brandeis, US Supreme Court Justice 1916-1939</a:t>
            </a:r>
          </a:p>
          <a:p>
            <a:pPr lvl="1">
              <a:spcAft>
                <a:spcPts val="600"/>
              </a:spcAft>
            </a:pPr>
            <a:r>
              <a:rPr lang="en-US" sz="29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is related to other aspects of social capital across countries</a:t>
            </a:r>
          </a:p>
          <a:p>
            <a:pPr lvl="2">
              <a:lnSpc>
                <a:spcPct val="80000"/>
              </a:lnSpc>
            </a:pP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Equality</a:t>
            </a:r>
          </a:p>
          <a:p>
            <a:pPr lvl="2">
              <a:lnSpc>
                <a:spcPct val="80000"/>
              </a:lnSpc>
            </a:pP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Rule of law</a:t>
            </a:r>
          </a:p>
          <a:p>
            <a:pPr lvl="2">
              <a:lnSpc>
                <a:spcPct val="80000"/>
              </a:lnSpc>
            </a:pP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– i.e., absence of corruption</a:t>
            </a:r>
          </a:p>
          <a:p>
            <a:pPr lvl="2">
              <a:lnSpc>
                <a:spcPct val="80000"/>
              </a:lnSpc>
            </a:pP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</a:p>
          <a:p>
            <a:pPr lvl="1"/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has been under stress since 2006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592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027"/>
            <a:ext cx="10515600" cy="144067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Democracy has lost 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81" y="1578299"/>
            <a:ext cx="7429286" cy="4937760"/>
          </a:xfrm>
        </p:spPr>
      </p:pic>
      <p:sp>
        <p:nvSpPr>
          <p:cNvPr id="5" name="TextBox 4"/>
          <p:cNvSpPr txBox="1"/>
          <p:nvPr/>
        </p:nvSpPr>
        <p:spPr>
          <a:xfrm>
            <a:off x="7452543" y="5942568"/>
            <a:ext cx="316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Freedom House</a:t>
            </a:r>
          </a:p>
        </p:txBody>
      </p:sp>
    </p:spTree>
    <p:extLst>
      <p:ext uri="{BB962C8B-B14F-4D97-AF65-F5344CB8AC3E}">
        <p14:creationId xmlns:p14="http://schemas.microsoft.com/office/powerpoint/2010/main" val="3036013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320253A-D980-4040-B698-A9F4E2FAD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68760"/>
            <a:ext cx="6944320" cy="5208240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1CC31D3F-07F1-4E55-A1B2-ED049A0C1B13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8637034" y="1844119"/>
            <a:ext cx="1658980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Democracy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A25DD91-7E15-465E-A809-7FC0E911B404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8637202" y="3462723"/>
            <a:ext cx="1412118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Anocracy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BE69A475-445B-41D4-9673-832F7531AA37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8651415" y="4376428"/>
            <a:ext cx="1507657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Cambria" panose="02040503050406030204" pitchFamily="18" charset="0"/>
                <a:ea typeface="Cambria" panose="02040503050406030204" pitchFamily="18" charset="0"/>
              </a:rPr>
              <a:t>Autocracy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BDBCA3-7584-4155-980E-5E57864B109F}"/>
              </a:ext>
            </a:extLst>
          </p:cNvPr>
          <p:cNvSpPr/>
          <p:nvPr/>
        </p:nvSpPr>
        <p:spPr>
          <a:xfrm>
            <a:off x="8112224" y="1916832"/>
            <a:ext cx="432048" cy="432048"/>
          </a:xfrm>
          <a:prstGeom prst="ellipse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63051E-67F1-447F-8DF9-E5EA53D55989}"/>
              </a:ext>
            </a:extLst>
          </p:cNvPr>
          <p:cNvSpPr/>
          <p:nvPr/>
        </p:nvSpPr>
        <p:spPr>
          <a:xfrm>
            <a:off x="8057212" y="3532382"/>
            <a:ext cx="515180" cy="504056"/>
          </a:xfrm>
          <a:prstGeom prst="ellipse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6F50C4-A00A-4E8A-A2EE-74932A7D81F1}"/>
              </a:ext>
            </a:extLst>
          </p:cNvPr>
          <p:cNvSpPr txBox="1">
            <a:spLocks/>
          </p:cNvSpPr>
          <p:nvPr/>
        </p:nvSpPr>
        <p:spPr>
          <a:xfrm>
            <a:off x="838200" y="622522"/>
            <a:ext cx="10515600" cy="10681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dirty="0">
                <a:latin typeface="Bernard MT Condensed" panose="02050806060905020404" pitchFamily="18" charset="0"/>
              </a:rPr>
              <a:t>Democracy 1800-2017</a:t>
            </a:r>
          </a:p>
        </p:txBody>
      </p:sp>
    </p:spTree>
    <p:extLst>
      <p:ext uri="{BB962C8B-B14F-4D97-AF65-F5344CB8AC3E}">
        <p14:creationId xmlns:p14="http://schemas.microsoft.com/office/powerpoint/2010/main" val="29891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E086-7E20-4AC5-8C83-F0082CE4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>
                <a:latin typeface="Bernard MT Condensed" panose="02050806060905020404" pitchFamily="18" charset="0"/>
              </a:rPr>
              <a:t>Democracy in Africa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65311-90D6-4F66-9C6C-A634661B1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in sub-Saharan Africa </a:t>
            </a:r>
            <a:br>
              <a:rPr lang="en-US" b="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1960-2016 (47 countries)</a:t>
            </a:r>
            <a:endParaRPr lang="is-IS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5AB6E-B4E8-46A3-AC89-92305F785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Average democracy score in sub-Saharan Africa 1956-2017 (47 countries)</a:t>
            </a:r>
            <a:endParaRPr lang="is-IS" b="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CA055C-CB0D-4909-A972-CAE52C06ECB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227835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7E8727-7A0D-48B1-A086-87A1C155D35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829134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BECC9BA-97A6-4884-85E0-DBA9C2D9012F}"/>
              </a:ext>
            </a:extLst>
          </p:cNvPr>
          <p:cNvSpPr txBox="1"/>
          <p:nvPr/>
        </p:nvSpPr>
        <p:spPr>
          <a:xfrm>
            <a:off x="6592215" y="6308209"/>
            <a:ext cx="534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 based on Polity IV data.</a:t>
            </a:r>
          </a:p>
        </p:txBody>
      </p:sp>
    </p:spTree>
    <p:extLst>
      <p:ext uri="{BB962C8B-B14F-4D97-AF65-F5344CB8AC3E}">
        <p14:creationId xmlns:p14="http://schemas.microsoft.com/office/powerpoint/2010/main" val="10508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9" y="365125"/>
            <a:ext cx="11735897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equality to democracy and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polity2 index 1960-2012 (146 countries), again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357813" cy="823912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Gini index 1979-2016 and log per capita GNI 2016 (161 countries)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85531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765515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4928" y="6223194"/>
            <a:ext cx="10480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axes show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100 minus Gini index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so equality rises from left to right in both panels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90785" y="400685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1960-2012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171413" y="400685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Log GNI per person 2016 (USD,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ppp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 rot="21119770">
            <a:off x="1396213" y="2755676"/>
            <a:ext cx="106150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9366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Lessons for Europe and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45" y="1519614"/>
            <a:ext cx="10985956" cy="51640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diversity shows no signs of weakening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 does, however, show signs of stress</a:t>
            </a:r>
          </a:p>
          <a:p>
            <a:pPr lvl="2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Since 2008, Freedom House has gradually downgraded US to 86 compared with 99/100 for Canada </a:t>
            </a:r>
          </a:p>
          <a:p>
            <a:pPr lvl="3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Supreme Court verdict in 2010 effectively abolished limits on corporate contributions to politicians</a:t>
            </a:r>
          </a:p>
          <a:p>
            <a:pPr lvl="3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Burgeoning political science literature now describes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US as an oligarchy </a:t>
            </a: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that systematically disrespects the will of the people</a:t>
            </a:r>
          </a:p>
          <a:p>
            <a:pPr lvl="3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Many Europeans and others also worry about recent political developments in Hungary and Poland (“illiberal democracy”)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Grim lesson from early 20</a:t>
            </a:r>
            <a:r>
              <a:rPr lang="en-US" sz="2600" baseline="30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</a:t>
            </a:r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century</a:t>
            </a:r>
          </a:p>
          <a:p>
            <a:pPr lvl="3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Increased inequality has undermined democracy before (Snyder, 2018)</a:t>
            </a: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92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50364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Main aim here is to chart cross-country relationships among income distribution, economic growth or, rather, per capita GNI, and several possible determinants of growth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Full-fledged econometric analysis must wait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Growth is driven by buildup and use of four kinds of capital</a:t>
            </a:r>
          </a:p>
          <a:p>
            <a:pPr marL="1428750" lvl="2" indent="-514350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Physical capital </a:t>
            </a:r>
            <a:r>
              <a:rPr lang="is-I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– 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Accumulation</a:t>
            </a:r>
          </a:p>
          <a:p>
            <a:pPr marL="1428750" lvl="2" indent="-514350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Human capital</a:t>
            </a:r>
          </a:p>
          <a:p>
            <a:pPr marL="1428750" lvl="2" indent="-514350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Natural capital</a:t>
            </a:r>
          </a:p>
          <a:p>
            <a:pPr marL="1428750" lvl="2" indent="-5143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Social capital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Here we stress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social capital, </a:t>
            </a:r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or five aspects thereof: 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Democracy, equality, rule of law, transparency, and trust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743039" y="4641947"/>
            <a:ext cx="227258" cy="917382"/>
          </a:xfrm>
          <a:prstGeom prst="rightBrac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441012">
            <a:off x="5183736" y="4763007"/>
            <a:ext cx="412678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Efficiency, incl. technology</a:t>
            </a:r>
          </a:p>
        </p:txBody>
      </p:sp>
    </p:spTree>
    <p:extLst>
      <p:ext uri="{BB962C8B-B14F-4D97-AF65-F5344CB8AC3E}">
        <p14:creationId xmlns:p14="http://schemas.microsoft.com/office/powerpoint/2010/main" val="37891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91" y="365125"/>
            <a:ext cx="10649909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  <a:cs typeface="Calibri" panose="020F0502020204030204" pitchFamily="34" charset="0"/>
              </a:rPr>
              <a:t>Web of linkages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440609"/>
              </p:ext>
            </p:extLst>
          </p:nvPr>
        </p:nvGraphicFramePr>
        <p:xfrm>
          <a:off x="838200" y="161512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flipV="1">
            <a:off x="3558924" y="2546616"/>
            <a:ext cx="1111752" cy="328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525709" y="2546616"/>
            <a:ext cx="1078861" cy="3284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-Turn Arrow 16"/>
          <p:cNvSpPr/>
          <p:nvPr/>
        </p:nvSpPr>
        <p:spPr>
          <a:xfrm>
            <a:off x="2723466" y="1480191"/>
            <a:ext cx="6927072" cy="56228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rot="10800000">
            <a:off x="2637945" y="3683926"/>
            <a:ext cx="6867868" cy="56574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10614488" flipH="1">
            <a:off x="5576971" y="5552989"/>
            <a:ext cx="1030546" cy="897266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10300449" y="3879387"/>
            <a:ext cx="655362" cy="2946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0574210">
            <a:off x="5786535" y="3803926"/>
            <a:ext cx="3061133" cy="27089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1251141" y="3876508"/>
            <a:ext cx="655362" cy="3157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10800000" flipH="1">
            <a:off x="2849730" y="5529734"/>
            <a:ext cx="979269" cy="918010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3103101">
            <a:off x="3053172" y="3904468"/>
            <a:ext cx="1015962" cy="27551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5098168" y="3685135"/>
            <a:ext cx="1059337" cy="2697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999325">
            <a:off x="212948" y="304370"/>
            <a:ext cx="2415982" cy="110799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Red arrows denote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new results on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</a:t>
            </a:r>
          </a:p>
        </p:txBody>
      </p:sp>
      <p:sp>
        <p:nvSpPr>
          <p:cNvPr id="23" name="U-Turn Arrow 22"/>
          <p:cNvSpPr/>
          <p:nvPr/>
        </p:nvSpPr>
        <p:spPr>
          <a:xfrm flipV="1">
            <a:off x="1974623" y="6135338"/>
            <a:ext cx="5551086" cy="451388"/>
          </a:xfrm>
          <a:prstGeom prst="utur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461282">
            <a:off x="9400332" y="304370"/>
            <a:ext cx="2680094" cy="11079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Green arrows denote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new results on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</a:p>
        </p:txBody>
      </p:sp>
      <p:sp>
        <p:nvSpPr>
          <p:cNvPr id="33" name="Right Arrow 32"/>
          <p:cNvSpPr/>
          <p:nvPr/>
        </p:nvSpPr>
        <p:spPr>
          <a:xfrm rot="11270876">
            <a:off x="3347197" y="3832488"/>
            <a:ext cx="5868667" cy="2952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3337" y="232677"/>
            <a:ext cx="6075509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Blue arrows denote earlier results on diversification</a:t>
            </a:r>
          </a:p>
        </p:txBody>
      </p:sp>
      <p:sp>
        <p:nvSpPr>
          <p:cNvPr id="34" name="TextBox 33"/>
          <p:cNvSpPr txBox="1"/>
          <p:nvPr/>
        </p:nvSpPr>
        <p:spPr>
          <a:xfrm rot="21208559">
            <a:off x="9153847" y="5511102"/>
            <a:ext cx="2865842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Yellow arrows denote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earlier results on rule of law and transparency</a:t>
            </a:r>
          </a:p>
        </p:txBody>
      </p:sp>
      <p:sp>
        <p:nvSpPr>
          <p:cNvPr id="35" name="Right Arrow 34"/>
          <p:cNvSpPr/>
          <p:nvPr/>
        </p:nvSpPr>
        <p:spPr>
          <a:xfrm rot="12177498">
            <a:off x="7111076" y="3687278"/>
            <a:ext cx="2665862" cy="248855"/>
          </a:xfrm>
          <a:prstGeom prst="rightArrow">
            <a:avLst>
              <a:gd name="adj1" fmla="val 6179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ircular Arrow 36"/>
          <p:cNvSpPr/>
          <p:nvPr/>
        </p:nvSpPr>
        <p:spPr>
          <a:xfrm rot="10951206">
            <a:off x="8284743" y="5512279"/>
            <a:ext cx="1032811" cy="964763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U-Turn Arrow 37"/>
          <p:cNvSpPr/>
          <p:nvPr/>
        </p:nvSpPr>
        <p:spPr>
          <a:xfrm flipV="1">
            <a:off x="1581015" y="6327206"/>
            <a:ext cx="7757249" cy="451388"/>
          </a:xfrm>
          <a:prstGeom prst="utur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20017963">
            <a:off x="2698756" y="3651498"/>
            <a:ext cx="2374228" cy="2550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9322964">
            <a:off x="8082043" y="3901878"/>
            <a:ext cx="1059337" cy="2933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20905363">
            <a:off x="2963200" y="3669614"/>
            <a:ext cx="5868667" cy="2629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6200000">
            <a:off x="6086437" y="3652953"/>
            <a:ext cx="1059337" cy="29904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2175516">
            <a:off x="3287308" y="3584179"/>
            <a:ext cx="3263515" cy="3071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58" y="365125"/>
            <a:ext cx="11225604" cy="1325563"/>
          </a:xfrm>
        </p:spPr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Conclusion: Reasonable equality, like trust, is good for democracy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99" y="1825625"/>
            <a:ext cx="11022563" cy="435133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Equality and trust go along with several other key determinants of economic growth and with per capita GNI across countries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Equality in distribution of income goes along with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diversification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Rule of law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Transparency 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Democracy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All six are good for growth, as are saving, investment, education, and health care while natural resources can cut both ways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Need also to study equality in distribution of wealth and health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21379767">
            <a:off x="10780375" y="5792242"/>
            <a:ext cx="1223412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Fini</a:t>
            </a:r>
            <a:r>
              <a:rPr kumimoji="0" lang="ru-RU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ongolian Baiti" panose="03000500000000000000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361302">
            <a:off x="10200672" y="469120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704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social capital to growth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61512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flipV="1">
            <a:off x="3558924" y="2546616"/>
            <a:ext cx="1111752" cy="328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525709" y="2546616"/>
            <a:ext cx="1078861" cy="3284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-Turn Arrow 16"/>
          <p:cNvSpPr/>
          <p:nvPr/>
        </p:nvSpPr>
        <p:spPr>
          <a:xfrm>
            <a:off x="2723466" y="1480191"/>
            <a:ext cx="6927072" cy="56228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rot="10800000">
            <a:off x="2637945" y="3683926"/>
            <a:ext cx="6867868" cy="56574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10614488" flipH="1">
            <a:off x="5576971" y="5552989"/>
            <a:ext cx="1030546" cy="897266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10300449" y="3879387"/>
            <a:ext cx="655362" cy="2946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0574210">
            <a:off x="5786535" y="3803926"/>
            <a:ext cx="3061133" cy="27089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1251141" y="3876508"/>
            <a:ext cx="655362" cy="31576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Circular Arrow 27"/>
          <p:cNvSpPr/>
          <p:nvPr/>
        </p:nvSpPr>
        <p:spPr>
          <a:xfrm rot="10800000" flipH="1">
            <a:off x="2849730" y="5529734"/>
            <a:ext cx="979269" cy="918010"/>
          </a:xfrm>
          <a:prstGeom prst="circular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3103101">
            <a:off x="3053172" y="3904468"/>
            <a:ext cx="1015962" cy="27551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5098168" y="3685135"/>
            <a:ext cx="1059337" cy="26971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999325">
            <a:off x="212948" y="304370"/>
            <a:ext cx="2415982" cy="110799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Red arrows denote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new results on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inequality</a:t>
            </a:r>
          </a:p>
        </p:txBody>
      </p:sp>
      <p:sp>
        <p:nvSpPr>
          <p:cNvPr id="23" name="U-Turn Arrow 22"/>
          <p:cNvSpPr/>
          <p:nvPr/>
        </p:nvSpPr>
        <p:spPr>
          <a:xfrm flipV="1">
            <a:off x="1974623" y="6135338"/>
            <a:ext cx="5551086" cy="451388"/>
          </a:xfrm>
          <a:prstGeom prst="utur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461282">
            <a:off x="9440707" y="297568"/>
            <a:ext cx="2680094" cy="11079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Green arrows denote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new results on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trust</a:t>
            </a:r>
          </a:p>
        </p:txBody>
      </p:sp>
      <p:sp>
        <p:nvSpPr>
          <p:cNvPr id="33" name="Right Arrow 32"/>
          <p:cNvSpPr/>
          <p:nvPr/>
        </p:nvSpPr>
        <p:spPr>
          <a:xfrm rot="11270876">
            <a:off x="3347197" y="3832488"/>
            <a:ext cx="5868667" cy="2952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3337" y="232677"/>
            <a:ext cx="6008565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Blue arrows denote earlier results on diversification</a:t>
            </a:r>
          </a:p>
        </p:txBody>
      </p:sp>
      <p:sp>
        <p:nvSpPr>
          <p:cNvPr id="34" name="TextBox 33"/>
          <p:cNvSpPr txBox="1"/>
          <p:nvPr/>
        </p:nvSpPr>
        <p:spPr>
          <a:xfrm rot="21259242">
            <a:off x="9161043" y="5521289"/>
            <a:ext cx="2885059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Yellow arrows denote </a:t>
            </a:r>
            <a:b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earlier results on rule of law and transparency</a:t>
            </a:r>
          </a:p>
        </p:txBody>
      </p:sp>
      <p:sp>
        <p:nvSpPr>
          <p:cNvPr id="35" name="Right Arrow 34"/>
          <p:cNvSpPr/>
          <p:nvPr/>
        </p:nvSpPr>
        <p:spPr>
          <a:xfrm rot="12177498">
            <a:off x="7111076" y="3687278"/>
            <a:ext cx="2665862" cy="248855"/>
          </a:xfrm>
          <a:prstGeom prst="rightArrow">
            <a:avLst>
              <a:gd name="adj1" fmla="val 6179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-Turn Arrow 35"/>
          <p:cNvSpPr/>
          <p:nvPr/>
        </p:nvSpPr>
        <p:spPr>
          <a:xfrm flipV="1">
            <a:off x="1581015" y="6327206"/>
            <a:ext cx="7757249" cy="451388"/>
          </a:xfrm>
          <a:prstGeom prst="utur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0951206">
            <a:off x="8284743" y="5512279"/>
            <a:ext cx="1032811" cy="964763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 rot="20017963">
            <a:off x="2698756" y="3651498"/>
            <a:ext cx="2374228" cy="2550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20905363">
            <a:off x="2963200" y="3669614"/>
            <a:ext cx="5868667" cy="26296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2175516">
            <a:off x="3287308" y="3584179"/>
            <a:ext cx="3263515" cy="30715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6200000">
            <a:off x="6086437" y="3652953"/>
            <a:ext cx="1059337" cy="29904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9322964">
            <a:off x="8082043" y="3901878"/>
            <a:ext cx="1059337" cy="2933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19" grpId="0" animBg="1"/>
      <p:bldP spid="20" grpId="0" animBg="1"/>
      <p:bldP spid="3" grpId="0" animBg="1"/>
      <p:bldP spid="23" grpId="0" animBg="1"/>
      <p:bldP spid="32" grpId="0" animBg="1"/>
      <p:bldP spid="33" grpId="0" animBg="1"/>
      <p:bldP spid="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  <a:cs typeface="Calibri" panose="020F0502020204030204" pitchFamily="34" charset="0"/>
              </a:rPr>
              <a:t>Proceed in three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26658" cy="4818577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Does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diversification 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– i.e., the distribution of GNI across industries – matter for the level of GNI?</a:t>
            </a:r>
          </a:p>
          <a:p>
            <a:pPr lvl="1" indent="-18000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If </a:t>
            </a: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diversification boosts output, that may help to explain why natural resource dependence, if not well managed, may stunt output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Does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political diversification 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– i.e., fortified democracy – matter for economic diversification and the level of GNI?</a:t>
            </a:r>
          </a:p>
          <a:p>
            <a:pPr lvl="1" indent="-180000">
              <a:spcBef>
                <a:spcPts val="0"/>
              </a:spcBef>
            </a:pPr>
            <a:r>
              <a:rPr lang="en-US" sz="30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Economic and political diversification can be viewed as parallel ways of averting excessive concentration and associated risk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Do different aspects of 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social capital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– equality, rule of law, transparency, trust – matter for diversification and GNI?</a:t>
            </a:r>
          </a:p>
        </p:txBody>
      </p:sp>
    </p:spTree>
    <p:extLst>
      <p:ext uri="{BB962C8B-B14F-4D97-AF65-F5344CB8AC3E}">
        <p14:creationId xmlns:p14="http://schemas.microsoft.com/office/powerpoint/2010/main" val="391207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  <a:cs typeface="Calibri" panose="020F0502020204030204" pitchFamily="34" charset="0"/>
              </a:rPr>
              <a:t>Double diversification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48" y="1940634"/>
            <a:ext cx="5329037" cy="4639680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Two sides of the same coin</a:t>
            </a:r>
          </a:p>
          <a:p>
            <a:pPr lvl="1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Economic diversification 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means diversification of exports and output away from excessive dependence on natural resources </a:t>
            </a:r>
          </a:p>
          <a:p>
            <a:pPr lvl="1"/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Political diversification </a:t>
            </a: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means increased democracy, i.e., diversification away from excessive dependence on a narrow political base toward political pluralism</a:t>
            </a:r>
          </a:p>
          <a:p>
            <a:pPr lvl="1">
              <a:spcAft>
                <a:spcPts val="600"/>
              </a:spcAft>
            </a:pPr>
            <a:r>
              <a:rPr lang="en-US" sz="35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Both aim to avert national risk</a:t>
            </a:r>
          </a:p>
          <a:p>
            <a:pPr lvl="2"/>
            <a:r>
              <a:rPr lang="en-US" sz="2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Can adjust Theil index for country size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606809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815306" y="1681163"/>
            <a:ext cx="5907428" cy="82391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Policy2 index of democracy 1960-2012 and Theil index of export diversification 1962-2010 (148 countries)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6189663"/>
            <a:ext cx="55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Vertical axis shows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 diversification increases upward along vertical axis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582348" y="4006850"/>
            <a:ext cx="310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1962-2012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1F8F17-4BDE-444F-BE1F-CFEAA837BAE4}"/>
              </a:ext>
            </a:extLst>
          </p:cNvPr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1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From diversification to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Most countries, especially those that rely on a few industries or resources for much of their incomes, seek to diversify their economies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They view diversification as an essential aspect 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national risk management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Some may suspect that, by reducing risk,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diversification may also encourage economic efficiency and growth</a:t>
            </a:r>
          </a:p>
          <a:p>
            <a:pPr lvl="2"/>
            <a:r>
              <a:rPr lang="en-US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What do the data say? </a:t>
            </a:r>
          </a:p>
          <a:p>
            <a:pPr lvl="1"/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Let‘s look at some simple correlations in preparation for more comprehensive econometric work yet to be undertaken</a:t>
            </a:r>
          </a:p>
        </p:txBody>
      </p:sp>
      <p:sp>
        <p:nvSpPr>
          <p:cNvPr id="4" name="Rectangle 3"/>
          <p:cNvSpPr/>
          <p:nvPr/>
        </p:nvSpPr>
        <p:spPr>
          <a:xfrm rot="361302">
            <a:off x="10640702" y="96881"/>
            <a:ext cx="931665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38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97" y="365125"/>
            <a:ext cx="118307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ernard MT Condensed" panose="02050806060905020404" pitchFamily="18" charset="0"/>
              </a:rPr>
              <a:t>From double </a:t>
            </a:r>
            <a:r>
              <a:rPr lang="en-US" dirty="0">
                <a:latin typeface="Bernard MT Condensed" panose="02050806060905020404" pitchFamily="18" charset="0"/>
              </a:rPr>
              <a:t>diversification </a:t>
            </a:r>
            <a:r>
              <a:rPr lang="en-US" b="1" dirty="0">
                <a:latin typeface="Bernard MT Condensed" panose="02050806060905020404" pitchFamily="18" charset="0"/>
              </a:rPr>
              <a:t>to per capita income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Theil index of export diversification 1962-2010 and log per capita GNI 2016 (167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Policy2 index of democracy 1960-2012 and log per capita GNI 2016 (154 countries)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928" y="6157414"/>
            <a:ext cx="10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Note: Horizontal axis in left panel shows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8 minus Theil index 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 diversification increases from left to right; horizontal axis in right panel shows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Polity2 index </a:t>
            </a:r>
            <a:r>
              <a:rPr lang="en-US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 democracy</a:t>
            </a:r>
          </a:p>
        </p:txBody>
      </p:sp>
      <p:sp>
        <p:nvSpPr>
          <p:cNvPr id="6" name="TextBox 5"/>
          <p:cNvSpPr txBox="1"/>
          <p:nvPr/>
        </p:nvSpPr>
        <p:spPr>
          <a:xfrm rot="21414191">
            <a:off x="9771422" y="1270572"/>
            <a:ext cx="227017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“20/50 rule”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112500" y="4010025"/>
            <a:ext cx="31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Source: Author´s computations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950332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148537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203142" y="4006850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Log GNI per person 2016 (USD,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ppp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51447" y="4014534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Log GNI per person 2016 (USD, </a:t>
            </a:r>
            <a:r>
              <a:rPr lang="en-US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ppp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31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ernard MT Condensed" panose="02050806060905020404" pitchFamily="18" charset="0"/>
              </a:rPr>
              <a:t>20/50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 increase in economic diversification by 20% of the scale of the diversification index along horizontal goes along with a 50% increase in per capita GNI along vertical axis</a:t>
            </a:r>
          </a:p>
          <a:p>
            <a:r>
              <a:rPr lang="en-US" sz="32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An increase in political diversification (democracy) by 20% of the scale of the democracy index along horizontal axis goes along with a 50% increase in per capita GNI along vertical axis</a:t>
            </a:r>
          </a:p>
          <a:p>
            <a:endParaRPr lang="en-US" sz="32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0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35558</TotalTime>
  <Words>2234</Words>
  <Application>Microsoft Office PowerPoint</Application>
  <PresentationFormat>Widescreen</PresentationFormat>
  <Paragraphs>247</Paragraphs>
  <Slides>31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Bernard MT Condensed</vt:lpstr>
      <vt:lpstr>Calibri</vt:lpstr>
      <vt:lpstr>Calibri Light</vt:lpstr>
      <vt:lpstr>Cambria</vt:lpstr>
      <vt:lpstr>Mongolian Baiti</vt:lpstr>
      <vt:lpstr>Times New Roman</vt:lpstr>
      <vt:lpstr>Office Theme</vt:lpstr>
      <vt:lpstr>Inequality Undermines Democracy and Growth</vt:lpstr>
      <vt:lpstr>Background</vt:lpstr>
      <vt:lpstr>Outline</vt:lpstr>
      <vt:lpstr>From social capital to growth</vt:lpstr>
      <vt:lpstr>Proceed in three steps</vt:lpstr>
      <vt:lpstr>Double diversification</vt:lpstr>
      <vt:lpstr>From diversification to growth</vt:lpstr>
      <vt:lpstr>From double diversification to per capita income</vt:lpstr>
      <vt:lpstr>20/50 rule</vt:lpstr>
      <vt:lpstr>Clear impression from data</vt:lpstr>
      <vt:lpstr>Social capital: Transparency </vt:lpstr>
      <vt:lpstr>From transparency to double diversification</vt:lpstr>
      <vt:lpstr>Social capital: Rule of law</vt:lpstr>
      <vt:lpstr>From rule of law to double diversification</vt:lpstr>
      <vt:lpstr>Social capital: Trust</vt:lpstr>
      <vt:lpstr>From trust to double diversification</vt:lpstr>
      <vt:lpstr>From trust to equality and per capita income</vt:lpstr>
      <vt:lpstr>Social capital: Inequality</vt:lpstr>
      <vt:lpstr>Income inequality: Two measures</vt:lpstr>
      <vt:lpstr>Social capital: Two sides of the story</vt:lpstr>
      <vt:lpstr>GNI per hour worked 2014, with and without adjustment for inequality (2015 USD, ppp)</vt:lpstr>
      <vt:lpstr>From equality to double diversification</vt:lpstr>
      <vt:lpstr>From equality to transparency and rule of law</vt:lpstr>
      <vt:lpstr>Social capital: Democracy</vt:lpstr>
      <vt:lpstr>Democracy has lost ground</vt:lpstr>
      <vt:lpstr>PowerPoint Presentation</vt:lpstr>
      <vt:lpstr>Democracy in Africa</vt:lpstr>
      <vt:lpstr>From equality to democracy and growth</vt:lpstr>
      <vt:lpstr>Lessons for Europe and United States</vt:lpstr>
      <vt:lpstr>Web of linkages</vt:lpstr>
      <vt:lpstr>Conclusion: Reasonable equality, like trust, is good for democracy and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Myndir af hagvexti</dc:title>
  <dc:creator>gylfason</dc:creator>
  <cp:lastModifiedBy>Þorvaldur Gylfason</cp:lastModifiedBy>
  <cp:revision>398</cp:revision>
  <cp:lastPrinted>2018-06-02T12:44:13Z</cp:lastPrinted>
  <dcterms:created xsi:type="dcterms:W3CDTF">2016-02-10T16:12:34Z</dcterms:created>
  <dcterms:modified xsi:type="dcterms:W3CDTF">2019-09-24T18:39:13Z</dcterms:modified>
</cp:coreProperties>
</file>