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9" r:id="rId3"/>
    <p:sldId id="261" r:id="rId4"/>
    <p:sldId id="282" r:id="rId5"/>
    <p:sldId id="279" r:id="rId6"/>
    <p:sldId id="281" r:id="rId7"/>
    <p:sldId id="280" r:id="rId8"/>
    <p:sldId id="284" r:id="rId9"/>
    <p:sldId id="285" r:id="rId10"/>
    <p:sldId id="273" r:id="rId11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90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ylfason\Documents\Documents\Excel%202010\GNI%20pc%20ppp%20and%20Polity%20I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4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6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5.9424709939240448E-2"/>
                  <c:y val="0.49146455535511457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IncMan!$J$2:$J$140</c:f>
              <c:numCache>
                <c:formatCode>General</c:formatCode>
                <c:ptCount val="139"/>
                <c:pt idx="0">
                  <c:v>13.460362216999281</c:v>
                </c:pt>
                <c:pt idx="1">
                  <c:v>65.84811211918678</c:v>
                </c:pt>
                <c:pt idx="2">
                  <c:v>12.127505707442147</c:v>
                </c:pt>
                <c:pt idx="3">
                  <c:v>46.559575733718368</c:v>
                </c:pt>
                <c:pt idx="4">
                  <c:v>21.120403361517344</c:v>
                </c:pt>
                <c:pt idx="5">
                  <c:v>82.897693535366656</c:v>
                </c:pt>
                <c:pt idx="6">
                  <c:v>7.8194234580830706</c:v>
                </c:pt>
                <c:pt idx="7">
                  <c:v>78.096951874279185</c:v>
                </c:pt>
                <c:pt idx="8">
                  <c:v>59.042739659910687</c:v>
                </c:pt>
                <c:pt idx="9">
                  <c:v>75.246623243139851</c:v>
                </c:pt>
                <c:pt idx="10">
                  <c:v>10.030775599716119</c:v>
                </c:pt>
                <c:pt idx="11">
                  <c:v>43.456528240493455</c:v>
                </c:pt>
                <c:pt idx="12">
                  <c:v>8.1143959112039479</c:v>
                </c:pt>
                <c:pt idx="13">
                  <c:v>84.022756087808204</c:v>
                </c:pt>
                <c:pt idx="14">
                  <c:v>37.101167843490956</c:v>
                </c:pt>
                <c:pt idx="15">
                  <c:v>56.862541124080821</c:v>
                </c:pt>
                <c:pt idx="16">
                  <c:v>9.0788161751462706</c:v>
                </c:pt>
                <c:pt idx="17">
                  <c:v>6.063411005462112</c:v>
                </c:pt>
                <c:pt idx="18">
                  <c:v>51.131596607743006</c:v>
                </c:pt>
                <c:pt idx="19">
                  <c:v>8.2690788155411621</c:v>
                </c:pt>
                <c:pt idx="20">
                  <c:v>53.553902526921433</c:v>
                </c:pt>
                <c:pt idx="21">
                  <c:v>52.503848380310487</c:v>
                </c:pt>
                <c:pt idx="22">
                  <c:v>2.2283414897038245</c:v>
                </c:pt>
                <c:pt idx="23">
                  <c:v>10.381435040394395</c:v>
                </c:pt>
                <c:pt idx="24">
                  <c:v>79.507322563023493</c:v>
                </c:pt>
                <c:pt idx="25">
                  <c:v>23.345340276818856</c:v>
                </c:pt>
                <c:pt idx="26">
                  <c:v>16.085619715307296</c:v>
                </c:pt>
                <c:pt idx="27">
                  <c:v>6.9760634668687844</c:v>
                </c:pt>
                <c:pt idx="28">
                  <c:v>22.27874057134845</c:v>
                </c:pt>
                <c:pt idx="29">
                  <c:v>34.944125550916837</c:v>
                </c:pt>
                <c:pt idx="30">
                  <c:v>10.583370386481091</c:v>
                </c:pt>
                <c:pt idx="31">
                  <c:v>70.415799216617089</c:v>
                </c:pt>
                <c:pt idx="32">
                  <c:v>47.097726771759852</c:v>
                </c:pt>
                <c:pt idx="33">
                  <c:v>86.688317471139797</c:v>
                </c:pt>
                <c:pt idx="34">
                  <c:v>57.159627674304637</c:v>
                </c:pt>
                <c:pt idx="35">
                  <c:v>46.299752739992776</c:v>
                </c:pt>
                <c:pt idx="36">
                  <c:v>4.8394644381355958</c:v>
                </c:pt>
                <c:pt idx="37">
                  <c:v>29.188470372363625</c:v>
                </c:pt>
                <c:pt idx="38">
                  <c:v>37.422702280729943</c:v>
                </c:pt>
                <c:pt idx="39">
                  <c:v>5.1266459864016607</c:v>
                </c:pt>
                <c:pt idx="40">
                  <c:v>36.307682884306658</c:v>
                </c:pt>
                <c:pt idx="41">
                  <c:v>67.701845865508943</c:v>
                </c:pt>
                <c:pt idx="42">
                  <c:v>8.7275535890671279</c:v>
                </c:pt>
                <c:pt idx="43">
                  <c:v>17.923430831668142</c:v>
                </c:pt>
                <c:pt idx="44">
                  <c:v>75.852901476979682</c:v>
                </c:pt>
                <c:pt idx="45">
                  <c:v>76.012547717716416</c:v>
                </c:pt>
                <c:pt idx="46">
                  <c:v>5.7837668959043027</c:v>
                </c:pt>
                <c:pt idx="47">
                  <c:v>11.338121019838178</c:v>
                </c:pt>
                <c:pt idx="48">
                  <c:v>42.11507811403721</c:v>
                </c:pt>
                <c:pt idx="49">
                  <c:v>86.042889196287518</c:v>
                </c:pt>
                <c:pt idx="50">
                  <c:v>7.8387746592332812</c:v>
                </c:pt>
                <c:pt idx="51">
                  <c:v>43.499396304940227</c:v>
                </c:pt>
                <c:pt idx="52">
                  <c:v>29.579865009881491</c:v>
                </c:pt>
                <c:pt idx="53">
                  <c:v>20.38747508821206</c:v>
                </c:pt>
                <c:pt idx="54">
                  <c:v>1.2605941937781049</c:v>
                </c:pt>
                <c:pt idx="55">
                  <c:v>12.415663745669454</c:v>
                </c:pt>
                <c:pt idx="56">
                  <c:v>56.006513050863283</c:v>
                </c:pt>
                <c:pt idx="57">
                  <c:v>12.795828886044617</c:v>
                </c:pt>
                <c:pt idx="58">
                  <c:v>58.842192216217519</c:v>
                </c:pt>
                <c:pt idx="59">
                  <c:v>61.948999557073321</c:v>
                </c:pt>
                <c:pt idx="60">
                  <c:v>26.185503844264193</c:v>
                </c:pt>
                <c:pt idx="61">
                  <c:v>7.126368105033257</c:v>
                </c:pt>
                <c:pt idx="62">
                  <c:v>62.5875269955799</c:v>
                </c:pt>
                <c:pt idx="63">
                  <c:v>84.394708797062904</c:v>
                </c:pt>
                <c:pt idx="64">
                  <c:v>93.43259539161005</c:v>
                </c:pt>
                <c:pt idx="65">
                  <c:v>43.741117329952026</c:v>
                </c:pt>
                <c:pt idx="66">
                  <c:v>19.03008886915319</c:v>
                </c:pt>
                <c:pt idx="67">
                  <c:v>22.210889705259117</c:v>
                </c:pt>
                <c:pt idx="68">
                  <c:v>84.145674113536444</c:v>
                </c:pt>
                <c:pt idx="69">
                  <c:v>36.844190002520826</c:v>
                </c:pt>
                <c:pt idx="70">
                  <c:v>5.2164257805526937</c:v>
                </c:pt>
                <c:pt idx="71">
                  <c:v>59.162353697730111</c:v>
                </c:pt>
                <c:pt idx="72">
                  <c:v>66.13425001080833</c:v>
                </c:pt>
                <c:pt idx="73">
                  <c:v>86.893352855405084</c:v>
                </c:pt>
                <c:pt idx="74">
                  <c:v>1.4428270470149174</c:v>
                </c:pt>
                <c:pt idx="75">
                  <c:v>58.354439248025663</c:v>
                </c:pt>
                <c:pt idx="76">
                  <c:v>82.103133397244406</c:v>
                </c:pt>
                <c:pt idx="77">
                  <c:v>67.977684415633064</c:v>
                </c:pt>
                <c:pt idx="78">
                  <c:v>20.831117578972766</c:v>
                </c:pt>
                <c:pt idx="79">
                  <c:v>6.4755226310174221</c:v>
                </c:pt>
                <c:pt idx="80">
                  <c:v>43.004301197005198</c:v>
                </c:pt>
                <c:pt idx="81">
                  <c:v>7.0225624417337649</c:v>
                </c:pt>
                <c:pt idx="82">
                  <c:v>4.7417764009381758</c:v>
                </c:pt>
                <c:pt idx="83">
                  <c:v>51.934459218764992</c:v>
                </c:pt>
                <c:pt idx="84">
                  <c:v>48.704838433092277</c:v>
                </c:pt>
                <c:pt idx="85">
                  <c:v>28.04089281192212</c:v>
                </c:pt>
                <c:pt idx="86">
                  <c:v>21.450201914610687</c:v>
                </c:pt>
                <c:pt idx="87">
                  <c:v>38.65818384352734</c:v>
                </c:pt>
                <c:pt idx="88">
                  <c:v>8.3313685272591567</c:v>
                </c:pt>
                <c:pt idx="89">
                  <c:v>47.187592882923838</c:v>
                </c:pt>
                <c:pt idx="90">
                  <c:v>60.106505609388861</c:v>
                </c:pt>
                <c:pt idx="91">
                  <c:v>58.203538841137579</c:v>
                </c:pt>
                <c:pt idx="92">
                  <c:v>12.586152669329087</c:v>
                </c:pt>
                <c:pt idx="93">
                  <c:v>5.4932014683794863</c:v>
                </c:pt>
                <c:pt idx="94">
                  <c:v>1.4325735505619852</c:v>
                </c:pt>
                <c:pt idx="95">
                  <c:v>35.535277537959466</c:v>
                </c:pt>
                <c:pt idx="96">
                  <c:v>65.629660808421534</c:v>
                </c:pt>
                <c:pt idx="97">
                  <c:v>12.114506253519686</c:v>
                </c:pt>
                <c:pt idx="98">
                  <c:v>4.5112566469333535</c:v>
                </c:pt>
                <c:pt idx="99">
                  <c:v>11.582581790641202</c:v>
                </c:pt>
                <c:pt idx="100">
                  <c:v>11.801055693859309</c:v>
                </c:pt>
                <c:pt idx="101">
                  <c:v>42.38630165597246</c:v>
                </c:pt>
                <c:pt idx="102">
                  <c:v>72.359280372093352</c:v>
                </c:pt>
                <c:pt idx="103">
                  <c:v>73.751784171994643</c:v>
                </c:pt>
                <c:pt idx="104">
                  <c:v>77.745170914076127</c:v>
                </c:pt>
                <c:pt idx="105">
                  <c:v>20.229916120307252</c:v>
                </c:pt>
                <c:pt idx="106">
                  <c:v>26.946684340099843</c:v>
                </c:pt>
                <c:pt idx="107">
                  <c:v>60.128502571501663</c:v>
                </c:pt>
                <c:pt idx="108">
                  <c:v>46.84574006029505</c:v>
                </c:pt>
                <c:pt idx="109">
                  <c:v>58.873015878895878</c:v>
                </c:pt>
                <c:pt idx="110">
                  <c:v>84.376696740309598</c:v>
                </c:pt>
                <c:pt idx="111">
                  <c:v>88.049244669381025</c:v>
                </c:pt>
                <c:pt idx="112">
                  <c:v>0.10892033324027829</c:v>
                </c:pt>
                <c:pt idx="113">
                  <c:v>42.136688789889355</c:v>
                </c:pt>
                <c:pt idx="114">
                  <c:v>67.19156596440699</c:v>
                </c:pt>
                <c:pt idx="115">
                  <c:v>37.582329863339709</c:v>
                </c:pt>
                <c:pt idx="116">
                  <c:v>1.1154132236461962</c:v>
                </c:pt>
                <c:pt idx="117">
                  <c:v>28.345679541030695</c:v>
                </c:pt>
                <c:pt idx="118">
                  <c:v>63.882001530014847</c:v>
                </c:pt>
                <c:pt idx="119">
                  <c:v>77.09716499029571</c:v>
                </c:pt>
                <c:pt idx="120">
                  <c:v>91.113876887016161</c:v>
                </c:pt>
                <c:pt idx="121">
                  <c:v>16.26789711205673</c:v>
                </c:pt>
                <c:pt idx="122">
                  <c:v>13.301844718024238</c:v>
                </c:pt>
                <c:pt idx="123">
                  <c:v>16.859838141537207</c:v>
                </c:pt>
                <c:pt idx="124">
                  <c:v>43.491198621373911</c:v>
                </c:pt>
                <c:pt idx="125">
                  <c:v>21.096659320704781</c:v>
                </c:pt>
                <c:pt idx="126">
                  <c:v>22.838972092994887</c:v>
                </c:pt>
                <c:pt idx="127">
                  <c:v>50.633472243158536</c:v>
                </c:pt>
                <c:pt idx="128">
                  <c:v>49.508063222506976</c:v>
                </c:pt>
                <c:pt idx="129">
                  <c:v>10.200751146284338</c:v>
                </c:pt>
                <c:pt idx="130">
                  <c:v>13.962798150713585</c:v>
                </c:pt>
                <c:pt idx="131">
                  <c:v>68.19544103476926</c:v>
                </c:pt>
                <c:pt idx="132">
                  <c:v>76.635725322500164</c:v>
                </c:pt>
                <c:pt idx="133">
                  <c:v>70.961153449633969</c:v>
                </c:pt>
                <c:pt idx="134">
                  <c:v>34.257194925735497</c:v>
                </c:pt>
                <c:pt idx="135">
                  <c:v>6.1250420005594579</c:v>
                </c:pt>
                <c:pt idx="136">
                  <c:v>51.839187648913281</c:v>
                </c:pt>
                <c:pt idx="137">
                  <c:v>1.4393903733979239</c:v>
                </c:pt>
                <c:pt idx="138">
                  <c:v>6.2587957977625388</c:v>
                </c:pt>
              </c:numCache>
            </c:numRef>
          </c:xVal>
          <c:yVal>
            <c:numRef>
              <c:f>IncMan!$K$2:$K$140</c:f>
              <c:numCache>
                <c:formatCode>0.00</c:formatCode>
                <c:ptCount val="139"/>
                <c:pt idx="0">
                  <c:v>7.352441100243583</c:v>
                </c:pt>
                <c:pt idx="1">
                  <c:v>9.1356168257802466</c:v>
                </c:pt>
                <c:pt idx="2">
                  <c:v>8.5941542325523663</c:v>
                </c:pt>
                <c:pt idx="3">
                  <c:v>9.0847771490008373</c:v>
                </c:pt>
                <c:pt idx="4">
                  <c:v>10.675907913990581</c:v>
                </c:pt>
                <c:pt idx="5">
                  <c:v>10.677984278792396</c:v>
                </c:pt>
                <c:pt idx="6">
                  <c:v>9.1388443702711122</c:v>
                </c:pt>
                <c:pt idx="7">
                  <c:v>7.6157910720358331</c:v>
                </c:pt>
                <c:pt idx="8">
                  <c:v>9.6131352515284689</c:v>
                </c:pt>
                <c:pt idx="9">
                  <c:v>10.593128593766785</c:v>
                </c:pt>
                <c:pt idx="10">
                  <c:v>7.3460102099132927</c:v>
                </c:pt>
                <c:pt idx="11">
                  <c:v>8.7323045710331826</c:v>
                </c:pt>
                <c:pt idx="12">
                  <c:v>8.4929004988471934</c:v>
                </c:pt>
                <c:pt idx="13">
                  <c:v>9.684086987500752</c:v>
                </c:pt>
                <c:pt idx="14">
                  <c:v>9.3527076132631048</c:v>
                </c:pt>
                <c:pt idx="15">
                  <c:v>9.6453642823258914</c:v>
                </c:pt>
                <c:pt idx="16">
                  <c:v>7.3065313989395051</c:v>
                </c:pt>
                <c:pt idx="17">
                  <c:v>6.3099182782265162</c:v>
                </c:pt>
                <c:pt idx="18">
                  <c:v>7.7536235465597461</c:v>
                </c:pt>
                <c:pt idx="19">
                  <c:v>7.7275351104754479</c:v>
                </c:pt>
                <c:pt idx="20">
                  <c:v>10.657964988247679</c:v>
                </c:pt>
                <c:pt idx="21">
                  <c:v>8.5030942670367367</c:v>
                </c:pt>
                <c:pt idx="22">
                  <c:v>7.3901814282264295</c:v>
                </c:pt>
                <c:pt idx="23">
                  <c:v>9.9669317250926621</c:v>
                </c:pt>
                <c:pt idx="24">
                  <c:v>9.109414453386222</c:v>
                </c:pt>
                <c:pt idx="25">
                  <c:v>9.2093398716425998</c:v>
                </c:pt>
                <c:pt idx="26">
                  <c:v>7.0983756385907864</c:v>
                </c:pt>
                <c:pt idx="27">
                  <c:v>5.9661467391236922</c:v>
                </c:pt>
                <c:pt idx="28">
                  <c:v>8.1461295100254052</c:v>
                </c:pt>
                <c:pt idx="29">
                  <c:v>9.4334839232903924</c:v>
                </c:pt>
                <c:pt idx="30">
                  <c:v>7.5600804650218274</c:v>
                </c:pt>
                <c:pt idx="31">
                  <c:v>9.913437883389296</c:v>
                </c:pt>
                <c:pt idx="32">
                  <c:v>10.303605054317698</c:v>
                </c:pt>
                <c:pt idx="33">
                  <c:v>10.115367911571628</c:v>
                </c:pt>
                <c:pt idx="34">
                  <c:v>10.678905725528868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9.8293026543467512</c:v>
                </c:pt>
                <c:pt idx="40">
                  <c:v>6.3099182782265162</c:v>
                </c:pt>
                <c:pt idx="41">
                  <c:v>10.021270588192511</c:v>
                </c:pt>
                <c:pt idx="42">
                  <c:v>7.0121152943063798</c:v>
                </c:pt>
                <c:pt idx="43">
                  <c:v>8.4531878614403251</c:v>
                </c:pt>
                <c:pt idx="44">
                  <c:v>10.551114217794265</c:v>
                </c:pt>
                <c:pt idx="45">
                  <c:v>10.511076844734427</c:v>
                </c:pt>
                <c:pt idx="46">
                  <c:v>9.5532206048927257</c:v>
                </c:pt>
                <c:pt idx="47">
                  <c:v>7.5120712458354664</c:v>
                </c:pt>
                <c:pt idx="48">
                  <c:v>8.6604273595021457</c:v>
                </c:pt>
                <c:pt idx="49">
                  <c:v>10.65088614792799</c:v>
                </c:pt>
                <c:pt idx="50">
                  <c:v>7.5548585210406758</c:v>
                </c:pt>
                <c:pt idx="51">
                  <c:v>10.144863872111397</c:v>
                </c:pt>
                <c:pt idx="52">
                  <c:v>8.4929004988471934</c:v>
                </c:pt>
                <c:pt idx="53">
                  <c:v>6.8772960714974287</c:v>
                </c:pt>
                <c:pt idx="54">
                  <c:v>7.0030654587864616</c:v>
                </c:pt>
                <c:pt idx="55">
                  <c:v>8.1137260859707467</c:v>
                </c:pt>
                <c:pt idx="56">
                  <c:v>7.1066061377273027</c:v>
                </c:pt>
                <c:pt idx="57">
                  <c:v>8.2635904326173186</c:v>
                </c:pt>
                <c:pt idx="58">
                  <c:v>9.9383719543896305</c:v>
                </c:pt>
                <c:pt idx="59">
                  <c:v>8.2712926529794117</c:v>
                </c:pt>
                <c:pt idx="60">
                  <c:v>8.4616804814859794</c:v>
                </c:pt>
                <c:pt idx="61">
                  <c:v>8.3499572720403243</c:v>
                </c:pt>
                <c:pt idx="62">
                  <c:v>10.482065278352938</c:v>
                </c:pt>
                <c:pt idx="63">
                  <c:v>10.401835654791006</c:v>
                </c:pt>
                <c:pt idx="64">
                  <c:v>10.499573020252942</c:v>
                </c:pt>
                <c:pt idx="65">
                  <c:v>8.6961758469446782</c:v>
                </c:pt>
                <c:pt idx="66">
                  <c:v>9.3741584572055778</c:v>
                </c:pt>
                <c:pt idx="67">
                  <c:v>7.4558766874918243</c:v>
                </c:pt>
                <c:pt idx="68">
                  <c:v>10.340774272967248</c:v>
                </c:pt>
                <c:pt idx="69">
                  <c:v>7.7097568644541647</c:v>
                </c:pt>
                <c:pt idx="70">
                  <c:v>7.897296472595885</c:v>
                </c:pt>
                <c:pt idx="71">
                  <c:v>9.9951547410619526</c:v>
                </c:pt>
                <c:pt idx="72">
                  <c:v>9.5581763672477109</c:v>
                </c:pt>
                <c:pt idx="73">
                  <c:v>7.6824824465345056</c:v>
                </c:pt>
                <c:pt idx="74">
                  <c:v>6.363028103540465</c:v>
                </c:pt>
                <c:pt idx="75">
                  <c:v>10.067305637765523</c:v>
                </c:pt>
                <c:pt idx="76">
                  <c:v>11.004762958623722</c:v>
                </c:pt>
                <c:pt idx="77">
                  <c:v>9.3535745400620911</c:v>
                </c:pt>
                <c:pt idx="78">
                  <c:v>6.8351845861473013</c:v>
                </c:pt>
                <c:pt idx="79">
                  <c:v>6.5930445341424369</c:v>
                </c:pt>
                <c:pt idx="80">
                  <c:v>9.6970782002130829</c:v>
                </c:pt>
                <c:pt idx="81">
                  <c:v>7.0387835413885416</c:v>
                </c:pt>
                <c:pt idx="82">
                  <c:v>7.8160138391590275</c:v>
                </c:pt>
                <c:pt idx="83">
                  <c:v>9.6197975013538848</c:v>
                </c:pt>
                <c:pt idx="84">
                  <c:v>9.7080807561935174</c:v>
                </c:pt>
                <c:pt idx="85">
                  <c:v>8.1969879272588972</c:v>
                </c:pt>
                <c:pt idx="86">
                  <c:v>8.5211852126857757</c:v>
                </c:pt>
                <c:pt idx="87">
                  <c:v>8.5291217622815108</c:v>
                </c:pt>
                <c:pt idx="88">
                  <c:v>6.9077552789821368</c:v>
                </c:pt>
                <c:pt idx="89">
                  <c:v>8.8873764853797628</c:v>
                </c:pt>
                <c:pt idx="90">
                  <c:v>7.2930176797727819</c:v>
                </c:pt>
                <c:pt idx="91">
                  <c:v>10.680746075714726</c:v>
                </c:pt>
                <c:pt idx="92">
                  <c:v>8.2661644366124918</c:v>
                </c:pt>
                <c:pt idx="93">
                  <c:v>6.633318433280377</c:v>
                </c:pt>
                <c:pt idx="94">
                  <c:v>7.8038433035387724</c:v>
                </c:pt>
                <c:pt idx="95">
                  <c:v>11.111850705163357</c:v>
                </c:pt>
                <c:pt idx="96">
                  <c:v>7.965545573129992</c:v>
                </c:pt>
                <c:pt idx="97">
                  <c:v>9.6257558109375161</c:v>
                </c:pt>
                <c:pt idx="98">
                  <c:v>7.9157131993821155</c:v>
                </c:pt>
                <c:pt idx="99">
                  <c:v>8.6517240843738428</c:v>
                </c:pt>
                <c:pt idx="100">
                  <c:v>9.2193001133476553</c:v>
                </c:pt>
                <c:pt idx="101">
                  <c:v>8.3848040033704923</c:v>
                </c:pt>
                <c:pt idx="102">
                  <c:v>9.9603403641289106</c:v>
                </c:pt>
                <c:pt idx="103">
                  <c:v>10.117388522483406</c:v>
                </c:pt>
                <c:pt idx="104">
                  <c:v>9.7326992315558467</c:v>
                </c:pt>
                <c:pt idx="105">
                  <c:v>10.031000872835088</c:v>
                </c:pt>
                <c:pt idx="106">
                  <c:v>7.5390270558239951</c:v>
                </c:pt>
                <c:pt idx="107">
                  <c:v>9.3439967567888562</c:v>
                </c:pt>
                <c:pt idx="108">
                  <c:v>7.200424892944957</c:v>
                </c:pt>
                <c:pt idx="109">
                  <c:v>11.003931496033207</c:v>
                </c:pt>
                <c:pt idx="110">
                  <c:v>10.117388522483406</c:v>
                </c:pt>
                <c:pt idx="111">
                  <c:v>10.212441760263449</c:v>
                </c:pt>
                <c:pt idx="112">
                  <c:v>7.6638772587034705</c:v>
                </c:pt>
                <c:pt idx="113">
                  <c:v>9.3065592297167257</c:v>
                </c:pt>
                <c:pt idx="114">
                  <c:v>10.363125139532686</c:v>
                </c:pt>
                <c:pt idx="115">
                  <c:v>8.7045022897212316</c:v>
                </c:pt>
                <c:pt idx="116">
                  <c:v>7.6353038862594147</c:v>
                </c:pt>
                <c:pt idx="117">
                  <c:v>9.0336031934761287</c:v>
                </c:pt>
                <c:pt idx="118">
                  <c:v>8.4680029472254663</c:v>
                </c:pt>
                <c:pt idx="119">
                  <c:v>10.691490264108753</c:v>
                </c:pt>
                <c:pt idx="120">
                  <c:v>10.916723490466762</c:v>
                </c:pt>
                <c:pt idx="121">
                  <c:v>8.5409097180335536</c:v>
                </c:pt>
                <c:pt idx="122">
                  <c:v>7.6870801557831347</c:v>
                </c:pt>
                <c:pt idx="123">
                  <c:v>7.352441100243583</c:v>
                </c:pt>
                <c:pt idx="124">
                  <c:v>9.1356168257802466</c:v>
                </c:pt>
                <c:pt idx="125">
                  <c:v>6.8023947633243109</c:v>
                </c:pt>
                <c:pt idx="126">
                  <c:v>10.037143937348802</c:v>
                </c:pt>
                <c:pt idx="127">
                  <c:v>9.1280451292493527</c:v>
                </c:pt>
                <c:pt idx="128">
                  <c:v>9.8086272715121687</c:v>
                </c:pt>
                <c:pt idx="129">
                  <c:v>9.1127275431091821</c:v>
                </c:pt>
                <c:pt idx="130">
                  <c:v>7.0210839642891401</c:v>
                </c:pt>
                <c:pt idx="131">
                  <c:v>8.8790546620422699</c:v>
                </c:pt>
                <c:pt idx="132">
                  <c:v>10.527820417095713</c:v>
                </c:pt>
                <c:pt idx="133">
                  <c:v>10.870661494724853</c:v>
                </c:pt>
                <c:pt idx="134">
                  <c:v>9.6362614886517299</c:v>
                </c:pt>
                <c:pt idx="135">
                  <c:v>9.4665317773365931</c:v>
                </c:pt>
                <c:pt idx="136">
                  <c:v>8.1942293048198174</c:v>
                </c:pt>
                <c:pt idx="137">
                  <c:v>7.7450028035158391</c:v>
                </c:pt>
                <c:pt idx="138">
                  <c:v>7.3714892952142774</c:v>
                </c:pt>
              </c:numCache>
            </c:numRef>
          </c:yVal>
          <c:bubbleSize>
            <c:numRef>
              <c:f>IncMan!$L$2:$L$140</c:f>
              <c:numCache>
                <c:formatCode>General</c:formatCode>
                <c:ptCount val="139"/>
                <c:pt idx="0">
                  <c:v>29824536</c:v>
                </c:pt>
                <c:pt idx="1">
                  <c:v>3162083</c:v>
                </c:pt>
                <c:pt idx="2">
                  <c:v>20820525</c:v>
                </c:pt>
                <c:pt idx="3">
                  <c:v>2969081</c:v>
                </c:pt>
                <c:pt idx="4">
                  <c:v>22683600</c:v>
                </c:pt>
                <c:pt idx="5">
                  <c:v>8462446</c:v>
                </c:pt>
                <c:pt idx="6">
                  <c:v>9297507</c:v>
                </c:pt>
                <c:pt idx="7">
                  <c:v>154695368</c:v>
                </c:pt>
                <c:pt idx="8">
                  <c:v>9464000</c:v>
                </c:pt>
                <c:pt idx="9">
                  <c:v>11142157</c:v>
                </c:pt>
                <c:pt idx="10">
                  <c:v>10050702</c:v>
                </c:pt>
                <c:pt idx="11">
                  <c:v>741822</c:v>
                </c:pt>
                <c:pt idx="12">
                  <c:v>10496285</c:v>
                </c:pt>
                <c:pt idx="13">
                  <c:v>2003910</c:v>
                </c:pt>
                <c:pt idx="14">
                  <c:v>198656019</c:v>
                </c:pt>
                <c:pt idx="15">
                  <c:v>7304632</c:v>
                </c:pt>
                <c:pt idx="16">
                  <c:v>16460141</c:v>
                </c:pt>
                <c:pt idx="17">
                  <c:v>9849569</c:v>
                </c:pt>
                <c:pt idx="18">
                  <c:v>14864646</c:v>
                </c:pt>
                <c:pt idx="19">
                  <c:v>21699631</c:v>
                </c:pt>
                <c:pt idx="20">
                  <c:v>34880491</c:v>
                </c:pt>
                <c:pt idx="21">
                  <c:v>494401</c:v>
                </c:pt>
                <c:pt idx="22">
                  <c:v>12448175</c:v>
                </c:pt>
                <c:pt idx="23">
                  <c:v>17464814</c:v>
                </c:pt>
                <c:pt idx="24">
                  <c:v>1350695000</c:v>
                </c:pt>
                <c:pt idx="25">
                  <c:v>47704427</c:v>
                </c:pt>
                <c:pt idx="26">
                  <c:v>717503</c:v>
                </c:pt>
                <c:pt idx="27">
                  <c:v>65705093</c:v>
                </c:pt>
                <c:pt idx="28">
                  <c:v>4337051</c:v>
                </c:pt>
                <c:pt idx="29">
                  <c:v>4805295</c:v>
                </c:pt>
                <c:pt idx="30">
                  <c:v>19839750</c:v>
                </c:pt>
                <c:pt idx="31">
                  <c:v>4267000</c:v>
                </c:pt>
                <c:pt idx="32">
                  <c:v>1128994</c:v>
                </c:pt>
                <c:pt idx="33">
                  <c:v>10514810</c:v>
                </c:pt>
                <c:pt idx="34">
                  <c:v>5590478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736296</c:v>
                </c:pt>
                <c:pt idx="40">
                  <c:v>6130922</c:v>
                </c:pt>
                <c:pt idx="41">
                  <c:v>1339396</c:v>
                </c:pt>
                <c:pt idx="42">
                  <c:v>91728849</c:v>
                </c:pt>
                <c:pt idx="43">
                  <c:v>874742</c:v>
                </c:pt>
                <c:pt idx="44">
                  <c:v>5414293</c:v>
                </c:pt>
                <c:pt idx="45">
                  <c:v>65696689</c:v>
                </c:pt>
                <c:pt idx="46">
                  <c:v>1632572</c:v>
                </c:pt>
                <c:pt idx="47">
                  <c:v>1791225</c:v>
                </c:pt>
                <c:pt idx="48">
                  <c:v>4511800</c:v>
                </c:pt>
                <c:pt idx="49">
                  <c:v>81889839</c:v>
                </c:pt>
                <c:pt idx="50">
                  <c:v>25366462</c:v>
                </c:pt>
                <c:pt idx="51">
                  <c:v>11280167</c:v>
                </c:pt>
                <c:pt idx="52">
                  <c:v>15082831</c:v>
                </c:pt>
                <c:pt idx="53">
                  <c:v>11451273</c:v>
                </c:pt>
                <c:pt idx="54">
                  <c:v>1663558</c:v>
                </c:pt>
                <c:pt idx="55">
                  <c:v>795369</c:v>
                </c:pt>
                <c:pt idx="56">
                  <c:v>10173775</c:v>
                </c:pt>
                <c:pt idx="57">
                  <c:v>7935846</c:v>
                </c:pt>
                <c:pt idx="58">
                  <c:v>9943755</c:v>
                </c:pt>
                <c:pt idx="59">
                  <c:v>1236686732</c:v>
                </c:pt>
                <c:pt idx="60">
                  <c:v>246864191</c:v>
                </c:pt>
                <c:pt idx="61">
                  <c:v>32578209</c:v>
                </c:pt>
                <c:pt idx="62">
                  <c:v>4588798</c:v>
                </c:pt>
                <c:pt idx="63">
                  <c:v>60917978</c:v>
                </c:pt>
                <c:pt idx="64">
                  <c:v>127561489</c:v>
                </c:pt>
                <c:pt idx="65">
                  <c:v>6318000</c:v>
                </c:pt>
                <c:pt idx="66">
                  <c:v>16797459</c:v>
                </c:pt>
                <c:pt idx="67">
                  <c:v>43178141</c:v>
                </c:pt>
                <c:pt idx="68">
                  <c:v>50004000</c:v>
                </c:pt>
                <c:pt idx="69">
                  <c:v>5582100</c:v>
                </c:pt>
                <c:pt idx="70">
                  <c:v>6645827</c:v>
                </c:pt>
                <c:pt idx="71">
                  <c:v>2025473</c:v>
                </c:pt>
                <c:pt idx="72">
                  <c:v>4424888</c:v>
                </c:pt>
                <c:pt idx="73">
                  <c:v>2051545</c:v>
                </c:pt>
                <c:pt idx="74">
                  <c:v>4190435</c:v>
                </c:pt>
                <c:pt idx="75">
                  <c:v>2985509</c:v>
                </c:pt>
                <c:pt idx="76">
                  <c:v>531441</c:v>
                </c:pt>
                <c:pt idx="77">
                  <c:v>2105575</c:v>
                </c:pt>
                <c:pt idx="78">
                  <c:v>22293914</c:v>
                </c:pt>
                <c:pt idx="79">
                  <c:v>15906483</c:v>
                </c:pt>
                <c:pt idx="80">
                  <c:v>29239927</c:v>
                </c:pt>
                <c:pt idx="81">
                  <c:v>14853572</c:v>
                </c:pt>
                <c:pt idx="82">
                  <c:v>3796141</c:v>
                </c:pt>
                <c:pt idx="83">
                  <c:v>1291456</c:v>
                </c:pt>
                <c:pt idx="84">
                  <c:v>120847477</c:v>
                </c:pt>
                <c:pt idx="85">
                  <c:v>3559541</c:v>
                </c:pt>
                <c:pt idx="86">
                  <c:v>2796484</c:v>
                </c:pt>
                <c:pt idx="87">
                  <c:v>32521143</c:v>
                </c:pt>
                <c:pt idx="88">
                  <c:v>25203395</c:v>
                </c:pt>
                <c:pt idx="89">
                  <c:v>2259393</c:v>
                </c:pt>
                <c:pt idx="90">
                  <c:v>27474377</c:v>
                </c:pt>
                <c:pt idx="91">
                  <c:v>16767705</c:v>
                </c:pt>
                <c:pt idx="92">
                  <c:v>5991733</c:v>
                </c:pt>
                <c:pt idx="93">
                  <c:v>17157042</c:v>
                </c:pt>
                <c:pt idx="94">
                  <c:v>168833776</c:v>
                </c:pt>
                <c:pt idx="95">
                  <c:v>5018869</c:v>
                </c:pt>
                <c:pt idx="96">
                  <c:v>179160111</c:v>
                </c:pt>
                <c:pt idx="97">
                  <c:v>3802281</c:v>
                </c:pt>
                <c:pt idx="98">
                  <c:v>7167010</c:v>
                </c:pt>
                <c:pt idx="99">
                  <c:v>6687361</c:v>
                </c:pt>
                <c:pt idx="100">
                  <c:v>29987800</c:v>
                </c:pt>
                <c:pt idx="101">
                  <c:v>96706764</c:v>
                </c:pt>
                <c:pt idx="102">
                  <c:v>38542737</c:v>
                </c:pt>
                <c:pt idx="103">
                  <c:v>10526703</c:v>
                </c:pt>
                <c:pt idx="104">
                  <c:v>21326905</c:v>
                </c:pt>
                <c:pt idx="105">
                  <c:v>143533000</c:v>
                </c:pt>
                <c:pt idx="106">
                  <c:v>13726021</c:v>
                </c:pt>
                <c:pt idx="107">
                  <c:v>7223887</c:v>
                </c:pt>
                <c:pt idx="108">
                  <c:v>5978727</c:v>
                </c:pt>
                <c:pt idx="109">
                  <c:v>5312400</c:v>
                </c:pt>
                <c:pt idx="110">
                  <c:v>5410267</c:v>
                </c:pt>
                <c:pt idx="111">
                  <c:v>2058152</c:v>
                </c:pt>
                <c:pt idx="112">
                  <c:v>549598</c:v>
                </c:pt>
                <c:pt idx="113">
                  <c:v>51189306.609999999</c:v>
                </c:pt>
                <c:pt idx="114">
                  <c:v>46217961</c:v>
                </c:pt>
                <c:pt idx="115">
                  <c:v>20328000</c:v>
                </c:pt>
                <c:pt idx="116">
                  <c:v>37195349</c:v>
                </c:pt>
                <c:pt idx="117">
                  <c:v>534541</c:v>
                </c:pt>
                <c:pt idx="118">
                  <c:v>1230985</c:v>
                </c:pt>
                <c:pt idx="119">
                  <c:v>9516617</c:v>
                </c:pt>
                <c:pt idx="120">
                  <c:v>7997152</c:v>
                </c:pt>
                <c:pt idx="121">
                  <c:v>22399254</c:v>
                </c:pt>
                <c:pt idx="122">
                  <c:v>8008990</c:v>
                </c:pt>
                <c:pt idx="123">
                  <c:v>47783107</c:v>
                </c:pt>
                <c:pt idx="124">
                  <c:v>66785001</c:v>
                </c:pt>
                <c:pt idx="125">
                  <c:v>6642928</c:v>
                </c:pt>
                <c:pt idx="126">
                  <c:v>1337439</c:v>
                </c:pt>
                <c:pt idx="127">
                  <c:v>10777500</c:v>
                </c:pt>
                <c:pt idx="128">
                  <c:v>73997128</c:v>
                </c:pt>
                <c:pt idx="129">
                  <c:v>5172931</c:v>
                </c:pt>
                <c:pt idx="130">
                  <c:v>36345860</c:v>
                </c:pt>
                <c:pt idx="131">
                  <c:v>45593300</c:v>
                </c:pt>
                <c:pt idx="132">
                  <c:v>63227526</c:v>
                </c:pt>
                <c:pt idx="133">
                  <c:v>313914040</c:v>
                </c:pt>
                <c:pt idx="134">
                  <c:v>3395253</c:v>
                </c:pt>
                <c:pt idx="135">
                  <c:v>29954782</c:v>
                </c:pt>
                <c:pt idx="136">
                  <c:v>88775500</c:v>
                </c:pt>
                <c:pt idx="137">
                  <c:v>23852409</c:v>
                </c:pt>
                <c:pt idx="138">
                  <c:v>14075099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81602816"/>
        <c:axId val="281600072"/>
      </c:bubbleChart>
      <c:valAx>
        <c:axId val="281602816"/>
        <c:scaling>
          <c:orientation val="minMax"/>
          <c:max val="1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600072"/>
        <c:crosses val="autoZero"/>
        <c:crossBetween val="midCat"/>
      </c:valAx>
      <c:valAx>
        <c:axId val="281600072"/>
        <c:scaling>
          <c:orientation val="minMax"/>
          <c:max val="12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6028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8.3336614173228352E-2"/>
                  <c:y val="0.4178991688538932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IncDem!$AE$2:$AE$140</c:f>
              <c:numCache>
                <c:formatCode>General</c:formatCode>
                <c:ptCount val="139"/>
                <c:pt idx="0">
                  <c:v>-6.4</c:v>
                </c:pt>
                <c:pt idx="1">
                  <c:v>-2.5</c:v>
                </c:pt>
                <c:pt idx="2">
                  <c:v>-4.2</c:v>
                </c:pt>
                <c:pt idx="3">
                  <c:v>4.3</c:v>
                </c:pt>
                <c:pt idx="4">
                  <c:v>10</c:v>
                </c:pt>
                <c:pt idx="5">
                  <c:v>10</c:v>
                </c:pt>
                <c:pt idx="6">
                  <c:v>-6</c:v>
                </c:pt>
                <c:pt idx="7">
                  <c:v>0.7</c:v>
                </c:pt>
                <c:pt idx="8">
                  <c:v>-4.0999999999999996</c:v>
                </c:pt>
                <c:pt idx="9">
                  <c:v>10</c:v>
                </c:pt>
                <c:pt idx="10">
                  <c:v>-0.5</c:v>
                </c:pt>
                <c:pt idx="11">
                  <c:v>-8.5</c:v>
                </c:pt>
                <c:pt idx="12">
                  <c:v>2.8</c:v>
                </c:pt>
                <c:pt idx="13">
                  <c:v>6.9</c:v>
                </c:pt>
                <c:pt idx="14">
                  <c:v>2.2000000000000002</c:v>
                </c:pt>
                <c:pt idx="15">
                  <c:v>-0.3</c:v>
                </c:pt>
                <c:pt idx="16">
                  <c:v>-3.9</c:v>
                </c:pt>
                <c:pt idx="17">
                  <c:v>-3</c:v>
                </c:pt>
                <c:pt idx="18">
                  <c:v>-2.5</c:v>
                </c:pt>
                <c:pt idx="19">
                  <c:v>-6.1</c:v>
                </c:pt>
                <c:pt idx="20">
                  <c:v>10</c:v>
                </c:pt>
                <c:pt idx="21">
                  <c:v>3.8</c:v>
                </c:pt>
                <c:pt idx="22">
                  <c:v>-4.9000000000000004</c:v>
                </c:pt>
                <c:pt idx="23">
                  <c:v>-3.5</c:v>
                </c:pt>
                <c:pt idx="24">
                  <c:v>-8</c:v>
                </c:pt>
                <c:pt idx="25">
                  <c:v>7.5</c:v>
                </c:pt>
                <c:pt idx="26">
                  <c:v>0.9</c:v>
                </c:pt>
                <c:pt idx="27">
                  <c:v>-3.9</c:v>
                </c:pt>
                <c:pt idx="28">
                  <c:v>-4.5999999999999996</c:v>
                </c:pt>
                <c:pt idx="29">
                  <c:v>10</c:v>
                </c:pt>
                <c:pt idx="30">
                  <c:v>-6.1</c:v>
                </c:pt>
                <c:pt idx="31">
                  <c:v>3.7</c:v>
                </c:pt>
                <c:pt idx="32">
                  <c:v>8.6</c:v>
                </c:pt>
                <c:pt idx="33">
                  <c:v>0.2</c:v>
                </c:pt>
                <c:pt idx="34">
                  <c:v>10</c:v>
                </c:pt>
                <c:pt idx="35">
                  <c:v>3.9</c:v>
                </c:pt>
                <c:pt idx="36">
                  <c:v>4.3</c:v>
                </c:pt>
                <c:pt idx="37">
                  <c:v>-5.9</c:v>
                </c:pt>
                <c:pt idx="38">
                  <c:v>3.2</c:v>
                </c:pt>
                <c:pt idx="39">
                  <c:v>-5.9</c:v>
                </c:pt>
                <c:pt idx="40">
                  <c:v>-6.6</c:v>
                </c:pt>
                <c:pt idx="41">
                  <c:v>7.8</c:v>
                </c:pt>
                <c:pt idx="42">
                  <c:v>-4.8</c:v>
                </c:pt>
                <c:pt idx="43">
                  <c:v>4.7</c:v>
                </c:pt>
                <c:pt idx="44">
                  <c:v>10</c:v>
                </c:pt>
                <c:pt idx="45">
                  <c:v>8</c:v>
                </c:pt>
                <c:pt idx="46">
                  <c:v>-6</c:v>
                </c:pt>
                <c:pt idx="47">
                  <c:v>2.6</c:v>
                </c:pt>
                <c:pt idx="48">
                  <c:v>5.4</c:v>
                </c:pt>
                <c:pt idx="49">
                  <c:v>10</c:v>
                </c:pt>
                <c:pt idx="50">
                  <c:v>-1.5</c:v>
                </c:pt>
                <c:pt idx="51">
                  <c:v>-6.4</c:v>
                </c:pt>
                <c:pt idx="52">
                  <c:v>1.9</c:v>
                </c:pt>
                <c:pt idx="53">
                  <c:v>-5.6</c:v>
                </c:pt>
                <c:pt idx="54">
                  <c:v>-1.7</c:v>
                </c:pt>
                <c:pt idx="55">
                  <c:v>1.2</c:v>
                </c:pt>
                <c:pt idx="56">
                  <c:v>-4.3</c:v>
                </c:pt>
                <c:pt idx="57">
                  <c:v>3.4</c:v>
                </c:pt>
                <c:pt idx="58">
                  <c:v>0.7</c:v>
                </c:pt>
                <c:pt idx="59">
                  <c:v>8.6</c:v>
                </c:pt>
                <c:pt idx="60">
                  <c:v>-2.9</c:v>
                </c:pt>
                <c:pt idx="61">
                  <c:v>-7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-6.2</c:v>
                </c:pt>
                <c:pt idx="66">
                  <c:v>-4.8</c:v>
                </c:pt>
                <c:pt idx="67">
                  <c:v>2</c:v>
                </c:pt>
                <c:pt idx="68">
                  <c:v>1.9</c:v>
                </c:pt>
                <c:pt idx="69">
                  <c:v>-0.5</c:v>
                </c:pt>
                <c:pt idx="70">
                  <c:v>-5.2</c:v>
                </c:pt>
                <c:pt idx="71">
                  <c:v>8</c:v>
                </c:pt>
                <c:pt idx="72">
                  <c:v>2.7</c:v>
                </c:pt>
                <c:pt idx="73">
                  <c:v>0.2</c:v>
                </c:pt>
                <c:pt idx="74">
                  <c:v>-0.2</c:v>
                </c:pt>
                <c:pt idx="75">
                  <c:v>10</c:v>
                </c:pt>
                <c:pt idx="76">
                  <c:v>10</c:v>
                </c:pt>
                <c:pt idx="77">
                  <c:v>0.3</c:v>
                </c:pt>
                <c:pt idx="78">
                  <c:v>-3.3</c:v>
                </c:pt>
                <c:pt idx="79">
                  <c:v>4.8</c:v>
                </c:pt>
                <c:pt idx="80">
                  <c:v>-1.5</c:v>
                </c:pt>
                <c:pt idx="81">
                  <c:v>-5.9</c:v>
                </c:pt>
                <c:pt idx="82">
                  <c:v>9.6</c:v>
                </c:pt>
                <c:pt idx="83">
                  <c:v>1.7</c:v>
                </c:pt>
                <c:pt idx="84">
                  <c:v>0</c:v>
                </c:pt>
                <c:pt idx="85">
                  <c:v>9</c:v>
                </c:pt>
                <c:pt idx="86">
                  <c:v>-7.1</c:v>
                </c:pt>
                <c:pt idx="87">
                  <c:v>-1.2</c:v>
                </c:pt>
                <c:pt idx="88">
                  <c:v>6</c:v>
                </c:pt>
                <c:pt idx="89">
                  <c:v>-2.4</c:v>
                </c:pt>
                <c:pt idx="90">
                  <c:v>10</c:v>
                </c:pt>
                <c:pt idx="91">
                  <c:v>0.1</c:v>
                </c:pt>
                <c:pt idx="92">
                  <c:v>-2.5</c:v>
                </c:pt>
                <c:pt idx="93">
                  <c:v>-0.7</c:v>
                </c:pt>
                <c:pt idx="94">
                  <c:v>10</c:v>
                </c:pt>
                <c:pt idx="95">
                  <c:v>0.7</c:v>
                </c:pt>
                <c:pt idx="96">
                  <c:v>2</c:v>
                </c:pt>
                <c:pt idx="97">
                  <c:v>4</c:v>
                </c:pt>
                <c:pt idx="98">
                  <c:v>-1.3</c:v>
                </c:pt>
                <c:pt idx="99">
                  <c:v>3.1</c:v>
                </c:pt>
                <c:pt idx="100">
                  <c:v>2.8</c:v>
                </c:pt>
                <c:pt idx="101">
                  <c:v>1.5</c:v>
                </c:pt>
                <c:pt idx="102">
                  <c:v>4.5</c:v>
                </c:pt>
                <c:pt idx="103">
                  <c:v>-0.8</c:v>
                </c:pt>
                <c:pt idx="104">
                  <c:v>4.4000000000000004</c:v>
                </c:pt>
                <c:pt idx="105">
                  <c:v>-0.5</c:v>
                </c:pt>
                <c:pt idx="106">
                  <c:v>8</c:v>
                </c:pt>
                <c:pt idx="107">
                  <c:v>-1.2</c:v>
                </c:pt>
                <c:pt idx="108">
                  <c:v>-1.5</c:v>
                </c:pt>
                <c:pt idx="109">
                  <c:v>8.9</c:v>
                </c:pt>
                <c:pt idx="110">
                  <c:v>10</c:v>
                </c:pt>
                <c:pt idx="111">
                  <c:v>6.9</c:v>
                </c:pt>
                <c:pt idx="112">
                  <c:v>5.9</c:v>
                </c:pt>
                <c:pt idx="113">
                  <c:v>4.5999999999999996</c:v>
                </c:pt>
                <c:pt idx="114">
                  <c:v>6</c:v>
                </c:pt>
                <c:pt idx="115">
                  <c:v>-4</c:v>
                </c:pt>
                <c:pt idx="116">
                  <c:v>2.7</c:v>
                </c:pt>
                <c:pt idx="117">
                  <c:v>-8.4</c:v>
                </c:pt>
                <c:pt idx="118">
                  <c:v>10</c:v>
                </c:pt>
                <c:pt idx="119">
                  <c:v>10</c:v>
                </c:pt>
                <c:pt idx="120">
                  <c:v>-8</c:v>
                </c:pt>
                <c:pt idx="121">
                  <c:v>-3.3</c:v>
                </c:pt>
                <c:pt idx="122">
                  <c:v>-4.2</c:v>
                </c:pt>
                <c:pt idx="123">
                  <c:v>1.9</c:v>
                </c:pt>
                <c:pt idx="124">
                  <c:v>-5.0999999999999996</c:v>
                </c:pt>
                <c:pt idx="125">
                  <c:v>8.9</c:v>
                </c:pt>
                <c:pt idx="126">
                  <c:v>-6.5</c:v>
                </c:pt>
                <c:pt idx="127">
                  <c:v>6.8</c:v>
                </c:pt>
                <c:pt idx="128">
                  <c:v>-9</c:v>
                </c:pt>
                <c:pt idx="129">
                  <c:v>-2.9</c:v>
                </c:pt>
                <c:pt idx="130">
                  <c:v>6.4</c:v>
                </c:pt>
                <c:pt idx="131">
                  <c:v>10</c:v>
                </c:pt>
                <c:pt idx="132">
                  <c:v>10</c:v>
                </c:pt>
                <c:pt idx="133">
                  <c:v>5.2</c:v>
                </c:pt>
                <c:pt idx="134">
                  <c:v>-9</c:v>
                </c:pt>
                <c:pt idx="135">
                  <c:v>6.9</c:v>
                </c:pt>
                <c:pt idx="136">
                  <c:v>-5.5</c:v>
                </c:pt>
                <c:pt idx="137">
                  <c:v>-3.3</c:v>
                </c:pt>
                <c:pt idx="138">
                  <c:v>-1.2</c:v>
                </c:pt>
              </c:numCache>
            </c:numRef>
          </c:xVal>
          <c:yVal>
            <c:numRef>
              <c:f>IncDem!$AF$2:$AF$140</c:f>
              <c:numCache>
                <c:formatCode>General</c:formatCode>
                <c:ptCount val="139"/>
                <c:pt idx="0">
                  <c:v>7.352441100243583</c:v>
                </c:pt>
                <c:pt idx="1">
                  <c:v>9.1356168257802466</c:v>
                </c:pt>
                <c:pt idx="2">
                  <c:v>8.5941542325523663</c:v>
                </c:pt>
                <c:pt idx="3">
                  <c:v>9.0847771490008373</c:v>
                </c:pt>
                <c:pt idx="4">
                  <c:v>10.675907913990581</c:v>
                </c:pt>
                <c:pt idx="5">
                  <c:v>10.677984278792396</c:v>
                </c:pt>
                <c:pt idx="6">
                  <c:v>9.1388443702711122</c:v>
                </c:pt>
                <c:pt idx="7">
                  <c:v>7.6157910720358331</c:v>
                </c:pt>
                <c:pt idx="8">
                  <c:v>9.6131352515284689</c:v>
                </c:pt>
                <c:pt idx="9">
                  <c:v>10.593128593766785</c:v>
                </c:pt>
                <c:pt idx="10">
                  <c:v>7.3460102099132927</c:v>
                </c:pt>
                <c:pt idx="11">
                  <c:v>8.7323045710331826</c:v>
                </c:pt>
                <c:pt idx="12">
                  <c:v>8.4929004988471934</c:v>
                </c:pt>
                <c:pt idx="13">
                  <c:v>9.684086987500752</c:v>
                </c:pt>
                <c:pt idx="14">
                  <c:v>9.3527076132631048</c:v>
                </c:pt>
                <c:pt idx="15">
                  <c:v>9.6453642823258914</c:v>
                </c:pt>
                <c:pt idx="16">
                  <c:v>7.3065313989395051</c:v>
                </c:pt>
                <c:pt idx="17">
                  <c:v>6.3099182782265162</c:v>
                </c:pt>
                <c:pt idx="18">
                  <c:v>7.7536235465597461</c:v>
                </c:pt>
                <c:pt idx="19">
                  <c:v>7.7275351104754479</c:v>
                </c:pt>
                <c:pt idx="20">
                  <c:v>10.657964988247679</c:v>
                </c:pt>
                <c:pt idx="21">
                  <c:v>8.5030942670367367</c:v>
                </c:pt>
                <c:pt idx="22">
                  <c:v>7.3901814282264295</c:v>
                </c:pt>
                <c:pt idx="23">
                  <c:v>9.9669317250926621</c:v>
                </c:pt>
                <c:pt idx="24">
                  <c:v>9.109414453386222</c:v>
                </c:pt>
                <c:pt idx="25">
                  <c:v>9.2093398716425998</c:v>
                </c:pt>
                <c:pt idx="26">
                  <c:v>7.0983756385907864</c:v>
                </c:pt>
                <c:pt idx="27">
                  <c:v>5.9661467391236922</c:v>
                </c:pt>
                <c:pt idx="28">
                  <c:v>8.1461295100254052</c:v>
                </c:pt>
                <c:pt idx="29">
                  <c:v>9.4334839232903924</c:v>
                </c:pt>
                <c:pt idx="30">
                  <c:v>7.5600804650218274</c:v>
                </c:pt>
                <c:pt idx="31">
                  <c:v>9.913437883389296</c:v>
                </c:pt>
                <c:pt idx="32">
                  <c:v>10.303605054317698</c:v>
                </c:pt>
                <c:pt idx="33">
                  <c:v>10.115367911571628</c:v>
                </c:pt>
                <c:pt idx="34">
                  <c:v>10.678905725528868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9.8293026543467512</c:v>
                </c:pt>
                <c:pt idx="40">
                  <c:v>6.3099182782265162</c:v>
                </c:pt>
                <c:pt idx="41">
                  <c:v>10.021270588192511</c:v>
                </c:pt>
                <c:pt idx="42">
                  <c:v>7.0121152943063798</c:v>
                </c:pt>
                <c:pt idx="43">
                  <c:v>8.4531878614403251</c:v>
                </c:pt>
                <c:pt idx="44">
                  <c:v>10.551114217794265</c:v>
                </c:pt>
                <c:pt idx="45">
                  <c:v>10.511076844734427</c:v>
                </c:pt>
                <c:pt idx="46">
                  <c:v>9.5532206048927257</c:v>
                </c:pt>
                <c:pt idx="47">
                  <c:v>7.5120712458354664</c:v>
                </c:pt>
                <c:pt idx="48">
                  <c:v>8.6604273595021457</c:v>
                </c:pt>
                <c:pt idx="49">
                  <c:v>10.65088614792799</c:v>
                </c:pt>
                <c:pt idx="50">
                  <c:v>7.5548585210406758</c:v>
                </c:pt>
                <c:pt idx="51">
                  <c:v>10.144863872111397</c:v>
                </c:pt>
                <c:pt idx="52">
                  <c:v>8.4929004988471934</c:v>
                </c:pt>
                <c:pt idx="53">
                  <c:v>6.8772960714974287</c:v>
                </c:pt>
                <c:pt idx="54">
                  <c:v>7.0030654587864616</c:v>
                </c:pt>
                <c:pt idx="55">
                  <c:v>8.1137260859707467</c:v>
                </c:pt>
                <c:pt idx="56">
                  <c:v>7.1066061377273027</c:v>
                </c:pt>
                <c:pt idx="57">
                  <c:v>8.2635904326173186</c:v>
                </c:pt>
                <c:pt idx="58">
                  <c:v>9.9383719543896305</c:v>
                </c:pt>
                <c:pt idx="59">
                  <c:v>8.2712926529794117</c:v>
                </c:pt>
                <c:pt idx="60">
                  <c:v>8.4616804814859794</c:v>
                </c:pt>
                <c:pt idx="61">
                  <c:v>8.3499572720403243</c:v>
                </c:pt>
                <c:pt idx="62">
                  <c:v>10.482065278352938</c:v>
                </c:pt>
                <c:pt idx="63">
                  <c:v>10.401835654791006</c:v>
                </c:pt>
                <c:pt idx="64">
                  <c:v>10.499573020252942</c:v>
                </c:pt>
                <c:pt idx="65">
                  <c:v>8.6961758469446782</c:v>
                </c:pt>
                <c:pt idx="66">
                  <c:v>9.3741584572055778</c:v>
                </c:pt>
                <c:pt idx="67">
                  <c:v>7.4558766874918243</c:v>
                </c:pt>
                <c:pt idx="68">
                  <c:v>10.340774272967248</c:v>
                </c:pt>
                <c:pt idx="69">
                  <c:v>7.7097568644541647</c:v>
                </c:pt>
                <c:pt idx="70">
                  <c:v>7.897296472595885</c:v>
                </c:pt>
                <c:pt idx="71">
                  <c:v>9.9951547410619526</c:v>
                </c:pt>
                <c:pt idx="72">
                  <c:v>9.5581763672477109</c:v>
                </c:pt>
                <c:pt idx="73">
                  <c:v>7.6824824465345056</c:v>
                </c:pt>
                <c:pt idx="74">
                  <c:v>6.363028103540465</c:v>
                </c:pt>
                <c:pt idx="75">
                  <c:v>10.067305637765523</c:v>
                </c:pt>
                <c:pt idx="76">
                  <c:v>11.004762958623722</c:v>
                </c:pt>
                <c:pt idx="77">
                  <c:v>6.8351845861473013</c:v>
                </c:pt>
                <c:pt idx="78">
                  <c:v>6.5930445341424369</c:v>
                </c:pt>
                <c:pt idx="79">
                  <c:v>9.6970782002130829</c:v>
                </c:pt>
                <c:pt idx="80">
                  <c:v>7.0387835413885416</c:v>
                </c:pt>
                <c:pt idx="81">
                  <c:v>7.8160138391590275</c:v>
                </c:pt>
                <c:pt idx="82">
                  <c:v>9.6197975013538848</c:v>
                </c:pt>
                <c:pt idx="83">
                  <c:v>9.7080807561935174</c:v>
                </c:pt>
                <c:pt idx="84">
                  <c:v>8.5211852126857757</c:v>
                </c:pt>
                <c:pt idx="85">
                  <c:v>9.5880916415168311</c:v>
                </c:pt>
                <c:pt idx="86">
                  <c:v>8.5291217622815108</c:v>
                </c:pt>
                <c:pt idx="87">
                  <c:v>6.9077552789821368</c:v>
                </c:pt>
                <c:pt idx="88">
                  <c:v>8.8873764853797628</c:v>
                </c:pt>
                <c:pt idx="89">
                  <c:v>7.2930176797727819</c:v>
                </c:pt>
                <c:pt idx="90">
                  <c:v>10.680746075714726</c:v>
                </c:pt>
                <c:pt idx="91">
                  <c:v>8.2661644366124918</c:v>
                </c:pt>
                <c:pt idx="92">
                  <c:v>6.633318433280377</c:v>
                </c:pt>
                <c:pt idx="93">
                  <c:v>7.8038433035387724</c:v>
                </c:pt>
                <c:pt idx="94">
                  <c:v>11.111850705163357</c:v>
                </c:pt>
                <c:pt idx="95">
                  <c:v>7.965545573129992</c:v>
                </c:pt>
                <c:pt idx="96">
                  <c:v>9.6257558109375161</c:v>
                </c:pt>
                <c:pt idx="97">
                  <c:v>7.9157131993821155</c:v>
                </c:pt>
                <c:pt idx="98">
                  <c:v>8.6517240843738428</c:v>
                </c:pt>
                <c:pt idx="99">
                  <c:v>9.2193001133476553</c:v>
                </c:pt>
                <c:pt idx="100">
                  <c:v>8.3848040033704923</c:v>
                </c:pt>
                <c:pt idx="101">
                  <c:v>9.9603403641289106</c:v>
                </c:pt>
                <c:pt idx="102">
                  <c:v>10.117388522483406</c:v>
                </c:pt>
                <c:pt idx="103">
                  <c:v>9.7326992315558467</c:v>
                </c:pt>
                <c:pt idx="104">
                  <c:v>10.031000872835088</c:v>
                </c:pt>
                <c:pt idx="105">
                  <c:v>7.5390270558239951</c:v>
                </c:pt>
                <c:pt idx="106">
                  <c:v>9.3439967567888562</c:v>
                </c:pt>
                <c:pt idx="107">
                  <c:v>7.200424892944957</c:v>
                </c:pt>
                <c:pt idx="108">
                  <c:v>11.003931496033207</c:v>
                </c:pt>
                <c:pt idx="109">
                  <c:v>10.117388522483406</c:v>
                </c:pt>
                <c:pt idx="110">
                  <c:v>10.212441760263449</c:v>
                </c:pt>
                <c:pt idx="111">
                  <c:v>7.6638772587034705</c:v>
                </c:pt>
                <c:pt idx="112">
                  <c:v>9.3065592297167257</c:v>
                </c:pt>
                <c:pt idx="113">
                  <c:v>10.363125139532686</c:v>
                </c:pt>
                <c:pt idx="114">
                  <c:v>8.7045022897212316</c:v>
                </c:pt>
                <c:pt idx="115">
                  <c:v>7.6353038862594147</c:v>
                </c:pt>
                <c:pt idx="116">
                  <c:v>9.0336031934761287</c:v>
                </c:pt>
                <c:pt idx="117">
                  <c:v>8.4680029472254663</c:v>
                </c:pt>
                <c:pt idx="118">
                  <c:v>10.691490264108753</c:v>
                </c:pt>
                <c:pt idx="119">
                  <c:v>10.916723490466762</c:v>
                </c:pt>
                <c:pt idx="120">
                  <c:v>8.5409097180335536</c:v>
                </c:pt>
                <c:pt idx="121">
                  <c:v>7.6870801557831347</c:v>
                </c:pt>
                <c:pt idx="122">
                  <c:v>7.352441100243583</c:v>
                </c:pt>
                <c:pt idx="123">
                  <c:v>9.1356168257802466</c:v>
                </c:pt>
                <c:pt idx="124">
                  <c:v>6.8023947633243109</c:v>
                </c:pt>
                <c:pt idx="125">
                  <c:v>10.037143937348802</c:v>
                </c:pt>
                <c:pt idx="126">
                  <c:v>9.1280451292493527</c:v>
                </c:pt>
                <c:pt idx="127">
                  <c:v>9.8086272715121687</c:v>
                </c:pt>
                <c:pt idx="128">
                  <c:v>9.1127275431091821</c:v>
                </c:pt>
                <c:pt idx="129">
                  <c:v>7.0210839642891401</c:v>
                </c:pt>
                <c:pt idx="130">
                  <c:v>8.8790546620422699</c:v>
                </c:pt>
                <c:pt idx="131">
                  <c:v>10.527820417095713</c:v>
                </c:pt>
                <c:pt idx="132">
                  <c:v>10.870661494724853</c:v>
                </c:pt>
                <c:pt idx="133">
                  <c:v>9.6362614886517299</c:v>
                </c:pt>
                <c:pt idx="134">
                  <c:v>8.2079469410486166</c:v>
                </c:pt>
                <c:pt idx="135">
                  <c:v>9.4665317773365931</c:v>
                </c:pt>
                <c:pt idx="136">
                  <c:v>8.1942293048198174</c:v>
                </c:pt>
                <c:pt idx="137">
                  <c:v>7.7450028035158391</c:v>
                </c:pt>
                <c:pt idx="138">
                  <c:v>7.3714892952142774</c:v>
                </c:pt>
              </c:numCache>
            </c:numRef>
          </c:yVal>
          <c:bubbleSize>
            <c:numRef>
              <c:f>IncDem!$AG$2:$AG$140</c:f>
              <c:numCache>
                <c:formatCode>General</c:formatCode>
                <c:ptCount val="139"/>
                <c:pt idx="0">
                  <c:v>29824536</c:v>
                </c:pt>
                <c:pt idx="1">
                  <c:v>3162083</c:v>
                </c:pt>
                <c:pt idx="2">
                  <c:v>20820525</c:v>
                </c:pt>
                <c:pt idx="3">
                  <c:v>2969081</c:v>
                </c:pt>
                <c:pt idx="4">
                  <c:v>22683600</c:v>
                </c:pt>
                <c:pt idx="5">
                  <c:v>8462446</c:v>
                </c:pt>
                <c:pt idx="6">
                  <c:v>9297507</c:v>
                </c:pt>
                <c:pt idx="7">
                  <c:v>154695368</c:v>
                </c:pt>
                <c:pt idx="8">
                  <c:v>9464000</c:v>
                </c:pt>
                <c:pt idx="9">
                  <c:v>11142157</c:v>
                </c:pt>
                <c:pt idx="10">
                  <c:v>10050702</c:v>
                </c:pt>
                <c:pt idx="11">
                  <c:v>741822</c:v>
                </c:pt>
                <c:pt idx="12">
                  <c:v>10496285</c:v>
                </c:pt>
                <c:pt idx="13">
                  <c:v>2003910</c:v>
                </c:pt>
                <c:pt idx="14">
                  <c:v>198656019</c:v>
                </c:pt>
                <c:pt idx="15">
                  <c:v>7304632</c:v>
                </c:pt>
                <c:pt idx="16">
                  <c:v>16460141</c:v>
                </c:pt>
                <c:pt idx="17">
                  <c:v>9849569</c:v>
                </c:pt>
                <c:pt idx="18">
                  <c:v>14864646</c:v>
                </c:pt>
                <c:pt idx="19">
                  <c:v>21699631</c:v>
                </c:pt>
                <c:pt idx="20">
                  <c:v>34880491</c:v>
                </c:pt>
                <c:pt idx="21">
                  <c:v>494401</c:v>
                </c:pt>
                <c:pt idx="22">
                  <c:v>12448175</c:v>
                </c:pt>
                <c:pt idx="23">
                  <c:v>17464814</c:v>
                </c:pt>
                <c:pt idx="24">
                  <c:v>1350695000</c:v>
                </c:pt>
                <c:pt idx="25">
                  <c:v>47704427</c:v>
                </c:pt>
                <c:pt idx="26">
                  <c:v>717503</c:v>
                </c:pt>
                <c:pt idx="27">
                  <c:v>65705093</c:v>
                </c:pt>
                <c:pt idx="28">
                  <c:v>4337051</c:v>
                </c:pt>
                <c:pt idx="29">
                  <c:v>4805295</c:v>
                </c:pt>
                <c:pt idx="30">
                  <c:v>19839750</c:v>
                </c:pt>
                <c:pt idx="31">
                  <c:v>4267000</c:v>
                </c:pt>
                <c:pt idx="32">
                  <c:v>1128994</c:v>
                </c:pt>
                <c:pt idx="33">
                  <c:v>10514810</c:v>
                </c:pt>
                <c:pt idx="34">
                  <c:v>5590478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736296</c:v>
                </c:pt>
                <c:pt idx="40">
                  <c:v>6130922</c:v>
                </c:pt>
                <c:pt idx="41">
                  <c:v>1339396</c:v>
                </c:pt>
                <c:pt idx="42">
                  <c:v>91728849</c:v>
                </c:pt>
                <c:pt idx="43">
                  <c:v>874742</c:v>
                </c:pt>
                <c:pt idx="44">
                  <c:v>5414293</c:v>
                </c:pt>
                <c:pt idx="45">
                  <c:v>65696689</c:v>
                </c:pt>
                <c:pt idx="46">
                  <c:v>1632572</c:v>
                </c:pt>
                <c:pt idx="47">
                  <c:v>1791225</c:v>
                </c:pt>
                <c:pt idx="48">
                  <c:v>4511800</c:v>
                </c:pt>
                <c:pt idx="49">
                  <c:v>81889839</c:v>
                </c:pt>
                <c:pt idx="50">
                  <c:v>25366462</c:v>
                </c:pt>
                <c:pt idx="51">
                  <c:v>11280167</c:v>
                </c:pt>
                <c:pt idx="52">
                  <c:v>15082831</c:v>
                </c:pt>
                <c:pt idx="53">
                  <c:v>11451273</c:v>
                </c:pt>
                <c:pt idx="54">
                  <c:v>1663558</c:v>
                </c:pt>
                <c:pt idx="55">
                  <c:v>795369</c:v>
                </c:pt>
                <c:pt idx="56">
                  <c:v>10173775</c:v>
                </c:pt>
                <c:pt idx="57">
                  <c:v>7935846</c:v>
                </c:pt>
                <c:pt idx="58">
                  <c:v>9943755</c:v>
                </c:pt>
                <c:pt idx="59">
                  <c:v>1236686732</c:v>
                </c:pt>
                <c:pt idx="60">
                  <c:v>246864191</c:v>
                </c:pt>
                <c:pt idx="61">
                  <c:v>32578209</c:v>
                </c:pt>
                <c:pt idx="62">
                  <c:v>4588798</c:v>
                </c:pt>
                <c:pt idx="63">
                  <c:v>60917978</c:v>
                </c:pt>
                <c:pt idx="64">
                  <c:v>127561489</c:v>
                </c:pt>
                <c:pt idx="65">
                  <c:v>6318000</c:v>
                </c:pt>
                <c:pt idx="66">
                  <c:v>16797459</c:v>
                </c:pt>
                <c:pt idx="67">
                  <c:v>43178141</c:v>
                </c:pt>
                <c:pt idx="68">
                  <c:v>50004000</c:v>
                </c:pt>
                <c:pt idx="69">
                  <c:v>5582100</c:v>
                </c:pt>
                <c:pt idx="70">
                  <c:v>6645827</c:v>
                </c:pt>
                <c:pt idx="71">
                  <c:v>2025473</c:v>
                </c:pt>
                <c:pt idx="72">
                  <c:v>4424888</c:v>
                </c:pt>
                <c:pt idx="73">
                  <c:v>2051545</c:v>
                </c:pt>
                <c:pt idx="74">
                  <c:v>4190435</c:v>
                </c:pt>
                <c:pt idx="75">
                  <c:v>2985509</c:v>
                </c:pt>
                <c:pt idx="76">
                  <c:v>531441</c:v>
                </c:pt>
                <c:pt idx="77">
                  <c:v>22293914</c:v>
                </c:pt>
                <c:pt idx="78">
                  <c:v>15906483</c:v>
                </c:pt>
                <c:pt idx="79">
                  <c:v>29239927</c:v>
                </c:pt>
                <c:pt idx="80">
                  <c:v>14853572</c:v>
                </c:pt>
                <c:pt idx="81">
                  <c:v>3796141</c:v>
                </c:pt>
                <c:pt idx="82">
                  <c:v>1291456</c:v>
                </c:pt>
                <c:pt idx="83">
                  <c:v>120847477</c:v>
                </c:pt>
                <c:pt idx="84">
                  <c:v>2796484</c:v>
                </c:pt>
                <c:pt idx="85">
                  <c:v>621081</c:v>
                </c:pt>
                <c:pt idx="86">
                  <c:v>32521143</c:v>
                </c:pt>
                <c:pt idx="87">
                  <c:v>25203395</c:v>
                </c:pt>
                <c:pt idx="88">
                  <c:v>2259393</c:v>
                </c:pt>
                <c:pt idx="89">
                  <c:v>27474377</c:v>
                </c:pt>
                <c:pt idx="90">
                  <c:v>16767705</c:v>
                </c:pt>
                <c:pt idx="91">
                  <c:v>5991733</c:v>
                </c:pt>
                <c:pt idx="92">
                  <c:v>17157042</c:v>
                </c:pt>
                <c:pt idx="93">
                  <c:v>168833776</c:v>
                </c:pt>
                <c:pt idx="94">
                  <c:v>5018869</c:v>
                </c:pt>
                <c:pt idx="95">
                  <c:v>179160111</c:v>
                </c:pt>
                <c:pt idx="96">
                  <c:v>3802281</c:v>
                </c:pt>
                <c:pt idx="97">
                  <c:v>7167010</c:v>
                </c:pt>
                <c:pt idx="98">
                  <c:v>6687361</c:v>
                </c:pt>
                <c:pt idx="99">
                  <c:v>29987800</c:v>
                </c:pt>
                <c:pt idx="100">
                  <c:v>96706764</c:v>
                </c:pt>
                <c:pt idx="101">
                  <c:v>38542737</c:v>
                </c:pt>
                <c:pt idx="102">
                  <c:v>10526703</c:v>
                </c:pt>
                <c:pt idx="103">
                  <c:v>21326905</c:v>
                </c:pt>
                <c:pt idx="104">
                  <c:v>143533000</c:v>
                </c:pt>
                <c:pt idx="105">
                  <c:v>13726021</c:v>
                </c:pt>
                <c:pt idx="106">
                  <c:v>7223887</c:v>
                </c:pt>
                <c:pt idx="107">
                  <c:v>5978727</c:v>
                </c:pt>
                <c:pt idx="108">
                  <c:v>5312400</c:v>
                </c:pt>
                <c:pt idx="109">
                  <c:v>5410267</c:v>
                </c:pt>
                <c:pt idx="110">
                  <c:v>2058152</c:v>
                </c:pt>
                <c:pt idx="111">
                  <c:v>549598</c:v>
                </c:pt>
                <c:pt idx="112">
                  <c:v>51189306.614891998</c:v>
                </c:pt>
                <c:pt idx="113">
                  <c:v>46217961</c:v>
                </c:pt>
                <c:pt idx="114">
                  <c:v>20328000</c:v>
                </c:pt>
                <c:pt idx="115">
                  <c:v>37195349</c:v>
                </c:pt>
                <c:pt idx="116">
                  <c:v>534541</c:v>
                </c:pt>
                <c:pt idx="117">
                  <c:v>1230985</c:v>
                </c:pt>
                <c:pt idx="118">
                  <c:v>9516617</c:v>
                </c:pt>
                <c:pt idx="119">
                  <c:v>7997152</c:v>
                </c:pt>
                <c:pt idx="120">
                  <c:v>22399254</c:v>
                </c:pt>
                <c:pt idx="121">
                  <c:v>8008990</c:v>
                </c:pt>
                <c:pt idx="122">
                  <c:v>47783107</c:v>
                </c:pt>
                <c:pt idx="123">
                  <c:v>66785001</c:v>
                </c:pt>
                <c:pt idx="124">
                  <c:v>6642928</c:v>
                </c:pt>
                <c:pt idx="125">
                  <c:v>1337439</c:v>
                </c:pt>
                <c:pt idx="126">
                  <c:v>10777500</c:v>
                </c:pt>
                <c:pt idx="127">
                  <c:v>73997128</c:v>
                </c:pt>
                <c:pt idx="128">
                  <c:v>5172931</c:v>
                </c:pt>
                <c:pt idx="129">
                  <c:v>36345860</c:v>
                </c:pt>
                <c:pt idx="130">
                  <c:v>45593300</c:v>
                </c:pt>
                <c:pt idx="131">
                  <c:v>63227526</c:v>
                </c:pt>
                <c:pt idx="132">
                  <c:v>313914040</c:v>
                </c:pt>
                <c:pt idx="133">
                  <c:v>3395253</c:v>
                </c:pt>
                <c:pt idx="134">
                  <c:v>29776850</c:v>
                </c:pt>
                <c:pt idx="135">
                  <c:v>29954782</c:v>
                </c:pt>
                <c:pt idx="136">
                  <c:v>88775500</c:v>
                </c:pt>
                <c:pt idx="137">
                  <c:v>23852409</c:v>
                </c:pt>
                <c:pt idx="138">
                  <c:v>14075099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476760192"/>
        <c:axId val="476755488"/>
      </c:bubbleChart>
      <c:valAx>
        <c:axId val="476760192"/>
        <c:scaling>
          <c:orientation val="minMax"/>
          <c:max val="12"/>
          <c:min val="-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755488"/>
        <c:crosses val="autoZero"/>
        <c:crossBetween val="midCat"/>
        <c:majorUnit val="2"/>
      </c:valAx>
      <c:valAx>
        <c:axId val="476755488"/>
        <c:scaling>
          <c:orientation val="minMax"/>
          <c:max val="12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7601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ubbleChart>
        <c:varyColors val="0"/>
        <c:ser>
          <c:idx val="0"/>
          <c:order val="0"/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17857961504811898"/>
                  <c:y val="0.5415587634878973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IncDifChart!$K$2:$K$129</c:f>
              <c:numCache>
                <c:formatCode>General</c:formatCode>
                <c:ptCount val="128"/>
                <c:pt idx="0">
                  <c:v>0.24442909612777775</c:v>
                </c:pt>
                <c:pt idx="1">
                  <c:v>0.29697415144999995</c:v>
                </c:pt>
                <c:pt idx="2">
                  <c:v>0.19710536901666675</c:v>
                </c:pt>
                <c:pt idx="3">
                  <c:v>0.15729642031666669</c:v>
                </c:pt>
                <c:pt idx="4">
                  <c:v>0.28019493725555555</c:v>
                </c:pt>
                <c:pt idx="5">
                  <c:v>0.41211302409444439</c:v>
                </c:pt>
                <c:pt idx="6">
                  <c:v>0.66057017052222222</c:v>
                </c:pt>
                <c:pt idx="7">
                  <c:v>0.22531971992777777</c:v>
                </c:pt>
                <c:pt idx="8">
                  <c:v>0.25385330348888868</c:v>
                </c:pt>
                <c:pt idx="9">
                  <c:v>0.16904643174444434</c:v>
                </c:pt>
                <c:pt idx="10">
                  <c:v>0.44878809598333336</c:v>
                </c:pt>
                <c:pt idx="11">
                  <c:v>0.64584596401111116</c:v>
                </c:pt>
                <c:pt idx="12">
                  <c:v>0.21362165773888886</c:v>
                </c:pt>
                <c:pt idx="13">
                  <c:v>0.27520153329444452</c:v>
                </c:pt>
                <c:pt idx="14">
                  <c:v>0.21992836482777778</c:v>
                </c:pt>
                <c:pt idx="15">
                  <c:v>0.11523019293888881</c:v>
                </c:pt>
                <c:pt idx="16">
                  <c:v>0.50040443954444447</c:v>
                </c:pt>
                <c:pt idx="17">
                  <c:v>0.51087132218333331</c:v>
                </c:pt>
                <c:pt idx="18">
                  <c:v>0.20162924244444447</c:v>
                </c:pt>
                <c:pt idx="19">
                  <c:v>0.25437407015000002</c:v>
                </c:pt>
                <c:pt idx="20">
                  <c:v>0.18597350230000009</c:v>
                </c:pt>
                <c:pt idx="21">
                  <c:v>0.63286865957777771</c:v>
                </c:pt>
                <c:pt idx="22">
                  <c:v>0.3196326112722222</c:v>
                </c:pt>
                <c:pt idx="23">
                  <c:v>0.20768855979444434</c:v>
                </c:pt>
                <c:pt idx="24">
                  <c:v>0.25218439820000016</c:v>
                </c:pt>
                <c:pt idx="25">
                  <c:v>0.25835186599999993</c:v>
                </c:pt>
                <c:pt idx="26">
                  <c:v>0.53860820749444449</c:v>
                </c:pt>
                <c:pt idx="27">
                  <c:v>0.38367173576666669</c:v>
                </c:pt>
                <c:pt idx="28">
                  <c:v>0.27698954255555552</c:v>
                </c:pt>
                <c:pt idx="29">
                  <c:v>0.33530696747222222</c:v>
                </c:pt>
                <c:pt idx="30">
                  <c:v>0.50671907877222222</c:v>
                </c:pt>
                <c:pt idx="31">
                  <c:v>0.6033940341166667</c:v>
                </c:pt>
                <c:pt idx="32">
                  <c:v>0.18573052010555569</c:v>
                </c:pt>
                <c:pt idx="33">
                  <c:v>0.58421788853333334</c:v>
                </c:pt>
                <c:pt idx="34">
                  <c:v>0.26119765638333337</c:v>
                </c:pt>
                <c:pt idx="35">
                  <c:v>0.27888717841666666</c:v>
                </c:pt>
                <c:pt idx="36">
                  <c:v>0.2521193533277778</c:v>
                </c:pt>
                <c:pt idx="37">
                  <c:v>0.38139455381666665</c:v>
                </c:pt>
                <c:pt idx="38">
                  <c:v>0.32929202225000009</c:v>
                </c:pt>
                <c:pt idx="39">
                  <c:v>0.31763698754444447</c:v>
                </c:pt>
                <c:pt idx="40">
                  <c:v>0.48928433452777775</c:v>
                </c:pt>
                <c:pt idx="41">
                  <c:v>0.71266762826111107</c:v>
                </c:pt>
                <c:pt idx="42">
                  <c:v>0.15619564681666676</c:v>
                </c:pt>
                <c:pt idx="43">
                  <c:v>0.26276508586111103</c:v>
                </c:pt>
                <c:pt idx="44">
                  <c:v>0.28894045057777762</c:v>
                </c:pt>
                <c:pt idx="45">
                  <c:v>0.70695299461111105</c:v>
                </c:pt>
                <c:pt idx="46">
                  <c:v>0.19345145478333337</c:v>
                </c:pt>
                <c:pt idx="47">
                  <c:v>0.4782870553666666</c:v>
                </c:pt>
                <c:pt idx="48">
                  <c:v>0.31148191784444446</c:v>
                </c:pt>
                <c:pt idx="49">
                  <c:v>0.17610359721111102</c:v>
                </c:pt>
                <c:pt idx="50">
                  <c:v>0.303495880711111</c:v>
                </c:pt>
                <c:pt idx="51">
                  <c:v>0.18388617289444453</c:v>
                </c:pt>
                <c:pt idx="52">
                  <c:v>0.30027835838333328</c:v>
                </c:pt>
                <c:pt idx="53">
                  <c:v>0.22195498236666678</c:v>
                </c:pt>
                <c:pt idx="54">
                  <c:v>0.59887541803888888</c:v>
                </c:pt>
                <c:pt idx="55">
                  <c:v>0.20105518295555547</c:v>
                </c:pt>
                <c:pt idx="56">
                  <c:v>0.45244470624444444</c:v>
                </c:pt>
                <c:pt idx="57">
                  <c:v>0.48073897543999999</c:v>
                </c:pt>
                <c:pt idx="58">
                  <c:v>0.38125086727222224</c:v>
                </c:pt>
                <c:pt idx="59">
                  <c:v>0.63244054849999998</c:v>
                </c:pt>
                <c:pt idx="60">
                  <c:v>0.25176915514999998</c:v>
                </c:pt>
                <c:pt idx="61">
                  <c:v>0.60187076182777777</c:v>
                </c:pt>
                <c:pt idx="62">
                  <c:v>0.37559729844999989</c:v>
                </c:pt>
                <c:pt idx="63">
                  <c:v>0.29933825710555562</c:v>
                </c:pt>
                <c:pt idx="64">
                  <c:v>0.23238855923333346</c:v>
                </c:pt>
                <c:pt idx="65">
                  <c:v>0.44226872388888905</c:v>
                </c:pt>
                <c:pt idx="66">
                  <c:v>0.15314740528333337</c:v>
                </c:pt>
                <c:pt idx="67">
                  <c:v>0.20520534447222216</c:v>
                </c:pt>
                <c:pt idx="68">
                  <c:v>0.48443849866111111</c:v>
                </c:pt>
                <c:pt idx="69">
                  <c:v>0.46159780765000002</c:v>
                </c:pt>
                <c:pt idx="70">
                  <c:v>0.25178386871111114</c:v>
                </c:pt>
                <c:pt idx="71">
                  <c:v>0.17541736603888902</c:v>
                </c:pt>
                <c:pt idx="72">
                  <c:v>0.51371348686666685</c:v>
                </c:pt>
                <c:pt idx="73">
                  <c:v>0.17525772458888877</c:v>
                </c:pt>
                <c:pt idx="74">
                  <c:v>0.34417748535000015</c:v>
                </c:pt>
                <c:pt idx="75">
                  <c:v>0.18442358741666665</c:v>
                </c:pt>
                <c:pt idx="76">
                  <c:v>0.25107893014444438</c:v>
                </c:pt>
                <c:pt idx="77">
                  <c:v>0.60833422568333329</c:v>
                </c:pt>
                <c:pt idx="78">
                  <c:v>0.30070555881666661</c:v>
                </c:pt>
                <c:pt idx="79">
                  <c:v>0.17589689417777776</c:v>
                </c:pt>
                <c:pt idx="80">
                  <c:v>0.30059709022222225</c:v>
                </c:pt>
                <c:pt idx="81">
                  <c:v>0.21952936068888895</c:v>
                </c:pt>
                <c:pt idx="82">
                  <c:v>0.21504377886666648</c:v>
                </c:pt>
                <c:pt idx="83">
                  <c:v>0.44697677666111113</c:v>
                </c:pt>
                <c:pt idx="84">
                  <c:v>0.65578069080555546</c:v>
                </c:pt>
                <c:pt idx="85">
                  <c:v>0.21869187815555557</c:v>
                </c:pt>
                <c:pt idx="86">
                  <c:v>0.20573626188333327</c:v>
                </c:pt>
                <c:pt idx="87">
                  <c:v>0.14653304471666673</c:v>
                </c:pt>
                <c:pt idx="88">
                  <c:v>0.36299926583888897</c:v>
                </c:pt>
                <c:pt idx="89">
                  <c:v>0.24062159744444445</c:v>
                </c:pt>
                <c:pt idx="90">
                  <c:v>0.39512808362777774</c:v>
                </c:pt>
                <c:pt idx="91">
                  <c:v>0.17024855967222208</c:v>
                </c:pt>
                <c:pt idx="92">
                  <c:v>0.22970000732777773</c:v>
                </c:pt>
                <c:pt idx="93">
                  <c:v>0.38772591359444453</c:v>
                </c:pt>
                <c:pt idx="94">
                  <c:v>0.56220371384444445</c:v>
                </c:pt>
                <c:pt idx="95">
                  <c:v>0.5649492534277778</c:v>
                </c:pt>
                <c:pt idx="96">
                  <c:v>0.48761102456111116</c:v>
                </c:pt>
                <c:pt idx="97">
                  <c:v>0.3465646907833333</c:v>
                </c:pt>
                <c:pt idx="98">
                  <c:v>0.21596455084444433</c:v>
                </c:pt>
                <c:pt idx="99">
                  <c:v>0.25547878553333347</c:v>
                </c:pt>
                <c:pt idx="100">
                  <c:v>0.20726992787777776</c:v>
                </c:pt>
                <c:pt idx="101">
                  <c:v>0.30319709768333336</c:v>
                </c:pt>
                <c:pt idx="102">
                  <c:v>0.5156580102166668</c:v>
                </c:pt>
                <c:pt idx="103">
                  <c:v>0.54897629717777785</c:v>
                </c:pt>
                <c:pt idx="104">
                  <c:v>0.45685329908888894</c:v>
                </c:pt>
                <c:pt idx="105">
                  <c:v>0.57757932748888896</c:v>
                </c:pt>
                <c:pt idx="106">
                  <c:v>0.65523087059444451</c:v>
                </c:pt>
                <c:pt idx="107">
                  <c:v>0.25482315985555559</c:v>
                </c:pt>
                <c:pt idx="108">
                  <c:v>0.20701909330000001</c:v>
                </c:pt>
                <c:pt idx="109">
                  <c:v>0.25526011152777772</c:v>
                </c:pt>
                <c:pt idx="110">
                  <c:v>0.61385025222777778</c:v>
                </c:pt>
                <c:pt idx="111">
                  <c:v>0.45881186045555544</c:v>
                </c:pt>
                <c:pt idx="112">
                  <c:v>0.28550391958333321</c:v>
                </c:pt>
                <c:pt idx="113">
                  <c:v>0.17707575885555549</c:v>
                </c:pt>
                <c:pt idx="114">
                  <c:v>0.59105075991666667</c:v>
                </c:pt>
                <c:pt idx="115">
                  <c:v>0.25610540251111114</c:v>
                </c:pt>
                <c:pt idx="116">
                  <c:v>0.2397715402277778</c:v>
                </c:pt>
                <c:pt idx="117">
                  <c:v>0.3899990706055555</c:v>
                </c:pt>
                <c:pt idx="118">
                  <c:v>0.46497686241666658</c:v>
                </c:pt>
                <c:pt idx="119">
                  <c:v>0.19413792597222213</c:v>
                </c:pt>
                <c:pt idx="120">
                  <c:v>0.40823605810555552</c:v>
                </c:pt>
                <c:pt idx="121">
                  <c:v>0.74331973933888884</c:v>
                </c:pt>
                <c:pt idx="122">
                  <c:v>0.73652500723333336</c:v>
                </c:pt>
                <c:pt idx="123">
                  <c:v>0.33338731426666657</c:v>
                </c:pt>
                <c:pt idx="124">
                  <c:v>0.25227555925555567</c:v>
                </c:pt>
                <c:pt idx="125">
                  <c:v>0.22630704867777773</c:v>
                </c:pt>
                <c:pt idx="126">
                  <c:v>0.38562247187222221</c:v>
                </c:pt>
                <c:pt idx="127">
                  <c:v>0.1495955925111111</c:v>
                </c:pt>
              </c:numCache>
            </c:numRef>
          </c:xVal>
          <c:yVal>
            <c:numRef>
              <c:f>IncDifChart!$L$2:$L$129</c:f>
              <c:numCache>
                <c:formatCode>General</c:formatCode>
                <c:ptCount val="128"/>
                <c:pt idx="0">
                  <c:v>7.352441100243583</c:v>
                </c:pt>
                <c:pt idx="1">
                  <c:v>9.1356168257802466</c:v>
                </c:pt>
                <c:pt idx="2">
                  <c:v>9.0312137060787467</c:v>
                </c:pt>
                <c:pt idx="3">
                  <c:v>8.5941542325523663</c:v>
                </c:pt>
                <c:pt idx="4">
                  <c:v>9.0847771490008373</c:v>
                </c:pt>
                <c:pt idx="5">
                  <c:v>10.675907913990581</c:v>
                </c:pt>
                <c:pt idx="6">
                  <c:v>10.677984278792396</c:v>
                </c:pt>
                <c:pt idx="7">
                  <c:v>9.1388443702711122</c:v>
                </c:pt>
                <c:pt idx="8">
                  <c:v>10.275740526438179</c:v>
                </c:pt>
                <c:pt idx="9">
                  <c:v>7.6157910720358331</c:v>
                </c:pt>
                <c:pt idx="10">
                  <c:v>9.6131352515284689</c:v>
                </c:pt>
                <c:pt idx="11">
                  <c:v>10.593128593766785</c:v>
                </c:pt>
                <c:pt idx="12">
                  <c:v>7.3460102099132927</c:v>
                </c:pt>
                <c:pt idx="13">
                  <c:v>8.7323045710331826</c:v>
                </c:pt>
                <c:pt idx="14">
                  <c:v>8.4929004988471934</c:v>
                </c:pt>
                <c:pt idx="15">
                  <c:v>9.684086987500752</c:v>
                </c:pt>
                <c:pt idx="16">
                  <c:v>9.3527076132631048</c:v>
                </c:pt>
                <c:pt idx="17">
                  <c:v>9.6453642823258914</c:v>
                </c:pt>
                <c:pt idx="18">
                  <c:v>7.3065313989395051</c:v>
                </c:pt>
                <c:pt idx="19">
                  <c:v>6.3099182782265162</c:v>
                </c:pt>
                <c:pt idx="20">
                  <c:v>7.7536235465597461</c:v>
                </c:pt>
                <c:pt idx="21">
                  <c:v>10.657964988247679</c:v>
                </c:pt>
                <c:pt idx="22">
                  <c:v>8.5030942670367367</c:v>
                </c:pt>
                <c:pt idx="23">
                  <c:v>6.9847163201182658</c:v>
                </c:pt>
                <c:pt idx="24">
                  <c:v>7.3901814282264295</c:v>
                </c:pt>
                <c:pt idx="25">
                  <c:v>9.9669317250926621</c:v>
                </c:pt>
                <c:pt idx="26">
                  <c:v>9.109414453386222</c:v>
                </c:pt>
                <c:pt idx="27">
                  <c:v>9.2093398716425998</c:v>
                </c:pt>
                <c:pt idx="28">
                  <c:v>7.0983756385907864</c:v>
                </c:pt>
                <c:pt idx="29">
                  <c:v>9.4334839232903924</c:v>
                </c:pt>
                <c:pt idx="30">
                  <c:v>9.913437883389296</c:v>
                </c:pt>
                <c:pt idx="31">
                  <c:v>10.115367911571628</c:v>
                </c:pt>
                <c:pt idx="32">
                  <c:v>5.9661467391236922</c:v>
                </c:pt>
                <c:pt idx="33">
                  <c:v>10.678905725528868</c:v>
                </c:pt>
                <c:pt idx="34">
                  <c:v>9.3909938716694406</c:v>
                </c:pt>
                <c:pt idx="35">
                  <c:v>9.1757489272065644</c:v>
                </c:pt>
                <c:pt idx="36">
                  <c:v>9.157993891603974</c:v>
                </c:pt>
                <c:pt idx="37">
                  <c:v>8.7718354097898175</c:v>
                </c:pt>
                <c:pt idx="38">
                  <c:v>8.8128434335171946</c:v>
                </c:pt>
                <c:pt idx="39">
                  <c:v>7.0121152943063798</c:v>
                </c:pt>
                <c:pt idx="40">
                  <c:v>10.551114217794265</c:v>
                </c:pt>
                <c:pt idx="41">
                  <c:v>10.511076844734427</c:v>
                </c:pt>
                <c:pt idx="42">
                  <c:v>9.5532206048927257</c:v>
                </c:pt>
                <c:pt idx="43">
                  <c:v>7.5120712458354664</c:v>
                </c:pt>
                <c:pt idx="44">
                  <c:v>8.6604273595021457</c:v>
                </c:pt>
                <c:pt idx="45">
                  <c:v>10.65088614792799</c:v>
                </c:pt>
                <c:pt idx="46">
                  <c:v>7.5548585210406758</c:v>
                </c:pt>
                <c:pt idx="47">
                  <c:v>10.144863872111397</c:v>
                </c:pt>
                <c:pt idx="48">
                  <c:v>8.4929004988471934</c:v>
                </c:pt>
                <c:pt idx="49">
                  <c:v>6.8772960714974287</c:v>
                </c:pt>
                <c:pt idx="50">
                  <c:v>7.0030654587864616</c:v>
                </c:pt>
                <c:pt idx="51">
                  <c:v>8.1137260859707467</c:v>
                </c:pt>
                <c:pt idx="52">
                  <c:v>7.1066061377273027</c:v>
                </c:pt>
                <c:pt idx="53">
                  <c:v>8.2635904326173186</c:v>
                </c:pt>
                <c:pt idx="54">
                  <c:v>9.9383719543896305</c:v>
                </c:pt>
                <c:pt idx="55">
                  <c:v>10.418703524603412</c:v>
                </c:pt>
                <c:pt idx="56">
                  <c:v>8.2712926529794117</c:v>
                </c:pt>
                <c:pt idx="57">
                  <c:v>8.4616804814859794</c:v>
                </c:pt>
                <c:pt idx="58">
                  <c:v>10.482065278352938</c:v>
                </c:pt>
                <c:pt idx="59">
                  <c:v>10.401835654791006</c:v>
                </c:pt>
                <c:pt idx="60">
                  <c:v>7.5600804650218274</c:v>
                </c:pt>
                <c:pt idx="61">
                  <c:v>10.499573020252942</c:v>
                </c:pt>
                <c:pt idx="62">
                  <c:v>8.6961758469446782</c:v>
                </c:pt>
                <c:pt idx="63">
                  <c:v>7.4558766874918243</c:v>
                </c:pt>
                <c:pt idx="64">
                  <c:v>7.897296472595885</c:v>
                </c:pt>
                <c:pt idx="65">
                  <c:v>9.9951547410619526</c:v>
                </c:pt>
                <c:pt idx="66">
                  <c:v>7.6824824465345056</c:v>
                </c:pt>
                <c:pt idx="67">
                  <c:v>6.363028103540465</c:v>
                </c:pt>
                <c:pt idx="68">
                  <c:v>10.067305637765523</c:v>
                </c:pt>
                <c:pt idx="69">
                  <c:v>11.004762958623722</c:v>
                </c:pt>
                <c:pt idx="70">
                  <c:v>6.8351845861473013</c:v>
                </c:pt>
                <c:pt idx="71">
                  <c:v>6.5930445341424369</c:v>
                </c:pt>
                <c:pt idx="72">
                  <c:v>9.6970782002130829</c:v>
                </c:pt>
                <c:pt idx="73">
                  <c:v>7.0387835413885416</c:v>
                </c:pt>
                <c:pt idx="74">
                  <c:v>10.203592144986466</c:v>
                </c:pt>
                <c:pt idx="75">
                  <c:v>7.8160138391590275</c:v>
                </c:pt>
                <c:pt idx="76">
                  <c:v>9.6197975013538848</c:v>
                </c:pt>
                <c:pt idx="77">
                  <c:v>9.7080807561935174</c:v>
                </c:pt>
                <c:pt idx="78">
                  <c:v>8.1969879272588972</c:v>
                </c:pt>
                <c:pt idx="79">
                  <c:v>8.5211852126857757</c:v>
                </c:pt>
                <c:pt idx="80">
                  <c:v>8.5291217622815108</c:v>
                </c:pt>
                <c:pt idx="81">
                  <c:v>6.9077552789821368</c:v>
                </c:pt>
                <c:pt idx="82">
                  <c:v>8.8873764853797628</c:v>
                </c:pt>
                <c:pt idx="83">
                  <c:v>7.2930176797727819</c:v>
                </c:pt>
                <c:pt idx="84">
                  <c:v>10.680746075714726</c:v>
                </c:pt>
                <c:pt idx="85">
                  <c:v>8.2661644366124918</c:v>
                </c:pt>
                <c:pt idx="86">
                  <c:v>6.633318433280377</c:v>
                </c:pt>
                <c:pt idx="87">
                  <c:v>7.8038433035387724</c:v>
                </c:pt>
                <c:pt idx="88">
                  <c:v>11.111850705163357</c:v>
                </c:pt>
                <c:pt idx="89">
                  <c:v>7.965545573129992</c:v>
                </c:pt>
                <c:pt idx="90">
                  <c:v>9.6257558109375161</c:v>
                </c:pt>
                <c:pt idx="91">
                  <c:v>7.9157131993821155</c:v>
                </c:pt>
                <c:pt idx="92">
                  <c:v>9.2193001133476553</c:v>
                </c:pt>
                <c:pt idx="93">
                  <c:v>8.3848040033704923</c:v>
                </c:pt>
                <c:pt idx="94">
                  <c:v>9.9603403641289106</c:v>
                </c:pt>
                <c:pt idx="95">
                  <c:v>10.117388522483406</c:v>
                </c:pt>
                <c:pt idx="96">
                  <c:v>9.7326992315558467</c:v>
                </c:pt>
                <c:pt idx="97">
                  <c:v>10.031000872835088</c:v>
                </c:pt>
                <c:pt idx="98">
                  <c:v>7.1853870155804165</c:v>
                </c:pt>
                <c:pt idx="99">
                  <c:v>7.5390270558239951</c:v>
                </c:pt>
                <c:pt idx="100">
                  <c:v>10.155801481150117</c:v>
                </c:pt>
                <c:pt idx="101">
                  <c:v>7.200424892944957</c:v>
                </c:pt>
                <c:pt idx="102">
                  <c:v>11.003931496033207</c:v>
                </c:pt>
                <c:pt idx="103">
                  <c:v>10.117388522483406</c:v>
                </c:pt>
                <c:pt idx="104">
                  <c:v>9.3065592297167257</c:v>
                </c:pt>
                <c:pt idx="105">
                  <c:v>10.340774272967248</c:v>
                </c:pt>
                <c:pt idx="106">
                  <c:v>10.363125139532686</c:v>
                </c:pt>
                <c:pt idx="107">
                  <c:v>8.7045022897212316</c:v>
                </c:pt>
                <c:pt idx="108">
                  <c:v>7.6353038862594147</c:v>
                </c:pt>
                <c:pt idx="109">
                  <c:v>8.4680029472254663</c:v>
                </c:pt>
                <c:pt idx="110">
                  <c:v>10.691490264108753</c:v>
                </c:pt>
                <c:pt idx="111">
                  <c:v>10.916723490466762</c:v>
                </c:pt>
                <c:pt idx="112">
                  <c:v>8.5409097180335536</c:v>
                </c:pt>
                <c:pt idx="113">
                  <c:v>7.6870801557831347</c:v>
                </c:pt>
                <c:pt idx="114">
                  <c:v>9.1356168257802466</c:v>
                </c:pt>
                <c:pt idx="115">
                  <c:v>6.8023947633243109</c:v>
                </c:pt>
                <c:pt idx="116">
                  <c:v>10.037143937348802</c:v>
                </c:pt>
                <c:pt idx="117">
                  <c:v>9.1280451292493527</c:v>
                </c:pt>
                <c:pt idx="118">
                  <c:v>9.8086272715121687</c:v>
                </c:pt>
                <c:pt idx="119">
                  <c:v>7.0210839642891401</c:v>
                </c:pt>
                <c:pt idx="120">
                  <c:v>8.8790546620422699</c:v>
                </c:pt>
                <c:pt idx="121">
                  <c:v>10.527820417095713</c:v>
                </c:pt>
                <c:pt idx="122">
                  <c:v>10.870661494724853</c:v>
                </c:pt>
                <c:pt idx="123">
                  <c:v>9.6362614886517299</c:v>
                </c:pt>
                <c:pt idx="124">
                  <c:v>8.2079469410486166</c:v>
                </c:pt>
                <c:pt idx="125">
                  <c:v>9.4665317773365931</c:v>
                </c:pt>
                <c:pt idx="126">
                  <c:v>8.1942293048198174</c:v>
                </c:pt>
                <c:pt idx="127">
                  <c:v>7.3714892952142774</c:v>
                </c:pt>
              </c:numCache>
            </c:numRef>
          </c:yVal>
          <c:bubbleSize>
            <c:numRef>
              <c:f>IncDifChart!$M$2:$M$129</c:f>
              <c:numCache>
                <c:formatCode>General</c:formatCode>
                <c:ptCount val="128"/>
                <c:pt idx="0">
                  <c:v>29824536</c:v>
                </c:pt>
                <c:pt idx="1">
                  <c:v>3162083</c:v>
                </c:pt>
                <c:pt idx="2">
                  <c:v>38481705</c:v>
                </c:pt>
                <c:pt idx="3">
                  <c:v>20820525</c:v>
                </c:pt>
                <c:pt idx="4">
                  <c:v>2969081</c:v>
                </c:pt>
                <c:pt idx="5">
                  <c:v>22683600</c:v>
                </c:pt>
                <c:pt idx="6">
                  <c:v>8462446</c:v>
                </c:pt>
                <c:pt idx="7">
                  <c:v>9297507</c:v>
                </c:pt>
                <c:pt idx="8">
                  <c:v>1317827</c:v>
                </c:pt>
                <c:pt idx="9">
                  <c:v>154695368</c:v>
                </c:pt>
                <c:pt idx="10">
                  <c:v>9464000</c:v>
                </c:pt>
                <c:pt idx="11">
                  <c:v>11142157</c:v>
                </c:pt>
                <c:pt idx="12">
                  <c:v>10050702</c:v>
                </c:pt>
                <c:pt idx="13">
                  <c:v>741822</c:v>
                </c:pt>
                <c:pt idx="14">
                  <c:v>10496285</c:v>
                </c:pt>
                <c:pt idx="15">
                  <c:v>2003910</c:v>
                </c:pt>
                <c:pt idx="16">
                  <c:v>198656019</c:v>
                </c:pt>
                <c:pt idx="17">
                  <c:v>7304632</c:v>
                </c:pt>
                <c:pt idx="18">
                  <c:v>16460141</c:v>
                </c:pt>
                <c:pt idx="19">
                  <c:v>9849569</c:v>
                </c:pt>
                <c:pt idx="20">
                  <c:v>14864646</c:v>
                </c:pt>
                <c:pt idx="21">
                  <c:v>34880491</c:v>
                </c:pt>
                <c:pt idx="22">
                  <c:v>494401</c:v>
                </c:pt>
                <c:pt idx="23">
                  <c:v>4525209</c:v>
                </c:pt>
                <c:pt idx="24">
                  <c:v>12448175</c:v>
                </c:pt>
                <c:pt idx="25">
                  <c:v>17464814</c:v>
                </c:pt>
                <c:pt idx="26">
                  <c:v>1350695000</c:v>
                </c:pt>
                <c:pt idx="27">
                  <c:v>47704427</c:v>
                </c:pt>
                <c:pt idx="28">
                  <c:v>717503</c:v>
                </c:pt>
                <c:pt idx="29">
                  <c:v>4805295</c:v>
                </c:pt>
                <c:pt idx="30">
                  <c:v>4267000</c:v>
                </c:pt>
                <c:pt idx="31">
                  <c:v>10514810</c:v>
                </c:pt>
                <c:pt idx="32">
                  <c:v>65705093</c:v>
                </c:pt>
                <c:pt idx="33">
                  <c:v>5590478</c:v>
                </c:pt>
                <c:pt idx="34">
                  <c:v>71684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91728849</c:v>
                </c:pt>
                <c:pt idx="40">
                  <c:v>5414293</c:v>
                </c:pt>
                <c:pt idx="41">
                  <c:v>65696689</c:v>
                </c:pt>
                <c:pt idx="42">
                  <c:v>1632572</c:v>
                </c:pt>
                <c:pt idx="43">
                  <c:v>1791225</c:v>
                </c:pt>
                <c:pt idx="44">
                  <c:v>4511800</c:v>
                </c:pt>
                <c:pt idx="45">
                  <c:v>81889839</c:v>
                </c:pt>
                <c:pt idx="46">
                  <c:v>25366462</c:v>
                </c:pt>
                <c:pt idx="47">
                  <c:v>11280167</c:v>
                </c:pt>
                <c:pt idx="48">
                  <c:v>15082831</c:v>
                </c:pt>
                <c:pt idx="49">
                  <c:v>11451273</c:v>
                </c:pt>
                <c:pt idx="50">
                  <c:v>1663558</c:v>
                </c:pt>
                <c:pt idx="51">
                  <c:v>795369</c:v>
                </c:pt>
                <c:pt idx="52">
                  <c:v>10173775</c:v>
                </c:pt>
                <c:pt idx="53">
                  <c:v>7935846</c:v>
                </c:pt>
                <c:pt idx="54">
                  <c:v>9943755</c:v>
                </c:pt>
                <c:pt idx="55">
                  <c:v>320137</c:v>
                </c:pt>
                <c:pt idx="56">
                  <c:v>1236686732</c:v>
                </c:pt>
                <c:pt idx="57">
                  <c:v>246864191</c:v>
                </c:pt>
                <c:pt idx="58">
                  <c:v>4588798</c:v>
                </c:pt>
                <c:pt idx="59">
                  <c:v>60917978</c:v>
                </c:pt>
                <c:pt idx="60">
                  <c:v>19839750</c:v>
                </c:pt>
                <c:pt idx="61">
                  <c:v>127561489</c:v>
                </c:pt>
                <c:pt idx="62">
                  <c:v>6318000</c:v>
                </c:pt>
                <c:pt idx="63">
                  <c:v>43178141</c:v>
                </c:pt>
                <c:pt idx="64">
                  <c:v>6645827</c:v>
                </c:pt>
                <c:pt idx="65">
                  <c:v>2025473</c:v>
                </c:pt>
                <c:pt idx="66">
                  <c:v>2051545</c:v>
                </c:pt>
                <c:pt idx="67">
                  <c:v>4190435</c:v>
                </c:pt>
                <c:pt idx="68">
                  <c:v>2985509</c:v>
                </c:pt>
                <c:pt idx="69">
                  <c:v>531441</c:v>
                </c:pt>
                <c:pt idx="70">
                  <c:v>22293914</c:v>
                </c:pt>
                <c:pt idx="71">
                  <c:v>15906483</c:v>
                </c:pt>
                <c:pt idx="72">
                  <c:v>29239927</c:v>
                </c:pt>
                <c:pt idx="73">
                  <c:v>14853572</c:v>
                </c:pt>
                <c:pt idx="74">
                  <c:v>418366</c:v>
                </c:pt>
                <c:pt idx="75">
                  <c:v>3796141</c:v>
                </c:pt>
                <c:pt idx="76">
                  <c:v>1291456</c:v>
                </c:pt>
                <c:pt idx="77">
                  <c:v>120847477</c:v>
                </c:pt>
                <c:pt idx="78">
                  <c:v>3559541</c:v>
                </c:pt>
                <c:pt idx="79">
                  <c:v>2796484</c:v>
                </c:pt>
                <c:pt idx="80">
                  <c:v>32521143</c:v>
                </c:pt>
                <c:pt idx="81">
                  <c:v>25203395</c:v>
                </c:pt>
                <c:pt idx="82">
                  <c:v>2259393</c:v>
                </c:pt>
                <c:pt idx="83">
                  <c:v>27474377</c:v>
                </c:pt>
                <c:pt idx="84">
                  <c:v>16767705</c:v>
                </c:pt>
                <c:pt idx="85">
                  <c:v>5991733</c:v>
                </c:pt>
                <c:pt idx="86">
                  <c:v>17157042</c:v>
                </c:pt>
                <c:pt idx="87">
                  <c:v>168833776</c:v>
                </c:pt>
                <c:pt idx="88">
                  <c:v>5018869</c:v>
                </c:pt>
                <c:pt idx="89">
                  <c:v>179160111</c:v>
                </c:pt>
                <c:pt idx="90">
                  <c:v>3802281</c:v>
                </c:pt>
                <c:pt idx="91">
                  <c:v>7167010</c:v>
                </c:pt>
                <c:pt idx="92">
                  <c:v>29987800</c:v>
                </c:pt>
                <c:pt idx="93">
                  <c:v>96706764</c:v>
                </c:pt>
                <c:pt idx="94">
                  <c:v>38542737</c:v>
                </c:pt>
                <c:pt idx="95">
                  <c:v>10526703</c:v>
                </c:pt>
                <c:pt idx="96">
                  <c:v>21326905</c:v>
                </c:pt>
                <c:pt idx="97">
                  <c:v>143533000</c:v>
                </c:pt>
                <c:pt idx="98">
                  <c:v>11457801</c:v>
                </c:pt>
                <c:pt idx="99">
                  <c:v>13726021</c:v>
                </c:pt>
                <c:pt idx="100">
                  <c:v>87784.907519999993</c:v>
                </c:pt>
                <c:pt idx="101">
                  <c:v>5978727</c:v>
                </c:pt>
                <c:pt idx="102">
                  <c:v>5312400</c:v>
                </c:pt>
                <c:pt idx="103">
                  <c:v>5410267</c:v>
                </c:pt>
                <c:pt idx="104">
                  <c:v>51189306.609999999</c:v>
                </c:pt>
                <c:pt idx="105">
                  <c:v>50004000</c:v>
                </c:pt>
                <c:pt idx="106">
                  <c:v>46217961</c:v>
                </c:pt>
                <c:pt idx="107">
                  <c:v>20328000</c:v>
                </c:pt>
                <c:pt idx="108">
                  <c:v>37195349</c:v>
                </c:pt>
                <c:pt idx="109">
                  <c:v>1230985</c:v>
                </c:pt>
                <c:pt idx="110">
                  <c:v>9516617</c:v>
                </c:pt>
                <c:pt idx="111">
                  <c:v>7997152</c:v>
                </c:pt>
                <c:pt idx="112">
                  <c:v>22399254</c:v>
                </c:pt>
                <c:pt idx="113">
                  <c:v>8008990</c:v>
                </c:pt>
                <c:pt idx="114">
                  <c:v>66785001</c:v>
                </c:pt>
                <c:pt idx="115">
                  <c:v>6642928</c:v>
                </c:pt>
                <c:pt idx="116">
                  <c:v>1337439</c:v>
                </c:pt>
                <c:pt idx="117">
                  <c:v>10777500</c:v>
                </c:pt>
                <c:pt idx="118">
                  <c:v>73997128</c:v>
                </c:pt>
                <c:pt idx="119">
                  <c:v>36345860</c:v>
                </c:pt>
                <c:pt idx="120">
                  <c:v>45593300</c:v>
                </c:pt>
                <c:pt idx="121">
                  <c:v>63227526</c:v>
                </c:pt>
                <c:pt idx="122">
                  <c:v>313914040</c:v>
                </c:pt>
                <c:pt idx="123">
                  <c:v>3395253</c:v>
                </c:pt>
                <c:pt idx="124">
                  <c:v>29776850</c:v>
                </c:pt>
                <c:pt idx="125">
                  <c:v>29954782</c:v>
                </c:pt>
                <c:pt idx="126">
                  <c:v>88775500</c:v>
                </c:pt>
                <c:pt idx="127">
                  <c:v>14075099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81597720"/>
        <c:axId val="281598112"/>
      </c:bubbleChart>
      <c:valAx>
        <c:axId val="281597720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598112"/>
        <c:crosses val="autoZero"/>
        <c:crossBetween val="midCat"/>
      </c:valAx>
      <c:valAx>
        <c:axId val="281598112"/>
        <c:scaling>
          <c:orientation val="minMax"/>
          <c:max val="12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59772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53417124901806756"/>
                  <c:y val="0.188030080318114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FHDem!$L$2:$L$112</c:f>
              <c:numCache>
                <c:formatCode>General</c:formatCode>
                <c:ptCount val="111"/>
                <c:pt idx="0">
                  <c:v>6.416666666666667</c:v>
                </c:pt>
                <c:pt idx="1">
                  <c:v>4.9285714285714288</c:v>
                </c:pt>
                <c:pt idx="2">
                  <c:v>5.7261904761904763</c:v>
                </c:pt>
                <c:pt idx="3">
                  <c:v>1</c:v>
                </c:pt>
                <c:pt idx="4">
                  <c:v>1</c:v>
                </c:pt>
                <c:pt idx="5">
                  <c:v>5.4285714285714288</c:v>
                </c:pt>
                <c:pt idx="6">
                  <c:v>3.9404761904761907</c:v>
                </c:pt>
                <c:pt idx="7">
                  <c:v>1.0238095238095237</c:v>
                </c:pt>
                <c:pt idx="8">
                  <c:v>1.0714285714285714</c:v>
                </c:pt>
                <c:pt idx="9">
                  <c:v>4.0714285714285712</c:v>
                </c:pt>
                <c:pt idx="10">
                  <c:v>5.25</c:v>
                </c:pt>
                <c:pt idx="11">
                  <c:v>3.1547619047619047</c:v>
                </c:pt>
                <c:pt idx="12">
                  <c:v>2.25</c:v>
                </c:pt>
                <c:pt idx="13">
                  <c:v>2.9285714285714284</c:v>
                </c:pt>
                <c:pt idx="14">
                  <c:v>4.0714285714285712</c:v>
                </c:pt>
                <c:pt idx="15">
                  <c:v>4.6071428571428568</c:v>
                </c:pt>
                <c:pt idx="16">
                  <c:v>6.0119047619047619</c:v>
                </c:pt>
                <c:pt idx="17">
                  <c:v>6.1071428571428568</c:v>
                </c:pt>
                <c:pt idx="18">
                  <c:v>5.9047619047619051</c:v>
                </c:pt>
                <c:pt idx="19">
                  <c:v>1</c:v>
                </c:pt>
                <c:pt idx="20">
                  <c:v>5.5</c:v>
                </c:pt>
                <c:pt idx="21">
                  <c:v>6.1547619047619051</c:v>
                </c:pt>
                <c:pt idx="22">
                  <c:v>3.0238095238095237</c:v>
                </c:pt>
                <c:pt idx="23">
                  <c:v>6.5357142857142856</c:v>
                </c:pt>
                <c:pt idx="24">
                  <c:v>3.1190476190476191</c:v>
                </c:pt>
                <c:pt idx="25">
                  <c:v>1.1309523809523809</c:v>
                </c:pt>
                <c:pt idx="26">
                  <c:v>5.4761904761904763</c:v>
                </c:pt>
                <c:pt idx="27">
                  <c:v>1.5714285714285714</c:v>
                </c:pt>
                <c:pt idx="28">
                  <c:v>1</c:v>
                </c:pt>
                <c:pt idx="29">
                  <c:v>2.3690476190476191</c:v>
                </c:pt>
                <c:pt idx="30">
                  <c:v>3.0476190476190474</c:v>
                </c:pt>
                <c:pt idx="31">
                  <c:v>5.2857142857142856</c:v>
                </c:pt>
                <c:pt idx="32">
                  <c:v>3.0476190476190474</c:v>
                </c:pt>
                <c:pt idx="33">
                  <c:v>6.7380952380952381</c:v>
                </c:pt>
                <c:pt idx="34">
                  <c:v>5.7976190476190474</c:v>
                </c:pt>
                <c:pt idx="35">
                  <c:v>1.3571428571428572</c:v>
                </c:pt>
                <c:pt idx="36">
                  <c:v>1.3333333333333333</c:v>
                </c:pt>
                <c:pt idx="37">
                  <c:v>5.2380952380952381</c:v>
                </c:pt>
                <c:pt idx="38">
                  <c:v>3.9047619047619047</c:v>
                </c:pt>
                <c:pt idx="39">
                  <c:v>3.9047619047619047</c:v>
                </c:pt>
                <c:pt idx="40">
                  <c:v>1.9880952380952381</c:v>
                </c:pt>
                <c:pt idx="41">
                  <c:v>3.8333333333333335</c:v>
                </c:pt>
                <c:pt idx="42">
                  <c:v>5.9761904761904763</c:v>
                </c:pt>
                <c:pt idx="43">
                  <c:v>3.2023809523809526</c:v>
                </c:pt>
                <c:pt idx="44">
                  <c:v>5.6190476190476186</c:v>
                </c:pt>
                <c:pt idx="45">
                  <c:v>3.3095238095238093</c:v>
                </c:pt>
                <c:pt idx="46">
                  <c:v>3.0238095238095237</c:v>
                </c:pt>
                <c:pt idx="47">
                  <c:v>1</c:v>
                </c:pt>
                <c:pt idx="48">
                  <c:v>2.7023809523809526</c:v>
                </c:pt>
                <c:pt idx="49">
                  <c:v>4.4642857142857144</c:v>
                </c:pt>
                <c:pt idx="50">
                  <c:v>6.5952380952380949</c:v>
                </c:pt>
                <c:pt idx="51">
                  <c:v>1.0714285714285714</c:v>
                </c:pt>
                <c:pt idx="52">
                  <c:v>1.3452380952380953</c:v>
                </c:pt>
                <c:pt idx="53">
                  <c:v>1.3809523809523809</c:v>
                </c:pt>
                <c:pt idx="54">
                  <c:v>5.0595238095238093</c:v>
                </c:pt>
                <c:pt idx="55">
                  <c:v>4.7976190476190474</c:v>
                </c:pt>
                <c:pt idx="56">
                  <c:v>6.5</c:v>
                </c:pt>
                <c:pt idx="57">
                  <c:v>4.6190476190476186</c:v>
                </c:pt>
                <c:pt idx="58">
                  <c:v>4.0357142857142856</c:v>
                </c:pt>
                <c:pt idx="59">
                  <c:v>5.0595238095238093</c:v>
                </c:pt>
                <c:pt idx="60">
                  <c:v>1.0595238095238095</c:v>
                </c:pt>
                <c:pt idx="61">
                  <c:v>4.2619047619047619</c:v>
                </c:pt>
                <c:pt idx="62">
                  <c:v>4.8928571428571432</c:v>
                </c:pt>
                <c:pt idx="63">
                  <c:v>4.0595238095238093</c:v>
                </c:pt>
                <c:pt idx="64">
                  <c:v>4.4285714285714288</c:v>
                </c:pt>
                <c:pt idx="65">
                  <c:v>1.3928571428571428</c:v>
                </c:pt>
                <c:pt idx="66">
                  <c:v>5.8571428571428568</c:v>
                </c:pt>
                <c:pt idx="67">
                  <c:v>1.8452380952380953</c:v>
                </c:pt>
                <c:pt idx="68">
                  <c:v>3.2857142857142856</c:v>
                </c:pt>
                <c:pt idx="69">
                  <c:v>4.166666666666667</c:v>
                </c:pt>
                <c:pt idx="70">
                  <c:v>4.583333333333333</c:v>
                </c:pt>
                <c:pt idx="71">
                  <c:v>4.083333333333333</c:v>
                </c:pt>
                <c:pt idx="72">
                  <c:v>1</c:v>
                </c:pt>
                <c:pt idx="73">
                  <c:v>4.0119047619047619</c:v>
                </c:pt>
                <c:pt idx="74">
                  <c:v>5.0952380952380949</c:v>
                </c:pt>
                <c:pt idx="75">
                  <c:v>4.6785714285714288</c:v>
                </c:pt>
                <c:pt idx="76">
                  <c:v>1</c:v>
                </c:pt>
                <c:pt idx="77">
                  <c:v>4.7857142857142856</c:v>
                </c:pt>
                <c:pt idx="78">
                  <c:v>3.3571428571428572</c:v>
                </c:pt>
                <c:pt idx="79">
                  <c:v>3.9642857142857144</c:v>
                </c:pt>
                <c:pt idx="80">
                  <c:v>3.5</c:v>
                </c:pt>
                <c:pt idx="81">
                  <c:v>3.4523809523809526</c:v>
                </c:pt>
                <c:pt idx="82">
                  <c:v>3.0357142857142856</c:v>
                </c:pt>
                <c:pt idx="83">
                  <c:v>1.5952380952380953</c:v>
                </c:pt>
                <c:pt idx="84">
                  <c:v>4.2380952380952381</c:v>
                </c:pt>
                <c:pt idx="85">
                  <c:v>5.9880952380952381</c:v>
                </c:pt>
                <c:pt idx="86">
                  <c:v>3.6309523809523809</c:v>
                </c:pt>
                <c:pt idx="87">
                  <c:v>4.5952380952380949</c:v>
                </c:pt>
                <c:pt idx="88">
                  <c:v>4.6190476190476186</c:v>
                </c:pt>
                <c:pt idx="89">
                  <c:v>3.0119047619047619</c:v>
                </c:pt>
                <c:pt idx="90">
                  <c:v>1.8095238095238095</c:v>
                </c:pt>
                <c:pt idx="91">
                  <c:v>3.5833333333333335</c:v>
                </c:pt>
                <c:pt idx="92">
                  <c:v>6.3809523809523814</c:v>
                </c:pt>
                <c:pt idx="93">
                  <c:v>5.4523809523809526</c:v>
                </c:pt>
                <c:pt idx="94">
                  <c:v>1.0119047619047619</c:v>
                </c:pt>
                <c:pt idx="95">
                  <c:v>1</c:v>
                </c:pt>
                <c:pt idx="96">
                  <c:v>6.666666666666667</c:v>
                </c:pt>
                <c:pt idx="97">
                  <c:v>4.8690476190476186</c:v>
                </c:pt>
                <c:pt idx="98">
                  <c:v>3.7261904761904763</c:v>
                </c:pt>
                <c:pt idx="99">
                  <c:v>5.6190476190476186</c:v>
                </c:pt>
                <c:pt idx="100">
                  <c:v>1.8214285714285714</c:v>
                </c:pt>
                <c:pt idx="101">
                  <c:v>5.1785714285714288</c:v>
                </c:pt>
                <c:pt idx="102">
                  <c:v>3.5238095238095237</c:v>
                </c:pt>
                <c:pt idx="103">
                  <c:v>5.166666666666667</c:v>
                </c:pt>
                <c:pt idx="104">
                  <c:v>1.1428571428571428</c:v>
                </c:pt>
                <c:pt idx="105">
                  <c:v>1</c:v>
                </c:pt>
                <c:pt idx="106">
                  <c:v>2.4404761904761907</c:v>
                </c:pt>
                <c:pt idx="107">
                  <c:v>2.8452380952380953</c:v>
                </c:pt>
                <c:pt idx="108">
                  <c:v>4.333333333333333</c:v>
                </c:pt>
                <c:pt idx="109">
                  <c:v>5.3571428571428568</c:v>
                </c:pt>
                <c:pt idx="110">
                  <c:v>5.5357142857142856</c:v>
                </c:pt>
              </c:numCache>
            </c:numRef>
          </c:xVal>
          <c:yVal>
            <c:numRef>
              <c:f>FHDem!$M$2:$M$112</c:f>
              <c:numCache>
                <c:formatCode>General</c:formatCode>
                <c:ptCount val="111"/>
                <c:pt idx="0">
                  <c:v>7.352441100243583</c:v>
                </c:pt>
                <c:pt idx="1">
                  <c:v>9.1356168257802466</c:v>
                </c:pt>
                <c:pt idx="2">
                  <c:v>9.0312137060787467</c:v>
                </c:pt>
                <c:pt idx="3">
                  <c:v>10.675907913990581</c:v>
                </c:pt>
                <c:pt idx="4">
                  <c:v>10.677984278792396</c:v>
                </c:pt>
                <c:pt idx="5">
                  <c:v>10.275740526438179</c:v>
                </c:pt>
                <c:pt idx="6">
                  <c:v>7.6157910720358331</c:v>
                </c:pt>
                <c:pt idx="7">
                  <c:v>10.153078273865185</c:v>
                </c:pt>
                <c:pt idx="8">
                  <c:v>9.6131352515284689</c:v>
                </c:pt>
                <c:pt idx="9">
                  <c:v>7.3460102099132927</c:v>
                </c:pt>
                <c:pt idx="10">
                  <c:v>8.7323045710331826</c:v>
                </c:pt>
                <c:pt idx="11">
                  <c:v>8.4929004988471934</c:v>
                </c:pt>
                <c:pt idx="12">
                  <c:v>9.684086987500752</c:v>
                </c:pt>
                <c:pt idx="13">
                  <c:v>9.3527076132631048</c:v>
                </c:pt>
                <c:pt idx="14">
                  <c:v>9.6453642823258914</c:v>
                </c:pt>
                <c:pt idx="15">
                  <c:v>7.3065313989395051</c:v>
                </c:pt>
                <c:pt idx="16">
                  <c:v>6.3099182782265162</c:v>
                </c:pt>
                <c:pt idx="17">
                  <c:v>7.7536235465597461</c:v>
                </c:pt>
                <c:pt idx="18">
                  <c:v>7.7275351104754479</c:v>
                </c:pt>
                <c:pt idx="19">
                  <c:v>10.657964988247679</c:v>
                </c:pt>
                <c:pt idx="20">
                  <c:v>6.9847163201182658</c:v>
                </c:pt>
                <c:pt idx="21">
                  <c:v>7.3901814282264295</c:v>
                </c:pt>
                <c:pt idx="22">
                  <c:v>9.9669317250926621</c:v>
                </c:pt>
                <c:pt idx="23">
                  <c:v>9.109414453386222</c:v>
                </c:pt>
                <c:pt idx="24">
                  <c:v>9.2093398716425998</c:v>
                </c:pt>
                <c:pt idx="25">
                  <c:v>9.4334839232903924</c:v>
                </c:pt>
                <c:pt idx="26">
                  <c:v>7.5600804650218274</c:v>
                </c:pt>
                <c:pt idx="27">
                  <c:v>10.303605054317698</c:v>
                </c:pt>
                <c:pt idx="28">
                  <c:v>10.678905725528868</c:v>
                </c:pt>
                <c:pt idx="29">
                  <c:v>9.1757489272065644</c:v>
                </c:pt>
                <c:pt idx="30">
                  <c:v>9.157993891603974</c:v>
                </c:pt>
                <c:pt idx="31">
                  <c:v>8.7718354097898175</c:v>
                </c:pt>
                <c:pt idx="32">
                  <c:v>8.8128434335171946</c:v>
                </c:pt>
                <c:pt idx="33">
                  <c:v>9.8293026543467512</c:v>
                </c:pt>
                <c:pt idx="34">
                  <c:v>7.0121152943063798</c:v>
                </c:pt>
                <c:pt idx="35">
                  <c:v>10.551114217794265</c:v>
                </c:pt>
                <c:pt idx="36">
                  <c:v>10.511076844734427</c:v>
                </c:pt>
                <c:pt idx="37">
                  <c:v>9.5532206048927257</c:v>
                </c:pt>
                <c:pt idx="38">
                  <c:v>7.5120712458354664</c:v>
                </c:pt>
                <c:pt idx="39">
                  <c:v>7.5548585210406758</c:v>
                </c:pt>
                <c:pt idx="40">
                  <c:v>10.144863872111397</c:v>
                </c:pt>
                <c:pt idx="41">
                  <c:v>8.4929004988471934</c:v>
                </c:pt>
                <c:pt idx="42">
                  <c:v>6.8772960714974287</c:v>
                </c:pt>
                <c:pt idx="43">
                  <c:v>8.1137260859707467</c:v>
                </c:pt>
                <c:pt idx="44">
                  <c:v>7.1066061377273027</c:v>
                </c:pt>
                <c:pt idx="45">
                  <c:v>8.2635904326173186</c:v>
                </c:pt>
                <c:pt idx="46">
                  <c:v>9.9383719543896305</c:v>
                </c:pt>
                <c:pt idx="47">
                  <c:v>10.418703524603412</c:v>
                </c:pt>
                <c:pt idx="48">
                  <c:v>8.2712926529794117</c:v>
                </c:pt>
                <c:pt idx="49">
                  <c:v>8.4616804814859794</c:v>
                </c:pt>
                <c:pt idx="50">
                  <c:v>8.3499572720403243</c:v>
                </c:pt>
                <c:pt idx="51">
                  <c:v>10.482065278352938</c:v>
                </c:pt>
                <c:pt idx="52">
                  <c:v>10.401835654791006</c:v>
                </c:pt>
                <c:pt idx="53">
                  <c:v>10.499573020252942</c:v>
                </c:pt>
                <c:pt idx="54">
                  <c:v>8.6961758469446782</c:v>
                </c:pt>
                <c:pt idx="55">
                  <c:v>7.4558766874918243</c:v>
                </c:pt>
                <c:pt idx="56">
                  <c:v>7.897296472595885</c:v>
                </c:pt>
                <c:pt idx="57">
                  <c:v>9.5581763672477109</c:v>
                </c:pt>
                <c:pt idx="58">
                  <c:v>7.6824824465345056</c:v>
                </c:pt>
                <c:pt idx="59">
                  <c:v>6.363028103540465</c:v>
                </c:pt>
                <c:pt idx="60">
                  <c:v>11.004762958623722</c:v>
                </c:pt>
                <c:pt idx="61">
                  <c:v>6.8351845861473013</c:v>
                </c:pt>
                <c:pt idx="62">
                  <c:v>6.5930445341424369</c:v>
                </c:pt>
                <c:pt idx="63">
                  <c:v>9.6970782002130829</c:v>
                </c:pt>
                <c:pt idx="64">
                  <c:v>7.0387835413885416</c:v>
                </c:pt>
                <c:pt idx="65">
                  <c:v>10.203592144986466</c:v>
                </c:pt>
                <c:pt idx="66">
                  <c:v>7.8160138391590275</c:v>
                </c:pt>
                <c:pt idx="67">
                  <c:v>9.6197975013538848</c:v>
                </c:pt>
                <c:pt idx="68">
                  <c:v>9.7080807561935174</c:v>
                </c:pt>
                <c:pt idx="69">
                  <c:v>8.1969879272588972</c:v>
                </c:pt>
                <c:pt idx="70">
                  <c:v>8.5291217622815108</c:v>
                </c:pt>
                <c:pt idx="71">
                  <c:v>7.2930176797727819</c:v>
                </c:pt>
                <c:pt idx="72">
                  <c:v>10.680746075714726</c:v>
                </c:pt>
                <c:pt idx="73">
                  <c:v>8.2661644366124918</c:v>
                </c:pt>
                <c:pt idx="74">
                  <c:v>6.633318433280377</c:v>
                </c:pt>
                <c:pt idx="75">
                  <c:v>7.8038433035387724</c:v>
                </c:pt>
                <c:pt idx="76">
                  <c:v>11.111850705163357</c:v>
                </c:pt>
                <c:pt idx="77">
                  <c:v>7.965545573129992</c:v>
                </c:pt>
                <c:pt idx="78">
                  <c:v>9.6257558109375161</c:v>
                </c:pt>
                <c:pt idx="79">
                  <c:v>8.6517240843738428</c:v>
                </c:pt>
                <c:pt idx="80">
                  <c:v>9.2193001133476553</c:v>
                </c:pt>
                <c:pt idx="81">
                  <c:v>8.3848040033704923</c:v>
                </c:pt>
                <c:pt idx="82">
                  <c:v>9.9603403641289106</c:v>
                </c:pt>
                <c:pt idx="83">
                  <c:v>10.117388522483406</c:v>
                </c:pt>
                <c:pt idx="84">
                  <c:v>9.7326992315558467</c:v>
                </c:pt>
                <c:pt idx="85">
                  <c:v>7.1853870155804165</c:v>
                </c:pt>
                <c:pt idx="86">
                  <c:v>7.5390270558239951</c:v>
                </c:pt>
                <c:pt idx="87">
                  <c:v>7.200424892944957</c:v>
                </c:pt>
                <c:pt idx="88">
                  <c:v>11.003931496033207</c:v>
                </c:pt>
                <c:pt idx="89">
                  <c:v>10.340774272967248</c:v>
                </c:pt>
                <c:pt idx="90">
                  <c:v>10.363125139532686</c:v>
                </c:pt>
                <c:pt idx="91">
                  <c:v>8.7045022897212316</c:v>
                </c:pt>
                <c:pt idx="92">
                  <c:v>7.6353038862594147</c:v>
                </c:pt>
                <c:pt idx="93">
                  <c:v>8.4680029472254663</c:v>
                </c:pt>
                <c:pt idx="94">
                  <c:v>10.691490264108753</c:v>
                </c:pt>
                <c:pt idx="95">
                  <c:v>10.916723490466762</c:v>
                </c:pt>
                <c:pt idx="96">
                  <c:v>8.5409097180335536</c:v>
                </c:pt>
                <c:pt idx="97">
                  <c:v>7.352441100243583</c:v>
                </c:pt>
                <c:pt idx="98">
                  <c:v>9.1356168257802466</c:v>
                </c:pt>
                <c:pt idx="99">
                  <c:v>6.8023947633243109</c:v>
                </c:pt>
                <c:pt idx="100">
                  <c:v>10.037143937348802</c:v>
                </c:pt>
                <c:pt idx="101">
                  <c:v>9.1280451292493527</c:v>
                </c:pt>
                <c:pt idx="102">
                  <c:v>9.8086272715121687</c:v>
                </c:pt>
                <c:pt idx="103">
                  <c:v>7.0210839642891401</c:v>
                </c:pt>
                <c:pt idx="104">
                  <c:v>10.527820417095713</c:v>
                </c:pt>
                <c:pt idx="105">
                  <c:v>10.870661494724853</c:v>
                </c:pt>
                <c:pt idx="106">
                  <c:v>9.6362614886517299</c:v>
                </c:pt>
                <c:pt idx="107">
                  <c:v>9.4665317773365931</c:v>
                </c:pt>
                <c:pt idx="108">
                  <c:v>7.7450028035158391</c:v>
                </c:pt>
                <c:pt idx="109">
                  <c:v>7.3714892952142774</c:v>
                </c:pt>
                <c:pt idx="110">
                  <c:v>8.1461295100254052</c:v>
                </c:pt>
              </c:numCache>
            </c:numRef>
          </c:yVal>
          <c:bubbleSize>
            <c:numRef>
              <c:f>FHDem!$N$2:$N$112</c:f>
              <c:numCache>
                <c:formatCode>General</c:formatCode>
                <c:ptCount val="111"/>
                <c:pt idx="0">
                  <c:v>29824536</c:v>
                </c:pt>
                <c:pt idx="1">
                  <c:v>3162083</c:v>
                </c:pt>
                <c:pt idx="2">
                  <c:v>38481705</c:v>
                </c:pt>
                <c:pt idx="3">
                  <c:v>22683600</c:v>
                </c:pt>
                <c:pt idx="4">
                  <c:v>8462446</c:v>
                </c:pt>
                <c:pt idx="5">
                  <c:v>1317827</c:v>
                </c:pt>
                <c:pt idx="6">
                  <c:v>154695368</c:v>
                </c:pt>
                <c:pt idx="7">
                  <c:v>283221</c:v>
                </c:pt>
                <c:pt idx="8">
                  <c:v>9464000</c:v>
                </c:pt>
                <c:pt idx="9">
                  <c:v>10050702</c:v>
                </c:pt>
                <c:pt idx="10">
                  <c:v>741822</c:v>
                </c:pt>
                <c:pt idx="11">
                  <c:v>10496285</c:v>
                </c:pt>
                <c:pt idx="12">
                  <c:v>2003910</c:v>
                </c:pt>
                <c:pt idx="13">
                  <c:v>198656019</c:v>
                </c:pt>
                <c:pt idx="14">
                  <c:v>7304632</c:v>
                </c:pt>
                <c:pt idx="15">
                  <c:v>16460141</c:v>
                </c:pt>
                <c:pt idx="16">
                  <c:v>9849569</c:v>
                </c:pt>
                <c:pt idx="17">
                  <c:v>14864646</c:v>
                </c:pt>
                <c:pt idx="18">
                  <c:v>21699631</c:v>
                </c:pt>
                <c:pt idx="19">
                  <c:v>34880491</c:v>
                </c:pt>
                <c:pt idx="20">
                  <c:v>4525209</c:v>
                </c:pt>
                <c:pt idx="21">
                  <c:v>12448175</c:v>
                </c:pt>
                <c:pt idx="22">
                  <c:v>17464814</c:v>
                </c:pt>
                <c:pt idx="23">
                  <c:v>1350695000</c:v>
                </c:pt>
                <c:pt idx="24">
                  <c:v>47704427</c:v>
                </c:pt>
                <c:pt idx="25">
                  <c:v>4805295</c:v>
                </c:pt>
                <c:pt idx="26">
                  <c:v>19839750</c:v>
                </c:pt>
                <c:pt idx="27">
                  <c:v>1128994</c:v>
                </c:pt>
                <c:pt idx="28">
                  <c:v>5590478</c:v>
                </c:pt>
                <c:pt idx="29">
                  <c:v>10276621</c:v>
                </c:pt>
                <c:pt idx="30">
                  <c:v>15492264</c:v>
                </c:pt>
                <c:pt idx="31">
                  <c:v>80721874</c:v>
                </c:pt>
                <c:pt idx="32">
                  <c:v>6297394</c:v>
                </c:pt>
                <c:pt idx="33">
                  <c:v>736296</c:v>
                </c:pt>
                <c:pt idx="34">
                  <c:v>91728849</c:v>
                </c:pt>
                <c:pt idx="35">
                  <c:v>5414293</c:v>
                </c:pt>
                <c:pt idx="36">
                  <c:v>65696689</c:v>
                </c:pt>
                <c:pt idx="37">
                  <c:v>1632572</c:v>
                </c:pt>
                <c:pt idx="38">
                  <c:v>1791225</c:v>
                </c:pt>
                <c:pt idx="39">
                  <c:v>25366462</c:v>
                </c:pt>
                <c:pt idx="40">
                  <c:v>11280167</c:v>
                </c:pt>
                <c:pt idx="41">
                  <c:v>15082831</c:v>
                </c:pt>
                <c:pt idx="42">
                  <c:v>11451273</c:v>
                </c:pt>
                <c:pt idx="43">
                  <c:v>795369</c:v>
                </c:pt>
                <c:pt idx="44">
                  <c:v>10173775</c:v>
                </c:pt>
                <c:pt idx="45">
                  <c:v>7935846</c:v>
                </c:pt>
                <c:pt idx="46">
                  <c:v>9943755</c:v>
                </c:pt>
                <c:pt idx="47">
                  <c:v>320137</c:v>
                </c:pt>
                <c:pt idx="48">
                  <c:v>1236686732</c:v>
                </c:pt>
                <c:pt idx="49">
                  <c:v>246864191</c:v>
                </c:pt>
                <c:pt idx="50">
                  <c:v>32578209</c:v>
                </c:pt>
                <c:pt idx="51">
                  <c:v>4588798</c:v>
                </c:pt>
                <c:pt idx="52">
                  <c:v>60917978</c:v>
                </c:pt>
                <c:pt idx="53">
                  <c:v>127561489</c:v>
                </c:pt>
                <c:pt idx="54">
                  <c:v>6318000</c:v>
                </c:pt>
                <c:pt idx="55">
                  <c:v>43178141</c:v>
                </c:pt>
                <c:pt idx="56">
                  <c:v>6645827</c:v>
                </c:pt>
                <c:pt idx="57">
                  <c:v>4424888</c:v>
                </c:pt>
                <c:pt idx="58">
                  <c:v>2051545</c:v>
                </c:pt>
                <c:pt idx="59">
                  <c:v>4190435</c:v>
                </c:pt>
                <c:pt idx="60">
                  <c:v>531441</c:v>
                </c:pt>
                <c:pt idx="61">
                  <c:v>22293914</c:v>
                </c:pt>
                <c:pt idx="62">
                  <c:v>15906483</c:v>
                </c:pt>
                <c:pt idx="63">
                  <c:v>29239927</c:v>
                </c:pt>
                <c:pt idx="64">
                  <c:v>14853572</c:v>
                </c:pt>
                <c:pt idx="65">
                  <c:v>418366</c:v>
                </c:pt>
                <c:pt idx="66">
                  <c:v>3796141</c:v>
                </c:pt>
                <c:pt idx="67">
                  <c:v>1291456</c:v>
                </c:pt>
                <c:pt idx="68">
                  <c:v>120847477</c:v>
                </c:pt>
                <c:pt idx="69">
                  <c:v>3559541</c:v>
                </c:pt>
                <c:pt idx="70">
                  <c:v>32521143</c:v>
                </c:pt>
                <c:pt idx="71">
                  <c:v>27474377</c:v>
                </c:pt>
                <c:pt idx="72">
                  <c:v>16767705</c:v>
                </c:pt>
                <c:pt idx="73">
                  <c:v>5991733</c:v>
                </c:pt>
                <c:pt idx="74">
                  <c:v>17157042</c:v>
                </c:pt>
                <c:pt idx="75">
                  <c:v>168833776</c:v>
                </c:pt>
                <c:pt idx="76">
                  <c:v>5018869</c:v>
                </c:pt>
                <c:pt idx="77">
                  <c:v>179160111</c:v>
                </c:pt>
                <c:pt idx="78">
                  <c:v>3802281</c:v>
                </c:pt>
                <c:pt idx="79">
                  <c:v>6687361</c:v>
                </c:pt>
                <c:pt idx="80">
                  <c:v>29987800</c:v>
                </c:pt>
                <c:pt idx="81">
                  <c:v>96706764</c:v>
                </c:pt>
                <c:pt idx="82">
                  <c:v>38542737</c:v>
                </c:pt>
                <c:pt idx="83">
                  <c:v>10526703</c:v>
                </c:pt>
                <c:pt idx="84">
                  <c:v>21326905</c:v>
                </c:pt>
                <c:pt idx="85">
                  <c:v>11457801</c:v>
                </c:pt>
                <c:pt idx="86">
                  <c:v>13726021</c:v>
                </c:pt>
                <c:pt idx="87">
                  <c:v>5978727</c:v>
                </c:pt>
                <c:pt idx="88">
                  <c:v>5312400</c:v>
                </c:pt>
                <c:pt idx="89">
                  <c:v>50004000</c:v>
                </c:pt>
                <c:pt idx="90">
                  <c:v>46217961</c:v>
                </c:pt>
                <c:pt idx="91">
                  <c:v>20328000</c:v>
                </c:pt>
                <c:pt idx="92">
                  <c:v>37195349</c:v>
                </c:pt>
                <c:pt idx="93">
                  <c:v>1230985</c:v>
                </c:pt>
                <c:pt idx="94">
                  <c:v>9516617</c:v>
                </c:pt>
                <c:pt idx="95">
                  <c:v>7997152</c:v>
                </c:pt>
                <c:pt idx="96">
                  <c:v>22399254</c:v>
                </c:pt>
                <c:pt idx="97">
                  <c:v>47783107</c:v>
                </c:pt>
                <c:pt idx="98">
                  <c:v>66785001</c:v>
                </c:pt>
                <c:pt idx="99">
                  <c:v>6642928</c:v>
                </c:pt>
                <c:pt idx="100">
                  <c:v>1337439</c:v>
                </c:pt>
                <c:pt idx="101">
                  <c:v>10777500</c:v>
                </c:pt>
                <c:pt idx="102">
                  <c:v>73997128</c:v>
                </c:pt>
                <c:pt idx="103">
                  <c:v>36345860</c:v>
                </c:pt>
                <c:pt idx="104">
                  <c:v>63227526</c:v>
                </c:pt>
                <c:pt idx="105">
                  <c:v>313914040</c:v>
                </c:pt>
                <c:pt idx="106">
                  <c:v>3395253</c:v>
                </c:pt>
                <c:pt idx="107">
                  <c:v>29954782</c:v>
                </c:pt>
                <c:pt idx="108">
                  <c:v>23852409</c:v>
                </c:pt>
                <c:pt idx="109">
                  <c:v>14075099</c:v>
                </c:pt>
                <c:pt idx="110">
                  <c:v>4337051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81596544"/>
        <c:axId val="281601640"/>
      </c:bubbleChart>
      <c:valAx>
        <c:axId val="281596544"/>
        <c:scaling>
          <c:orientation val="maxMin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601640"/>
        <c:crosses val="autoZero"/>
        <c:crossBetween val="midCat"/>
      </c:valAx>
      <c:valAx>
        <c:axId val="281601640"/>
        <c:scaling>
          <c:orientation val="minMax"/>
          <c:max val="12"/>
          <c:min val="5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15965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235057643111072E-2"/>
          <c:y val="5.2986512524084775E-2"/>
          <c:w val="0.88073814744675905"/>
          <c:h val="0.8352684599396174"/>
        </c:manualLayout>
      </c:layout>
      <c:bubbleChart>
        <c:varyColors val="0"/>
        <c:ser>
          <c:idx val="0"/>
          <c:order val="0"/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22419278508821866"/>
                  <c:y val="0.6564024186543729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ManDiv!$H$2:$H$141</c:f>
              <c:numCache>
                <c:formatCode>General</c:formatCode>
                <c:ptCount val="140"/>
                <c:pt idx="0">
                  <c:v>0.24442909612777775</c:v>
                </c:pt>
                <c:pt idx="1">
                  <c:v>0.29697415144999995</c:v>
                </c:pt>
                <c:pt idx="2">
                  <c:v>0.15729642031666669</c:v>
                </c:pt>
                <c:pt idx="3">
                  <c:v>0.28019493725555555</c:v>
                </c:pt>
                <c:pt idx="4">
                  <c:v>0.41211302409444439</c:v>
                </c:pt>
                <c:pt idx="5">
                  <c:v>0.66057017052222222</c:v>
                </c:pt>
                <c:pt idx="6">
                  <c:v>0.22531971992777777</c:v>
                </c:pt>
                <c:pt idx="7">
                  <c:v>0.16904643174444434</c:v>
                </c:pt>
                <c:pt idx="8">
                  <c:v>0.44878809598333336</c:v>
                </c:pt>
                <c:pt idx="9">
                  <c:v>0.64584596401111116</c:v>
                </c:pt>
                <c:pt idx="10">
                  <c:v>0.21362165773888886</c:v>
                </c:pt>
                <c:pt idx="11">
                  <c:v>0.27520153329444452</c:v>
                </c:pt>
                <c:pt idx="12">
                  <c:v>0.21992836482777778</c:v>
                </c:pt>
                <c:pt idx="13">
                  <c:v>0.11523019293888881</c:v>
                </c:pt>
                <c:pt idx="14">
                  <c:v>0.50040443954444447</c:v>
                </c:pt>
                <c:pt idx="15">
                  <c:v>0.51087132218333331</c:v>
                </c:pt>
                <c:pt idx="16">
                  <c:v>0.20162924244444447</c:v>
                </c:pt>
                <c:pt idx="17">
                  <c:v>0.25437407015000002</c:v>
                </c:pt>
                <c:pt idx="18">
                  <c:v>0.18597350230000009</c:v>
                </c:pt>
                <c:pt idx="19">
                  <c:v>0.22249355753333333</c:v>
                </c:pt>
                <c:pt idx="20">
                  <c:v>0.63286865957777771</c:v>
                </c:pt>
                <c:pt idx="21">
                  <c:v>0.3196326112722222</c:v>
                </c:pt>
                <c:pt idx="22">
                  <c:v>0.25218439820000016</c:v>
                </c:pt>
                <c:pt idx="23">
                  <c:v>0.25835186599999993</c:v>
                </c:pt>
                <c:pt idx="24">
                  <c:v>0.53860820749444449</c:v>
                </c:pt>
                <c:pt idx="25">
                  <c:v>0.38367173576666669</c:v>
                </c:pt>
                <c:pt idx="26">
                  <c:v>0.27698954255555552</c:v>
                </c:pt>
                <c:pt idx="27">
                  <c:v>0.18573052010555569</c:v>
                </c:pt>
                <c:pt idx="28">
                  <c:v>0.18465240483333334</c:v>
                </c:pt>
                <c:pt idx="29">
                  <c:v>0.33530696747222222</c:v>
                </c:pt>
                <c:pt idx="30">
                  <c:v>0.25176915514999998</c:v>
                </c:pt>
                <c:pt idx="31">
                  <c:v>0.50671907877222222</c:v>
                </c:pt>
                <c:pt idx="32">
                  <c:v>0.46935295791666665</c:v>
                </c:pt>
                <c:pt idx="33">
                  <c:v>0.6033940341166667</c:v>
                </c:pt>
                <c:pt idx="34">
                  <c:v>0.58421788853333334</c:v>
                </c:pt>
                <c:pt idx="35">
                  <c:v>0.27888717841666666</c:v>
                </c:pt>
                <c:pt idx="36">
                  <c:v>0.2521193533277778</c:v>
                </c:pt>
                <c:pt idx="37">
                  <c:v>0.38139455381666665</c:v>
                </c:pt>
                <c:pt idx="38">
                  <c:v>0.32929202225000009</c:v>
                </c:pt>
                <c:pt idx="39">
                  <c:v>0.27344840355555566</c:v>
                </c:pt>
                <c:pt idx="40">
                  <c:v>0.34671704132222214</c:v>
                </c:pt>
                <c:pt idx="41">
                  <c:v>0.49676931855555551</c:v>
                </c:pt>
                <c:pt idx="42">
                  <c:v>0.31763698754444447</c:v>
                </c:pt>
                <c:pt idx="43">
                  <c:v>0.27204061103888888</c:v>
                </c:pt>
                <c:pt idx="44">
                  <c:v>0.48928433452777775</c:v>
                </c:pt>
                <c:pt idx="45">
                  <c:v>0.71266762826111107</c:v>
                </c:pt>
                <c:pt idx="46">
                  <c:v>0.15619564681666676</c:v>
                </c:pt>
                <c:pt idx="47">
                  <c:v>0.26276508586111103</c:v>
                </c:pt>
                <c:pt idx="48">
                  <c:v>0.28894045057777762</c:v>
                </c:pt>
                <c:pt idx="49">
                  <c:v>0.70695299461111105</c:v>
                </c:pt>
                <c:pt idx="50">
                  <c:v>0.19345145478333337</c:v>
                </c:pt>
                <c:pt idx="51">
                  <c:v>0.4782870553666666</c:v>
                </c:pt>
                <c:pt idx="52">
                  <c:v>0.31148191784444446</c:v>
                </c:pt>
                <c:pt idx="53">
                  <c:v>0.17610359721111102</c:v>
                </c:pt>
                <c:pt idx="54">
                  <c:v>0.303495880711111</c:v>
                </c:pt>
                <c:pt idx="55">
                  <c:v>0.18388617289444453</c:v>
                </c:pt>
                <c:pt idx="56">
                  <c:v>0.30027835838333328</c:v>
                </c:pt>
                <c:pt idx="57">
                  <c:v>0.22195498236666678</c:v>
                </c:pt>
                <c:pt idx="58">
                  <c:v>0.59887541803888888</c:v>
                </c:pt>
                <c:pt idx="59">
                  <c:v>0.45244470624444444</c:v>
                </c:pt>
                <c:pt idx="60">
                  <c:v>0.48073897543999999</c:v>
                </c:pt>
                <c:pt idx="61">
                  <c:v>0.18565091344999984</c:v>
                </c:pt>
                <c:pt idx="62">
                  <c:v>0.38125086727222224</c:v>
                </c:pt>
                <c:pt idx="63">
                  <c:v>0.41483022851666662</c:v>
                </c:pt>
                <c:pt idx="64">
                  <c:v>0.63244054849999998</c:v>
                </c:pt>
                <c:pt idx="65">
                  <c:v>0.60187076182777777</c:v>
                </c:pt>
                <c:pt idx="66">
                  <c:v>0.37559729844999989</c:v>
                </c:pt>
                <c:pt idx="67">
                  <c:v>0.22918239983333333</c:v>
                </c:pt>
                <c:pt idx="68">
                  <c:v>0.29933825710555562</c:v>
                </c:pt>
                <c:pt idx="69">
                  <c:v>0.57757932748888896</c:v>
                </c:pt>
                <c:pt idx="70">
                  <c:v>0.30025244448888899</c:v>
                </c:pt>
                <c:pt idx="71">
                  <c:v>0.23238855923333346</c:v>
                </c:pt>
                <c:pt idx="72">
                  <c:v>0.44226872388888905</c:v>
                </c:pt>
                <c:pt idx="73">
                  <c:v>0.38000999508333333</c:v>
                </c:pt>
                <c:pt idx="74">
                  <c:v>0.15314740528333337</c:v>
                </c:pt>
                <c:pt idx="75">
                  <c:v>0.20520534447222216</c:v>
                </c:pt>
                <c:pt idx="76">
                  <c:v>0.48443849866111111</c:v>
                </c:pt>
                <c:pt idx="77">
                  <c:v>0.46159780765000002</c:v>
                </c:pt>
                <c:pt idx="78">
                  <c:v>0.25178386871111114</c:v>
                </c:pt>
                <c:pt idx="79">
                  <c:v>0.17541736603888902</c:v>
                </c:pt>
                <c:pt idx="80">
                  <c:v>0.51371348686666685</c:v>
                </c:pt>
                <c:pt idx="81">
                  <c:v>0.17525772458888877</c:v>
                </c:pt>
                <c:pt idx="82">
                  <c:v>0.18442358741666665</c:v>
                </c:pt>
                <c:pt idx="83">
                  <c:v>0.25107893014444438</c:v>
                </c:pt>
                <c:pt idx="84">
                  <c:v>0.60833422568333329</c:v>
                </c:pt>
                <c:pt idx="85">
                  <c:v>0.17589689417777776</c:v>
                </c:pt>
                <c:pt idx="86">
                  <c:v>0.30059709022222225</c:v>
                </c:pt>
                <c:pt idx="87">
                  <c:v>0.21952936068888895</c:v>
                </c:pt>
                <c:pt idx="88">
                  <c:v>0.21504377886666648</c:v>
                </c:pt>
                <c:pt idx="89">
                  <c:v>0.44697677666111113</c:v>
                </c:pt>
                <c:pt idx="90">
                  <c:v>0.65578069080555546</c:v>
                </c:pt>
                <c:pt idx="91">
                  <c:v>0.35676169477222219</c:v>
                </c:pt>
                <c:pt idx="92">
                  <c:v>0.21869187815555557</c:v>
                </c:pt>
                <c:pt idx="93">
                  <c:v>0.20573626188333327</c:v>
                </c:pt>
                <c:pt idx="94">
                  <c:v>0.14653304471666673</c:v>
                </c:pt>
                <c:pt idx="95">
                  <c:v>0.36299926583888897</c:v>
                </c:pt>
                <c:pt idx="96">
                  <c:v>0.24062159744444445</c:v>
                </c:pt>
                <c:pt idx="97">
                  <c:v>0.17024855967222208</c:v>
                </c:pt>
                <c:pt idx="98">
                  <c:v>0.18670326000000004</c:v>
                </c:pt>
                <c:pt idx="99">
                  <c:v>0.22970000732777773</c:v>
                </c:pt>
                <c:pt idx="100">
                  <c:v>0.38772591359444453</c:v>
                </c:pt>
                <c:pt idx="101">
                  <c:v>0.56220371384444445</c:v>
                </c:pt>
                <c:pt idx="102">
                  <c:v>0.5649492534277778</c:v>
                </c:pt>
                <c:pt idx="103">
                  <c:v>0.18961438263888875</c:v>
                </c:pt>
                <c:pt idx="104">
                  <c:v>0.48761102456111116</c:v>
                </c:pt>
                <c:pt idx="105">
                  <c:v>0.3465646907833333</c:v>
                </c:pt>
                <c:pt idx="106">
                  <c:v>0.20210491673888886</c:v>
                </c:pt>
                <c:pt idx="107">
                  <c:v>0.25547878553333347</c:v>
                </c:pt>
                <c:pt idx="108">
                  <c:v>0.46562662754000006</c:v>
                </c:pt>
                <c:pt idx="109">
                  <c:v>0.30319709768333336</c:v>
                </c:pt>
                <c:pt idx="110">
                  <c:v>0.5156580102166668</c:v>
                </c:pt>
                <c:pt idx="111">
                  <c:v>0.54897629717777785</c:v>
                </c:pt>
                <c:pt idx="112">
                  <c:v>0.53320407126666658</c:v>
                </c:pt>
                <c:pt idx="113">
                  <c:v>0.21670867024999985</c:v>
                </c:pt>
                <c:pt idx="114">
                  <c:v>0.45685329908888894</c:v>
                </c:pt>
                <c:pt idx="115">
                  <c:v>0.65523087059444451</c:v>
                </c:pt>
                <c:pt idx="116">
                  <c:v>0.25482315985555559</c:v>
                </c:pt>
                <c:pt idx="117">
                  <c:v>0.20701909330000001</c:v>
                </c:pt>
                <c:pt idx="118">
                  <c:v>0.21457545743333339</c:v>
                </c:pt>
                <c:pt idx="119">
                  <c:v>0.25526011152777772</c:v>
                </c:pt>
                <c:pt idx="120">
                  <c:v>0.61385025222777778</c:v>
                </c:pt>
                <c:pt idx="121">
                  <c:v>0.45881186045555544</c:v>
                </c:pt>
                <c:pt idx="122">
                  <c:v>0.28550391958333321</c:v>
                </c:pt>
                <c:pt idx="123">
                  <c:v>0.17707575885555549</c:v>
                </c:pt>
                <c:pt idx="124">
                  <c:v>0.22291579183333321</c:v>
                </c:pt>
                <c:pt idx="125">
                  <c:v>0.59105075991666667</c:v>
                </c:pt>
                <c:pt idx="126">
                  <c:v>0.25610540251111114</c:v>
                </c:pt>
                <c:pt idx="127">
                  <c:v>0.2397715402277778</c:v>
                </c:pt>
                <c:pt idx="128">
                  <c:v>0.3899990706055555</c:v>
                </c:pt>
                <c:pt idx="129">
                  <c:v>0.46497686241666658</c:v>
                </c:pt>
                <c:pt idx="130">
                  <c:v>0.21548283436111104</c:v>
                </c:pt>
                <c:pt idx="131">
                  <c:v>0.19413792597222213</c:v>
                </c:pt>
                <c:pt idx="132">
                  <c:v>0.40823605810555552</c:v>
                </c:pt>
                <c:pt idx="133">
                  <c:v>0.74331973933888884</c:v>
                </c:pt>
                <c:pt idx="134">
                  <c:v>0.73652500723333336</c:v>
                </c:pt>
                <c:pt idx="135">
                  <c:v>0.33338731426666657</c:v>
                </c:pt>
                <c:pt idx="136">
                  <c:v>0.22630704867777773</c:v>
                </c:pt>
                <c:pt idx="137">
                  <c:v>0.38562247187222221</c:v>
                </c:pt>
                <c:pt idx="138">
                  <c:v>0.18543897769444451</c:v>
                </c:pt>
                <c:pt idx="139">
                  <c:v>0.1495955925111111</c:v>
                </c:pt>
              </c:numCache>
            </c:numRef>
          </c:xVal>
          <c:yVal>
            <c:numRef>
              <c:f>ManDiv!$I$2:$I$141</c:f>
              <c:numCache>
                <c:formatCode>General</c:formatCode>
                <c:ptCount val="140"/>
                <c:pt idx="0">
                  <c:v>13.460362216999281</c:v>
                </c:pt>
                <c:pt idx="1">
                  <c:v>65.84811211918678</c:v>
                </c:pt>
                <c:pt idx="2">
                  <c:v>12.127505707442147</c:v>
                </c:pt>
                <c:pt idx="3">
                  <c:v>46.559575733718368</c:v>
                </c:pt>
                <c:pt idx="4">
                  <c:v>21.120403361517344</c:v>
                </c:pt>
                <c:pt idx="5">
                  <c:v>82.897693535366656</c:v>
                </c:pt>
                <c:pt idx="6">
                  <c:v>7.8194234580830706</c:v>
                </c:pt>
                <c:pt idx="7">
                  <c:v>78.096951874279185</c:v>
                </c:pt>
                <c:pt idx="8">
                  <c:v>59.042739659910687</c:v>
                </c:pt>
                <c:pt idx="9">
                  <c:v>75.246623243139851</c:v>
                </c:pt>
                <c:pt idx="10">
                  <c:v>10.030775599716119</c:v>
                </c:pt>
                <c:pt idx="11">
                  <c:v>43.456528240493455</c:v>
                </c:pt>
                <c:pt idx="12">
                  <c:v>8.1143959112039479</c:v>
                </c:pt>
                <c:pt idx="13">
                  <c:v>84.022756087808204</c:v>
                </c:pt>
                <c:pt idx="14">
                  <c:v>37.101167843490956</c:v>
                </c:pt>
                <c:pt idx="15">
                  <c:v>56.862541124080821</c:v>
                </c:pt>
                <c:pt idx="16">
                  <c:v>9.0788161751462706</c:v>
                </c:pt>
                <c:pt idx="17">
                  <c:v>6.063411005462112</c:v>
                </c:pt>
                <c:pt idx="18">
                  <c:v>51.131596607743006</c:v>
                </c:pt>
                <c:pt idx="19">
                  <c:v>8.2690788155411621</c:v>
                </c:pt>
                <c:pt idx="20">
                  <c:v>53.553902526921433</c:v>
                </c:pt>
                <c:pt idx="21">
                  <c:v>52.503848380310487</c:v>
                </c:pt>
                <c:pt idx="22">
                  <c:v>2.2283414897038245</c:v>
                </c:pt>
                <c:pt idx="23">
                  <c:v>10.381435040394395</c:v>
                </c:pt>
                <c:pt idx="24">
                  <c:v>79.507322563023493</c:v>
                </c:pt>
                <c:pt idx="25">
                  <c:v>23.345340276818856</c:v>
                </c:pt>
                <c:pt idx="26">
                  <c:v>16.085619715307296</c:v>
                </c:pt>
                <c:pt idx="27">
                  <c:v>6.9760634668687844</c:v>
                </c:pt>
                <c:pt idx="28">
                  <c:v>22.27874057134845</c:v>
                </c:pt>
                <c:pt idx="29">
                  <c:v>34.944125550916837</c:v>
                </c:pt>
                <c:pt idx="30">
                  <c:v>10.583370386481091</c:v>
                </c:pt>
                <c:pt idx="31">
                  <c:v>70.415799216617089</c:v>
                </c:pt>
                <c:pt idx="32">
                  <c:v>47.097726771759852</c:v>
                </c:pt>
                <c:pt idx="33">
                  <c:v>86.688317471139797</c:v>
                </c:pt>
                <c:pt idx="34">
                  <c:v>57.159627674304637</c:v>
                </c:pt>
                <c:pt idx="35">
                  <c:v>46.299752739992776</c:v>
                </c:pt>
                <c:pt idx="36">
                  <c:v>4.8394644381355958</c:v>
                </c:pt>
                <c:pt idx="37">
                  <c:v>29.188470372363625</c:v>
                </c:pt>
                <c:pt idx="38">
                  <c:v>37.422702280729943</c:v>
                </c:pt>
                <c:pt idx="39">
                  <c:v>5.1266459864016607</c:v>
                </c:pt>
                <c:pt idx="40">
                  <c:v>36.307682884306658</c:v>
                </c:pt>
                <c:pt idx="41">
                  <c:v>67.701845865508943</c:v>
                </c:pt>
                <c:pt idx="42">
                  <c:v>8.7275535890671279</c:v>
                </c:pt>
                <c:pt idx="43">
                  <c:v>17.923430831668142</c:v>
                </c:pt>
                <c:pt idx="44">
                  <c:v>75.852901476979682</c:v>
                </c:pt>
                <c:pt idx="45">
                  <c:v>76.012547717716416</c:v>
                </c:pt>
                <c:pt idx="46">
                  <c:v>5.7837668959043027</c:v>
                </c:pt>
                <c:pt idx="47">
                  <c:v>11.338121019838178</c:v>
                </c:pt>
                <c:pt idx="48">
                  <c:v>42.11507811403721</c:v>
                </c:pt>
                <c:pt idx="49">
                  <c:v>86.042889196287518</c:v>
                </c:pt>
                <c:pt idx="50">
                  <c:v>7.8387746592332812</c:v>
                </c:pt>
                <c:pt idx="51">
                  <c:v>43.499396304940227</c:v>
                </c:pt>
                <c:pt idx="52">
                  <c:v>29.579865009881491</c:v>
                </c:pt>
                <c:pt idx="53">
                  <c:v>20.38747508821206</c:v>
                </c:pt>
                <c:pt idx="54">
                  <c:v>1.2605941937781049</c:v>
                </c:pt>
                <c:pt idx="55">
                  <c:v>12.415663745669454</c:v>
                </c:pt>
                <c:pt idx="56">
                  <c:v>56.006513050863283</c:v>
                </c:pt>
                <c:pt idx="57">
                  <c:v>12.795828886044617</c:v>
                </c:pt>
                <c:pt idx="58">
                  <c:v>58.842192216217519</c:v>
                </c:pt>
                <c:pt idx="59">
                  <c:v>61.948999557073321</c:v>
                </c:pt>
                <c:pt idx="60">
                  <c:v>26.185503844264193</c:v>
                </c:pt>
                <c:pt idx="61">
                  <c:v>7.126368105033257</c:v>
                </c:pt>
                <c:pt idx="62">
                  <c:v>62.5875269955799</c:v>
                </c:pt>
                <c:pt idx="63">
                  <c:v>81.226498132388969</c:v>
                </c:pt>
                <c:pt idx="64">
                  <c:v>84.394708797062904</c:v>
                </c:pt>
                <c:pt idx="65">
                  <c:v>93.43259539161005</c:v>
                </c:pt>
                <c:pt idx="66">
                  <c:v>43.741117329952026</c:v>
                </c:pt>
                <c:pt idx="67">
                  <c:v>19.03008886915319</c:v>
                </c:pt>
                <c:pt idx="68">
                  <c:v>22.210889705259117</c:v>
                </c:pt>
                <c:pt idx="69">
                  <c:v>84.145674113536444</c:v>
                </c:pt>
                <c:pt idx="70">
                  <c:v>36.844190002520826</c:v>
                </c:pt>
                <c:pt idx="71">
                  <c:v>5.2164257805526937</c:v>
                </c:pt>
                <c:pt idx="72">
                  <c:v>59.162353697730111</c:v>
                </c:pt>
                <c:pt idx="73">
                  <c:v>66.13425001080833</c:v>
                </c:pt>
                <c:pt idx="74">
                  <c:v>86.893352855405084</c:v>
                </c:pt>
                <c:pt idx="75">
                  <c:v>1.4428270470149174</c:v>
                </c:pt>
                <c:pt idx="76">
                  <c:v>58.354439248025663</c:v>
                </c:pt>
                <c:pt idx="77">
                  <c:v>82.103133397244406</c:v>
                </c:pt>
                <c:pt idx="78">
                  <c:v>20.831117578972766</c:v>
                </c:pt>
                <c:pt idx="79">
                  <c:v>6.4755226310174221</c:v>
                </c:pt>
                <c:pt idx="80">
                  <c:v>43.004301197005198</c:v>
                </c:pt>
                <c:pt idx="81">
                  <c:v>7.0225624417337649</c:v>
                </c:pt>
                <c:pt idx="82">
                  <c:v>4.7417764009381758</c:v>
                </c:pt>
                <c:pt idx="83">
                  <c:v>51.934459218764992</c:v>
                </c:pt>
                <c:pt idx="84">
                  <c:v>48.704838433092277</c:v>
                </c:pt>
                <c:pt idx="85">
                  <c:v>21.450201914610687</c:v>
                </c:pt>
                <c:pt idx="86">
                  <c:v>38.65818384352734</c:v>
                </c:pt>
                <c:pt idx="87">
                  <c:v>8.3313685272591567</c:v>
                </c:pt>
                <c:pt idx="88">
                  <c:v>47.187592882923838</c:v>
                </c:pt>
                <c:pt idx="89">
                  <c:v>60.106505609388861</c:v>
                </c:pt>
                <c:pt idx="90">
                  <c:v>58.203538841137579</c:v>
                </c:pt>
                <c:pt idx="91">
                  <c:v>20.632880212505864</c:v>
                </c:pt>
                <c:pt idx="92">
                  <c:v>12.586152669329087</c:v>
                </c:pt>
                <c:pt idx="93">
                  <c:v>5.4932014683794863</c:v>
                </c:pt>
                <c:pt idx="94">
                  <c:v>1.4325735505619852</c:v>
                </c:pt>
                <c:pt idx="95">
                  <c:v>35.535277537959466</c:v>
                </c:pt>
                <c:pt idx="96">
                  <c:v>65.629660808421534</c:v>
                </c:pt>
                <c:pt idx="97">
                  <c:v>4.5112566469333535</c:v>
                </c:pt>
                <c:pt idx="98">
                  <c:v>11.582581790641202</c:v>
                </c:pt>
                <c:pt idx="99">
                  <c:v>11.801055693859309</c:v>
                </c:pt>
                <c:pt idx="100">
                  <c:v>42.38630165597246</c:v>
                </c:pt>
                <c:pt idx="101">
                  <c:v>72.359280372093352</c:v>
                </c:pt>
                <c:pt idx="102">
                  <c:v>73.751784171994643</c:v>
                </c:pt>
                <c:pt idx="103">
                  <c:v>9.206469317437536</c:v>
                </c:pt>
                <c:pt idx="104">
                  <c:v>77.745170914076127</c:v>
                </c:pt>
                <c:pt idx="105">
                  <c:v>20.229916120307252</c:v>
                </c:pt>
                <c:pt idx="106">
                  <c:v>6.1751407558869209</c:v>
                </c:pt>
                <c:pt idx="107">
                  <c:v>26.946684340099843</c:v>
                </c:pt>
                <c:pt idx="108">
                  <c:v>60.128502571501663</c:v>
                </c:pt>
                <c:pt idx="109">
                  <c:v>46.84574006029505</c:v>
                </c:pt>
                <c:pt idx="110">
                  <c:v>58.873015878895878</c:v>
                </c:pt>
                <c:pt idx="111">
                  <c:v>84.376696740309598</c:v>
                </c:pt>
                <c:pt idx="112">
                  <c:v>88.049244669381025</c:v>
                </c:pt>
                <c:pt idx="113">
                  <c:v>0.10892033324027829</c:v>
                </c:pt>
                <c:pt idx="114">
                  <c:v>42.136688789889355</c:v>
                </c:pt>
                <c:pt idx="115">
                  <c:v>67.19156596440699</c:v>
                </c:pt>
                <c:pt idx="116">
                  <c:v>37.582329863339709</c:v>
                </c:pt>
                <c:pt idx="117">
                  <c:v>1.1154132236461962</c:v>
                </c:pt>
                <c:pt idx="118">
                  <c:v>28.345679541030695</c:v>
                </c:pt>
                <c:pt idx="119">
                  <c:v>63.882001530014847</c:v>
                </c:pt>
                <c:pt idx="120">
                  <c:v>77.09716499029571</c:v>
                </c:pt>
                <c:pt idx="121">
                  <c:v>91.113876887016161</c:v>
                </c:pt>
                <c:pt idx="122">
                  <c:v>16.26789711205673</c:v>
                </c:pt>
                <c:pt idx="123">
                  <c:v>13.301844718024238</c:v>
                </c:pt>
                <c:pt idx="124">
                  <c:v>16.859838141537207</c:v>
                </c:pt>
                <c:pt idx="125">
                  <c:v>43.491198621373911</c:v>
                </c:pt>
                <c:pt idx="126">
                  <c:v>21.096659320704781</c:v>
                </c:pt>
                <c:pt idx="127">
                  <c:v>22.838972092994887</c:v>
                </c:pt>
                <c:pt idx="128">
                  <c:v>50.633472243158536</c:v>
                </c:pt>
                <c:pt idx="129">
                  <c:v>49.508063222506976</c:v>
                </c:pt>
                <c:pt idx="130">
                  <c:v>10.200751146284338</c:v>
                </c:pt>
                <c:pt idx="131">
                  <c:v>13.962798150713585</c:v>
                </c:pt>
                <c:pt idx="132">
                  <c:v>68.19544103476926</c:v>
                </c:pt>
                <c:pt idx="133">
                  <c:v>76.635725322500164</c:v>
                </c:pt>
                <c:pt idx="134">
                  <c:v>70.961153449633969</c:v>
                </c:pt>
                <c:pt idx="135">
                  <c:v>34.257194925735497</c:v>
                </c:pt>
                <c:pt idx="136">
                  <c:v>6.1250420005594579</c:v>
                </c:pt>
                <c:pt idx="137">
                  <c:v>51.839187648913281</c:v>
                </c:pt>
                <c:pt idx="138">
                  <c:v>1.4393903733979239</c:v>
                </c:pt>
                <c:pt idx="139">
                  <c:v>6.2587957977625388</c:v>
                </c:pt>
              </c:numCache>
            </c:numRef>
          </c:yVal>
          <c:bubbleSize>
            <c:numRef>
              <c:f>ManDiv!$J$2:$J$141</c:f>
              <c:numCache>
                <c:formatCode>General</c:formatCode>
                <c:ptCount val="140"/>
                <c:pt idx="0">
                  <c:v>29824536</c:v>
                </c:pt>
                <c:pt idx="1">
                  <c:v>3162083</c:v>
                </c:pt>
                <c:pt idx="2">
                  <c:v>20820525</c:v>
                </c:pt>
                <c:pt idx="3">
                  <c:v>2969081</c:v>
                </c:pt>
                <c:pt idx="4">
                  <c:v>22683600</c:v>
                </c:pt>
                <c:pt idx="5">
                  <c:v>8462446</c:v>
                </c:pt>
                <c:pt idx="6">
                  <c:v>9297507</c:v>
                </c:pt>
                <c:pt idx="7">
                  <c:v>154695368</c:v>
                </c:pt>
                <c:pt idx="8">
                  <c:v>9464000</c:v>
                </c:pt>
                <c:pt idx="9">
                  <c:v>11142157</c:v>
                </c:pt>
                <c:pt idx="10">
                  <c:v>10050702</c:v>
                </c:pt>
                <c:pt idx="11">
                  <c:v>741822</c:v>
                </c:pt>
                <c:pt idx="12">
                  <c:v>10496285</c:v>
                </c:pt>
                <c:pt idx="13">
                  <c:v>2003910</c:v>
                </c:pt>
                <c:pt idx="14">
                  <c:v>198656019</c:v>
                </c:pt>
                <c:pt idx="15">
                  <c:v>7304632</c:v>
                </c:pt>
                <c:pt idx="16">
                  <c:v>16460141</c:v>
                </c:pt>
                <c:pt idx="17">
                  <c:v>9849569</c:v>
                </c:pt>
                <c:pt idx="18">
                  <c:v>14864646</c:v>
                </c:pt>
                <c:pt idx="19">
                  <c:v>21699631</c:v>
                </c:pt>
                <c:pt idx="20">
                  <c:v>34880491</c:v>
                </c:pt>
                <c:pt idx="21">
                  <c:v>494401</c:v>
                </c:pt>
                <c:pt idx="22">
                  <c:v>12448175</c:v>
                </c:pt>
                <c:pt idx="23">
                  <c:v>17464814</c:v>
                </c:pt>
                <c:pt idx="24">
                  <c:v>1350695000</c:v>
                </c:pt>
                <c:pt idx="25">
                  <c:v>47704427</c:v>
                </c:pt>
                <c:pt idx="26">
                  <c:v>717503</c:v>
                </c:pt>
                <c:pt idx="27">
                  <c:v>65705093</c:v>
                </c:pt>
                <c:pt idx="28">
                  <c:v>4337051</c:v>
                </c:pt>
                <c:pt idx="29">
                  <c:v>4805295</c:v>
                </c:pt>
                <c:pt idx="30">
                  <c:v>19839750</c:v>
                </c:pt>
                <c:pt idx="31">
                  <c:v>4267000</c:v>
                </c:pt>
                <c:pt idx="32">
                  <c:v>1128994</c:v>
                </c:pt>
                <c:pt idx="33">
                  <c:v>10514810</c:v>
                </c:pt>
                <c:pt idx="34">
                  <c:v>5590478</c:v>
                </c:pt>
                <c:pt idx="35">
                  <c:v>10276621</c:v>
                </c:pt>
                <c:pt idx="36">
                  <c:v>15492264</c:v>
                </c:pt>
                <c:pt idx="37">
                  <c:v>80721874</c:v>
                </c:pt>
                <c:pt idx="38">
                  <c:v>6297394</c:v>
                </c:pt>
                <c:pt idx="39">
                  <c:v>736296</c:v>
                </c:pt>
                <c:pt idx="40">
                  <c:v>6130922</c:v>
                </c:pt>
                <c:pt idx="41">
                  <c:v>1339396</c:v>
                </c:pt>
                <c:pt idx="42">
                  <c:v>91728849</c:v>
                </c:pt>
                <c:pt idx="43">
                  <c:v>874742</c:v>
                </c:pt>
                <c:pt idx="44">
                  <c:v>5414293</c:v>
                </c:pt>
                <c:pt idx="45">
                  <c:v>65696689</c:v>
                </c:pt>
                <c:pt idx="46">
                  <c:v>1632572</c:v>
                </c:pt>
                <c:pt idx="47">
                  <c:v>1791225</c:v>
                </c:pt>
                <c:pt idx="48">
                  <c:v>4511800</c:v>
                </c:pt>
                <c:pt idx="49">
                  <c:v>81889839</c:v>
                </c:pt>
                <c:pt idx="50">
                  <c:v>25366462</c:v>
                </c:pt>
                <c:pt idx="51">
                  <c:v>11280167</c:v>
                </c:pt>
                <c:pt idx="52">
                  <c:v>15082831</c:v>
                </c:pt>
                <c:pt idx="53">
                  <c:v>11451273</c:v>
                </c:pt>
                <c:pt idx="54">
                  <c:v>1663558</c:v>
                </c:pt>
                <c:pt idx="55">
                  <c:v>795369</c:v>
                </c:pt>
                <c:pt idx="56">
                  <c:v>10173775</c:v>
                </c:pt>
                <c:pt idx="57">
                  <c:v>7935846</c:v>
                </c:pt>
                <c:pt idx="58">
                  <c:v>9943755</c:v>
                </c:pt>
                <c:pt idx="59">
                  <c:v>1236686732</c:v>
                </c:pt>
                <c:pt idx="60">
                  <c:v>246864191</c:v>
                </c:pt>
                <c:pt idx="61">
                  <c:v>32578209</c:v>
                </c:pt>
                <c:pt idx="62">
                  <c:v>4588798</c:v>
                </c:pt>
                <c:pt idx="63">
                  <c:v>7907900</c:v>
                </c:pt>
                <c:pt idx="64">
                  <c:v>60917978</c:v>
                </c:pt>
                <c:pt idx="65">
                  <c:v>127561489</c:v>
                </c:pt>
                <c:pt idx="66">
                  <c:v>6318000</c:v>
                </c:pt>
                <c:pt idx="67">
                  <c:v>16797459</c:v>
                </c:pt>
                <c:pt idx="68">
                  <c:v>43178141</c:v>
                </c:pt>
                <c:pt idx="69">
                  <c:v>50004000</c:v>
                </c:pt>
                <c:pt idx="70">
                  <c:v>5582100</c:v>
                </c:pt>
                <c:pt idx="71">
                  <c:v>6645827</c:v>
                </c:pt>
                <c:pt idx="72">
                  <c:v>2025473</c:v>
                </c:pt>
                <c:pt idx="73">
                  <c:v>4424888</c:v>
                </c:pt>
                <c:pt idx="74">
                  <c:v>2051545</c:v>
                </c:pt>
                <c:pt idx="75">
                  <c:v>4190435</c:v>
                </c:pt>
                <c:pt idx="76">
                  <c:v>2985509</c:v>
                </c:pt>
                <c:pt idx="77">
                  <c:v>531441</c:v>
                </c:pt>
                <c:pt idx="78">
                  <c:v>22293914</c:v>
                </c:pt>
                <c:pt idx="79">
                  <c:v>15906483</c:v>
                </c:pt>
                <c:pt idx="80">
                  <c:v>29239927</c:v>
                </c:pt>
                <c:pt idx="81">
                  <c:v>14853572</c:v>
                </c:pt>
                <c:pt idx="82">
                  <c:v>3796141</c:v>
                </c:pt>
                <c:pt idx="83">
                  <c:v>1291456</c:v>
                </c:pt>
                <c:pt idx="84">
                  <c:v>120847477</c:v>
                </c:pt>
                <c:pt idx="85">
                  <c:v>2796484</c:v>
                </c:pt>
                <c:pt idx="86">
                  <c:v>32521143</c:v>
                </c:pt>
                <c:pt idx="87">
                  <c:v>25203395</c:v>
                </c:pt>
                <c:pt idx="88">
                  <c:v>2259393</c:v>
                </c:pt>
                <c:pt idx="89">
                  <c:v>27474377</c:v>
                </c:pt>
                <c:pt idx="90">
                  <c:v>16767705</c:v>
                </c:pt>
                <c:pt idx="91">
                  <c:v>4433100</c:v>
                </c:pt>
                <c:pt idx="92">
                  <c:v>5991733</c:v>
                </c:pt>
                <c:pt idx="93">
                  <c:v>17157042</c:v>
                </c:pt>
                <c:pt idx="94">
                  <c:v>168833776</c:v>
                </c:pt>
                <c:pt idx="95">
                  <c:v>5018869</c:v>
                </c:pt>
                <c:pt idx="96">
                  <c:v>179160111</c:v>
                </c:pt>
                <c:pt idx="97">
                  <c:v>7167010</c:v>
                </c:pt>
                <c:pt idx="98">
                  <c:v>6687361</c:v>
                </c:pt>
                <c:pt idx="99">
                  <c:v>29987800</c:v>
                </c:pt>
                <c:pt idx="100">
                  <c:v>96706764</c:v>
                </c:pt>
                <c:pt idx="101">
                  <c:v>38542737</c:v>
                </c:pt>
                <c:pt idx="102">
                  <c:v>10526703</c:v>
                </c:pt>
                <c:pt idx="103">
                  <c:v>2050514</c:v>
                </c:pt>
                <c:pt idx="104">
                  <c:v>21326905</c:v>
                </c:pt>
                <c:pt idx="105">
                  <c:v>143533000</c:v>
                </c:pt>
                <c:pt idx="106">
                  <c:v>28287855</c:v>
                </c:pt>
                <c:pt idx="107">
                  <c:v>13726021</c:v>
                </c:pt>
                <c:pt idx="108">
                  <c:v>7223887</c:v>
                </c:pt>
                <c:pt idx="109">
                  <c:v>5978727</c:v>
                </c:pt>
                <c:pt idx="110">
                  <c:v>5312400</c:v>
                </c:pt>
                <c:pt idx="111">
                  <c:v>5410267</c:v>
                </c:pt>
                <c:pt idx="112">
                  <c:v>2058152</c:v>
                </c:pt>
                <c:pt idx="113">
                  <c:v>549598</c:v>
                </c:pt>
                <c:pt idx="114">
                  <c:v>51189306.614891998</c:v>
                </c:pt>
                <c:pt idx="115">
                  <c:v>46217961</c:v>
                </c:pt>
                <c:pt idx="116">
                  <c:v>20328000</c:v>
                </c:pt>
                <c:pt idx="117">
                  <c:v>37195349</c:v>
                </c:pt>
                <c:pt idx="118">
                  <c:v>534541</c:v>
                </c:pt>
                <c:pt idx="119">
                  <c:v>1230985</c:v>
                </c:pt>
                <c:pt idx="120">
                  <c:v>9516617</c:v>
                </c:pt>
                <c:pt idx="121">
                  <c:v>7997152</c:v>
                </c:pt>
                <c:pt idx="122">
                  <c:v>22399254</c:v>
                </c:pt>
                <c:pt idx="123">
                  <c:v>8008990</c:v>
                </c:pt>
                <c:pt idx="124">
                  <c:v>47783107</c:v>
                </c:pt>
                <c:pt idx="125">
                  <c:v>66785001</c:v>
                </c:pt>
                <c:pt idx="126">
                  <c:v>6642928</c:v>
                </c:pt>
                <c:pt idx="127">
                  <c:v>1337439</c:v>
                </c:pt>
                <c:pt idx="128">
                  <c:v>10777500</c:v>
                </c:pt>
                <c:pt idx="129">
                  <c:v>73997128</c:v>
                </c:pt>
                <c:pt idx="130">
                  <c:v>5172931</c:v>
                </c:pt>
                <c:pt idx="131">
                  <c:v>36345860</c:v>
                </c:pt>
                <c:pt idx="132">
                  <c:v>45593300</c:v>
                </c:pt>
                <c:pt idx="133">
                  <c:v>63227526</c:v>
                </c:pt>
                <c:pt idx="134">
                  <c:v>313914040</c:v>
                </c:pt>
                <c:pt idx="135">
                  <c:v>3395253</c:v>
                </c:pt>
                <c:pt idx="136">
                  <c:v>29954782</c:v>
                </c:pt>
                <c:pt idx="137">
                  <c:v>88775500</c:v>
                </c:pt>
                <c:pt idx="138">
                  <c:v>23852409</c:v>
                </c:pt>
                <c:pt idx="139">
                  <c:v>14075099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80021056"/>
        <c:axId val="280023408"/>
      </c:bubbleChart>
      <c:valAx>
        <c:axId val="280021056"/>
        <c:scaling>
          <c:orientation val="minMax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023408"/>
        <c:crosses val="autoZero"/>
        <c:crossBetween val="midCat"/>
      </c:valAx>
      <c:valAx>
        <c:axId val="280023408"/>
        <c:scaling>
          <c:orientation val="minMax"/>
          <c:max val="1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021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spPr>
            <a:solidFill>
              <a:schemeClr val="accent1">
                <a:alpha val="75000"/>
              </a:schemeClr>
            </a:solidFill>
            <a:ln>
              <a:noFill/>
            </a:ln>
            <a:effectLst/>
          </c:spPr>
          <c:invertIfNegative val="0"/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0.5184603299293008"/>
                  <c:y val="0.28386819690187098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FHdemDEM!$S$2:$S$110</c:f>
              <c:numCache>
                <c:formatCode>General</c:formatCode>
                <c:ptCount val="109"/>
                <c:pt idx="0">
                  <c:v>6.416666666666667</c:v>
                </c:pt>
                <c:pt idx="1">
                  <c:v>4.9285714285714288</c:v>
                </c:pt>
                <c:pt idx="2">
                  <c:v>1</c:v>
                </c:pt>
                <c:pt idx="3">
                  <c:v>1</c:v>
                </c:pt>
                <c:pt idx="4">
                  <c:v>3.9404761904761907</c:v>
                </c:pt>
                <c:pt idx="5">
                  <c:v>1.0714285714285714</c:v>
                </c:pt>
                <c:pt idx="6">
                  <c:v>4.0714285714285712</c:v>
                </c:pt>
                <c:pt idx="7">
                  <c:v>5.25</c:v>
                </c:pt>
                <c:pt idx="8">
                  <c:v>3.1547619047619047</c:v>
                </c:pt>
                <c:pt idx="9">
                  <c:v>2.25</c:v>
                </c:pt>
                <c:pt idx="10">
                  <c:v>2.9285714285714284</c:v>
                </c:pt>
                <c:pt idx="11">
                  <c:v>4.0714285714285712</c:v>
                </c:pt>
                <c:pt idx="12">
                  <c:v>4.6071428571428568</c:v>
                </c:pt>
                <c:pt idx="13">
                  <c:v>6.0119047619047619</c:v>
                </c:pt>
                <c:pt idx="14">
                  <c:v>6.1071428571428568</c:v>
                </c:pt>
                <c:pt idx="15">
                  <c:v>5.9047619047619051</c:v>
                </c:pt>
                <c:pt idx="16">
                  <c:v>1</c:v>
                </c:pt>
                <c:pt idx="17">
                  <c:v>6.1547619047619051</c:v>
                </c:pt>
                <c:pt idx="18">
                  <c:v>3.0238095238095237</c:v>
                </c:pt>
                <c:pt idx="19">
                  <c:v>6.5357142857142856</c:v>
                </c:pt>
                <c:pt idx="20">
                  <c:v>3.1190476190476191</c:v>
                </c:pt>
                <c:pt idx="21">
                  <c:v>5.5357142857142856</c:v>
                </c:pt>
                <c:pt idx="22">
                  <c:v>6.2261904761904763</c:v>
                </c:pt>
                <c:pt idx="23">
                  <c:v>1.1309523809523809</c:v>
                </c:pt>
                <c:pt idx="24">
                  <c:v>5.4761904761904763</c:v>
                </c:pt>
                <c:pt idx="25">
                  <c:v>1.5714285714285714</c:v>
                </c:pt>
                <c:pt idx="26">
                  <c:v>1</c:v>
                </c:pt>
                <c:pt idx="27">
                  <c:v>2.3690476190476191</c:v>
                </c:pt>
                <c:pt idx="28">
                  <c:v>3.0476190476190474</c:v>
                </c:pt>
                <c:pt idx="29">
                  <c:v>5.2857142857142856</c:v>
                </c:pt>
                <c:pt idx="30">
                  <c:v>3.0476190476190474</c:v>
                </c:pt>
                <c:pt idx="31">
                  <c:v>6.7380952380952381</c:v>
                </c:pt>
                <c:pt idx="32">
                  <c:v>5.7976190476190474</c:v>
                </c:pt>
                <c:pt idx="33">
                  <c:v>3.4642857142857144</c:v>
                </c:pt>
                <c:pt idx="34">
                  <c:v>1.3571428571428572</c:v>
                </c:pt>
                <c:pt idx="35">
                  <c:v>1.3333333333333333</c:v>
                </c:pt>
                <c:pt idx="36">
                  <c:v>5.2380952380952381</c:v>
                </c:pt>
                <c:pt idx="37">
                  <c:v>3.9047619047619047</c:v>
                </c:pt>
                <c:pt idx="38">
                  <c:v>3.9047619047619047</c:v>
                </c:pt>
                <c:pt idx="39">
                  <c:v>1.9880952380952381</c:v>
                </c:pt>
                <c:pt idx="40">
                  <c:v>3.8333333333333335</c:v>
                </c:pt>
                <c:pt idx="41">
                  <c:v>5.9761904761904763</c:v>
                </c:pt>
                <c:pt idx="42">
                  <c:v>3.2023809523809526</c:v>
                </c:pt>
                <c:pt idx="43">
                  <c:v>5.6190476190476186</c:v>
                </c:pt>
                <c:pt idx="44">
                  <c:v>3.3095238095238093</c:v>
                </c:pt>
                <c:pt idx="45">
                  <c:v>3.0238095238095237</c:v>
                </c:pt>
                <c:pt idx="46">
                  <c:v>2.7023809523809526</c:v>
                </c:pt>
                <c:pt idx="47">
                  <c:v>4.4642857142857144</c:v>
                </c:pt>
                <c:pt idx="48">
                  <c:v>6.5952380952380949</c:v>
                </c:pt>
                <c:pt idx="49">
                  <c:v>1.0714285714285714</c:v>
                </c:pt>
                <c:pt idx="50">
                  <c:v>1.9285714285714286</c:v>
                </c:pt>
                <c:pt idx="51">
                  <c:v>1.3452380952380953</c:v>
                </c:pt>
                <c:pt idx="52">
                  <c:v>1.3809523809523809</c:v>
                </c:pt>
                <c:pt idx="53">
                  <c:v>5.0595238095238093</c:v>
                </c:pt>
                <c:pt idx="54">
                  <c:v>4.7976190476190474</c:v>
                </c:pt>
                <c:pt idx="55">
                  <c:v>3.0119047619047619</c:v>
                </c:pt>
                <c:pt idx="56">
                  <c:v>6.5</c:v>
                </c:pt>
                <c:pt idx="57">
                  <c:v>4.6190476190476186</c:v>
                </c:pt>
                <c:pt idx="58">
                  <c:v>4.0357142857142856</c:v>
                </c:pt>
                <c:pt idx="59">
                  <c:v>5.0595238095238093</c:v>
                </c:pt>
                <c:pt idx="60">
                  <c:v>1.0595238095238095</c:v>
                </c:pt>
                <c:pt idx="61">
                  <c:v>4.2619047619047619</c:v>
                </c:pt>
                <c:pt idx="62">
                  <c:v>4.8928571428571432</c:v>
                </c:pt>
                <c:pt idx="63">
                  <c:v>4.0595238095238093</c:v>
                </c:pt>
                <c:pt idx="64">
                  <c:v>4.4285714285714288</c:v>
                </c:pt>
                <c:pt idx="65">
                  <c:v>5.8571428571428568</c:v>
                </c:pt>
                <c:pt idx="66">
                  <c:v>1.8452380952380953</c:v>
                </c:pt>
                <c:pt idx="67">
                  <c:v>3.2857142857142856</c:v>
                </c:pt>
                <c:pt idx="68">
                  <c:v>4.166666666666667</c:v>
                </c:pt>
                <c:pt idx="69">
                  <c:v>4.583333333333333</c:v>
                </c:pt>
                <c:pt idx="70">
                  <c:v>4.083333333333333</c:v>
                </c:pt>
                <c:pt idx="71">
                  <c:v>1</c:v>
                </c:pt>
                <c:pt idx="72">
                  <c:v>1</c:v>
                </c:pt>
                <c:pt idx="73">
                  <c:v>4.0119047619047619</c:v>
                </c:pt>
                <c:pt idx="74">
                  <c:v>5.0952380952380949</c:v>
                </c:pt>
                <c:pt idx="75">
                  <c:v>4.6785714285714288</c:v>
                </c:pt>
                <c:pt idx="76">
                  <c:v>1</c:v>
                </c:pt>
                <c:pt idx="77">
                  <c:v>4.7857142857142856</c:v>
                </c:pt>
                <c:pt idx="78">
                  <c:v>3.3571428571428572</c:v>
                </c:pt>
                <c:pt idx="79">
                  <c:v>3.9642857142857144</c:v>
                </c:pt>
                <c:pt idx="80">
                  <c:v>3.5</c:v>
                </c:pt>
                <c:pt idx="81">
                  <c:v>3.4523809523809526</c:v>
                </c:pt>
                <c:pt idx="82">
                  <c:v>3.0357142857142856</c:v>
                </c:pt>
                <c:pt idx="83">
                  <c:v>1.5952380952380953</c:v>
                </c:pt>
                <c:pt idx="84">
                  <c:v>5.6190476190476186</c:v>
                </c:pt>
                <c:pt idx="85">
                  <c:v>4.2380952380952381</c:v>
                </c:pt>
                <c:pt idx="86">
                  <c:v>6.583333333333333</c:v>
                </c:pt>
                <c:pt idx="87">
                  <c:v>3.6309523809523809</c:v>
                </c:pt>
                <c:pt idx="88">
                  <c:v>4.5952380952380949</c:v>
                </c:pt>
                <c:pt idx="89">
                  <c:v>4.6190476190476186</c:v>
                </c:pt>
                <c:pt idx="90">
                  <c:v>1.8095238095238095</c:v>
                </c:pt>
                <c:pt idx="91">
                  <c:v>3.5833333333333335</c:v>
                </c:pt>
                <c:pt idx="92">
                  <c:v>6.3809523809523814</c:v>
                </c:pt>
                <c:pt idx="93">
                  <c:v>5.4523809523809526</c:v>
                </c:pt>
                <c:pt idx="94">
                  <c:v>1.0119047619047619</c:v>
                </c:pt>
                <c:pt idx="95">
                  <c:v>1</c:v>
                </c:pt>
                <c:pt idx="96">
                  <c:v>6.666666666666667</c:v>
                </c:pt>
                <c:pt idx="97">
                  <c:v>4.8690476190476186</c:v>
                </c:pt>
                <c:pt idx="98">
                  <c:v>3.7261904761904763</c:v>
                </c:pt>
                <c:pt idx="99">
                  <c:v>5.6190476190476186</c:v>
                </c:pt>
                <c:pt idx="100">
                  <c:v>1.8214285714285714</c:v>
                </c:pt>
                <c:pt idx="101">
                  <c:v>5.1785714285714288</c:v>
                </c:pt>
                <c:pt idx="102">
                  <c:v>3.5238095238095237</c:v>
                </c:pt>
                <c:pt idx="103">
                  <c:v>5.166666666666667</c:v>
                </c:pt>
                <c:pt idx="104">
                  <c:v>1.1428571428571428</c:v>
                </c:pt>
                <c:pt idx="105">
                  <c:v>1</c:v>
                </c:pt>
                <c:pt idx="106">
                  <c:v>2.4404761904761907</c:v>
                </c:pt>
                <c:pt idx="107">
                  <c:v>2.8452380952380953</c:v>
                </c:pt>
                <c:pt idx="108">
                  <c:v>4.333333333333333</c:v>
                </c:pt>
              </c:numCache>
            </c:numRef>
          </c:xVal>
          <c:yVal>
            <c:numRef>
              <c:f>FHdemDEM!$T$2:$T$110</c:f>
              <c:numCache>
                <c:formatCode>General</c:formatCode>
                <c:ptCount val="109"/>
                <c:pt idx="0">
                  <c:v>-6.4</c:v>
                </c:pt>
                <c:pt idx="1">
                  <c:v>-2.5</c:v>
                </c:pt>
                <c:pt idx="2">
                  <c:v>10</c:v>
                </c:pt>
                <c:pt idx="3">
                  <c:v>10</c:v>
                </c:pt>
                <c:pt idx="4">
                  <c:v>0.7</c:v>
                </c:pt>
                <c:pt idx="5">
                  <c:v>10</c:v>
                </c:pt>
                <c:pt idx="6">
                  <c:v>-0.5</c:v>
                </c:pt>
                <c:pt idx="7">
                  <c:v>-8.5</c:v>
                </c:pt>
                <c:pt idx="8">
                  <c:v>2.8</c:v>
                </c:pt>
                <c:pt idx="9">
                  <c:v>6.9</c:v>
                </c:pt>
                <c:pt idx="10">
                  <c:v>2.2000000000000002</c:v>
                </c:pt>
                <c:pt idx="11">
                  <c:v>-0.3</c:v>
                </c:pt>
                <c:pt idx="12">
                  <c:v>-3.9</c:v>
                </c:pt>
                <c:pt idx="13">
                  <c:v>-3</c:v>
                </c:pt>
                <c:pt idx="14">
                  <c:v>-2.5</c:v>
                </c:pt>
                <c:pt idx="15">
                  <c:v>-6.1</c:v>
                </c:pt>
                <c:pt idx="16">
                  <c:v>10</c:v>
                </c:pt>
                <c:pt idx="17">
                  <c:v>-4.9000000000000004</c:v>
                </c:pt>
                <c:pt idx="18">
                  <c:v>-3.5</c:v>
                </c:pt>
                <c:pt idx="19">
                  <c:v>-8</c:v>
                </c:pt>
                <c:pt idx="20">
                  <c:v>7.5</c:v>
                </c:pt>
                <c:pt idx="21">
                  <c:v>-4.5999999999999996</c:v>
                </c:pt>
                <c:pt idx="22">
                  <c:v>-3.9</c:v>
                </c:pt>
                <c:pt idx="23">
                  <c:v>10</c:v>
                </c:pt>
                <c:pt idx="24">
                  <c:v>-6.1</c:v>
                </c:pt>
                <c:pt idx="25">
                  <c:v>8.6</c:v>
                </c:pt>
                <c:pt idx="26">
                  <c:v>10</c:v>
                </c:pt>
                <c:pt idx="27">
                  <c:v>3.9</c:v>
                </c:pt>
                <c:pt idx="28">
                  <c:v>4.3</c:v>
                </c:pt>
                <c:pt idx="29">
                  <c:v>-5.9</c:v>
                </c:pt>
                <c:pt idx="30">
                  <c:v>3.2</c:v>
                </c:pt>
                <c:pt idx="31">
                  <c:v>-5.9</c:v>
                </c:pt>
                <c:pt idx="32">
                  <c:v>-4.8</c:v>
                </c:pt>
                <c:pt idx="33">
                  <c:v>4.7</c:v>
                </c:pt>
                <c:pt idx="34">
                  <c:v>10</c:v>
                </c:pt>
                <c:pt idx="35">
                  <c:v>8</c:v>
                </c:pt>
                <c:pt idx="36">
                  <c:v>-6</c:v>
                </c:pt>
                <c:pt idx="37">
                  <c:v>2.6</c:v>
                </c:pt>
                <c:pt idx="38">
                  <c:v>-1.5</c:v>
                </c:pt>
                <c:pt idx="39">
                  <c:v>-6.4</c:v>
                </c:pt>
                <c:pt idx="40">
                  <c:v>1.9</c:v>
                </c:pt>
                <c:pt idx="41">
                  <c:v>-5.6</c:v>
                </c:pt>
                <c:pt idx="42">
                  <c:v>-1.7</c:v>
                </c:pt>
                <c:pt idx="43">
                  <c:v>-4.3</c:v>
                </c:pt>
                <c:pt idx="44">
                  <c:v>3.4</c:v>
                </c:pt>
                <c:pt idx="45">
                  <c:v>0.7</c:v>
                </c:pt>
                <c:pt idx="46">
                  <c:v>8.6</c:v>
                </c:pt>
                <c:pt idx="47">
                  <c:v>-2.9</c:v>
                </c:pt>
                <c:pt idx="48">
                  <c:v>-7</c:v>
                </c:pt>
                <c:pt idx="49">
                  <c:v>10</c:v>
                </c:pt>
                <c:pt idx="50">
                  <c:v>10</c:v>
                </c:pt>
                <c:pt idx="51">
                  <c:v>10</c:v>
                </c:pt>
                <c:pt idx="52">
                  <c:v>-6.2</c:v>
                </c:pt>
                <c:pt idx="53">
                  <c:v>-4.8</c:v>
                </c:pt>
                <c:pt idx="54">
                  <c:v>1.9</c:v>
                </c:pt>
                <c:pt idx="55">
                  <c:v>-0.5</c:v>
                </c:pt>
                <c:pt idx="56">
                  <c:v>8</c:v>
                </c:pt>
                <c:pt idx="57">
                  <c:v>0.2</c:v>
                </c:pt>
                <c:pt idx="58">
                  <c:v>-0.2</c:v>
                </c:pt>
                <c:pt idx="59">
                  <c:v>10</c:v>
                </c:pt>
                <c:pt idx="60">
                  <c:v>0.3</c:v>
                </c:pt>
                <c:pt idx="61">
                  <c:v>-3.3</c:v>
                </c:pt>
                <c:pt idx="62">
                  <c:v>4.8</c:v>
                </c:pt>
                <c:pt idx="63">
                  <c:v>-1.5</c:v>
                </c:pt>
                <c:pt idx="64">
                  <c:v>-5.9</c:v>
                </c:pt>
                <c:pt idx="65">
                  <c:v>9.6</c:v>
                </c:pt>
                <c:pt idx="66">
                  <c:v>1.7</c:v>
                </c:pt>
                <c:pt idx="67">
                  <c:v>0</c:v>
                </c:pt>
                <c:pt idx="68">
                  <c:v>9</c:v>
                </c:pt>
                <c:pt idx="69">
                  <c:v>-1.2</c:v>
                </c:pt>
                <c:pt idx="70">
                  <c:v>10</c:v>
                </c:pt>
                <c:pt idx="71">
                  <c:v>0.1</c:v>
                </c:pt>
                <c:pt idx="72">
                  <c:v>-2.5</c:v>
                </c:pt>
                <c:pt idx="73">
                  <c:v>-0.7</c:v>
                </c:pt>
                <c:pt idx="74">
                  <c:v>10</c:v>
                </c:pt>
                <c:pt idx="75">
                  <c:v>0.7</c:v>
                </c:pt>
                <c:pt idx="76">
                  <c:v>2</c:v>
                </c:pt>
                <c:pt idx="77">
                  <c:v>4</c:v>
                </c:pt>
                <c:pt idx="78">
                  <c:v>-1.3</c:v>
                </c:pt>
                <c:pt idx="79">
                  <c:v>2.8</c:v>
                </c:pt>
                <c:pt idx="80">
                  <c:v>1.5</c:v>
                </c:pt>
                <c:pt idx="81">
                  <c:v>4.5</c:v>
                </c:pt>
                <c:pt idx="82">
                  <c:v>-0.8</c:v>
                </c:pt>
                <c:pt idx="83">
                  <c:v>4.4000000000000004</c:v>
                </c:pt>
                <c:pt idx="84">
                  <c:v>-0.5</c:v>
                </c:pt>
                <c:pt idx="85">
                  <c:v>8</c:v>
                </c:pt>
                <c:pt idx="86">
                  <c:v>-1.5</c:v>
                </c:pt>
                <c:pt idx="87">
                  <c:v>8.9</c:v>
                </c:pt>
                <c:pt idx="88">
                  <c:v>6.9</c:v>
                </c:pt>
                <c:pt idx="89">
                  <c:v>5.9</c:v>
                </c:pt>
                <c:pt idx="90">
                  <c:v>-8.4</c:v>
                </c:pt>
                <c:pt idx="91">
                  <c:v>10</c:v>
                </c:pt>
                <c:pt idx="92">
                  <c:v>10</c:v>
                </c:pt>
                <c:pt idx="93">
                  <c:v>-3.3</c:v>
                </c:pt>
                <c:pt idx="94">
                  <c:v>-4.2</c:v>
                </c:pt>
                <c:pt idx="95">
                  <c:v>1.9</c:v>
                </c:pt>
                <c:pt idx="96">
                  <c:v>-5.0999999999999996</c:v>
                </c:pt>
                <c:pt idx="97">
                  <c:v>-6.5</c:v>
                </c:pt>
                <c:pt idx="98">
                  <c:v>6.8</c:v>
                </c:pt>
                <c:pt idx="99">
                  <c:v>-9</c:v>
                </c:pt>
                <c:pt idx="100">
                  <c:v>-2.9</c:v>
                </c:pt>
                <c:pt idx="101">
                  <c:v>6.4</c:v>
                </c:pt>
                <c:pt idx="102">
                  <c:v>10</c:v>
                </c:pt>
                <c:pt idx="103">
                  <c:v>5.2</c:v>
                </c:pt>
                <c:pt idx="104">
                  <c:v>6.9</c:v>
                </c:pt>
                <c:pt idx="105">
                  <c:v>-5.5</c:v>
                </c:pt>
                <c:pt idx="106">
                  <c:v>-3.3</c:v>
                </c:pt>
                <c:pt idx="107">
                  <c:v>6.9</c:v>
                </c:pt>
                <c:pt idx="108">
                  <c:v>-1.2</c:v>
                </c:pt>
              </c:numCache>
            </c:numRef>
          </c:yVal>
          <c:bubbleSize>
            <c:numRef>
              <c:f>FHdemDEM!$U$2:$U$110</c:f>
              <c:numCache>
                <c:formatCode>General</c:formatCode>
                <c:ptCount val="109"/>
                <c:pt idx="0">
                  <c:v>29824536</c:v>
                </c:pt>
                <c:pt idx="1">
                  <c:v>3162083</c:v>
                </c:pt>
                <c:pt idx="2">
                  <c:v>22683600</c:v>
                </c:pt>
                <c:pt idx="3">
                  <c:v>8462446</c:v>
                </c:pt>
                <c:pt idx="4">
                  <c:v>154695368</c:v>
                </c:pt>
                <c:pt idx="5">
                  <c:v>11142157</c:v>
                </c:pt>
                <c:pt idx="6">
                  <c:v>10050702</c:v>
                </c:pt>
                <c:pt idx="7">
                  <c:v>741822</c:v>
                </c:pt>
                <c:pt idx="8">
                  <c:v>10496285</c:v>
                </c:pt>
                <c:pt idx="9">
                  <c:v>2003910</c:v>
                </c:pt>
                <c:pt idx="10">
                  <c:v>198656019</c:v>
                </c:pt>
                <c:pt idx="11">
                  <c:v>7304632</c:v>
                </c:pt>
                <c:pt idx="12">
                  <c:v>16460141</c:v>
                </c:pt>
                <c:pt idx="13">
                  <c:v>9849569</c:v>
                </c:pt>
                <c:pt idx="14">
                  <c:v>14864646</c:v>
                </c:pt>
                <c:pt idx="15">
                  <c:v>21699631</c:v>
                </c:pt>
                <c:pt idx="16">
                  <c:v>34880491</c:v>
                </c:pt>
                <c:pt idx="17">
                  <c:v>12448175</c:v>
                </c:pt>
                <c:pt idx="18">
                  <c:v>17464814</c:v>
                </c:pt>
                <c:pt idx="19">
                  <c:v>1350695000</c:v>
                </c:pt>
                <c:pt idx="20">
                  <c:v>47704427</c:v>
                </c:pt>
                <c:pt idx="21">
                  <c:v>4337051</c:v>
                </c:pt>
                <c:pt idx="22">
                  <c:v>65705093</c:v>
                </c:pt>
                <c:pt idx="23">
                  <c:v>4805295</c:v>
                </c:pt>
                <c:pt idx="24">
                  <c:v>19839750</c:v>
                </c:pt>
                <c:pt idx="25">
                  <c:v>1128994</c:v>
                </c:pt>
                <c:pt idx="26">
                  <c:v>5590478</c:v>
                </c:pt>
                <c:pt idx="27">
                  <c:v>10276621</c:v>
                </c:pt>
                <c:pt idx="28">
                  <c:v>15492264</c:v>
                </c:pt>
                <c:pt idx="29">
                  <c:v>80721874</c:v>
                </c:pt>
                <c:pt idx="30">
                  <c:v>6297394</c:v>
                </c:pt>
                <c:pt idx="31">
                  <c:v>736296</c:v>
                </c:pt>
                <c:pt idx="32">
                  <c:v>91728849</c:v>
                </c:pt>
                <c:pt idx="33">
                  <c:v>874742</c:v>
                </c:pt>
                <c:pt idx="34">
                  <c:v>5414293</c:v>
                </c:pt>
                <c:pt idx="35">
                  <c:v>65696689</c:v>
                </c:pt>
                <c:pt idx="36">
                  <c:v>1632572</c:v>
                </c:pt>
                <c:pt idx="37">
                  <c:v>1791225</c:v>
                </c:pt>
                <c:pt idx="38">
                  <c:v>25366462</c:v>
                </c:pt>
                <c:pt idx="39">
                  <c:v>11280167</c:v>
                </c:pt>
                <c:pt idx="40">
                  <c:v>15082831</c:v>
                </c:pt>
                <c:pt idx="41">
                  <c:v>11451273</c:v>
                </c:pt>
                <c:pt idx="42">
                  <c:v>1663558</c:v>
                </c:pt>
                <c:pt idx="43">
                  <c:v>10173775</c:v>
                </c:pt>
                <c:pt idx="44">
                  <c:v>7935846</c:v>
                </c:pt>
                <c:pt idx="45">
                  <c:v>9943755</c:v>
                </c:pt>
                <c:pt idx="46">
                  <c:v>1236686732</c:v>
                </c:pt>
                <c:pt idx="47">
                  <c:v>246864191</c:v>
                </c:pt>
                <c:pt idx="48">
                  <c:v>32578209</c:v>
                </c:pt>
                <c:pt idx="49">
                  <c:v>4588798</c:v>
                </c:pt>
                <c:pt idx="50">
                  <c:v>60917978</c:v>
                </c:pt>
                <c:pt idx="51">
                  <c:v>127561489</c:v>
                </c:pt>
                <c:pt idx="52">
                  <c:v>6318000</c:v>
                </c:pt>
                <c:pt idx="53">
                  <c:v>16797459</c:v>
                </c:pt>
                <c:pt idx="54">
                  <c:v>50004000</c:v>
                </c:pt>
                <c:pt idx="55">
                  <c:v>5582100</c:v>
                </c:pt>
                <c:pt idx="56">
                  <c:v>2025473</c:v>
                </c:pt>
                <c:pt idx="57">
                  <c:v>2051545</c:v>
                </c:pt>
                <c:pt idx="58">
                  <c:v>4190435</c:v>
                </c:pt>
                <c:pt idx="59">
                  <c:v>2985509</c:v>
                </c:pt>
                <c:pt idx="60">
                  <c:v>22293914</c:v>
                </c:pt>
                <c:pt idx="61">
                  <c:v>15906483</c:v>
                </c:pt>
                <c:pt idx="62">
                  <c:v>29239927</c:v>
                </c:pt>
                <c:pt idx="63">
                  <c:v>14853572</c:v>
                </c:pt>
                <c:pt idx="64">
                  <c:v>3796141</c:v>
                </c:pt>
                <c:pt idx="65">
                  <c:v>1291456</c:v>
                </c:pt>
                <c:pt idx="66">
                  <c:v>120847477</c:v>
                </c:pt>
                <c:pt idx="67">
                  <c:v>2796484</c:v>
                </c:pt>
                <c:pt idx="68">
                  <c:v>621081</c:v>
                </c:pt>
                <c:pt idx="69">
                  <c:v>25203395</c:v>
                </c:pt>
                <c:pt idx="70">
                  <c:v>16767705</c:v>
                </c:pt>
                <c:pt idx="71">
                  <c:v>5991733</c:v>
                </c:pt>
                <c:pt idx="72">
                  <c:v>17157042</c:v>
                </c:pt>
                <c:pt idx="73">
                  <c:v>168833776</c:v>
                </c:pt>
                <c:pt idx="74">
                  <c:v>5018869</c:v>
                </c:pt>
                <c:pt idx="75">
                  <c:v>179160111</c:v>
                </c:pt>
                <c:pt idx="76">
                  <c:v>3802281</c:v>
                </c:pt>
                <c:pt idx="77">
                  <c:v>7167010</c:v>
                </c:pt>
                <c:pt idx="78">
                  <c:v>6687361</c:v>
                </c:pt>
                <c:pt idx="79">
                  <c:v>96706764</c:v>
                </c:pt>
                <c:pt idx="80">
                  <c:v>38542737</c:v>
                </c:pt>
                <c:pt idx="81">
                  <c:v>10526703</c:v>
                </c:pt>
                <c:pt idx="82">
                  <c:v>21326905</c:v>
                </c:pt>
                <c:pt idx="83">
                  <c:v>143533000</c:v>
                </c:pt>
                <c:pt idx="84">
                  <c:v>13726021</c:v>
                </c:pt>
                <c:pt idx="85">
                  <c:v>7223887</c:v>
                </c:pt>
                <c:pt idx="86">
                  <c:v>5312400</c:v>
                </c:pt>
                <c:pt idx="87">
                  <c:v>5410267</c:v>
                </c:pt>
                <c:pt idx="88">
                  <c:v>549598</c:v>
                </c:pt>
                <c:pt idx="89">
                  <c:v>51189306.614891998</c:v>
                </c:pt>
                <c:pt idx="90">
                  <c:v>1230985</c:v>
                </c:pt>
                <c:pt idx="91">
                  <c:v>9516617</c:v>
                </c:pt>
                <c:pt idx="92">
                  <c:v>7997152</c:v>
                </c:pt>
                <c:pt idx="93">
                  <c:v>8008990</c:v>
                </c:pt>
                <c:pt idx="94">
                  <c:v>47783107</c:v>
                </c:pt>
                <c:pt idx="95">
                  <c:v>66785001</c:v>
                </c:pt>
                <c:pt idx="96">
                  <c:v>6642928</c:v>
                </c:pt>
                <c:pt idx="97">
                  <c:v>10777500</c:v>
                </c:pt>
                <c:pt idx="98">
                  <c:v>73997128</c:v>
                </c:pt>
                <c:pt idx="99">
                  <c:v>5172931</c:v>
                </c:pt>
                <c:pt idx="100">
                  <c:v>36345860</c:v>
                </c:pt>
                <c:pt idx="101">
                  <c:v>45593300</c:v>
                </c:pt>
                <c:pt idx="102">
                  <c:v>63227526</c:v>
                </c:pt>
                <c:pt idx="103">
                  <c:v>3395253</c:v>
                </c:pt>
                <c:pt idx="104">
                  <c:v>29954782</c:v>
                </c:pt>
                <c:pt idx="105">
                  <c:v>88775500</c:v>
                </c:pt>
                <c:pt idx="106">
                  <c:v>23852409</c:v>
                </c:pt>
                <c:pt idx="107">
                  <c:v>29954782</c:v>
                </c:pt>
                <c:pt idx="108">
                  <c:v>14075099</c:v>
                </c:pt>
              </c:numCache>
            </c:numRef>
          </c:bubbleSize>
          <c:bubble3D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280016744"/>
        <c:axId val="280017136"/>
      </c:bubbleChart>
      <c:valAx>
        <c:axId val="280016744"/>
        <c:scaling>
          <c:orientation val="maxMin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017136"/>
        <c:crosses val="autoZero"/>
        <c:crossBetween val="midCat"/>
        <c:majorUnit val="1"/>
      </c:valAx>
      <c:valAx>
        <c:axId val="280017136"/>
        <c:scaling>
          <c:orientation val="minMax"/>
          <c:max val="12"/>
          <c:min val="-12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016744"/>
        <c:crosses val="autoZero"/>
        <c:crossBetween val="midCat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Sheet5!$B$11</c:f>
              <c:strCache>
                <c:ptCount val="1"/>
                <c:pt idx="0">
                  <c:v>Fish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Sheet5!$C$10:$BF$10</c:f>
              <c:strCache>
                <c:ptCount val="56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</c:strCache>
            </c:strRef>
          </c:cat>
          <c:val>
            <c:numRef>
              <c:f>Sheet5!$C$11:$BF$11</c:f>
              <c:numCache>
                <c:formatCode>0.0</c:formatCode>
                <c:ptCount val="56"/>
                <c:pt idx="0">
                  <c:v>65.017346243771485</c:v>
                </c:pt>
                <c:pt idx="1">
                  <c:v>63.429730058571089</c:v>
                </c:pt>
                <c:pt idx="2">
                  <c:v>61.342337652396303</c:v>
                </c:pt>
                <c:pt idx="3">
                  <c:v>61.002700633631633</c:v>
                </c:pt>
                <c:pt idx="4">
                  <c:v>59.762656631002486</c:v>
                </c:pt>
                <c:pt idx="5">
                  <c:v>58.443483359023176</c:v>
                </c:pt>
                <c:pt idx="6">
                  <c:v>58.649526526726234</c:v>
                </c:pt>
                <c:pt idx="7">
                  <c:v>61.261182992661524</c:v>
                </c:pt>
                <c:pt idx="8">
                  <c:v>61.882918035500431</c:v>
                </c:pt>
                <c:pt idx="9">
                  <c:v>58.650272861269329</c:v>
                </c:pt>
                <c:pt idx="10">
                  <c:v>47.250694445709684</c:v>
                </c:pt>
                <c:pt idx="11">
                  <c:v>45.002559333156533</c:v>
                </c:pt>
                <c:pt idx="12">
                  <c:v>41.885067261892772</c:v>
                </c:pt>
                <c:pt idx="13">
                  <c:v>39.868304476335226</c:v>
                </c:pt>
                <c:pt idx="14">
                  <c:v>43.208486611829649</c:v>
                </c:pt>
                <c:pt idx="15">
                  <c:v>37.564629505221951</c:v>
                </c:pt>
                <c:pt idx="16">
                  <c:v>41.16442933388992</c:v>
                </c:pt>
                <c:pt idx="17">
                  <c:v>41.043746916874312</c:v>
                </c:pt>
                <c:pt idx="18">
                  <c:v>43.088718378526011</c:v>
                </c:pt>
                <c:pt idx="19">
                  <c:v>40.134580632085751</c:v>
                </c:pt>
                <c:pt idx="20">
                  <c:v>42.080770803533142</c:v>
                </c:pt>
                <c:pt idx="21">
                  <c:v>44.783455013086829</c:v>
                </c:pt>
                <c:pt idx="22">
                  <c:v>44.528160410235998</c:v>
                </c:pt>
                <c:pt idx="23">
                  <c:v>47.169423495856336</c:v>
                </c:pt>
                <c:pt idx="24">
                  <c:v>49.400684650584026</c:v>
                </c:pt>
                <c:pt idx="25">
                  <c:v>40.902698369292338</c:v>
                </c:pt>
                <c:pt idx="26">
                  <c:v>36.024739062301165</c:v>
                </c:pt>
                <c:pt idx="27">
                  <c:v>35.57321516658773</c:v>
                </c:pt>
                <c:pt idx="28">
                  <c:v>41.538568751301128</c:v>
                </c:pt>
                <c:pt idx="29">
                  <c:v>45.732162455594178</c:v>
                </c:pt>
                <c:pt idx="30">
                  <c:v>46.031568117526561</c:v>
                </c:pt>
                <c:pt idx="31">
                  <c:v>41.910629428462201</c:v>
                </c:pt>
                <c:pt idx="32">
                  <c:v>41.738645667075446</c:v>
                </c:pt>
                <c:pt idx="33">
                  <c:v>45.527691148360212</c:v>
                </c:pt>
                <c:pt idx="34">
                  <c:v>49.267507534626482</c:v>
                </c:pt>
                <c:pt idx="35">
                  <c:v>48.448939618657306</c:v>
                </c:pt>
                <c:pt idx="36">
                  <c:v>46.039953871560456</c:v>
                </c:pt>
                <c:pt idx="37">
                  <c:v>43.869225438654297</c:v>
                </c:pt>
                <c:pt idx="38">
                  <c:v>41.167493855952792</c:v>
                </c:pt>
                <c:pt idx="39">
                  <c:v>42.102817022150909</c:v>
                </c:pt>
                <c:pt idx="40">
                  <c:v>38.657694603287538</c:v>
                </c:pt>
                <c:pt idx="41">
                  <c:v>38.582062030155633</c:v>
                </c:pt>
                <c:pt idx="42">
                  <c:v>35.076224725783646</c:v>
                </c:pt>
                <c:pt idx="43">
                  <c:v>30.496347969559448</c:v>
                </c:pt>
                <c:pt idx="44">
                  <c:v>29.914069679477429</c:v>
                </c:pt>
                <c:pt idx="45">
                  <c:v>31.06267635506029</c:v>
                </c:pt>
                <c:pt idx="46">
                  <c:v>29.009046024431147</c:v>
                </c:pt>
                <c:pt idx="47">
                  <c:v>27.892163438756722</c:v>
                </c:pt>
                <c:pt idx="48">
                  <c:v>23.998262847066645</c:v>
                </c:pt>
                <c:pt idx="49">
                  <c:v>22.526048925507556</c:v>
                </c:pt>
                <c:pt idx="50">
                  <c:v>17.980383308342184</c:v>
                </c:pt>
                <c:pt idx="51">
                  <c:v>16.100288814054778</c:v>
                </c:pt>
                <c:pt idx="52">
                  <c:v>16.801978075297679</c:v>
                </c:pt>
                <c:pt idx="53">
                  <c:v>16.006792031045869</c:v>
                </c:pt>
                <c:pt idx="54">
                  <c:v>16.570306920665615</c:v>
                </c:pt>
                <c:pt idx="55">
                  <c:v>17.100691576612498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Sheet5!$B$12</c:f>
              <c:strCache>
                <c:ptCount val="1"/>
                <c:pt idx="0">
                  <c:v>Aluminum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Sheet5!$C$10:$BF$10</c:f>
              <c:strCache>
                <c:ptCount val="56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</c:strCache>
            </c:strRef>
          </c:cat>
          <c:val>
            <c:numRef>
              <c:f>Sheet5!$C$12:$BF$12</c:f>
              <c:numCache>
                <c:formatCode>General</c:formatCode>
                <c:ptCount val="56"/>
                <c:pt idx="12" formatCode="0.0">
                  <c:v>2.8570166936754573</c:v>
                </c:pt>
                <c:pt idx="13" formatCode="0.0">
                  <c:v>6.8377167559038128</c:v>
                </c:pt>
                <c:pt idx="14" formatCode="0.0">
                  <c:v>3.5299587510084676</c:v>
                </c:pt>
                <c:pt idx="15" formatCode="0.0">
                  <c:v>8.4372486551805448</c:v>
                </c:pt>
                <c:pt idx="16" formatCode="0.0">
                  <c:v>9.6757126188900813</c:v>
                </c:pt>
                <c:pt idx="17" formatCode="0.0">
                  <c:v>8.1558367846832649</c:v>
                </c:pt>
                <c:pt idx="18" formatCode="0.0">
                  <c:v>5.8973820201827927</c:v>
                </c:pt>
                <c:pt idx="19" formatCode="0.0">
                  <c:v>9.4039206416969243</c:v>
                </c:pt>
                <c:pt idx="20" formatCode="0.0">
                  <c:v>8.3643434077216856</c:v>
                </c:pt>
                <c:pt idx="21" formatCode="0.0">
                  <c:v>7.8660262047465759</c:v>
                </c:pt>
                <c:pt idx="22" formatCode="0.0">
                  <c:v>8.7278281752726414</c:v>
                </c:pt>
                <c:pt idx="23" formatCode="0.0">
                  <c:v>8.7899467064352397</c:v>
                </c:pt>
                <c:pt idx="24" formatCode="0.0">
                  <c:v>7.3174203180103436</c:v>
                </c:pt>
                <c:pt idx="25" formatCode="0.0">
                  <c:v>7.0513181669342702</c:v>
                </c:pt>
                <c:pt idx="26" formatCode="0.0">
                  <c:v>11.05468378863354</c:v>
                </c:pt>
                <c:pt idx="27" formatCode="0.0">
                  <c:v>9.9811917183310737</c:v>
                </c:pt>
                <c:pt idx="28" formatCode="0.0">
                  <c:v>7.5075304130211533</c:v>
                </c:pt>
                <c:pt idx="29" formatCode="0.0">
                  <c:v>7.2098680684048144</c:v>
                </c:pt>
                <c:pt idx="30" formatCode="0.0">
                  <c:v>7.4574269002479738</c:v>
                </c:pt>
                <c:pt idx="31" formatCode="0.0">
                  <c:v>8.6506997195795634</c:v>
                </c:pt>
                <c:pt idx="32" formatCode="0.0">
                  <c:v>9.7833792086952158</c:v>
                </c:pt>
                <c:pt idx="33" formatCode="0.0">
                  <c:v>7.8275901877867238</c:v>
                </c:pt>
                <c:pt idx="34" formatCode="0.0">
                  <c:v>6.6201397578645667</c:v>
                </c:pt>
                <c:pt idx="35" formatCode="0.0">
                  <c:v>6.7319520434082403</c:v>
                </c:pt>
                <c:pt idx="36" formatCode="0.0">
                  <c:v>6.5562856659047748</c:v>
                </c:pt>
                <c:pt idx="37" formatCode="0.0">
                  <c:v>6.9923643831668221</c:v>
                </c:pt>
                <c:pt idx="38" formatCode="0.0">
                  <c:v>7.615093569713081</c:v>
                </c:pt>
                <c:pt idx="39" formatCode="0.0">
                  <c:v>7.2387177910879856</c:v>
                </c:pt>
                <c:pt idx="40" formatCode="0.0">
                  <c:v>7.8044464166097409</c:v>
                </c:pt>
                <c:pt idx="41" formatCode="0.0">
                  <c:v>8.4093113150097576</c:v>
                </c:pt>
                <c:pt idx="42" formatCode="0.0">
                  <c:v>9.2169167366969589</c:v>
                </c:pt>
                <c:pt idx="43" formatCode="0.0">
                  <c:v>10.18867435509779</c:v>
                </c:pt>
                <c:pt idx="44" formatCode="0.0">
                  <c:v>10.885633191405628</c:v>
                </c:pt>
                <c:pt idx="45" formatCode="0.0">
                  <c:v>10.509569814646461</c:v>
                </c:pt>
                <c:pt idx="46" formatCode="0.0">
                  <c:v>10.276470717972977</c:v>
                </c:pt>
                <c:pt idx="47" formatCode="0.0">
                  <c:v>9.7689030726657187</c:v>
                </c:pt>
                <c:pt idx="48" formatCode="0.0">
                  <c:v>9.1677529574650016</c:v>
                </c:pt>
                <c:pt idx="49" formatCode="0.0">
                  <c:v>11.393457504812831</c:v>
                </c:pt>
                <c:pt idx="50" formatCode="0.0">
                  <c:v>12.42752100237613</c:v>
                </c:pt>
                <c:pt idx="51" formatCode="0.0">
                  <c:v>18.180565317380594</c:v>
                </c:pt>
                <c:pt idx="52" formatCode="0.0">
                  <c:v>15.102414224103647</c:v>
                </c:pt>
                <c:pt idx="53" formatCode="0.0">
                  <c:v>17.512311071128362</c:v>
                </c:pt>
                <c:pt idx="54" formatCode="0.0">
                  <c:v>16.375728659694357</c:v>
                </c:pt>
                <c:pt idx="55" formatCode="0.0">
                  <c:v>15.121835474243085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Sheet5!$B$13</c:f>
              <c:strCache>
                <c:ptCount val="1"/>
                <c:pt idx="0">
                  <c:v>Exports of goods and services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Sheet5!$C$10:$BF$10</c:f>
              <c:strCache>
                <c:ptCount val="56"/>
                <c:pt idx="0">
                  <c:v>1957</c:v>
                </c:pt>
                <c:pt idx="1">
                  <c:v>1958</c:v>
                </c:pt>
                <c:pt idx="2">
                  <c:v>1959</c:v>
                </c:pt>
                <c:pt idx="3">
                  <c:v>1960</c:v>
                </c:pt>
                <c:pt idx="4">
                  <c:v>1961</c:v>
                </c:pt>
                <c:pt idx="5">
                  <c:v>1962</c:v>
                </c:pt>
                <c:pt idx="6">
                  <c:v>1963</c:v>
                </c:pt>
                <c:pt idx="7">
                  <c:v>1964</c:v>
                </c:pt>
                <c:pt idx="8">
                  <c:v>1965</c:v>
                </c:pt>
                <c:pt idx="9">
                  <c:v>1966</c:v>
                </c:pt>
                <c:pt idx="10">
                  <c:v>1967</c:v>
                </c:pt>
                <c:pt idx="11">
                  <c:v>1968</c:v>
                </c:pt>
                <c:pt idx="12">
                  <c:v>1969</c:v>
                </c:pt>
                <c:pt idx="13">
                  <c:v>1970</c:v>
                </c:pt>
                <c:pt idx="14">
                  <c:v>1971</c:v>
                </c:pt>
                <c:pt idx="15">
                  <c:v>1972</c:v>
                </c:pt>
                <c:pt idx="16">
                  <c:v>1973</c:v>
                </c:pt>
                <c:pt idx="17">
                  <c:v>1974</c:v>
                </c:pt>
                <c:pt idx="18">
                  <c:v>1975</c:v>
                </c:pt>
                <c:pt idx="19">
                  <c:v>1976</c:v>
                </c:pt>
                <c:pt idx="20">
                  <c:v>1977</c:v>
                </c:pt>
                <c:pt idx="21">
                  <c:v>1978</c:v>
                </c:pt>
                <c:pt idx="22">
                  <c:v>1979</c:v>
                </c:pt>
                <c:pt idx="23">
                  <c:v>1980</c:v>
                </c:pt>
                <c:pt idx="24">
                  <c:v>1981</c:v>
                </c:pt>
                <c:pt idx="25">
                  <c:v>1982</c:v>
                </c:pt>
                <c:pt idx="26">
                  <c:v>1983</c:v>
                </c:pt>
                <c:pt idx="27">
                  <c:v>1984</c:v>
                </c:pt>
                <c:pt idx="28">
                  <c:v>1985</c:v>
                </c:pt>
                <c:pt idx="29">
                  <c:v>1986</c:v>
                </c:pt>
                <c:pt idx="30">
                  <c:v>1987</c:v>
                </c:pt>
                <c:pt idx="31">
                  <c:v>1988</c:v>
                </c:pt>
                <c:pt idx="32">
                  <c:v>1989</c:v>
                </c:pt>
                <c:pt idx="33">
                  <c:v>1990</c:v>
                </c:pt>
                <c:pt idx="34">
                  <c:v>1991</c:v>
                </c:pt>
                <c:pt idx="35">
                  <c:v>1992</c:v>
                </c:pt>
                <c:pt idx="36">
                  <c:v>1993</c:v>
                </c:pt>
                <c:pt idx="37">
                  <c:v>1994</c:v>
                </c:pt>
                <c:pt idx="38">
                  <c:v>1995</c:v>
                </c:pt>
                <c:pt idx="39">
                  <c:v>1996</c:v>
                </c:pt>
                <c:pt idx="40">
                  <c:v>1997</c:v>
                </c:pt>
                <c:pt idx="41">
                  <c:v>1998</c:v>
                </c:pt>
                <c:pt idx="42">
                  <c:v>1999</c:v>
                </c:pt>
                <c:pt idx="43">
                  <c:v>2000</c:v>
                </c:pt>
                <c:pt idx="44">
                  <c:v>2001</c:v>
                </c:pt>
                <c:pt idx="45">
                  <c:v>2002</c:v>
                </c:pt>
                <c:pt idx="46">
                  <c:v>2003</c:v>
                </c:pt>
                <c:pt idx="47">
                  <c:v>2004</c:v>
                </c:pt>
                <c:pt idx="48">
                  <c:v>2005</c:v>
                </c:pt>
                <c:pt idx="49">
                  <c:v>2006</c:v>
                </c:pt>
                <c:pt idx="50">
                  <c:v>2007</c:v>
                </c:pt>
                <c:pt idx="51">
                  <c:v>2008</c:v>
                </c:pt>
                <c:pt idx="52">
                  <c:v>2009</c:v>
                </c:pt>
                <c:pt idx="53">
                  <c:v>2010</c:v>
                </c:pt>
                <c:pt idx="54">
                  <c:v>2011</c:v>
                </c:pt>
                <c:pt idx="55">
                  <c:v>2012</c:v>
                </c:pt>
              </c:strCache>
            </c:strRef>
          </c:cat>
          <c:val>
            <c:numRef>
              <c:f>Sheet5!$C$13:$BF$13</c:f>
              <c:numCache>
                <c:formatCode>0.0</c:formatCode>
                <c:ptCount val="56"/>
                <c:pt idx="0">
                  <c:v>16.652862409507605</c:v>
                </c:pt>
                <c:pt idx="1">
                  <c:v>15.632200229046662</c:v>
                </c:pt>
                <c:pt idx="2">
                  <c:v>13.670484525952434</c:v>
                </c:pt>
                <c:pt idx="3">
                  <c:v>29.379513968152342</c:v>
                </c:pt>
                <c:pt idx="4">
                  <c:v>31.541177408749434</c:v>
                </c:pt>
                <c:pt idx="5">
                  <c:v>30.908704148826541</c:v>
                </c:pt>
                <c:pt idx="6">
                  <c:v>29.224580816743856</c:v>
                </c:pt>
                <c:pt idx="7">
                  <c:v>26.732477031736458</c:v>
                </c:pt>
                <c:pt idx="8">
                  <c:v>25.732173596020029</c:v>
                </c:pt>
                <c:pt idx="9">
                  <c:v>23.684869119206308</c:v>
                </c:pt>
                <c:pt idx="10">
                  <c:v>16.746306110142378</c:v>
                </c:pt>
                <c:pt idx="11">
                  <c:v>16.96715739939296</c:v>
                </c:pt>
                <c:pt idx="12">
                  <c:v>29.888175523051174</c:v>
                </c:pt>
                <c:pt idx="13">
                  <c:v>34.411056654142214</c:v>
                </c:pt>
                <c:pt idx="14">
                  <c:v>26.37676991732349</c:v>
                </c:pt>
                <c:pt idx="15">
                  <c:v>28.964580660791821</c:v>
                </c:pt>
                <c:pt idx="16">
                  <c:v>32.146106584996481</c:v>
                </c:pt>
                <c:pt idx="17">
                  <c:v>27.770806053738006</c:v>
                </c:pt>
                <c:pt idx="18">
                  <c:v>27.031626007713225</c:v>
                </c:pt>
                <c:pt idx="19">
                  <c:v>31.350445299841752</c:v>
                </c:pt>
                <c:pt idx="20">
                  <c:v>29.684754148243147</c:v>
                </c:pt>
                <c:pt idx="21">
                  <c:v>32.433666194188625</c:v>
                </c:pt>
                <c:pt idx="22">
                  <c:v>35.09055348060663</c:v>
                </c:pt>
                <c:pt idx="23">
                  <c:v>35.031267491957685</c:v>
                </c:pt>
                <c:pt idx="24">
                  <c:v>31.630860820595334</c:v>
                </c:pt>
                <c:pt idx="25">
                  <c:v>26.883867247565352</c:v>
                </c:pt>
                <c:pt idx="26">
                  <c:v>36.001802174426849</c:v>
                </c:pt>
                <c:pt idx="27">
                  <c:v>34.480597048300538</c:v>
                </c:pt>
                <c:pt idx="28">
                  <c:v>34.197828331667019</c:v>
                </c:pt>
                <c:pt idx="29">
                  <c:v>33.803482895005601</c:v>
                </c:pt>
                <c:pt idx="30">
                  <c:v>30.734950343955465</c:v>
                </c:pt>
                <c:pt idx="31">
                  <c:v>30.313659686450606</c:v>
                </c:pt>
                <c:pt idx="32">
                  <c:v>31.98558567036828</c:v>
                </c:pt>
                <c:pt idx="33">
                  <c:v>30.577216486241273</c:v>
                </c:pt>
                <c:pt idx="34">
                  <c:v>26.957517884310356</c:v>
                </c:pt>
                <c:pt idx="35">
                  <c:v>25.944077694329234</c:v>
                </c:pt>
                <c:pt idx="36">
                  <c:v>27.271131400784217</c:v>
                </c:pt>
                <c:pt idx="37">
                  <c:v>31.420171252322358</c:v>
                </c:pt>
                <c:pt idx="38">
                  <c:v>32.440972769502189</c:v>
                </c:pt>
                <c:pt idx="39">
                  <c:v>32.050355685741188</c:v>
                </c:pt>
                <c:pt idx="40">
                  <c:v>31.667618777098429</c:v>
                </c:pt>
                <c:pt idx="41">
                  <c:v>29.230846597446831</c:v>
                </c:pt>
                <c:pt idx="42">
                  <c:v>30.049979838677796</c:v>
                </c:pt>
                <c:pt idx="43">
                  <c:v>29.466680819074892</c:v>
                </c:pt>
                <c:pt idx="44">
                  <c:v>34.693478228200021</c:v>
                </c:pt>
                <c:pt idx="45">
                  <c:v>33.896536076918359</c:v>
                </c:pt>
                <c:pt idx="46">
                  <c:v>29.469937610666793</c:v>
                </c:pt>
                <c:pt idx="47">
                  <c:v>29.967393749979838</c:v>
                </c:pt>
                <c:pt idx="48">
                  <c:v>26.792447013863161</c:v>
                </c:pt>
                <c:pt idx="49">
                  <c:v>30.529640981275062</c:v>
                </c:pt>
                <c:pt idx="50">
                  <c:v>36.61182617135259</c:v>
                </c:pt>
                <c:pt idx="51">
                  <c:v>51.065339886756192</c:v>
                </c:pt>
                <c:pt idx="52">
                  <c:v>52.432399932173247</c:v>
                </c:pt>
                <c:pt idx="53">
                  <c:v>58.115005573163408</c:v>
                </c:pt>
                <c:pt idx="54">
                  <c:v>60.096103610476469</c:v>
                </c:pt>
                <c:pt idx="55">
                  <c:v>57.998486551599889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0017920"/>
        <c:axId val="344787232"/>
      </c:lineChart>
      <c:catAx>
        <c:axId val="28001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4787232"/>
        <c:crosses val="autoZero"/>
        <c:auto val="1"/>
        <c:lblAlgn val="ctr"/>
        <c:lblOffset val="100"/>
        <c:noMultiLvlLbl val="0"/>
      </c:catAx>
      <c:valAx>
        <c:axId val="34478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0017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Tourism2!$A$2</c:f>
              <c:strCache>
                <c:ptCount val="1"/>
                <c:pt idx="0">
                  <c:v>Iceland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Tourism2!$B$1:$S$1</c:f>
              <c:strCache>
                <c:ptCount val="18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</c:strCache>
            </c:strRef>
          </c:cat>
          <c:val>
            <c:numRef>
              <c:f>Tourism2!$B$2:$S$2</c:f>
              <c:numCache>
                <c:formatCode>General</c:formatCode>
                <c:ptCount val="18"/>
                <c:pt idx="0">
                  <c:v>190000</c:v>
                </c:pt>
                <c:pt idx="1">
                  <c:v>201000</c:v>
                </c:pt>
                <c:pt idx="2">
                  <c:v>202000</c:v>
                </c:pt>
                <c:pt idx="3">
                  <c:v>232000</c:v>
                </c:pt>
                <c:pt idx="4">
                  <c:v>263000</c:v>
                </c:pt>
                <c:pt idx="5">
                  <c:v>303000</c:v>
                </c:pt>
                <c:pt idx="6">
                  <c:v>301000</c:v>
                </c:pt>
                <c:pt idx="7">
                  <c:v>285000</c:v>
                </c:pt>
                <c:pt idx="8">
                  <c:v>317000</c:v>
                </c:pt>
                <c:pt idx="9">
                  <c:v>360000</c:v>
                </c:pt>
                <c:pt idx="10">
                  <c:v>374000</c:v>
                </c:pt>
                <c:pt idx="11">
                  <c:v>422000</c:v>
                </c:pt>
                <c:pt idx="12">
                  <c:v>485000</c:v>
                </c:pt>
                <c:pt idx="13">
                  <c:v>502000</c:v>
                </c:pt>
                <c:pt idx="14">
                  <c:v>494000</c:v>
                </c:pt>
                <c:pt idx="15">
                  <c:v>489000</c:v>
                </c:pt>
                <c:pt idx="16">
                  <c:v>566000</c:v>
                </c:pt>
                <c:pt idx="17">
                  <c:v>673000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9200000"/>
        <c:axId val="349201960"/>
      </c:lineChart>
      <c:catAx>
        <c:axId val="349200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201960"/>
        <c:crosses val="autoZero"/>
        <c:auto val="1"/>
        <c:lblAlgn val="ctr"/>
        <c:lblOffset val="100"/>
        <c:noMultiLvlLbl val="0"/>
      </c:catAx>
      <c:valAx>
        <c:axId val="34920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200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Sheet10!$B$1</c:f>
              <c:strCache>
                <c:ptCount val="1"/>
                <c:pt idx="0">
                  <c:v>1980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Sheet10!$A$2:$A$5</c:f>
              <c:strCache>
                <c:ptCount val="4"/>
                <c:pt idx="0">
                  <c:v>Agriculture</c:v>
                </c:pt>
                <c:pt idx="1">
                  <c:v>Fisheries</c:v>
                </c:pt>
                <c:pt idx="2">
                  <c:v>Manufacturing</c:v>
                </c:pt>
                <c:pt idx="3">
                  <c:v>Services</c:v>
                </c:pt>
              </c:strCache>
            </c:strRef>
          </c:cat>
          <c:val>
            <c:numRef>
              <c:f>Sheet10!$B$2:$B$5</c:f>
              <c:numCache>
                <c:formatCode>General</c:formatCode>
                <c:ptCount val="4"/>
                <c:pt idx="0">
                  <c:v>5</c:v>
                </c:pt>
                <c:pt idx="1">
                  <c:v>16</c:v>
                </c:pt>
                <c:pt idx="2">
                  <c:v>26</c:v>
                </c:pt>
                <c:pt idx="3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Sheet10!$C$1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Sheet10!$A$2:$A$5</c:f>
              <c:strCache>
                <c:ptCount val="4"/>
                <c:pt idx="0">
                  <c:v>Agriculture</c:v>
                </c:pt>
                <c:pt idx="1">
                  <c:v>Fisheries</c:v>
                </c:pt>
                <c:pt idx="2">
                  <c:v>Manufacturing</c:v>
                </c:pt>
                <c:pt idx="3">
                  <c:v>Services</c:v>
                </c:pt>
              </c:strCache>
            </c:strRef>
          </c:cat>
          <c:val>
            <c:numRef>
              <c:f>Sheet10!$C$2:$C$5</c:f>
              <c:numCache>
                <c:formatCode>General</c:formatCode>
                <c:ptCount val="4"/>
                <c:pt idx="0">
                  <c:v>1</c:v>
                </c:pt>
                <c:pt idx="1">
                  <c:v>10</c:v>
                </c:pt>
                <c:pt idx="2">
                  <c:v>21</c:v>
                </c:pt>
                <c:pt idx="3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9205488"/>
        <c:axId val="349205096"/>
      </c:barChart>
      <c:catAx>
        <c:axId val="349205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205096"/>
        <c:crosses val="autoZero"/>
        <c:auto val="1"/>
        <c:lblAlgn val="ctr"/>
        <c:lblOffset val="100"/>
        <c:noMultiLvlLbl val="0"/>
      </c:catAx>
      <c:valAx>
        <c:axId val="349205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205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E9F3D-6F51-4F68-8397-04F471CF7056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CAAA8-AA11-4D96-BEE3-61C184E57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8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850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43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03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7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58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3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82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19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5CAAA8-AA11-4D96-BEE3-61C184E5754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5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69515-8B7C-4EA2-93E9-F81ED1446699}" type="datetimeFigureOut">
              <a:rPr lang="en-US" smtClean="0"/>
              <a:pPr/>
              <a:t>5/22/2015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A86C7-97E1-4DA4-AA96-C54F39F2C3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16832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Economic and Political Diversification and National Risk: The Case of Iceland</a:t>
            </a:r>
            <a:endParaRPr lang="en-US" sz="3600" b="1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" y="4429132"/>
            <a:ext cx="1900222" cy="1996229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pic>
      <p:sp>
        <p:nvSpPr>
          <p:cNvPr id="5" name="Subtitle 2"/>
          <p:cNvSpPr txBox="1">
            <a:spLocks/>
          </p:cNvSpPr>
          <p:nvPr/>
        </p:nvSpPr>
        <p:spPr>
          <a:xfrm>
            <a:off x="3131840" y="4077072"/>
            <a:ext cx="5256584" cy="1968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0" algn="r">
              <a:spcBef>
                <a:spcPct val="20000"/>
              </a:spcBef>
            </a:pPr>
            <a:r>
              <a:rPr lang="en-US" sz="2400" dirty="0" smtClean="0"/>
              <a:t>17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Annual Conference on </a:t>
            </a:r>
            <a:br>
              <a:rPr lang="en-US" sz="2400" dirty="0" smtClean="0"/>
            </a:br>
            <a:r>
              <a:rPr lang="en-US" sz="2400" i="1" dirty="0" smtClean="0"/>
              <a:t>European Integration </a:t>
            </a:r>
            <a:r>
              <a:rPr lang="en-US" sz="2400" dirty="0" smtClean="0"/>
              <a:t>organized by the Swedish Network for European Studies in Economics and Business (SNEE) and held at The Grand Hotel, </a:t>
            </a:r>
            <a:r>
              <a:rPr lang="en-US" sz="2400" dirty="0" err="1" smtClean="0"/>
              <a:t>Mölle</a:t>
            </a:r>
            <a:r>
              <a:rPr lang="en-US" sz="2400" dirty="0" smtClean="0"/>
              <a:t>, 19-22 May 2015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golian Baiti" pitchFamily="66" charset="0"/>
              <a:ea typeface="+mn-ea"/>
              <a:cs typeface="Mongolian Baiti" pitchFamily="66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14024" y="6093296"/>
            <a:ext cx="6192688" cy="3320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0" lang="is-IS" sz="2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Thorvaldur</a:t>
            </a:r>
            <a:r>
              <a:rPr lang="is-IS" sz="2000" dirty="0" smtClean="0">
                <a:latin typeface="+mj-lt"/>
                <a:cs typeface="Mongolian Baiti" pitchFamily="66" charset="0"/>
              </a:rPr>
              <a:t> </a:t>
            </a:r>
            <a:r>
              <a:rPr kumimoji="0" lang="is-IS" sz="2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Gylfason and Per Magnus </a:t>
            </a:r>
            <a:r>
              <a:rPr kumimoji="0" lang="is-IS" sz="2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cs typeface="Mongolian Baiti" pitchFamily="66" charset="0"/>
              </a:rPr>
              <a:t>Wijkman</a:t>
            </a:r>
            <a:endParaRPr kumimoji="0" lang="is-I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cs typeface="Mongolian Baiti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Conclusion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525963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Iceland’s failure to diversify economy has damaged democracy and growth potential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Crash of 2008 created opportunities for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diversification</a:t>
            </a:r>
            <a:r>
              <a:rPr lang="en-US" dirty="0" smtClean="0"/>
              <a:t> </a:t>
            </a:r>
            <a:r>
              <a:rPr lang="en-US" i="1" dirty="0" smtClean="0"/>
              <a:t>via</a:t>
            </a:r>
            <a:r>
              <a:rPr lang="en-US" dirty="0" smtClean="0"/>
              <a:t> tourism as well as for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diversification </a:t>
            </a:r>
            <a:r>
              <a:rPr lang="en-US" dirty="0" smtClean="0"/>
              <a:t>through a new post-crash constitution designed to boost democracy and growth through </a:t>
            </a:r>
          </a:p>
          <a:p>
            <a:pPr lvl="1">
              <a:spcBef>
                <a:spcPts val="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Electoral reform</a:t>
            </a:r>
            <a:r>
              <a:rPr lang="en-US" dirty="0" smtClean="0"/>
              <a:t> (‘one person, one vote’ plus more national referenda)</a:t>
            </a:r>
          </a:p>
          <a:p>
            <a:pPr lvl="1">
              <a:spcBef>
                <a:spcPts val="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Russification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natural resource management </a:t>
            </a:r>
            <a:r>
              <a:rPr lang="en-US" dirty="0" smtClean="0"/>
              <a:t>(market-based fishing fees under public ownership)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Double Diversification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r>
              <a:rPr lang="en-US" sz="3600" dirty="0" smtClean="0"/>
              <a:t>One-way street with two lanes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 diversification </a:t>
            </a:r>
            <a:r>
              <a:rPr lang="en-US" sz="3200" dirty="0" smtClean="0"/>
              <a:t>away from too much dependence on a few industries or resources toward a broad economic base</a:t>
            </a:r>
          </a:p>
          <a:p>
            <a:pPr lvl="1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Political diversification </a:t>
            </a:r>
            <a:r>
              <a:rPr lang="en-US" sz="3200" dirty="0" smtClean="0"/>
              <a:t>away from too much dependence on narrowly </a:t>
            </a:r>
            <a:r>
              <a:rPr lang="en-US" sz="3200" dirty="0"/>
              <a:t>based </a:t>
            </a:r>
            <a:r>
              <a:rPr lang="en-US" sz="3200" dirty="0" smtClean="0"/>
              <a:t>political elites through fortified democracy</a:t>
            </a:r>
          </a:p>
          <a:p>
            <a:pPr lvl="2"/>
            <a:r>
              <a:rPr lang="en-US" sz="2800" dirty="0" smtClean="0"/>
              <a:t>E.g</a:t>
            </a:r>
            <a:r>
              <a:rPr lang="en-US" sz="2800" dirty="0"/>
              <a:t>., Mauritius before and </a:t>
            </a:r>
            <a:r>
              <a:rPr lang="en-US" sz="2800" dirty="0" smtClean="0"/>
              <a:t>now</a:t>
            </a:r>
          </a:p>
          <a:p>
            <a:pPr lvl="2"/>
            <a:r>
              <a:rPr lang="en-US" sz="2800" dirty="0" smtClean="0"/>
              <a:t>Application to Iceland</a:t>
            </a:r>
          </a:p>
          <a:p>
            <a:pPr lvl="1"/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Nordic Countries Benefited from </a:t>
            </a:r>
            <a:br>
              <a:rPr lang="en-US" sz="4000" b="1" dirty="0" smtClean="0"/>
            </a:br>
            <a:r>
              <a:rPr lang="en-US" sz="4000" b="1" dirty="0" smtClean="0"/>
              <a:t>Double Diversity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Autofit/>
          </a:bodyPr>
          <a:lstStyle/>
          <a:p>
            <a:r>
              <a:rPr lang="en-US" dirty="0"/>
              <a:t>Economic </a:t>
            </a:r>
            <a:r>
              <a:rPr lang="en-US" dirty="0" smtClean="0"/>
              <a:t>diversification (acquired) </a:t>
            </a:r>
          </a:p>
          <a:p>
            <a:pPr lvl="1"/>
            <a:r>
              <a:rPr lang="en-US" dirty="0" smtClean="0"/>
              <a:t>Spurs growth by attracting </a:t>
            </a:r>
            <a:r>
              <a:rPr lang="en-US" dirty="0"/>
              <a:t>economic activity from excessive reliance on primary production in agriculture or </a:t>
            </a:r>
            <a:r>
              <a:rPr lang="en-US" dirty="0" smtClean="0"/>
              <a:t>natural-resource-based industries</a:t>
            </a:r>
          </a:p>
          <a:p>
            <a:r>
              <a:rPr lang="en-US" dirty="0" smtClean="0"/>
              <a:t>Political diversification (inherited from past)</a:t>
            </a:r>
          </a:p>
          <a:p>
            <a:pPr lvl="1"/>
            <a:r>
              <a:rPr lang="en-US" dirty="0" smtClean="0"/>
              <a:t>Spurs </a:t>
            </a:r>
            <a:r>
              <a:rPr lang="en-US" dirty="0"/>
              <a:t>growth </a:t>
            </a:r>
            <a:r>
              <a:rPr lang="en-US" dirty="0" smtClean="0"/>
              <a:t>by </a:t>
            </a:r>
            <a:r>
              <a:rPr lang="en-US" dirty="0"/>
              <a:t>redistributing political power from narrowly based ruling elites to the people, </a:t>
            </a:r>
            <a:r>
              <a:rPr lang="en-US" dirty="0" smtClean="0"/>
              <a:t>often replacing </a:t>
            </a:r>
            <a:r>
              <a:rPr lang="en-US" dirty="0"/>
              <a:t>an extended monopoly of </a:t>
            </a:r>
            <a:r>
              <a:rPr lang="en-US" dirty="0" smtClean="0"/>
              <a:t>power </a:t>
            </a:r>
            <a:r>
              <a:rPr lang="en-US" dirty="0"/>
              <a:t>by </a:t>
            </a:r>
            <a:r>
              <a:rPr lang="en-US" dirty="0" smtClean="0"/>
              <a:t>democracy, encouraging widely shared education</a:t>
            </a:r>
          </a:p>
          <a:p>
            <a:r>
              <a:rPr lang="en-US" dirty="0" smtClean="0"/>
              <a:t>Two sides of same coin: Diversity pays </a:t>
            </a:r>
            <a:endParaRPr lang="is-I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08912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Double Diversity is Good for Growth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Autofit/>
          </a:bodyPr>
          <a:lstStyle/>
          <a:p>
            <a:r>
              <a:rPr lang="en-US" dirty="0"/>
              <a:t>Economic </a:t>
            </a:r>
            <a:r>
              <a:rPr lang="en-US" dirty="0" smtClean="0"/>
              <a:t>diversification is good for growth</a:t>
            </a:r>
          </a:p>
          <a:p>
            <a:pPr lvl="1"/>
            <a:r>
              <a:rPr lang="en-US" dirty="0" smtClean="0"/>
              <a:t>Share of manufactures in total exports</a:t>
            </a:r>
          </a:p>
          <a:p>
            <a:pPr lvl="1"/>
            <a:r>
              <a:rPr lang="en-US" dirty="0" err="1" smtClean="0"/>
              <a:t>Herfindahl</a:t>
            </a:r>
            <a:r>
              <a:rPr lang="en-US" dirty="0" smtClean="0"/>
              <a:t> index of export diversification</a:t>
            </a:r>
          </a:p>
          <a:p>
            <a:r>
              <a:rPr lang="en-US" dirty="0" smtClean="0"/>
              <a:t>Political diversification is also good for growth</a:t>
            </a:r>
          </a:p>
          <a:p>
            <a:pPr lvl="1"/>
            <a:r>
              <a:rPr lang="en-US" dirty="0" smtClean="0"/>
              <a:t>Polity2 index of democracy (from -10 to +10)</a:t>
            </a:r>
          </a:p>
          <a:p>
            <a:pPr lvl="1"/>
            <a:r>
              <a:rPr lang="en-US" dirty="0" smtClean="0"/>
              <a:t>Freedom House index of democracy (from 7 to 1)</a:t>
            </a:r>
          </a:p>
          <a:p>
            <a:r>
              <a:rPr lang="en-US" dirty="0" smtClean="0"/>
              <a:t>Failure to diversify economy stifles political diversification and hurts growth potential 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0998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Evidence: From Economic and Political Diversification to Growth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1502807" y="3822840"/>
            <a:ext cx="373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GNI per capita 2012 (USD,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04048" y="6165304"/>
            <a:ext cx="3835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Democracy 1960-2012 (from -10 to 10)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445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Manufactures exports 1962-2012  (% of total)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91975" y="1454214"/>
            <a:ext cx="3186000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dot represents a country</a:t>
            </a:r>
            <a:endParaRPr lang="en-US" sz="16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5111352"/>
              </p:ext>
            </p:extLst>
          </p:nvPr>
        </p:nvGraphicFramePr>
        <p:xfrm>
          <a:off x="457200" y="2140520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894786944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294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Evidence: From Economic and Political Diversification to Growth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1502807" y="3822840"/>
            <a:ext cx="3733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 of GNI per capita 2012 (USD, </a:t>
            </a:r>
            <a:r>
              <a:rPr lang="en-US" dirty="0" err="1" smtClean="0"/>
              <a:t>ppp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4008" y="6165304"/>
            <a:ext cx="3976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Democracy (Freedom House) 1972-2014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383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 diversification index 1996-2012 </a:t>
            </a:r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91975" y="1454214"/>
            <a:ext cx="3186000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dot represents a country</a:t>
            </a:r>
            <a:endParaRPr lang="en-US" sz="1600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7916923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06609788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5775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Side by </a:t>
            </a:r>
            <a:r>
              <a:rPr lang="en-US" b="1" dirty="0" smtClean="0"/>
              <a:t>Side</a:t>
            </a:r>
            <a:r>
              <a:rPr lang="en-US" b="1" dirty="0"/>
              <a:t>: </a:t>
            </a:r>
            <a:r>
              <a:rPr lang="en-US" b="1" dirty="0" smtClean="0"/>
              <a:t>Different Aspects </a:t>
            </a:r>
            <a:r>
              <a:rPr lang="en-US" b="1" dirty="0"/>
              <a:t>of </a:t>
            </a:r>
            <a:r>
              <a:rPr lang="en-US" b="1" dirty="0" smtClean="0"/>
              <a:t>Economic and Political Diversification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dirty="0" smtClean="0"/>
              <a:t>From Diversification to Growth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200" dirty="0" smtClean="0"/>
              <a:t>From Democracy to Growth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-1860950" y="3822840"/>
            <a:ext cx="445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Manufactures exports 1962-2012 (% of total)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4048" y="6165304"/>
            <a:ext cx="3976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Democracy (Freedom House) </a:t>
            </a:r>
            <a:r>
              <a:rPr lang="en-US" dirty="0" smtClean="0"/>
              <a:t>1972-2014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3782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Export diversification index 1996-2012</a:t>
            </a:r>
          </a:p>
        </p:txBody>
      </p:sp>
      <p:sp>
        <p:nvSpPr>
          <p:cNvPr id="12" name="TextBox 11"/>
          <p:cNvSpPr txBox="1"/>
          <p:nvPr/>
        </p:nvSpPr>
        <p:spPr>
          <a:xfrm rot="21442834">
            <a:off x="5491975" y="1454214"/>
            <a:ext cx="3186000" cy="33855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/>
              <a:t>Note: Each dot represents a country</a:t>
            </a:r>
            <a:endParaRPr lang="en-US" sz="1600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7529260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Content Placeholder 15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57276939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Box 5"/>
          <p:cNvSpPr txBox="1">
            <a:spLocks noChangeArrowheads="1"/>
          </p:cNvSpPr>
          <p:nvPr/>
        </p:nvSpPr>
        <p:spPr bwMode="auto">
          <a:xfrm rot="16200000">
            <a:off x="2739660" y="4097485"/>
            <a:ext cx="3806026" cy="434717"/>
          </a:xfrm>
          <a:prstGeom prst="rect">
            <a:avLst/>
          </a:prstGeom>
          <a:noFill/>
          <a:ln w="9525">
            <a:solidFill>
              <a:sysClr val="window" lastClr="FFFFFF">
                <a:lumMod val="100000"/>
                <a:lumOff val="0"/>
              </a:sys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Democracy </a:t>
            </a:r>
            <a:r>
              <a:rPr lang="is-I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(Polity2) 1960-2012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9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Iceland: Insufficient Economic and Political Diversification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sz="2200" dirty="0"/>
              <a:t>Level and composition of exports 1957-2012 (%)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endParaRPr lang="en-US" sz="2200" dirty="0" smtClean="0"/>
          </a:p>
          <a:p>
            <a:pPr algn="ctr">
              <a:lnSpc>
                <a:spcPct val="80000"/>
              </a:lnSpc>
            </a:pPr>
            <a:r>
              <a:rPr lang="en-US" sz="2200" dirty="0"/>
              <a:t>C</a:t>
            </a:r>
            <a:r>
              <a:rPr lang="en-US" sz="2200" dirty="0" smtClean="0"/>
              <a:t>apture of democracy by special interests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6165304"/>
            <a:ext cx="4450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Manufactures exports 1962-2012 (% of total) </a:t>
            </a: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6694741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 application </a:t>
            </a:r>
            <a:r>
              <a:rPr lang="en-US" sz="2600" dirty="0" smtClean="0"/>
              <a:t>on ice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Fisheries policy </a:t>
            </a:r>
            <a:r>
              <a:rPr lang="en-US" sz="2600" dirty="0" smtClean="0"/>
              <a:t>on ice</a:t>
            </a:r>
          </a:p>
          <a:p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Constitution on ice</a:t>
            </a:r>
            <a:r>
              <a:rPr lang="en-US" sz="2600" dirty="0" smtClean="0"/>
              <a:t>, </a:t>
            </a:r>
            <a:r>
              <a:rPr lang="en-US" sz="2600" dirty="0" smtClean="0"/>
              <a:t>despite acceptance b</a:t>
            </a:r>
            <a:r>
              <a:rPr lang="en-US" sz="2600" dirty="0" smtClean="0"/>
              <a:t>y </a:t>
            </a:r>
            <a:r>
              <a:rPr lang="en-US" sz="2600" dirty="0"/>
              <a:t>67% of voters in </a:t>
            </a:r>
            <a:r>
              <a:rPr lang="en-US" sz="2600" dirty="0" smtClean="0"/>
              <a:t>2012 referendum; bill is designed </a:t>
            </a:r>
            <a:r>
              <a:rPr lang="en-US" sz="2600" dirty="0"/>
              <a:t>to resolve </a:t>
            </a:r>
            <a:r>
              <a:rPr lang="en-US" sz="2600" dirty="0" smtClean="0"/>
              <a:t>all three issues </a:t>
            </a:r>
            <a:r>
              <a:rPr lang="en-US" sz="2600" i="1" dirty="0" smtClean="0"/>
              <a:t>via</a:t>
            </a:r>
          </a:p>
          <a:p>
            <a:pPr lvl="1"/>
            <a:r>
              <a:rPr lang="en-US" sz="2200" dirty="0" smtClean="0"/>
              <a:t>EU referendum</a:t>
            </a:r>
          </a:p>
          <a:p>
            <a:pPr lvl="1"/>
            <a:r>
              <a:rPr lang="en-US" sz="2200" dirty="0" smtClean="0"/>
              <a:t>Fishing fees to put a stop to Russian-style natural resource management</a:t>
            </a:r>
          </a:p>
          <a:p>
            <a:pPr lvl="1"/>
            <a:r>
              <a:rPr lang="en-US" sz="2200" dirty="0" smtClean="0"/>
              <a:t>One person, one vote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128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Iceland: Crash of 2008 plus 33% Depreciation Creates Opportunities</a:t>
            </a:r>
            <a:endParaRPr lang="en-US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Composition of GDP 1980-2013 (% of GDP)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endParaRPr lang="en-US" sz="2200" dirty="0" smtClean="0"/>
          </a:p>
          <a:p>
            <a:pPr algn="ctr">
              <a:lnSpc>
                <a:spcPct val="80000"/>
              </a:lnSpc>
            </a:pPr>
            <a:r>
              <a:rPr lang="en-US" sz="2200" dirty="0"/>
              <a:t>Foreign tourist arrivals 1995-2012 (number of persons)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87774966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50977434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217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531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Mongolian Baiti</vt:lpstr>
      <vt:lpstr>Times New Roman</vt:lpstr>
      <vt:lpstr>Wingdings 2</vt:lpstr>
      <vt:lpstr>Office Theme</vt:lpstr>
      <vt:lpstr>Economic and Political Diversification and National Risk: The Case of Iceland</vt:lpstr>
      <vt:lpstr>Double Diversification</vt:lpstr>
      <vt:lpstr>Nordic Countries Benefited from  Double Diversity</vt:lpstr>
      <vt:lpstr>Double Diversity is Good for Growth</vt:lpstr>
      <vt:lpstr>Evidence: From Economic and Political Diversification to Growth</vt:lpstr>
      <vt:lpstr>Evidence: From Economic and Political Diversification to Growth</vt:lpstr>
      <vt:lpstr>Side by Side: Different Aspects of Economic and Political Diversification</vt:lpstr>
      <vt:lpstr>Iceland: Insufficient Economic and Political Diversification</vt:lpstr>
      <vt:lpstr>Iceland: Crash of 2008 plus 33% Depreciation Creates Opportunities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Þorvaldur Gylfason</dc:creator>
  <cp:lastModifiedBy>gylfason</cp:lastModifiedBy>
  <cp:revision>39</cp:revision>
  <dcterms:created xsi:type="dcterms:W3CDTF">2013-12-03T20:53:08Z</dcterms:created>
  <dcterms:modified xsi:type="dcterms:W3CDTF">2015-05-22T09:45:22Z</dcterms:modified>
</cp:coreProperties>
</file>