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31.xml" ContentType="application/vnd.openxmlformats-officedocument.drawingml.chart+xml"/>
  <Override PartName="/ppt/notesSlides/notesSlide4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charts/chart5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6" r:id="rId3"/>
    <p:sldId id="302" r:id="rId4"/>
    <p:sldId id="323" r:id="rId5"/>
    <p:sldId id="281" r:id="rId6"/>
    <p:sldId id="315" r:id="rId7"/>
    <p:sldId id="316" r:id="rId8"/>
    <p:sldId id="317" r:id="rId9"/>
    <p:sldId id="327" r:id="rId10"/>
    <p:sldId id="284" r:id="rId11"/>
    <p:sldId id="285" r:id="rId12"/>
    <p:sldId id="307" r:id="rId13"/>
    <p:sldId id="308" r:id="rId14"/>
    <p:sldId id="340" r:id="rId15"/>
    <p:sldId id="341" r:id="rId16"/>
    <p:sldId id="336" r:id="rId17"/>
    <p:sldId id="337" r:id="rId18"/>
    <p:sldId id="326" r:id="rId19"/>
    <p:sldId id="310" r:id="rId20"/>
    <p:sldId id="303" r:id="rId21"/>
    <p:sldId id="322" r:id="rId22"/>
    <p:sldId id="314" r:id="rId23"/>
    <p:sldId id="288" r:id="rId24"/>
    <p:sldId id="312" r:id="rId25"/>
    <p:sldId id="318" r:id="rId26"/>
    <p:sldId id="332" r:id="rId27"/>
    <p:sldId id="319" r:id="rId28"/>
    <p:sldId id="331" r:id="rId29"/>
    <p:sldId id="282" r:id="rId30"/>
    <p:sldId id="320" r:id="rId31"/>
    <p:sldId id="283" r:id="rId32"/>
    <p:sldId id="301" r:id="rId33"/>
    <p:sldId id="287" r:id="rId34"/>
    <p:sldId id="298" r:id="rId35"/>
    <p:sldId id="300" r:id="rId36"/>
    <p:sldId id="339" r:id="rId37"/>
    <p:sldId id="329" r:id="rId38"/>
    <p:sldId id="305" r:id="rId39"/>
    <p:sldId id="313" r:id="rId40"/>
    <p:sldId id="328" r:id="rId41"/>
    <p:sldId id="334" r:id="rId4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Tobin%20Chart%20Swede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SL.UEM.TOTL.ZS_Indicator_MetaData_en_EXCE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SL.UEM.TOTL.ZS_Indicator_MetaData_en_EXCE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P.CPI.TOTL.ZG_Indicator_MetaData_en_EXCE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P.CPI.TOTL.ZG_Indicator_MetaData_en_EXCEL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ylfason\AppData\Local\Temp\DataMarket-expor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Pigs%20Bank%20Assests%20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Bank%20Assets%20(As%20%25%20Of%20GDP)-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Tobin%20Chart%20Sweden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s.ast.doms.gd.zs_Indicator_en_excel_v2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s.ast.doms.gd.zs_Indicator_en_excel_v2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Pigs%20Spread%202013%20B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R.INR.LNDP_Indicator_MetaData_en_EXCE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B.AST.NPER.ZS_Indicator_MetaData_en_EXCEL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FB.AST.NPER.ZS_Indicator_MetaData_en_EXCEL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Eurostat_Table_teina225FlagNoDesc_24d2d039-4954-4803-ba80-0da146d6caae-1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Eurostat_Table_teina225FlagNoDesc_24d2d039-4954-4803-ba80-0da146d6caae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Y.GNP.PCAP.PP.CD_Indicator_MetaData_en_EXCEL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E.EXP.GNFS.ZS_Indicator_MetaData_en_EXCEL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E.EXP.GNFS.ZS_Indicator_MetaData_en_EXCEL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tm.qty.mrch.xd.wd_Indicator_en_excel_v2.xls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tm.qty.mrch.xd.wd_Indicator_en_excel_v2-1.xls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TX.VAL.MANF.ZS.UN_Indicator_MetaData_en_EXCE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Y.GNP.PCAP.PP.CD_Indicator_MetaData_en_EXCEL.xls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TX.VAL.MANF.ZS.UN_Indicator_MetaData_en_EXCEL.xls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E.GDI.TOTL.ZS_Indicator_MetaData_en_EXCEL-1.xls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NE.GDI.TOTL.ZS_Indicator_MetaData_en_EXCEL-1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rein%20fj&#225;rfesting%202013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Nordics%20Pigs%20LabPrimEd%202013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Nordics%20Pigs%20LabPrimEd%202013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Nordics%20Pigs%20LabSecEd%202013.xls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Nordics%20Pigs%20LabSecEd%202013.xls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SL.TLF.TERT.ZS_Indicator_MetaData_en_EXCEL.xls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Nordics%20Pigs%20LebTertEd%20210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Groneingen%20data%20TEDI_Jan201311-1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Word%202010\WINWORD\Annar%20&#250;tflutningur%202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Word%202010\WINWORD\Annar%20&#250;tflutningur%202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AppData\Local\Temp\Eurostat_Table_teina225FlagNoDesc_24d2d039-4954-4803-ba80-0da146d6caae-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Groneingen%20data%20TEDI_Jan201311-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lfason\Documents\Excel%202010\Hours%20Lab%20Force%20Particip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6662270341208159"/>
          <c:h val="0.78477252843394552"/>
        </c:manualLayout>
      </c:layout>
      <c:lineChart>
        <c:grouping val="standard"/>
        <c:ser>
          <c:idx val="0"/>
          <c:order val="0"/>
          <c:tx>
            <c:strRef>
              <c:f>Iceland!$Q$1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Iceland!$P$2:$P$114</c:f>
              <c:numCache>
                <c:formatCode>General_)</c:formatCode>
                <c:ptCount val="113"/>
                <c:pt idx="0" formatCode="General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cat>
          <c:val>
            <c:numRef>
              <c:f>Iceland!$Q$2:$Q$114</c:f>
              <c:numCache>
                <c:formatCode>General</c:formatCode>
                <c:ptCount val="113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107.43737607899995</c:v>
                </c:pt>
                <c:pt idx="5">
                  <c:v>114.528242900214</c:v>
                </c:pt>
                <c:pt idx="6">
                  <c:v>117.04786424402</c:v>
                </c:pt>
                <c:pt idx="7">
                  <c:v>121.26158735680335</c:v>
                </c:pt>
                <c:pt idx="8">
                  <c:v>120.65527942001937</c:v>
                </c:pt>
                <c:pt idx="9">
                  <c:v>119.44872662582006</c:v>
                </c:pt>
                <c:pt idx="10">
                  <c:v>127.33234258312235</c:v>
                </c:pt>
                <c:pt idx="11">
                  <c:v>132.4256362864482</c:v>
                </c:pt>
                <c:pt idx="12">
                  <c:v>133.74989264930963</c:v>
                </c:pt>
                <c:pt idx="13">
                  <c:v>140.03613760383041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118.39175727387428</c:v>
                </c:pt>
                <c:pt idx="17">
                  <c:v>116.02392212839678</c:v>
                </c:pt>
                <c:pt idx="18">
                  <c:v>108.83043895643472</c:v>
                </c:pt>
                <c:pt idx="19">
                  <c:v>125.91681787259594</c:v>
                </c:pt>
                <c:pt idx="20">
                  <c:v>106.77746155596198</c:v>
                </c:pt>
                <c:pt idx="21">
                  <c:v>116.92132040377842</c:v>
                </c:pt>
                <c:pt idx="22">
                  <c:v>131.18572149303941</c:v>
                </c:pt>
                <c:pt idx="23">
                  <c:v>124.23287825390751</c:v>
                </c:pt>
                <c:pt idx="24">
                  <c:v>131.93531670565127</c:v>
                </c:pt>
                <c:pt idx="25">
                  <c:v>132.33112265576764</c:v>
                </c:pt>
                <c:pt idx="26">
                  <c:v>141.99129460963854</c:v>
                </c:pt>
                <c:pt idx="27">
                  <c:v>155.76445018677342</c:v>
                </c:pt>
                <c:pt idx="28">
                  <c:v>161.52773484368606</c:v>
                </c:pt>
                <c:pt idx="29">
                  <c:v>170.73481572977093</c:v>
                </c:pt>
                <c:pt idx="30">
                  <c:v>189.00344101285984</c:v>
                </c:pt>
                <c:pt idx="31">
                  <c:v>185.22337219260172</c:v>
                </c:pt>
                <c:pt idx="32">
                  <c:v>177.25876718832077</c:v>
                </c:pt>
                <c:pt idx="33">
                  <c:v>194.98464390715282</c:v>
                </c:pt>
                <c:pt idx="34">
                  <c:v>196.15455177059425</c:v>
                </c:pt>
                <c:pt idx="35">
                  <c:v>188.89683335508647</c:v>
                </c:pt>
                <c:pt idx="36">
                  <c:v>188.14124602166387</c:v>
                </c:pt>
                <c:pt idx="37">
                  <c:v>195.47875461650654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228.48117101236087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339.4495286987497</c:v>
                </c:pt>
                <c:pt idx="45">
                  <c:v>361.51374806416834</c:v>
                </c:pt>
                <c:pt idx="46">
                  <c:v>370.55159176577229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370.80766333456376</c:v>
                </c:pt>
                <c:pt idx="51">
                  <c:v>356.34616446450963</c:v>
                </c:pt>
                <c:pt idx="52">
                  <c:v>347.08116418843224</c:v>
                </c:pt>
                <c:pt idx="53">
                  <c:v>392.54879669711727</c:v>
                </c:pt>
                <c:pt idx="54">
                  <c:v>418.84956607582438</c:v>
                </c:pt>
                <c:pt idx="55">
                  <c:v>449.42558439935931</c:v>
                </c:pt>
                <c:pt idx="56">
                  <c:v>450.77386115255734</c:v>
                </c:pt>
                <c:pt idx="57">
                  <c:v>440.40606234604849</c:v>
                </c:pt>
                <c:pt idx="58">
                  <c:v>464.62839577507754</c:v>
                </c:pt>
                <c:pt idx="59">
                  <c:v>464.16376737930932</c:v>
                </c:pt>
                <c:pt idx="60">
                  <c:v>469.26956882047836</c:v>
                </c:pt>
                <c:pt idx="61">
                  <c:v>460.82271658170964</c:v>
                </c:pt>
                <c:pt idx="62">
                  <c:v>490.31537044293663</c:v>
                </c:pt>
                <c:pt idx="63">
                  <c:v>530.52123081926027</c:v>
                </c:pt>
                <c:pt idx="64">
                  <c:v>572.96292928478988</c:v>
                </c:pt>
                <c:pt idx="65">
                  <c:v>603.90292746618059</c:v>
                </c:pt>
                <c:pt idx="66">
                  <c:v>645.57222946134686</c:v>
                </c:pt>
                <c:pt idx="67">
                  <c:v>627.49620703642847</c:v>
                </c:pt>
                <c:pt idx="68">
                  <c:v>585.45396116498796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710.80105933991797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816.5681389767235</c:v>
                </c:pt>
                <c:pt idx="75">
                  <c:v>811.66873014286352</c:v>
                </c:pt>
                <c:pt idx="76">
                  <c:v>851.44049791986333</c:v>
                </c:pt>
                <c:pt idx="77">
                  <c:v>919.5557377534526</c:v>
                </c:pt>
                <c:pt idx="78">
                  <c:v>967.37263611663252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1083.9261547733081</c:v>
                </c:pt>
                <c:pt idx="82">
                  <c:v>1092.5975640114934</c:v>
                </c:pt>
                <c:pt idx="83">
                  <c:v>1055.4492468350998</c:v>
                </c:pt>
                <c:pt idx="84">
                  <c:v>1088.168173486991</c:v>
                </c:pt>
                <c:pt idx="85">
                  <c:v>1115.3723778241654</c:v>
                </c:pt>
                <c:pt idx="86">
                  <c:v>1176.7178586044961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1229.98336805739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1161.642663166388</c:v>
                </c:pt>
                <c:pt idx="93">
                  <c:v>1165.1275911558866</c:v>
                </c:pt>
                <c:pt idx="94">
                  <c:v>1196.5860361170949</c:v>
                </c:pt>
                <c:pt idx="95">
                  <c:v>1191.7996919726281</c:v>
                </c:pt>
                <c:pt idx="96">
                  <c:v>1241.8552790354777</c:v>
                </c:pt>
                <c:pt idx="97">
                  <c:v>1292.7713454759298</c:v>
                </c:pt>
                <c:pt idx="98">
                  <c:v>1359.9954554407016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1489.1710278748158</c:v>
                </c:pt>
                <c:pt idx="104">
                  <c:v>1594.3207379365108</c:v>
                </c:pt>
                <c:pt idx="105">
                  <c:v>1692.0337805136978</c:v>
                </c:pt>
                <c:pt idx="106">
                  <c:v>1734.4260376521361</c:v>
                </c:pt>
                <c:pt idx="107">
                  <c:v>1791.792866662028</c:v>
                </c:pt>
                <c:pt idx="108">
                  <c:v>1768.1911681299998</c:v>
                </c:pt>
                <c:pt idx="109">
                  <c:v>1631.9165272664081</c:v>
                </c:pt>
                <c:pt idx="110">
                  <c:v>1573.5982206630279</c:v>
                </c:pt>
                <c:pt idx="111">
                  <c:v>1614.9284692311251</c:v>
                </c:pt>
                <c:pt idx="112">
                  <c:v>1635.6780671319154</c:v>
                </c:pt>
              </c:numCache>
            </c:numRef>
          </c:val>
        </c:ser>
        <c:ser>
          <c:idx val="1"/>
          <c:order val="1"/>
          <c:tx>
            <c:strRef>
              <c:f>Iceland!$R$1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Iceland!$P$2:$P$114</c:f>
              <c:numCache>
                <c:formatCode>General_)</c:formatCode>
                <c:ptCount val="113"/>
                <c:pt idx="0" formatCode="General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cat>
          <c:val>
            <c:numRef>
              <c:f>Iceland!$R$2:$R$114</c:f>
              <c:numCache>
                <c:formatCode>General</c:formatCode>
                <c:ptCount val="113"/>
                <c:pt idx="0">
                  <c:v>83.872685476830696</c:v>
                </c:pt>
                <c:pt idx="1">
                  <c:v>86.331021959228494</c:v>
                </c:pt>
                <c:pt idx="2">
                  <c:v>88.861413106696489</c:v>
                </c:pt>
                <c:pt idx="3">
                  <c:v>91.465970865583927</c:v>
                </c:pt>
                <c:pt idx="4">
                  <c:v>94.146869084098228</c:v>
                </c:pt>
                <c:pt idx="5">
                  <c:v>96.906345326654119</c:v>
                </c:pt>
                <c:pt idx="6">
                  <c:v>99.746702741442405</c:v>
                </c:pt>
                <c:pt idx="7">
                  <c:v>102.6703119826854</c:v>
                </c:pt>
                <c:pt idx="8">
                  <c:v>105.67961318928509</c:v>
                </c:pt>
                <c:pt idx="9">
                  <c:v>108.77711802142115</c:v>
                </c:pt>
                <c:pt idx="10">
                  <c:v>111.96541175688211</c:v>
                </c:pt>
                <c:pt idx="11">
                  <c:v>115.24715544880954</c:v>
                </c:pt>
                <c:pt idx="12">
                  <c:v>118.62508814669837</c:v>
                </c:pt>
                <c:pt idx="13">
                  <c:v>122.10202918251707</c:v>
                </c:pt>
                <c:pt idx="14">
                  <c:v>125.68088052377902</c:v>
                </c:pt>
                <c:pt idx="15">
                  <c:v>129.36462919564872</c:v>
                </c:pt>
                <c:pt idx="16">
                  <c:v>133.15634977399247</c:v>
                </c:pt>
                <c:pt idx="17">
                  <c:v>137.05920695152523</c:v>
                </c:pt>
                <c:pt idx="18">
                  <c:v>141.07645817916352</c:v>
                </c:pt>
                <c:pt idx="19">
                  <c:v>145.2114563848061</c:v>
                </c:pt>
                <c:pt idx="20">
                  <c:v>149.46765277178432</c:v>
                </c:pt>
                <c:pt idx="21">
                  <c:v>153.84859969935621</c:v>
                </c:pt>
                <c:pt idx="22">
                  <c:v>158.35795364762552</c:v>
                </c:pt>
                <c:pt idx="23">
                  <c:v>162.99947826933212</c:v>
                </c:pt>
                <c:pt idx="24">
                  <c:v>167.77704753116095</c:v>
                </c:pt>
                <c:pt idx="25">
                  <c:v>172.69464894704223</c:v>
                </c:pt>
                <c:pt idx="26">
                  <c:v>177.75638690627861</c:v>
                </c:pt>
                <c:pt idx="27">
                  <c:v>182.96648609919646</c:v>
                </c:pt>
                <c:pt idx="28">
                  <c:v>188.32929504321086</c:v>
                </c:pt>
                <c:pt idx="29">
                  <c:v>193.84928971223516</c:v>
                </c:pt>
                <c:pt idx="30">
                  <c:v>199.53107727247487</c:v>
                </c:pt>
                <c:pt idx="31">
                  <c:v>205.37939992772507</c:v>
                </c:pt>
                <c:pt idx="32">
                  <c:v>211.39913887735653</c:v>
                </c:pt>
                <c:pt idx="33">
                  <c:v>217.59531839032621</c:v>
                </c:pt>
                <c:pt idx="34">
                  <c:v>223.9731099986011</c:v>
                </c:pt>
                <c:pt idx="35">
                  <c:v>230.53783681347863</c:v>
                </c:pt>
                <c:pt idx="36">
                  <c:v>237.29497796842253</c:v>
                </c:pt>
                <c:pt idx="37">
                  <c:v>244.25017319214348</c:v>
                </c:pt>
                <c:pt idx="38">
                  <c:v>251.4092275156882</c:v>
                </c:pt>
                <c:pt idx="39">
                  <c:v>258.77811611748604</c:v>
                </c:pt>
                <c:pt idx="40">
                  <c:v>266.36298931048242</c:v>
                </c:pt>
                <c:pt idx="41">
                  <c:v>274.17017767531701</c:v>
                </c:pt>
                <c:pt idx="42">
                  <c:v>282.20619734408223</c:v>
                </c:pt>
                <c:pt idx="43">
                  <c:v>290.4777554388956</c:v>
                </c:pt>
                <c:pt idx="44">
                  <c:v>298.9917556698486</c:v>
                </c:pt>
                <c:pt idx="45">
                  <c:v>307.75530409708864</c:v>
                </c:pt>
                <c:pt idx="46">
                  <c:v>316.77571506177213</c:v>
                </c:pt>
                <c:pt idx="47">
                  <c:v>326.06051729084885</c:v>
                </c:pt>
                <c:pt idx="48">
                  <c:v>335.61746018076229</c:v>
                </c:pt>
                <c:pt idx="49">
                  <c:v>345.45452026534701</c:v>
                </c:pt>
                <c:pt idx="50">
                  <c:v>355.57990787335365</c:v>
                </c:pt>
                <c:pt idx="51">
                  <c:v>366.00207398097626</c:v>
                </c:pt>
                <c:pt idx="52">
                  <c:v>376.72971726537378</c:v>
                </c:pt>
                <c:pt idx="53">
                  <c:v>387.77179136484375</c:v>
                </c:pt>
                <c:pt idx="54">
                  <c:v>399.13751235180024</c:v>
                </c:pt>
                <c:pt idx="55">
                  <c:v>410.83636642484021</c:v>
                </c:pt>
                <c:pt idx="56">
                  <c:v>422.87811782620759</c:v>
                </c:pt>
                <c:pt idx="57">
                  <c:v>435.27281699137365</c:v>
                </c:pt>
                <c:pt idx="58">
                  <c:v>448.03080893740429</c:v>
                </c:pt>
                <c:pt idx="59">
                  <c:v>461.16274189730478</c:v>
                </c:pt>
                <c:pt idx="60">
                  <c:v>474.67957620734001</c:v>
                </c:pt>
                <c:pt idx="61">
                  <c:v>488.59259345490813</c:v>
                </c:pt>
                <c:pt idx="62">
                  <c:v>502.91340589450397</c:v>
                </c:pt>
                <c:pt idx="63">
                  <c:v>517.65396613968971</c:v>
                </c:pt>
                <c:pt idx="64">
                  <c:v>532.8265771391309</c:v>
                </c:pt>
                <c:pt idx="65">
                  <c:v>548.44390244503643</c:v>
                </c:pt>
                <c:pt idx="66">
                  <c:v>564.51897678256887</c:v>
                </c:pt>
                <c:pt idx="67">
                  <c:v>581.06521692904766</c:v>
                </c:pt>
                <c:pt idx="68">
                  <c:v>598.09643291202804</c:v>
                </c:pt>
                <c:pt idx="69">
                  <c:v>615.62683953558803</c:v>
                </c:pt>
                <c:pt idx="70">
                  <c:v>633.67106824447683</c:v>
                </c:pt>
                <c:pt idx="71">
                  <c:v>652.24417933599261</c:v>
                </c:pt>
                <c:pt idx="72">
                  <c:v>671.36167452976849</c:v>
                </c:pt>
                <c:pt idx="73">
                  <c:v>691.03950990604574</c:v>
                </c:pt>
                <c:pt idx="74">
                  <c:v>711.29410922311354</c:v>
                </c:pt>
                <c:pt idx="75">
                  <c:v>732.14237762510334</c:v>
                </c:pt>
                <c:pt idx="76">
                  <c:v>753.60171575159654</c:v>
                </c:pt>
                <c:pt idx="77">
                  <c:v>775.69003426073914</c:v>
                </c:pt>
                <c:pt idx="78">
                  <c:v>798.42576877803469</c:v>
                </c:pt>
                <c:pt idx="79">
                  <c:v>821.82789528338799</c:v>
                </c:pt>
                <c:pt idx="80">
                  <c:v>845.91594594899323</c:v>
                </c:pt>
                <c:pt idx="81">
                  <c:v>870.71002544155704</c:v>
                </c:pt>
                <c:pt idx="82">
                  <c:v>896.23082770229598</c:v>
                </c:pt>
                <c:pt idx="83">
                  <c:v>922.49965321876971</c:v>
                </c:pt>
                <c:pt idx="84">
                  <c:v>949.53842680295247</c:v>
                </c:pt>
                <c:pt idx="85">
                  <c:v>977.36971589041207</c:v>
                </c:pt>
                <c:pt idx="86">
                  <c:v>1006.0167493757945</c:v>
                </c:pt>
                <c:pt idx="87">
                  <c:v>1035.5034370004028</c:v>
                </c:pt>
                <c:pt idx="88">
                  <c:v>1065.8543893080898</c:v>
                </c:pt>
                <c:pt idx="89">
                  <c:v>1097.0949381859778</c:v>
                </c:pt>
                <c:pt idx="90">
                  <c:v>1129.2511580072712</c:v>
                </c:pt>
                <c:pt idx="91">
                  <c:v>1162.3498873937851</c:v>
                </c:pt>
                <c:pt idx="92">
                  <c:v>1196.4187516163211</c:v>
                </c:pt>
                <c:pt idx="93">
                  <c:v>1231.4861856516131</c:v>
                </c:pt>
                <c:pt idx="94">
                  <c:v>1267.5814579150838</c:v>
                </c:pt>
                <c:pt idx="95">
                  <c:v>1304.7346946892035</c:v>
                </c:pt>
                <c:pt idx="96">
                  <c:v>1342.9769052678662</c:v>
                </c:pt>
                <c:pt idx="97">
                  <c:v>1382.3400078377479</c:v>
                </c:pt>
                <c:pt idx="98">
                  <c:v>1422.8568561182601</c:v>
                </c:pt>
                <c:pt idx="99">
                  <c:v>1464.5612667823316</c:v>
                </c:pt>
                <c:pt idx="100">
                  <c:v>1507.4880476808685</c:v>
                </c:pt>
                <c:pt idx="101">
                  <c:v>1551.6730268945437</c:v>
                </c:pt>
                <c:pt idx="102">
                  <c:v>1597.1530826371222</c:v>
                </c:pt>
                <c:pt idx="103">
                  <c:v>1643.9661740350912</c:v>
                </c:pt>
                <c:pt idx="104">
                  <c:v>1692.1513728096256</c:v>
                </c:pt>
                <c:pt idx="105">
                  <c:v>1741.7488958872161</c:v>
                </c:pt>
                <c:pt idx="106">
                  <c:v>1792.8001389658198</c:v>
                </c:pt>
                <c:pt idx="107">
                  <c:v>1845.3477110652361</c:v>
                </c:pt>
                <c:pt idx="108">
                  <c:v>1899.4354700898537</c:v>
                </c:pt>
                <c:pt idx="109">
                  <c:v>1955.1085594339381</c:v>
                </c:pt>
                <c:pt idx="110">
                  <c:v>2012.4134456597358</c:v>
                </c:pt>
                <c:pt idx="111">
                  <c:v>2071.397957280039</c:v>
                </c:pt>
                <c:pt idx="112">
                  <c:v>2132.1113246772056</c:v>
                </c:pt>
              </c:numCache>
            </c:numRef>
          </c:val>
        </c:ser>
        <c:marker val="1"/>
        <c:axId val="86166528"/>
        <c:axId val="86410752"/>
      </c:lineChart>
      <c:catAx>
        <c:axId val="86166528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86410752"/>
        <c:crosses val="autoZero"/>
        <c:auto val="1"/>
        <c:lblAlgn val="ctr"/>
        <c:lblOffset val="100"/>
      </c:catAx>
      <c:valAx>
        <c:axId val="86410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86166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20472440945062"/>
          <c:y val="0.12077361668026372"/>
          <c:w val="0.42167246857300938"/>
          <c:h val="0.16743438320210277"/>
        </c:manualLayout>
      </c:layout>
      <c:txPr>
        <a:bodyPr/>
        <a:lstStyle/>
        <a:p>
          <a:pPr>
            <a:defRPr sz="2400"/>
          </a:pPr>
          <a:endParaRPr lang="is-I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70857392825901"/>
          <c:y val="5.1400554097404488E-2"/>
          <c:w val="0.86271916010498695"/>
          <c:h val="0.7827803295421405"/>
        </c:manualLayout>
      </c:layout>
      <c:lineChart>
        <c:grouping val="standard"/>
        <c:ser>
          <c:idx val="0"/>
          <c:order val="0"/>
          <c:tx>
            <c:strRef>
              <c:f>GNInord!$A$39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GNInord!$B$39:$X$39</c:f>
              <c:numCache>
                <c:formatCode>0.00</c:formatCode>
                <c:ptCount val="23"/>
                <c:pt idx="0">
                  <c:v>11.355029079149336</c:v>
                </c:pt>
                <c:pt idx="1">
                  <c:v>12.362975008623287</c:v>
                </c:pt>
                <c:pt idx="2">
                  <c:v>12.320109538253636</c:v>
                </c:pt>
                <c:pt idx="3">
                  <c:v>12.107768055861309</c:v>
                </c:pt>
                <c:pt idx="4">
                  <c:v>12.613967794966396</c:v>
                </c:pt>
                <c:pt idx="5">
                  <c:v>13.016973696889545</c:v>
                </c:pt>
                <c:pt idx="6">
                  <c:v>13.153355212748375</c:v>
                </c:pt>
                <c:pt idx="7">
                  <c:v>13.812916666631256</c:v>
                </c:pt>
                <c:pt idx="8">
                  <c:v>14.804756698618274</c:v>
                </c:pt>
                <c:pt idx="9">
                  <c:v>15.122599428624241</c:v>
                </c:pt>
                <c:pt idx="10">
                  <c:v>16.422838203643092</c:v>
                </c:pt>
                <c:pt idx="11">
                  <c:v>18.146427819855493</c:v>
                </c:pt>
                <c:pt idx="12">
                  <c:v>19.549443612289629</c:v>
                </c:pt>
                <c:pt idx="13">
                  <c:v>20.252795247142796</c:v>
                </c:pt>
                <c:pt idx="14">
                  <c:v>21.412843694500822</c:v>
                </c:pt>
                <c:pt idx="15">
                  <c:v>21.524369369129918</c:v>
                </c:pt>
                <c:pt idx="16">
                  <c:v>23.628977648226495</c:v>
                </c:pt>
                <c:pt idx="17">
                  <c:v>24.778163468138455</c:v>
                </c:pt>
                <c:pt idx="18">
                  <c:v>27.505773313723147</c:v>
                </c:pt>
                <c:pt idx="19">
                  <c:v>26.465755066261426</c:v>
                </c:pt>
                <c:pt idx="20">
                  <c:v>24.590192545708629</c:v>
                </c:pt>
                <c:pt idx="21">
                  <c:v>23.070926648154103</c:v>
                </c:pt>
                <c:pt idx="22">
                  <c:v>22.862540265358344</c:v>
                </c:pt>
              </c:numCache>
            </c:numRef>
          </c:val>
        </c:ser>
        <c:ser>
          <c:idx val="1"/>
          <c:order val="1"/>
          <c:tx>
            <c:strRef>
              <c:f>GNInord!$A$40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GNInord!$B$40:$X$40</c:f>
              <c:numCache>
                <c:formatCode>0.00</c:formatCode>
                <c:ptCount val="23"/>
                <c:pt idx="0">
                  <c:v>12.653141913546394</c:v>
                </c:pt>
                <c:pt idx="1">
                  <c:v>13.18754668899942</c:v>
                </c:pt>
                <c:pt idx="2">
                  <c:v>13.134727608786903</c:v>
                </c:pt>
                <c:pt idx="3">
                  <c:v>13.700482111429872</c:v>
                </c:pt>
                <c:pt idx="4">
                  <c:v>14.264513851636167</c:v>
                </c:pt>
                <c:pt idx="5">
                  <c:v>14.275273446627708</c:v>
                </c:pt>
                <c:pt idx="6">
                  <c:v>15.191200977633448</c:v>
                </c:pt>
                <c:pt idx="7">
                  <c:v>16.827452034157929</c:v>
                </c:pt>
                <c:pt idx="8">
                  <c:v>18.389454790516957</c:v>
                </c:pt>
                <c:pt idx="9">
                  <c:v>18.882629011271149</c:v>
                </c:pt>
                <c:pt idx="10">
                  <c:v>18.866125542320155</c:v>
                </c:pt>
                <c:pt idx="11">
                  <c:v>19.969460417153627</c:v>
                </c:pt>
                <c:pt idx="12">
                  <c:v>21.47612700872298</c:v>
                </c:pt>
                <c:pt idx="13">
                  <c:v>21.172731627286133</c:v>
                </c:pt>
                <c:pt idx="14">
                  <c:v>23.236548972966098</c:v>
                </c:pt>
                <c:pt idx="15">
                  <c:v>23.65297519507644</c:v>
                </c:pt>
                <c:pt idx="16">
                  <c:v>23.487654388627519</c:v>
                </c:pt>
                <c:pt idx="17">
                  <c:v>24.743173048390087</c:v>
                </c:pt>
                <c:pt idx="18">
                  <c:v>22.29185005313343</c:v>
                </c:pt>
                <c:pt idx="19">
                  <c:v>22.461815838472887</c:v>
                </c:pt>
                <c:pt idx="20">
                  <c:v>21.773812651894858</c:v>
                </c:pt>
                <c:pt idx="21">
                  <c:v>23.639159919664451</c:v>
                </c:pt>
                <c:pt idx="22">
                  <c:v>25.027511613362169</c:v>
                </c:pt>
              </c:numCache>
            </c:numRef>
          </c:val>
        </c:ser>
        <c:ser>
          <c:idx val="2"/>
          <c:order val="2"/>
          <c:tx>
            <c:strRef>
              <c:f>GNInord!$A$41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GNInord!$B$41:$X$41</c:f>
              <c:numCache>
                <c:formatCode>0.00</c:formatCode>
                <c:ptCount val="23"/>
                <c:pt idx="0">
                  <c:v>12.401039064893</c:v>
                </c:pt>
                <c:pt idx="1">
                  <c:v>12.960295129595687</c:v>
                </c:pt>
                <c:pt idx="2">
                  <c:v>13.589376578924472</c:v>
                </c:pt>
                <c:pt idx="3">
                  <c:v>14.352235081123156</c:v>
                </c:pt>
                <c:pt idx="4">
                  <c:v>15.398679437670831</c:v>
                </c:pt>
                <c:pt idx="5">
                  <c:v>16.61841535491433</c:v>
                </c:pt>
                <c:pt idx="6">
                  <c:v>17.508981861089364</c:v>
                </c:pt>
                <c:pt idx="7">
                  <c:v>19.214694103745675</c:v>
                </c:pt>
                <c:pt idx="8">
                  <c:v>20.721066424576794</c:v>
                </c:pt>
                <c:pt idx="9">
                  <c:v>20.556637889367895</c:v>
                </c:pt>
                <c:pt idx="10">
                  <c:v>22.425032594524044</c:v>
                </c:pt>
                <c:pt idx="11">
                  <c:v>23.714496540982587</c:v>
                </c:pt>
                <c:pt idx="12">
                  <c:v>25.50113403658581</c:v>
                </c:pt>
                <c:pt idx="13">
                  <c:v>27.522104098543203</c:v>
                </c:pt>
                <c:pt idx="14">
                  <c:v>28.815407674260229</c:v>
                </c:pt>
                <c:pt idx="15">
                  <c:v>29.976663538792529</c:v>
                </c:pt>
                <c:pt idx="16">
                  <c:v>32.816023345271255</c:v>
                </c:pt>
                <c:pt idx="17">
                  <c:v>34.029025513436856</c:v>
                </c:pt>
                <c:pt idx="18">
                  <c:v>32.230055314880815</c:v>
                </c:pt>
                <c:pt idx="19">
                  <c:v>31.537135188058883</c:v>
                </c:pt>
                <c:pt idx="20">
                  <c:v>33.276478170103559</c:v>
                </c:pt>
                <c:pt idx="21">
                  <c:v>31.900899898077419</c:v>
                </c:pt>
                <c:pt idx="22">
                  <c:v>33.6106789284824</c:v>
                </c:pt>
              </c:numCache>
            </c:numRef>
          </c:val>
        </c:ser>
        <c:ser>
          <c:idx val="3"/>
          <c:order val="3"/>
          <c:tx>
            <c:strRef>
              <c:f>GNInord!$A$42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GNInord!$B$42:$X$42</c:f>
              <c:numCache>
                <c:formatCode>0.00</c:formatCode>
                <c:ptCount val="23"/>
                <c:pt idx="0">
                  <c:v>9.916588258541978</c:v>
                </c:pt>
                <c:pt idx="1">
                  <c:v>10.340695643370792</c:v>
                </c:pt>
                <c:pt idx="2">
                  <c:v>11.34480266507412</c:v>
                </c:pt>
                <c:pt idx="3">
                  <c:v>11.42163363128407</c:v>
                </c:pt>
                <c:pt idx="4">
                  <c:v>11.7355638911671</c:v>
                </c:pt>
                <c:pt idx="5">
                  <c:v>12.239700393815799</c:v>
                </c:pt>
                <c:pt idx="6">
                  <c:v>12.946382737416744</c:v>
                </c:pt>
                <c:pt idx="7">
                  <c:v>13.759669809871307</c:v>
                </c:pt>
                <c:pt idx="8">
                  <c:v>14.404618691727777</c:v>
                </c:pt>
                <c:pt idx="9">
                  <c:v>15.174228845815785</c:v>
                </c:pt>
                <c:pt idx="10">
                  <c:v>14.538969768645547</c:v>
                </c:pt>
                <c:pt idx="11">
                  <c:v>15.048136938046136</c:v>
                </c:pt>
                <c:pt idx="12">
                  <c:v>15.693852461756698</c:v>
                </c:pt>
                <c:pt idx="13">
                  <c:v>16.113467568607195</c:v>
                </c:pt>
                <c:pt idx="14">
                  <c:v>16.416675900053967</c:v>
                </c:pt>
                <c:pt idx="15">
                  <c:v>17.483284292287077</c:v>
                </c:pt>
                <c:pt idx="16">
                  <c:v>18.476233926806866</c:v>
                </c:pt>
                <c:pt idx="17">
                  <c:v>19.264946851668476</c:v>
                </c:pt>
                <c:pt idx="18">
                  <c:v>19.949710967674999</c:v>
                </c:pt>
                <c:pt idx="19">
                  <c:v>20.035914134779883</c:v>
                </c:pt>
                <c:pt idx="20">
                  <c:v>20.519282921216565</c:v>
                </c:pt>
                <c:pt idx="21">
                  <c:v>20.787187394558874</c:v>
                </c:pt>
                <c:pt idx="22">
                  <c:v>20.943654148589232</c:v>
                </c:pt>
              </c:numCache>
            </c:numRef>
          </c:val>
        </c:ser>
        <c:marker val="1"/>
        <c:axId val="94433664"/>
        <c:axId val="94435200"/>
      </c:lineChart>
      <c:catAx>
        <c:axId val="9443366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94435200"/>
        <c:crosses val="autoZero"/>
        <c:auto val="1"/>
        <c:lblAlgn val="ctr"/>
        <c:lblOffset val="100"/>
      </c:catAx>
      <c:valAx>
        <c:axId val="94435200"/>
        <c:scaling>
          <c:orientation val="minMax"/>
          <c:max val="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9443366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8.7476550311830326E-2"/>
          <c:y val="7.9062574026494845E-2"/>
          <c:w val="0.36373909714751934"/>
          <c:h val="0.34857823575502517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708573928259012"/>
          <c:y val="5.1400554097404488E-2"/>
          <c:w val="0.86290682414698161"/>
          <c:h val="0.7827803295421405"/>
        </c:manualLayout>
      </c:layout>
      <c:lineChart>
        <c:grouping val="standard"/>
        <c:ser>
          <c:idx val="0"/>
          <c:order val="0"/>
          <c:tx>
            <c:strRef>
              <c:f>GNInord!$A$32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GNInord!$B$32:$X$32</c:f>
              <c:numCache>
                <c:formatCode>0.00</c:formatCode>
                <c:ptCount val="23"/>
                <c:pt idx="0">
                  <c:v>17.237132751552515</c:v>
                </c:pt>
                <c:pt idx="1">
                  <c:v>18.15182667753454</c:v>
                </c:pt>
                <c:pt idx="2">
                  <c:v>18.730564650072917</c:v>
                </c:pt>
                <c:pt idx="3">
                  <c:v>19.409870435492934</c:v>
                </c:pt>
                <c:pt idx="4">
                  <c:v>22.315989344347649</c:v>
                </c:pt>
                <c:pt idx="5">
                  <c:v>23.103116626458565</c:v>
                </c:pt>
                <c:pt idx="6">
                  <c:v>24.208807536082553</c:v>
                </c:pt>
                <c:pt idx="7">
                  <c:v>24.937706694390478</c:v>
                </c:pt>
                <c:pt idx="8">
                  <c:v>25.737576363279491</c:v>
                </c:pt>
                <c:pt idx="9">
                  <c:v>26.124034473137229</c:v>
                </c:pt>
                <c:pt idx="10">
                  <c:v>27.514015169518082</c:v>
                </c:pt>
                <c:pt idx="11">
                  <c:v>28.381701664103129</c:v>
                </c:pt>
                <c:pt idx="12">
                  <c:v>29.635765218866354</c:v>
                </c:pt>
                <c:pt idx="13">
                  <c:v>29.706882835767637</c:v>
                </c:pt>
                <c:pt idx="14">
                  <c:v>31.492142807832476</c:v>
                </c:pt>
                <c:pt idx="15">
                  <c:v>32.827984139285775</c:v>
                </c:pt>
                <c:pt idx="16">
                  <c:v>35.402871481080048</c:v>
                </c:pt>
                <c:pt idx="17">
                  <c:v>37.37828975465959</c:v>
                </c:pt>
                <c:pt idx="18">
                  <c:v>39.561975734404513</c:v>
                </c:pt>
                <c:pt idx="19">
                  <c:v>39.103218380562872</c:v>
                </c:pt>
                <c:pt idx="20">
                  <c:v>42.348769030910006</c:v>
                </c:pt>
                <c:pt idx="21">
                  <c:v>42.900464372965494</c:v>
                </c:pt>
                <c:pt idx="22">
                  <c:v>44.135595227354273</c:v>
                </c:pt>
              </c:numCache>
            </c:numRef>
          </c:val>
        </c:ser>
        <c:ser>
          <c:idx val="1"/>
          <c:order val="1"/>
          <c:tx>
            <c:strRef>
              <c:f>GNInord!$A$33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GNInord!$B$33:$X$33</c:f>
              <c:numCache>
                <c:formatCode>0.00</c:formatCode>
                <c:ptCount val="23"/>
                <c:pt idx="0">
                  <c:v>14.835711453238813</c:v>
                </c:pt>
                <c:pt idx="1">
                  <c:v>14.729628270212141</c:v>
                </c:pt>
                <c:pt idx="2">
                  <c:v>14.575000416974104</c:v>
                </c:pt>
                <c:pt idx="3">
                  <c:v>14.804510666008296</c:v>
                </c:pt>
                <c:pt idx="4">
                  <c:v>15.822188771190989</c:v>
                </c:pt>
                <c:pt idx="5">
                  <c:v>16.798337193950786</c:v>
                </c:pt>
                <c:pt idx="6">
                  <c:v>17.393321822360289</c:v>
                </c:pt>
                <c:pt idx="7">
                  <c:v>19.312194310990431</c:v>
                </c:pt>
                <c:pt idx="8">
                  <c:v>20.759590661246285</c:v>
                </c:pt>
                <c:pt idx="9">
                  <c:v>21.588543099336242</c:v>
                </c:pt>
                <c:pt idx="10">
                  <c:v>23.580304500942805</c:v>
                </c:pt>
                <c:pt idx="11">
                  <c:v>24.743655107990868</c:v>
                </c:pt>
                <c:pt idx="12">
                  <c:v>25.896473296500819</c:v>
                </c:pt>
                <c:pt idx="13">
                  <c:v>26.068039197597589</c:v>
                </c:pt>
                <c:pt idx="14">
                  <c:v>28.719233652867089</c:v>
                </c:pt>
                <c:pt idx="15">
                  <c:v>29.47532957909031</c:v>
                </c:pt>
                <c:pt idx="16">
                  <c:v>31.791806582493081</c:v>
                </c:pt>
                <c:pt idx="17">
                  <c:v>34.345515983274453</c:v>
                </c:pt>
                <c:pt idx="18">
                  <c:v>36.587812711571829</c:v>
                </c:pt>
                <c:pt idx="19">
                  <c:v>35.451634936712814</c:v>
                </c:pt>
                <c:pt idx="20">
                  <c:v>36.161256759493085</c:v>
                </c:pt>
                <c:pt idx="21">
                  <c:v>37.165806578210194</c:v>
                </c:pt>
                <c:pt idx="22">
                  <c:v>37.816662302176304</c:v>
                </c:pt>
              </c:numCache>
            </c:numRef>
          </c:val>
        </c:ser>
        <c:ser>
          <c:idx val="2"/>
          <c:order val="2"/>
          <c:tx>
            <c:strRef>
              <c:f>GNInord!$A$34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GNInord!$B$34:$X$34</c:f>
              <c:numCache>
                <c:formatCode>0.00</c:formatCode>
                <c:ptCount val="23"/>
                <c:pt idx="0">
                  <c:v>14.940864102244246</c:v>
                </c:pt>
                <c:pt idx="1">
                  <c:v>15.297972150309448</c:v>
                </c:pt>
                <c:pt idx="2">
                  <c:v>14.720443134041528</c:v>
                </c:pt>
                <c:pt idx="3">
                  <c:v>15.511908608025292</c:v>
                </c:pt>
                <c:pt idx="4">
                  <c:v>16.308808601605104</c:v>
                </c:pt>
                <c:pt idx="5">
                  <c:v>16.151689993209821</c:v>
                </c:pt>
                <c:pt idx="6">
                  <c:v>16.939056402677593</c:v>
                </c:pt>
                <c:pt idx="7">
                  <c:v>18.575290542724684</c:v>
                </c:pt>
                <c:pt idx="8">
                  <c:v>19.76780363362121</c:v>
                </c:pt>
                <c:pt idx="9">
                  <c:v>19.576437088449886</c:v>
                </c:pt>
                <c:pt idx="10">
                  <c:v>19.343733770903448</c:v>
                </c:pt>
                <c:pt idx="11">
                  <c:v>20.796673961558842</c:v>
                </c:pt>
                <c:pt idx="12">
                  <c:v>22.569489435077678</c:v>
                </c:pt>
                <c:pt idx="13">
                  <c:v>22.106933006723587</c:v>
                </c:pt>
                <c:pt idx="14">
                  <c:v>24.074733659399826</c:v>
                </c:pt>
                <c:pt idx="15">
                  <c:v>24.828899864891802</c:v>
                </c:pt>
                <c:pt idx="16">
                  <c:v>24.585358748884893</c:v>
                </c:pt>
                <c:pt idx="17">
                  <c:v>25.521725893338129</c:v>
                </c:pt>
                <c:pt idx="18">
                  <c:v>22.736572474022832</c:v>
                </c:pt>
                <c:pt idx="19">
                  <c:v>23.65145332657179</c:v>
                </c:pt>
                <c:pt idx="20">
                  <c:v>23.130660603682614</c:v>
                </c:pt>
                <c:pt idx="21">
                  <c:v>24.488007934765484</c:v>
                </c:pt>
                <c:pt idx="22">
                  <c:v>26.127855003566047</c:v>
                </c:pt>
              </c:numCache>
            </c:numRef>
          </c:val>
        </c:ser>
        <c:ser>
          <c:idx val="3"/>
          <c:order val="3"/>
          <c:tx>
            <c:strRef>
              <c:f>GNInord!$A$35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GNInord!$B$35:$X$35</c:f>
              <c:numCache>
                <c:formatCode>0.00</c:formatCode>
                <c:ptCount val="23"/>
                <c:pt idx="0">
                  <c:v>18.287575341791687</c:v>
                </c:pt>
                <c:pt idx="1">
                  <c:v>19.703708866943916</c:v>
                </c:pt>
                <c:pt idx="2">
                  <c:v>20.956145603334303</c:v>
                </c:pt>
                <c:pt idx="3">
                  <c:v>22.006300018396146</c:v>
                </c:pt>
                <c:pt idx="4">
                  <c:v>23.493312733207723</c:v>
                </c:pt>
                <c:pt idx="5">
                  <c:v>24.975163957721058</c:v>
                </c:pt>
                <c:pt idx="6">
                  <c:v>27.081639840610869</c:v>
                </c:pt>
                <c:pt idx="7">
                  <c:v>28.64742493971201</c:v>
                </c:pt>
                <c:pt idx="8">
                  <c:v>27.782212011249758</c:v>
                </c:pt>
                <c:pt idx="9">
                  <c:v>30.375396730435469</c:v>
                </c:pt>
                <c:pt idx="10">
                  <c:v>37.063878660276906</c:v>
                </c:pt>
                <c:pt idx="11">
                  <c:v>39.365186798572381</c:v>
                </c:pt>
                <c:pt idx="12">
                  <c:v>39.714834586815599</c:v>
                </c:pt>
                <c:pt idx="13">
                  <c:v>41.975361378221542</c:v>
                </c:pt>
                <c:pt idx="14">
                  <c:v>45.795465978881808</c:v>
                </c:pt>
                <c:pt idx="15">
                  <c:v>51.829197033835484</c:v>
                </c:pt>
                <c:pt idx="16">
                  <c:v>57.977311743344274</c:v>
                </c:pt>
                <c:pt idx="17">
                  <c:v>58.939671402596439</c:v>
                </c:pt>
                <c:pt idx="18">
                  <c:v>63.565077032751653</c:v>
                </c:pt>
                <c:pt idx="19">
                  <c:v>59.069583848847458</c:v>
                </c:pt>
                <c:pt idx="20">
                  <c:v>62.509137861420932</c:v>
                </c:pt>
                <c:pt idx="21">
                  <c:v>66.060381673500558</c:v>
                </c:pt>
                <c:pt idx="22">
                  <c:v>68.945478210865389</c:v>
                </c:pt>
              </c:numCache>
            </c:numRef>
          </c:val>
        </c:ser>
        <c:ser>
          <c:idx val="4"/>
          <c:order val="4"/>
          <c:tx>
            <c:strRef>
              <c:f>GNInord!$A$36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GNInord!$B$36:$X$36</c:f>
              <c:numCache>
                <c:formatCode>0.00</c:formatCode>
                <c:ptCount val="23"/>
                <c:pt idx="0">
                  <c:v>18.287524467627513</c:v>
                </c:pt>
                <c:pt idx="1">
                  <c:v>18.721276267345687</c:v>
                </c:pt>
                <c:pt idx="2">
                  <c:v>18.77214714902836</c:v>
                </c:pt>
                <c:pt idx="3">
                  <c:v>18.597567152536765</c:v>
                </c:pt>
                <c:pt idx="4">
                  <c:v>19.672618130727429</c:v>
                </c:pt>
                <c:pt idx="5">
                  <c:v>20.62096688820419</c:v>
                </c:pt>
                <c:pt idx="6">
                  <c:v>21.225327317152473</c:v>
                </c:pt>
                <c:pt idx="7">
                  <c:v>22.26408368484897</c:v>
                </c:pt>
                <c:pt idx="8">
                  <c:v>23.532885258008676</c:v>
                </c:pt>
                <c:pt idx="9">
                  <c:v>24.937457747285315</c:v>
                </c:pt>
                <c:pt idx="10">
                  <c:v>26.837883194583753</c:v>
                </c:pt>
                <c:pt idx="11">
                  <c:v>27.494616577615655</c:v>
                </c:pt>
                <c:pt idx="12">
                  <c:v>29.021622004122083</c:v>
                </c:pt>
                <c:pt idx="13">
                  <c:v>30.97022681805208</c:v>
                </c:pt>
                <c:pt idx="14">
                  <c:v>32.326774502521189</c:v>
                </c:pt>
                <c:pt idx="15">
                  <c:v>32.217377047426055</c:v>
                </c:pt>
                <c:pt idx="16">
                  <c:v>35.346973896742995</c:v>
                </c:pt>
                <c:pt idx="17">
                  <c:v>38.133404280404335</c:v>
                </c:pt>
                <c:pt idx="18">
                  <c:v>39.62155041252808</c:v>
                </c:pt>
                <c:pt idx="19">
                  <c:v>37.158617435201045</c:v>
                </c:pt>
                <c:pt idx="20">
                  <c:v>38.540069884008595</c:v>
                </c:pt>
                <c:pt idx="21">
                  <c:v>40.581876939065886</c:v>
                </c:pt>
                <c:pt idx="22">
                  <c:v>41.213340409826564</c:v>
                </c:pt>
              </c:numCache>
            </c:numRef>
          </c:val>
        </c:ser>
        <c:marker val="1"/>
        <c:axId val="102204544"/>
        <c:axId val="102206080"/>
      </c:lineChart>
      <c:catAx>
        <c:axId val="10220454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02206080"/>
        <c:crosses val="autoZero"/>
        <c:auto val="1"/>
        <c:lblAlgn val="ctr"/>
        <c:lblOffset val="100"/>
        <c:tickLblSkip val="2"/>
      </c:catAx>
      <c:valAx>
        <c:axId val="102206080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0220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94890296648516"/>
          <c:y val="6.3318593835731782E-2"/>
          <c:w val="0.34295532782137861"/>
          <c:h val="0.44920390515700198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708573928259012"/>
          <c:y val="5.1400554097404488E-2"/>
          <c:w val="0.86271916010498695"/>
          <c:h val="0.7827803295421405"/>
        </c:manualLayout>
      </c:layout>
      <c:lineChart>
        <c:grouping val="standard"/>
        <c:ser>
          <c:idx val="0"/>
          <c:order val="0"/>
          <c:tx>
            <c:strRef>
              <c:f>GNInord!$A$39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GNInord!$B$39:$X$39</c:f>
              <c:numCache>
                <c:formatCode>0.00</c:formatCode>
                <c:ptCount val="23"/>
                <c:pt idx="0">
                  <c:v>11.35502907914934</c:v>
                </c:pt>
                <c:pt idx="1">
                  <c:v>12.362975008623289</c:v>
                </c:pt>
                <c:pt idx="2">
                  <c:v>12.320109538253638</c:v>
                </c:pt>
                <c:pt idx="3">
                  <c:v>12.107768055861309</c:v>
                </c:pt>
                <c:pt idx="4">
                  <c:v>12.613967794966396</c:v>
                </c:pt>
                <c:pt idx="5">
                  <c:v>13.016973696889545</c:v>
                </c:pt>
                <c:pt idx="6">
                  <c:v>13.153355212748377</c:v>
                </c:pt>
                <c:pt idx="7">
                  <c:v>13.812916666631256</c:v>
                </c:pt>
                <c:pt idx="8">
                  <c:v>14.804756698618275</c:v>
                </c:pt>
                <c:pt idx="9">
                  <c:v>15.122599428624245</c:v>
                </c:pt>
                <c:pt idx="10">
                  <c:v>16.422838203643089</c:v>
                </c:pt>
                <c:pt idx="11">
                  <c:v>18.146427819855493</c:v>
                </c:pt>
                <c:pt idx="12">
                  <c:v>19.549443612289629</c:v>
                </c:pt>
                <c:pt idx="13">
                  <c:v>20.252795247142792</c:v>
                </c:pt>
                <c:pt idx="14">
                  <c:v>21.412843694500822</c:v>
                </c:pt>
                <c:pt idx="15">
                  <c:v>21.524369369129914</c:v>
                </c:pt>
                <c:pt idx="16">
                  <c:v>23.628977648226495</c:v>
                </c:pt>
                <c:pt idx="17">
                  <c:v>24.778163468138455</c:v>
                </c:pt>
                <c:pt idx="18">
                  <c:v>27.505773313723139</c:v>
                </c:pt>
                <c:pt idx="19">
                  <c:v>26.465755066261426</c:v>
                </c:pt>
                <c:pt idx="20">
                  <c:v>24.590192545708629</c:v>
                </c:pt>
                <c:pt idx="21">
                  <c:v>23.070926648154103</c:v>
                </c:pt>
                <c:pt idx="22">
                  <c:v>22.862540265358337</c:v>
                </c:pt>
              </c:numCache>
            </c:numRef>
          </c:val>
        </c:ser>
        <c:ser>
          <c:idx val="1"/>
          <c:order val="1"/>
          <c:tx>
            <c:strRef>
              <c:f>GNInord!$A$40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GNInord!$B$40:$X$40</c:f>
              <c:numCache>
                <c:formatCode>0.00</c:formatCode>
                <c:ptCount val="23"/>
                <c:pt idx="0">
                  <c:v>12.653141913546396</c:v>
                </c:pt>
                <c:pt idx="1">
                  <c:v>13.18754668899942</c:v>
                </c:pt>
                <c:pt idx="2">
                  <c:v>13.134727608786903</c:v>
                </c:pt>
                <c:pt idx="3">
                  <c:v>13.700482111429872</c:v>
                </c:pt>
                <c:pt idx="4">
                  <c:v>14.264513851636167</c:v>
                </c:pt>
                <c:pt idx="5">
                  <c:v>14.275273446627708</c:v>
                </c:pt>
                <c:pt idx="6">
                  <c:v>15.191200977633448</c:v>
                </c:pt>
                <c:pt idx="7">
                  <c:v>16.827452034157929</c:v>
                </c:pt>
                <c:pt idx="8">
                  <c:v>18.389454790516957</c:v>
                </c:pt>
                <c:pt idx="9">
                  <c:v>18.882629011271142</c:v>
                </c:pt>
                <c:pt idx="10">
                  <c:v>18.866125542320148</c:v>
                </c:pt>
                <c:pt idx="11">
                  <c:v>19.969460417153627</c:v>
                </c:pt>
                <c:pt idx="12">
                  <c:v>21.476127008722976</c:v>
                </c:pt>
                <c:pt idx="13">
                  <c:v>21.172731627286133</c:v>
                </c:pt>
                <c:pt idx="14">
                  <c:v>23.236548972966091</c:v>
                </c:pt>
                <c:pt idx="15">
                  <c:v>23.652975195076447</c:v>
                </c:pt>
                <c:pt idx="16">
                  <c:v>23.487654388627519</c:v>
                </c:pt>
                <c:pt idx="17">
                  <c:v>24.743173048390087</c:v>
                </c:pt>
                <c:pt idx="18">
                  <c:v>22.29185005313343</c:v>
                </c:pt>
                <c:pt idx="19">
                  <c:v>22.461815838472887</c:v>
                </c:pt>
                <c:pt idx="20">
                  <c:v>21.773812651894858</c:v>
                </c:pt>
                <c:pt idx="21">
                  <c:v>23.639159919664454</c:v>
                </c:pt>
                <c:pt idx="22">
                  <c:v>25.027511613362169</c:v>
                </c:pt>
              </c:numCache>
            </c:numRef>
          </c:val>
        </c:ser>
        <c:ser>
          <c:idx val="2"/>
          <c:order val="2"/>
          <c:tx>
            <c:strRef>
              <c:f>GNInord!$A$41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GNInord!$B$41:$X$41</c:f>
              <c:numCache>
                <c:formatCode>0.00</c:formatCode>
                <c:ptCount val="23"/>
                <c:pt idx="0">
                  <c:v>12.401039064893</c:v>
                </c:pt>
                <c:pt idx="1">
                  <c:v>12.960295129595687</c:v>
                </c:pt>
                <c:pt idx="2">
                  <c:v>13.589376578924472</c:v>
                </c:pt>
                <c:pt idx="3">
                  <c:v>14.352235081123156</c:v>
                </c:pt>
                <c:pt idx="4">
                  <c:v>15.398679437670831</c:v>
                </c:pt>
                <c:pt idx="5">
                  <c:v>16.61841535491433</c:v>
                </c:pt>
                <c:pt idx="6">
                  <c:v>17.508981861089364</c:v>
                </c:pt>
                <c:pt idx="7">
                  <c:v>19.214694103745675</c:v>
                </c:pt>
                <c:pt idx="8">
                  <c:v>20.721066424576794</c:v>
                </c:pt>
                <c:pt idx="9">
                  <c:v>20.556637889367884</c:v>
                </c:pt>
                <c:pt idx="10">
                  <c:v>22.425032594524033</c:v>
                </c:pt>
                <c:pt idx="11">
                  <c:v>23.714496540982587</c:v>
                </c:pt>
                <c:pt idx="12">
                  <c:v>25.501134036585807</c:v>
                </c:pt>
                <c:pt idx="13">
                  <c:v>27.522104098543199</c:v>
                </c:pt>
                <c:pt idx="14">
                  <c:v>28.815407674260229</c:v>
                </c:pt>
                <c:pt idx="15">
                  <c:v>29.976663538792529</c:v>
                </c:pt>
                <c:pt idx="16">
                  <c:v>32.816023345271255</c:v>
                </c:pt>
                <c:pt idx="17">
                  <c:v>34.029025513436856</c:v>
                </c:pt>
                <c:pt idx="18">
                  <c:v>32.230055314880829</c:v>
                </c:pt>
                <c:pt idx="19">
                  <c:v>31.53713518805889</c:v>
                </c:pt>
                <c:pt idx="20">
                  <c:v>33.276478170103559</c:v>
                </c:pt>
                <c:pt idx="21">
                  <c:v>31.900899898077419</c:v>
                </c:pt>
                <c:pt idx="22">
                  <c:v>33.6106789284824</c:v>
                </c:pt>
              </c:numCache>
            </c:numRef>
          </c:val>
        </c:ser>
        <c:ser>
          <c:idx val="3"/>
          <c:order val="3"/>
          <c:tx>
            <c:strRef>
              <c:f>GNInord!$A$42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GNInord!$B$38:$X$38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GNInord!$B$42:$X$42</c:f>
              <c:numCache>
                <c:formatCode>0.00</c:formatCode>
                <c:ptCount val="23"/>
                <c:pt idx="0">
                  <c:v>9.9165882585419816</c:v>
                </c:pt>
                <c:pt idx="1">
                  <c:v>10.340695643370792</c:v>
                </c:pt>
                <c:pt idx="2">
                  <c:v>11.344802665074118</c:v>
                </c:pt>
                <c:pt idx="3">
                  <c:v>11.42163363128407</c:v>
                </c:pt>
                <c:pt idx="4">
                  <c:v>11.7355638911671</c:v>
                </c:pt>
                <c:pt idx="5">
                  <c:v>12.239700393815799</c:v>
                </c:pt>
                <c:pt idx="6">
                  <c:v>12.946382737416744</c:v>
                </c:pt>
                <c:pt idx="7">
                  <c:v>13.759669809871308</c:v>
                </c:pt>
                <c:pt idx="8">
                  <c:v>14.404618691727777</c:v>
                </c:pt>
                <c:pt idx="9">
                  <c:v>15.174228845815783</c:v>
                </c:pt>
                <c:pt idx="10">
                  <c:v>14.538969768645545</c:v>
                </c:pt>
                <c:pt idx="11">
                  <c:v>15.048136938046136</c:v>
                </c:pt>
                <c:pt idx="12">
                  <c:v>15.693852461756698</c:v>
                </c:pt>
                <c:pt idx="13">
                  <c:v>16.113467568607195</c:v>
                </c:pt>
                <c:pt idx="14">
                  <c:v>16.416675900053967</c:v>
                </c:pt>
                <c:pt idx="15">
                  <c:v>17.483284292287074</c:v>
                </c:pt>
                <c:pt idx="16">
                  <c:v>18.476233926806866</c:v>
                </c:pt>
                <c:pt idx="17">
                  <c:v>19.264946851668476</c:v>
                </c:pt>
                <c:pt idx="18">
                  <c:v>19.949710967674996</c:v>
                </c:pt>
                <c:pt idx="19">
                  <c:v>20.035914134779883</c:v>
                </c:pt>
                <c:pt idx="20">
                  <c:v>20.519282921216568</c:v>
                </c:pt>
                <c:pt idx="21">
                  <c:v>20.787187394558874</c:v>
                </c:pt>
                <c:pt idx="22">
                  <c:v>20.943654148589228</c:v>
                </c:pt>
              </c:numCache>
            </c:numRef>
          </c:val>
        </c:ser>
        <c:marker val="1"/>
        <c:axId val="102703104"/>
        <c:axId val="102704640"/>
      </c:lineChart>
      <c:catAx>
        <c:axId val="10270310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02704640"/>
        <c:crosses val="autoZero"/>
        <c:auto val="1"/>
        <c:lblAlgn val="ctr"/>
        <c:lblOffset val="100"/>
      </c:catAx>
      <c:valAx>
        <c:axId val="102704640"/>
        <c:scaling>
          <c:orientation val="minMax"/>
          <c:max val="8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0270310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8.7476550311830326E-2"/>
          <c:y val="7.9062574026494872E-2"/>
          <c:w val="0.36373909714751934"/>
          <c:h val="0.34857823575502522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9282589676290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3">
                  <c:v>9.6999998092651367</c:v>
                </c:pt>
                <c:pt idx="4">
                  <c:v>8.899999618530325</c:v>
                </c:pt>
                <c:pt idx="5">
                  <c:v>7.8000001907348917</c:v>
                </c:pt>
                <c:pt idx="6">
                  <c:v>6</c:v>
                </c:pt>
                <c:pt idx="7">
                  <c:v>6.0999999046325915</c:v>
                </c:pt>
                <c:pt idx="8">
                  <c:v>6.5</c:v>
                </c:pt>
                <c:pt idx="9">
                  <c:v>8.100000381469723</c:v>
                </c:pt>
                <c:pt idx="10">
                  <c:v>8.3000001907348633</c:v>
                </c:pt>
                <c:pt idx="11">
                  <c:v>9.100000381469723</c:v>
                </c:pt>
                <c:pt idx="12">
                  <c:v>9</c:v>
                </c:pt>
                <c:pt idx="13">
                  <c:v>10.699999809265154</c:v>
                </c:pt>
                <c:pt idx="14">
                  <c:v>8</c:v>
                </c:pt>
                <c:pt idx="15">
                  <c:v>7</c:v>
                </c:pt>
                <c:pt idx="16">
                  <c:v>6.8000001907348917</c:v>
                </c:pt>
                <c:pt idx="17">
                  <c:v>5.4000000953674334</c:v>
                </c:pt>
                <c:pt idx="18">
                  <c:v>5</c:v>
                </c:pt>
                <c:pt idx="19">
                  <c:v>5.0999999046325915</c:v>
                </c:pt>
                <c:pt idx="20">
                  <c:v>4.5</c:v>
                </c:pt>
                <c:pt idx="21">
                  <c:v>4.1999998092651367</c:v>
                </c:pt>
                <c:pt idx="22">
                  <c:v>4.5999999046325915</c:v>
                </c:pt>
                <c:pt idx="23">
                  <c:v>5.4000000953674334</c:v>
                </c:pt>
                <c:pt idx="24">
                  <c:v>5.5</c:v>
                </c:pt>
                <c:pt idx="25">
                  <c:v>4.8000001907348917</c:v>
                </c:pt>
                <c:pt idx="26">
                  <c:v>3.9000000953674316</c:v>
                </c:pt>
                <c:pt idx="27">
                  <c:v>3.7999999523162842</c:v>
                </c:pt>
                <c:pt idx="28">
                  <c:v>3.4000000953674316</c:v>
                </c:pt>
                <c:pt idx="29">
                  <c:v>6</c:v>
                </c:pt>
                <c:pt idx="30">
                  <c:v>7.5</c:v>
                </c:pt>
                <c:pt idx="31">
                  <c:v>7.5999999046325915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4.6999998092651367</c:v>
                </c:pt>
                <c:pt idx="1">
                  <c:v>4.9000000953674334</c:v>
                </c:pt>
                <c:pt idx="2">
                  <c:v>5.4000000953674334</c:v>
                </c:pt>
                <c:pt idx="3">
                  <c:v>5.5</c:v>
                </c:pt>
                <c:pt idx="4">
                  <c:v>5.1999998092651367</c:v>
                </c:pt>
                <c:pt idx="5">
                  <c:v>5.0999999046325915</c:v>
                </c:pt>
                <c:pt idx="6">
                  <c:v>5.3000001907348917</c:v>
                </c:pt>
                <c:pt idx="7">
                  <c:v>5.1999998092651367</c:v>
                </c:pt>
                <c:pt idx="8">
                  <c:v>4.5</c:v>
                </c:pt>
                <c:pt idx="9">
                  <c:v>3.2000000476837211</c:v>
                </c:pt>
                <c:pt idx="10">
                  <c:v>3.0999999046325684</c:v>
                </c:pt>
                <c:pt idx="11">
                  <c:v>6.5</c:v>
                </c:pt>
                <c:pt idx="12">
                  <c:v>11.600000381469727</c:v>
                </c:pt>
                <c:pt idx="13">
                  <c:v>16.200000762939453</c:v>
                </c:pt>
                <c:pt idx="14">
                  <c:v>16.399999618530273</c:v>
                </c:pt>
                <c:pt idx="15">
                  <c:v>15.300000190734863</c:v>
                </c:pt>
                <c:pt idx="16">
                  <c:v>14.39999961853033</c:v>
                </c:pt>
                <c:pt idx="17">
                  <c:v>12.600000381469727</c:v>
                </c:pt>
                <c:pt idx="18">
                  <c:v>11.39999961853033</c:v>
                </c:pt>
                <c:pt idx="19">
                  <c:v>10.100000381469727</c:v>
                </c:pt>
                <c:pt idx="20">
                  <c:v>9.6999998092651367</c:v>
                </c:pt>
                <c:pt idx="21">
                  <c:v>9.100000381469723</c:v>
                </c:pt>
                <c:pt idx="22">
                  <c:v>9</c:v>
                </c:pt>
                <c:pt idx="23">
                  <c:v>9</c:v>
                </c:pt>
                <c:pt idx="24">
                  <c:v>8.8000001907348633</c:v>
                </c:pt>
                <c:pt idx="25">
                  <c:v>8.399999618530325</c:v>
                </c:pt>
                <c:pt idx="26">
                  <c:v>7.5999999046325915</c:v>
                </c:pt>
                <c:pt idx="27">
                  <c:v>6.8000001907348917</c:v>
                </c:pt>
                <c:pt idx="28">
                  <c:v>6.3000001907348917</c:v>
                </c:pt>
                <c:pt idx="29">
                  <c:v>8.1999998092651367</c:v>
                </c:pt>
                <c:pt idx="30">
                  <c:v>8.399999618530325</c:v>
                </c:pt>
                <c:pt idx="31">
                  <c:v>7.6999998092651367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32"/>
                <c:pt idx="11">
                  <c:v>2.5</c:v>
                </c:pt>
                <c:pt idx="12">
                  <c:v>4.3000001907348917</c:v>
                </c:pt>
                <c:pt idx="13">
                  <c:v>5.3000001907348917</c:v>
                </c:pt>
                <c:pt idx="14">
                  <c:v>5.3000001907348917</c:v>
                </c:pt>
                <c:pt idx="15">
                  <c:v>4.9000000953674334</c:v>
                </c:pt>
                <c:pt idx="16">
                  <c:v>3.7000000476837211</c:v>
                </c:pt>
                <c:pt idx="17">
                  <c:v>3.9000000953674316</c:v>
                </c:pt>
                <c:pt idx="18">
                  <c:v>2.7000000476837211</c:v>
                </c:pt>
                <c:pt idx="19">
                  <c:v>2</c:v>
                </c:pt>
                <c:pt idx="20">
                  <c:v>2.2999999523162842</c:v>
                </c:pt>
                <c:pt idx="21">
                  <c:v>2.2999999523162842</c:v>
                </c:pt>
                <c:pt idx="22">
                  <c:v>3.2999999523162842</c:v>
                </c:pt>
                <c:pt idx="23">
                  <c:v>3.4000000953674316</c:v>
                </c:pt>
                <c:pt idx="24">
                  <c:v>3.0999999046325684</c:v>
                </c:pt>
                <c:pt idx="25">
                  <c:v>2.5999999046325684</c:v>
                </c:pt>
                <c:pt idx="26">
                  <c:v>3</c:v>
                </c:pt>
                <c:pt idx="27">
                  <c:v>2.2999999523162842</c:v>
                </c:pt>
                <c:pt idx="28">
                  <c:v>3</c:v>
                </c:pt>
                <c:pt idx="29">
                  <c:v>7.1999998092651367</c:v>
                </c:pt>
                <c:pt idx="30">
                  <c:v>7.5999999046325915</c:v>
                </c:pt>
                <c:pt idx="31">
                  <c:v>7.0999999046325915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Sheet1!$B$5:$AG$5</c:f>
              <c:numCache>
                <c:formatCode>General</c:formatCode>
                <c:ptCount val="32"/>
                <c:pt idx="0">
                  <c:v>1.6000000238418679</c:v>
                </c:pt>
                <c:pt idx="1">
                  <c:v>2</c:v>
                </c:pt>
                <c:pt idx="2">
                  <c:v>2.7000000476837211</c:v>
                </c:pt>
                <c:pt idx="3">
                  <c:v>3.4000000953674316</c:v>
                </c:pt>
                <c:pt idx="4">
                  <c:v>3.2000000476837211</c:v>
                </c:pt>
                <c:pt idx="5">
                  <c:v>2.5999999046325684</c:v>
                </c:pt>
                <c:pt idx="6">
                  <c:v>1.8999999761581419</c:v>
                </c:pt>
                <c:pt idx="7">
                  <c:v>2.0999999046325684</c:v>
                </c:pt>
                <c:pt idx="8">
                  <c:v>3.0999999046325684</c:v>
                </c:pt>
                <c:pt idx="9">
                  <c:v>4.9000000953674334</c:v>
                </c:pt>
                <c:pt idx="10">
                  <c:v>5.3000001907348917</c:v>
                </c:pt>
                <c:pt idx="11">
                  <c:v>5.4000000953674334</c:v>
                </c:pt>
                <c:pt idx="12">
                  <c:v>5.9000000953674334</c:v>
                </c:pt>
                <c:pt idx="13">
                  <c:v>6</c:v>
                </c:pt>
                <c:pt idx="14">
                  <c:v>5.3000001907348917</c:v>
                </c:pt>
                <c:pt idx="15">
                  <c:v>4.9000000953674334</c:v>
                </c:pt>
                <c:pt idx="16">
                  <c:v>4.8000001907348917</c:v>
                </c:pt>
                <c:pt idx="17">
                  <c:v>3.9000000953674316</c:v>
                </c:pt>
                <c:pt idx="18">
                  <c:v>3.2000000476837211</c:v>
                </c:pt>
                <c:pt idx="19">
                  <c:v>3.2000000476837211</c:v>
                </c:pt>
                <c:pt idx="20">
                  <c:v>3.4000000953674316</c:v>
                </c:pt>
                <c:pt idx="21">
                  <c:v>3.4000000953674316</c:v>
                </c:pt>
                <c:pt idx="22">
                  <c:v>3.9000000953674316</c:v>
                </c:pt>
                <c:pt idx="23">
                  <c:v>4.4000000953674334</c:v>
                </c:pt>
                <c:pt idx="24">
                  <c:v>4.4000000953674334</c:v>
                </c:pt>
                <c:pt idx="25">
                  <c:v>4.5999999046325915</c:v>
                </c:pt>
                <c:pt idx="26">
                  <c:v>3.4000000953674316</c:v>
                </c:pt>
                <c:pt idx="27">
                  <c:v>2.5</c:v>
                </c:pt>
                <c:pt idx="28">
                  <c:v>2.5999999046325684</c:v>
                </c:pt>
                <c:pt idx="29">
                  <c:v>3.2000000476837211</c:v>
                </c:pt>
                <c:pt idx="30">
                  <c:v>3.5999999046325684</c:v>
                </c:pt>
                <c:pt idx="31">
                  <c:v>3.2999999523162842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Sheet1!$B$6:$AG$6</c:f>
              <c:numCache>
                <c:formatCode>General</c:formatCode>
                <c:ptCount val="32"/>
                <c:pt idx="0">
                  <c:v>2.2000000476837211</c:v>
                </c:pt>
                <c:pt idx="1">
                  <c:v>2.7999999523162842</c:v>
                </c:pt>
                <c:pt idx="2">
                  <c:v>3.5</c:v>
                </c:pt>
                <c:pt idx="3">
                  <c:v>3.9000000953674316</c:v>
                </c:pt>
                <c:pt idx="4">
                  <c:v>3.5</c:v>
                </c:pt>
                <c:pt idx="5">
                  <c:v>3.0999999046325684</c:v>
                </c:pt>
                <c:pt idx="6">
                  <c:v>2.7999999523162842</c:v>
                </c:pt>
                <c:pt idx="7">
                  <c:v>2.2999999523162842</c:v>
                </c:pt>
                <c:pt idx="8">
                  <c:v>1.8999999761581419</c:v>
                </c:pt>
                <c:pt idx="9">
                  <c:v>1.6000000238418679</c:v>
                </c:pt>
                <c:pt idx="10">
                  <c:v>1.7999999523162786</c:v>
                </c:pt>
                <c:pt idx="11">
                  <c:v>3.2000000476837211</c:v>
                </c:pt>
                <c:pt idx="12">
                  <c:v>5.6999998092651367</c:v>
                </c:pt>
                <c:pt idx="13">
                  <c:v>9.3000001907348633</c:v>
                </c:pt>
                <c:pt idx="14">
                  <c:v>9.600000381469723</c:v>
                </c:pt>
                <c:pt idx="15">
                  <c:v>9.100000381469723</c:v>
                </c:pt>
                <c:pt idx="16">
                  <c:v>9.899999618530325</c:v>
                </c:pt>
                <c:pt idx="17">
                  <c:v>10</c:v>
                </c:pt>
                <c:pt idx="18">
                  <c:v>8.3000001907348633</c:v>
                </c:pt>
                <c:pt idx="19">
                  <c:v>7.0999999046325915</c:v>
                </c:pt>
                <c:pt idx="20">
                  <c:v>5.8000001907348917</c:v>
                </c:pt>
                <c:pt idx="21">
                  <c:v>5</c:v>
                </c:pt>
                <c:pt idx="22">
                  <c:v>5.1999998092651367</c:v>
                </c:pt>
                <c:pt idx="23">
                  <c:v>5.8000001907348917</c:v>
                </c:pt>
                <c:pt idx="24">
                  <c:v>6.5</c:v>
                </c:pt>
                <c:pt idx="25">
                  <c:v>7.6999998092651367</c:v>
                </c:pt>
                <c:pt idx="26">
                  <c:v>7</c:v>
                </c:pt>
                <c:pt idx="27">
                  <c:v>6.0999999046325915</c:v>
                </c:pt>
                <c:pt idx="28">
                  <c:v>6.0999999046325915</c:v>
                </c:pt>
                <c:pt idx="29">
                  <c:v>8.3000001907348633</c:v>
                </c:pt>
                <c:pt idx="30">
                  <c:v>8.399999618530325</c:v>
                </c:pt>
                <c:pt idx="31">
                  <c:v>7.5</c:v>
                </c:pt>
              </c:numCache>
            </c:numRef>
          </c:val>
        </c:ser>
        <c:marker val="1"/>
        <c:axId val="102753408"/>
        <c:axId val="102754944"/>
      </c:lineChart>
      <c:catAx>
        <c:axId val="10275340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2754944"/>
        <c:crosses val="autoZero"/>
        <c:auto val="1"/>
        <c:lblAlgn val="ctr"/>
        <c:lblOffset val="100"/>
      </c:catAx>
      <c:valAx>
        <c:axId val="102754944"/>
        <c:scaling>
          <c:orientation val="minMax"/>
          <c:max val="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275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8403747548381424E-2"/>
          <c:y val="6.3471708465695206E-2"/>
          <c:w val="0.27779796385712746"/>
          <c:h val="0.38001633897605086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71478565133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1">
                  <c:v>4</c:v>
                </c:pt>
                <c:pt idx="2">
                  <c:v>5.8000001907348917</c:v>
                </c:pt>
                <c:pt idx="3">
                  <c:v>7.8000001907348917</c:v>
                </c:pt>
                <c:pt idx="4">
                  <c:v>8.100000381469723</c:v>
                </c:pt>
                <c:pt idx="5">
                  <c:v>7.8000001907348917</c:v>
                </c:pt>
                <c:pt idx="6">
                  <c:v>7.4000000953674334</c:v>
                </c:pt>
                <c:pt idx="7">
                  <c:v>7.4000000953674334</c:v>
                </c:pt>
                <c:pt idx="8">
                  <c:v>7.6999998092651367</c:v>
                </c:pt>
                <c:pt idx="9">
                  <c:v>7.5</c:v>
                </c:pt>
                <c:pt idx="10">
                  <c:v>7</c:v>
                </c:pt>
                <c:pt idx="11">
                  <c:v>7.6999998092651367</c:v>
                </c:pt>
                <c:pt idx="12">
                  <c:v>7.8000001907348917</c:v>
                </c:pt>
                <c:pt idx="13">
                  <c:v>9</c:v>
                </c:pt>
                <c:pt idx="14">
                  <c:v>8.899999618530325</c:v>
                </c:pt>
                <c:pt idx="15">
                  <c:v>9.100000381469723</c:v>
                </c:pt>
                <c:pt idx="16">
                  <c:v>9.6999998092651367</c:v>
                </c:pt>
                <c:pt idx="17">
                  <c:v>9.600000381469723</c:v>
                </c:pt>
                <c:pt idx="18">
                  <c:v>10.800000190734863</c:v>
                </c:pt>
                <c:pt idx="19">
                  <c:v>11.699999809265154</c:v>
                </c:pt>
                <c:pt idx="20">
                  <c:v>11.100000381469727</c:v>
                </c:pt>
                <c:pt idx="21">
                  <c:v>10.199999809265154</c:v>
                </c:pt>
                <c:pt idx="22">
                  <c:v>10.300000190734863</c:v>
                </c:pt>
                <c:pt idx="23">
                  <c:v>9.6999998092651367</c:v>
                </c:pt>
                <c:pt idx="24">
                  <c:v>10.5</c:v>
                </c:pt>
                <c:pt idx="25">
                  <c:v>9.8000001907348633</c:v>
                </c:pt>
                <c:pt idx="26">
                  <c:v>8.899999618530325</c:v>
                </c:pt>
                <c:pt idx="27">
                  <c:v>8.3000001907348633</c:v>
                </c:pt>
                <c:pt idx="28">
                  <c:v>7.6999998092651367</c:v>
                </c:pt>
                <c:pt idx="29">
                  <c:v>9.5</c:v>
                </c:pt>
                <c:pt idx="30">
                  <c:v>12.5</c:v>
                </c:pt>
                <c:pt idx="31">
                  <c:v>17.700000762939453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11">
                  <c:v>2.5</c:v>
                </c:pt>
                <c:pt idx="12">
                  <c:v>4.3000001907348917</c:v>
                </c:pt>
                <c:pt idx="13">
                  <c:v>5.3000001907348917</c:v>
                </c:pt>
                <c:pt idx="14">
                  <c:v>5.3000001907348917</c:v>
                </c:pt>
                <c:pt idx="15">
                  <c:v>4.9000000953674334</c:v>
                </c:pt>
                <c:pt idx="16">
                  <c:v>3.7000000476837211</c:v>
                </c:pt>
                <c:pt idx="17">
                  <c:v>3.9000000953674316</c:v>
                </c:pt>
                <c:pt idx="18">
                  <c:v>2.7000000476837211</c:v>
                </c:pt>
                <c:pt idx="19">
                  <c:v>2</c:v>
                </c:pt>
                <c:pt idx="20">
                  <c:v>2.2999999523162842</c:v>
                </c:pt>
                <c:pt idx="21">
                  <c:v>2.2999999523162842</c:v>
                </c:pt>
                <c:pt idx="22">
                  <c:v>3.2999999523162842</c:v>
                </c:pt>
                <c:pt idx="23">
                  <c:v>3.4000000953674316</c:v>
                </c:pt>
                <c:pt idx="24">
                  <c:v>3.0999999046325684</c:v>
                </c:pt>
                <c:pt idx="25">
                  <c:v>2.5999999046325684</c:v>
                </c:pt>
                <c:pt idx="26">
                  <c:v>3</c:v>
                </c:pt>
                <c:pt idx="27">
                  <c:v>2.2999999523162842</c:v>
                </c:pt>
                <c:pt idx="28">
                  <c:v>3</c:v>
                </c:pt>
                <c:pt idx="29">
                  <c:v>7.1999998092651367</c:v>
                </c:pt>
                <c:pt idx="30">
                  <c:v>7.5999999046325915</c:v>
                </c:pt>
                <c:pt idx="31">
                  <c:v>7.0999999046325915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32"/>
                <c:pt idx="3">
                  <c:v>14.800000190734863</c:v>
                </c:pt>
                <c:pt idx="4">
                  <c:v>16.399999618530273</c:v>
                </c:pt>
                <c:pt idx="5">
                  <c:v>17.899999618530273</c:v>
                </c:pt>
                <c:pt idx="6">
                  <c:v>18</c:v>
                </c:pt>
                <c:pt idx="7">
                  <c:v>18.100000381469727</c:v>
                </c:pt>
                <c:pt idx="8">
                  <c:v>17.399999618530273</c:v>
                </c:pt>
                <c:pt idx="9">
                  <c:v>16.100000381469727</c:v>
                </c:pt>
                <c:pt idx="10">
                  <c:v>14.100000381469727</c:v>
                </c:pt>
                <c:pt idx="11">
                  <c:v>15.800000190734863</c:v>
                </c:pt>
                <c:pt idx="12">
                  <c:v>15</c:v>
                </c:pt>
                <c:pt idx="13">
                  <c:v>15.600000381469727</c:v>
                </c:pt>
                <c:pt idx="14">
                  <c:v>14.600000381469727</c:v>
                </c:pt>
                <c:pt idx="15">
                  <c:v>12</c:v>
                </c:pt>
                <c:pt idx="16">
                  <c:v>11.699999809265154</c:v>
                </c:pt>
                <c:pt idx="17">
                  <c:v>10.199999809265154</c:v>
                </c:pt>
                <c:pt idx="18">
                  <c:v>7.6999998092651367</c:v>
                </c:pt>
                <c:pt idx="19">
                  <c:v>5.8000001907348917</c:v>
                </c:pt>
                <c:pt idx="20">
                  <c:v>4.3000001907348917</c:v>
                </c:pt>
                <c:pt idx="21">
                  <c:v>3.7000000476837211</c:v>
                </c:pt>
                <c:pt idx="22">
                  <c:v>4.1999998092651367</c:v>
                </c:pt>
                <c:pt idx="23">
                  <c:v>4.5</c:v>
                </c:pt>
                <c:pt idx="24">
                  <c:v>4.5</c:v>
                </c:pt>
                <c:pt idx="25">
                  <c:v>4.3000001907348917</c:v>
                </c:pt>
                <c:pt idx="26">
                  <c:v>4.4000000953674334</c:v>
                </c:pt>
                <c:pt idx="27">
                  <c:v>4.5999999046325915</c:v>
                </c:pt>
                <c:pt idx="28">
                  <c:v>6</c:v>
                </c:pt>
                <c:pt idx="29">
                  <c:v>11.800000190734863</c:v>
                </c:pt>
                <c:pt idx="30">
                  <c:v>13.600000381469727</c:v>
                </c:pt>
                <c:pt idx="31">
                  <c:v>14.39999961853033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Sheet1!$B$1:$AG$1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Sheet1!$B$5:$AG$5</c:f>
              <c:numCache>
                <c:formatCode>General</c:formatCode>
                <c:ptCount val="32"/>
                <c:pt idx="0">
                  <c:v>6.6999998092651367</c:v>
                </c:pt>
                <c:pt idx="1">
                  <c:v>7.0999999046325915</c:v>
                </c:pt>
                <c:pt idx="2">
                  <c:v>6.3000001907348917</c:v>
                </c:pt>
                <c:pt idx="3">
                  <c:v>7.5999999046325915</c:v>
                </c:pt>
                <c:pt idx="4">
                  <c:v>8.399999618530325</c:v>
                </c:pt>
                <c:pt idx="5">
                  <c:v>8.600000381469723</c:v>
                </c:pt>
                <c:pt idx="6">
                  <c:v>8.600000381469723</c:v>
                </c:pt>
                <c:pt idx="7">
                  <c:v>7.1999998092651367</c:v>
                </c:pt>
                <c:pt idx="8">
                  <c:v>5.8000001907348917</c:v>
                </c:pt>
                <c:pt idx="9">
                  <c:v>5.0999999046325915</c:v>
                </c:pt>
                <c:pt idx="10">
                  <c:v>4.6999998092651367</c:v>
                </c:pt>
                <c:pt idx="11">
                  <c:v>4.3000001907348917</c:v>
                </c:pt>
                <c:pt idx="12">
                  <c:v>4.0999999046325915</c:v>
                </c:pt>
                <c:pt idx="13">
                  <c:v>5.5</c:v>
                </c:pt>
                <c:pt idx="14">
                  <c:v>6.9000000953674334</c:v>
                </c:pt>
                <c:pt idx="15">
                  <c:v>7.1999998092651367</c:v>
                </c:pt>
                <c:pt idx="16">
                  <c:v>7.3000001907348917</c:v>
                </c:pt>
                <c:pt idx="17">
                  <c:v>6.9000000953674334</c:v>
                </c:pt>
                <c:pt idx="18">
                  <c:v>4.9000000953674334</c:v>
                </c:pt>
                <c:pt idx="19">
                  <c:v>4.4000000953674334</c:v>
                </c:pt>
                <c:pt idx="20">
                  <c:v>3.9000000953674316</c:v>
                </c:pt>
                <c:pt idx="21">
                  <c:v>4</c:v>
                </c:pt>
                <c:pt idx="22">
                  <c:v>5</c:v>
                </c:pt>
                <c:pt idx="23">
                  <c:v>6.3000001907348917</c:v>
                </c:pt>
                <c:pt idx="24">
                  <c:v>6.6999998092651367</c:v>
                </c:pt>
                <c:pt idx="25">
                  <c:v>7.5999999046325915</c:v>
                </c:pt>
                <c:pt idx="26">
                  <c:v>7.6999998092651367</c:v>
                </c:pt>
                <c:pt idx="27">
                  <c:v>8</c:v>
                </c:pt>
                <c:pt idx="28">
                  <c:v>7.5999999046325915</c:v>
                </c:pt>
                <c:pt idx="29">
                  <c:v>9.5</c:v>
                </c:pt>
                <c:pt idx="30">
                  <c:v>10.800000190734863</c:v>
                </c:pt>
                <c:pt idx="31">
                  <c:v>12.699999809265154</c:v>
                </c:pt>
              </c:numCache>
            </c:numRef>
          </c:val>
        </c:ser>
        <c:marker val="1"/>
        <c:axId val="105082880"/>
        <c:axId val="105084416"/>
      </c:lineChart>
      <c:catAx>
        <c:axId val="105082880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084416"/>
        <c:crosses val="autoZero"/>
        <c:auto val="1"/>
        <c:lblAlgn val="ctr"/>
        <c:lblOffset val="100"/>
      </c:catAx>
      <c:valAx>
        <c:axId val="1050844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0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5188888888888965"/>
          <c:y val="4.0898950131233971E-2"/>
          <c:w val="0.24779459519641869"/>
          <c:h val="0.3348687664042034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spPr>
    <a:scene3d>
      <a:camera prst="orthographicFront"/>
      <a:lightRig rig="threePt" dir="t"/>
    </a:scene3d>
    <a:sp3d>
      <a:bevelT/>
    </a:sp3d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0488407699037617E-2"/>
          <c:y val="5.1400554097404488E-2"/>
          <c:w val="0.88565048118985124"/>
          <c:h val="0.8867344706911636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3.4516285855783027</c:v>
                </c:pt>
                <c:pt idx="1">
                  <c:v>7.3778195481845046</c:v>
                </c:pt>
                <c:pt idx="2">
                  <c:v>6.1050328230294255</c:v>
                </c:pt>
                <c:pt idx="3">
                  <c:v>3.0927835051543582</c:v>
                </c:pt>
                <c:pt idx="4">
                  <c:v>5.4499999992504033</c:v>
                </c:pt>
                <c:pt idx="5">
                  <c:v>7.0649596965887245</c:v>
                </c:pt>
                <c:pt idx="6">
                  <c:v>8.2078535584400498</c:v>
                </c:pt>
                <c:pt idx="7">
                  <c:v>7.9536152792623227</c:v>
                </c:pt>
                <c:pt idx="8">
                  <c:v>3.4879312521936399</c:v>
                </c:pt>
                <c:pt idx="9">
                  <c:v>6.5148369764071088</c:v>
                </c:pt>
                <c:pt idx="10">
                  <c:v>5.8698767557222311</c:v>
                </c:pt>
                <c:pt idx="11">
                  <c:v>6.5623477178762641</c:v>
                </c:pt>
                <c:pt idx="12">
                  <c:v>9.3033890553106566</c:v>
                </c:pt>
                <c:pt idx="13">
                  <c:v>15.275195239883736</c:v>
                </c:pt>
                <c:pt idx="14">
                  <c:v>9.6056133560753967</c:v>
                </c:pt>
                <c:pt idx="15">
                  <c:v>9.0000000000000142</c:v>
                </c:pt>
                <c:pt idx="16">
                  <c:v>11.139143730428302</c:v>
                </c:pt>
                <c:pt idx="17">
                  <c:v>10.008942697846766</c:v>
                </c:pt>
                <c:pt idx="18">
                  <c:v>9.6110555278117484</c:v>
                </c:pt>
                <c:pt idx="19">
                  <c:v>12.305322608419432</c:v>
                </c:pt>
                <c:pt idx="20">
                  <c:v>11.791590493601703</c:v>
                </c:pt>
                <c:pt idx="21">
                  <c:v>10.089942763695769</c:v>
                </c:pt>
                <c:pt idx="22">
                  <c:v>6.9073083778965696</c:v>
                </c:pt>
                <c:pt idx="23">
                  <c:v>6.3220786438795455</c:v>
                </c:pt>
                <c:pt idx="24">
                  <c:v>4.6523784631468175</c:v>
                </c:pt>
                <c:pt idx="25">
                  <c:v>3.7212787212787197</c:v>
                </c:pt>
                <c:pt idx="26">
                  <c:v>3.985071032988202</c:v>
                </c:pt>
                <c:pt idx="27">
                  <c:v>4.5501910385549849</c:v>
                </c:pt>
                <c:pt idx="28">
                  <c:v>4.7840531561462685</c:v>
                </c:pt>
                <c:pt idx="29">
                  <c:v>2.6527161276685973</c:v>
                </c:pt>
                <c:pt idx="30">
                  <c:v>2.3679604653556372</c:v>
                </c:pt>
                <c:pt idx="31">
                  <c:v>2.1019812933722912</c:v>
                </c:pt>
                <c:pt idx="32">
                  <c:v>1.2509850275806684</c:v>
                </c:pt>
                <c:pt idx="33">
                  <c:v>1.9943574277654732</c:v>
                </c:pt>
                <c:pt idx="34">
                  <c:v>2.0984357115604202</c:v>
                </c:pt>
                <c:pt idx="35">
                  <c:v>2.1113602391628907</c:v>
                </c:pt>
                <c:pt idx="36">
                  <c:v>2.1957913998170602</c:v>
                </c:pt>
                <c:pt idx="37">
                  <c:v>1.8531781557744154</c:v>
                </c:pt>
                <c:pt idx="38">
                  <c:v>2.4786850663619475</c:v>
                </c:pt>
                <c:pt idx="39">
                  <c:v>2.9247791405780674</c:v>
                </c:pt>
                <c:pt idx="40">
                  <c:v>2.3500000000000068</c:v>
                </c:pt>
                <c:pt idx="41">
                  <c:v>2.4263149324210942</c:v>
                </c:pt>
                <c:pt idx="42">
                  <c:v>2.0906200317968739</c:v>
                </c:pt>
                <c:pt idx="43">
                  <c:v>1.1601650704663546</c:v>
                </c:pt>
                <c:pt idx="44">
                  <c:v>1.8088054187192455</c:v>
                </c:pt>
                <c:pt idx="45">
                  <c:v>1.8900733348449847</c:v>
                </c:pt>
                <c:pt idx="46">
                  <c:v>1.7140313126074949</c:v>
                </c:pt>
                <c:pt idx="47">
                  <c:v>3.3994747592638777</c:v>
                </c:pt>
                <c:pt idx="48">
                  <c:v>1.3263722308454646</c:v>
                </c:pt>
                <c:pt idx="49">
                  <c:v>2.2977301211531382</c:v>
                </c:pt>
                <c:pt idx="50">
                  <c:v>2.7566022325069932</c:v>
                </c:pt>
                <c:pt idx="51">
                  <c:v>2.4110750480237577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0">
                  <c:v>1.8052285213520349</c:v>
                </c:pt>
                <c:pt idx="1">
                  <c:v>4.4597319416081564</c:v>
                </c:pt>
                <c:pt idx="2">
                  <c:v>4.8654479394506041</c:v>
                </c:pt>
                <c:pt idx="3">
                  <c:v>10.356775485763123</c:v>
                </c:pt>
                <c:pt idx="4">
                  <c:v>4.8175039246647771</c:v>
                </c:pt>
                <c:pt idx="5">
                  <c:v>3.9361602546255772</c:v>
                </c:pt>
                <c:pt idx="6">
                  <c:v>5.6288557662652039</c:v>
                </c:pt>
                <c:pt idx="7">
                  <c:v>9.1916666659171682</c:v>
                </c:pt>
                <c:pt idx="8">
                  <c:v>2.2056017705251092</c:v>
                </c:pt>
                <c:pt idx="9">
                  <c:v>2.7329749106386174</c:v>
                </c:pt>
                <c:pt idx="10">
                  <c:v>6.4835005089736724</c:v>
                </c:pt>
                <c:pt idx="11">
                  <c:v>7.1399317404335294</c:v>
                </c:pt>
                <c:pt idx="12">
                  <c:v>10.986079853286045</c:v>
                </c:pt>
                <c:pt idx="13">
                  <c:v>16.672925272437826</c:v>
                </c:pt>
                <c:pt idx="14">
                  <c:v>17.81139362719129</c:v>
                </c:pt>
                <c:pt idx="15">
                  <c:v>14.342694787705376</c:v>
                </c:pt>
                <c:pt idx="16">
                  <c:v>12.658288335786821</c:v>
                </c:pt>
                <c:pt idx="17">
                  <c:v>7.7993500541302012</c:v>
                </c:pt>
                <c:pt idx="18">
                  <c:v>7.4669552446991077</c:v>
                </c:pt>
                <c:pt idx="19">
                  <c:v>11.594619866219062</c:v>
                </c:pt>
                <c:pt idx="20">
                  <c:v>12.007734450609412</c:v>
                </c:pt>
                <c:pt idx="21">
                  <c:v>9.5666666658329724</c:v>
                </c:pt>
                <c:pt idx="22">
                  <c:v>8.3662914513875393</c:v>
                </c:pt>
                <c:pt idx="23">
                  <c:v>7.0676586189334216</c:v>
                </c:pt>
                <c:pt idx="24">
                  <c:v>5.8669288758672256</c:v>
                </c:pt>
                <c:pt idx="25">
                  <c:v>2.8999999999999178</c:v>
                </c:pt>
                <c:pt idx="26">
                  <c:v>4.0816326530612494</c:v>
                </c:pt>
                <c:pt idx="27">
                  <c:v>5.0964830376592785</c:v>
                </c:pt>
                <c:pt idx="28">
                  <c:v>6.6335973939440924</c:v>
                </c:pt>
                <c:pt idx="29">
                  <c:v>6.1028952301604233</c:v>
                </c:pt>
                <c:pt idx="30">
                  <c:v>4.1159534092398982</c:v>
                </c:pt>
                <c:pt idx="31">
                  <c:v>2.6019734774684053</c:v>
                </c:pt>
                <c:pt idx="32">
                  <c:v>2.1010719754974052</c:v>
                </c:pt>
                <c:pt idx="33">
                  <c:v>1.0859131269495641</c:v>
                </c:pt>
                <c:pt idx="34">
                  <c:v>0.9852216748774083</c:v>
                </c:pt>
                <c:pt idx="35">
                  <c:v>0.61661528206014193</c:v>
                </c:pt>
                <c:pt idx="36">
                  <c:v>1.1950310559005715</c:v>
                </c:pt>
                <c:pt idx="37">
                  <c:v>1.3991308831111695</c:v>
                </c:pt>
                <c:pt idx="38">
                  <c:v>1.1592650487515128</c:v>
                </c:pt>
                <c:pt idx="39">
                  <c:v>3.3676668874014002</c:v>
                </c:pt>
                <c:pt idx="40">
                  <c:v>2.5662389601732927</c:v>
                </c:pt>
                <c:pt idx="41">
                  <c:v>1.5621445978879218</c:v>
                </c:pt>
                <c:pt idx="42">
                  <c:v>0.8774385513065257</c:v>
                </c:pt>
                <c:pt idx="43">
                  <c:v>0.18712337456388184</c:v>
                </c:pt>
                <c:pt idx="44">
                  <c:v>0.86105922947863034</c:v>
                </c:pt>
                <c:pt idx="45">
                  <c:v>1.5666666666670039</c:v>
                </c:pt>
                <c:pt idx="46">
                  <c:v>2.5106662290777564</c:v>
                </c:pt>
                <c:pt idx="47">
                  <c:v>4.0659516567949057</c:v>
                </c:pt>
                <c:pt idx="48">
                  <c:v>0</c:v>
                </c:pt>
                <c:pt idx="49">
                  <c:v>1.2151976618984859</c:v>
                </c:pt>
                <c:pt idx="50">
                  <c:v>3.4168090337096815</c:v>
                </c:pt>
                <c:pt idx="51">
                  <c:v>2.8083323260407407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Sheet1!$B$4:$BA$4</c:f>
              <c:numCache>
                <c:formatCode>General</c:formatCode>
                <c:ptCount val="52"/>
                <c:pt idx="0">
                  <c:v>4.6228710462286378</c:v>
                </c:pt>
                <c:pt idx="1">
                  <c:v>10.930232558139474</c:v>
                </c:pt>
                <c:pt idx="2">
                  <c:v>12.788259958071418</c:v>
                </c:pt>
                <c:pt idx="3">
                  <c:v>19.330855018587435</c:v>
                </c:pt>
                <c:pt idx="4">
                  <c:v>7.3208722741434356</c:v>
                </c:pt>
                <c:pt idx="5">
                  <c:v>10.740203193033265</c:v>
                </c:pt>
                <c:pt idx="6">
                  <c:v>3.2765399737874081</c:v>
                </c:pt>
                <c:pt idx="7">
                  <c:v>12.634408602151041</c:v>
                </c:pt>
                <c:pt idx="8">
                  <c:v>22.195704057278604</c:v>
                </c:pt>
                <c:pt idx="9">
                  <c:v>13.085937500000124</c:v>
                </c:pt>
                <c:pt idx="10">
                  <c:v>6.7357512953368834</c:v>
                </c:pt>
                <c:pt idx="11">
                  <c:v>9.7087378640779729</c:v>
                </c:pt>
                <c:pt idx="12">
                  <c:v>20.951327433628187</c:v>
                </c:pt>
                <c:pt idx="13">
                  <c:v>42.727882446192041</c:v>
                </c:pt>
                <c:pt idx="14">
                  <c:v>49.427565701787394</c:v>
                </c:pt>
                <c:pt idx="15">
                  <c:v>32.781767450370353</c:v>
                </c:pt>
                <c:pt idx="16">
                  <c:v>30.645161290322562</c:v>
                </c:pt>
                <c:pt idx="17">
                  <c:v>44.032921810699762</c:v>
                </c:pt>
                <c:pt idx="18">
                  <c:v>45.428571428571679</c:v>
                </c:pt>
                <c:pt idx="19">
                  <c:v>58.546168958742427</c:v>
                </c:pt>
                <c:pt idx="20">
                  <c:v>50.805452292440961</c:v>
                </c:pt>
                <c:pt idx="21">
                  <c:v>51.027115858668999</c:v>
                </c:pt>
                <c:pt idx="22">
                  <c:v>84.221980413492588</c:v>
                </c:pt>
                <c:pt idx="23">
                  <c:v>29.178972238629889</c:v>
                </c:pt>
                <c:pt idx="24">
                  <c:v>31.687242798354021</c:v>
                </c:pt>
                <c:pt idx="25">
                  <c:v>21.909722222221856</c:v>
                </c:pt>
                <c:pt idx="26">
                  <c:v>17.748979398082199</c:v>
                </c:pt>
                <c:pt idx="27">
                  <c:v>25.750856682120656</c:v>
                </c:pt>
                <c:pt idx="28">
                  <c:v>20.758195078944922</c:v>
                </c:pt>
                <c:pt idx="29">
                  <c:v>15.510718789407264</c:v>
                </c:pt>
                <c:pt idx="30">
                  <c:v>6.8087795908986521</c:v>
                </c:pt>
                <c:pt idx="31">
                  <c:v>3.9593307870251095</c:v>
                </c:pt>
                <c:pt idx="32">
                  <c:v>4.0827943078913336</c:v>
                </c:pt>
                <c:pt idx="33">
                  <c:v>1.5511583971362484</c:v>
                </c:pt>
                <c:pt idx="34">
                  <c:v>1.6547537452263021</c:v>
                </c:pt>
                <c:pt idx="35">
                  <c:v>2.2972452321326102</c:v>
                </c:pt>
                <c:pt idx="36">
                  <c:v>1.7469987288737769</c:v>
                </c:pt>
                <c:pt idx="37">
                  <c:v>1.7167250907822618</c:v>
                </c:pt>
                <c:pt idx="38">
                  <c:v>3.2247499215307007</c:v>
                </c:pt>
                <c:pt idx="39">
                  <c:v>5.1187293599622876</c:v>
                </c:pt>
                <c:pt idx="40">
                  <c:v>6.3953923255292153</c:v>
                </c:pt>
                <c:pt idx="41">
                  <c:v>5.1743532058498714</c:v>
                </c:pt>
                <c:pt idx="42">
                  <c:v>2.0648395721919877</c:v>
                </c:pt>
                <c:pt idx="43">
                  <c:v>3.1508491115931148</c:v>
                </c:pt>
                <c:pt idx="44">
                  <c:v>3.9999999999999427</c:v>
                </c:pt>
                <c:pt idx="45">
                  <c:v>6.6758241758239905</c:v>
                </c:pt>
                <c:pt idx="46">
                  <c:v>5.0636678398714405</c:v>
                </c:pt>
                <c:pt idx="47">
                  <c:v>12.678189156949324</c:v>
                </c:pt>
                <c:pt idx="48">
                  <c:v>12.002919877403304</c:v>
                </c:pt>
                <c:pt idx="49">
                  <c:v>5.3965047672073316</c:v>
                </c:pt>
                <c:pt idx="50">
                  <c:v>3.9968876694377538</c:v>
                </c:pt>
                <c:pt idx="51">
                  <c:v>5.1860602480803237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Sheet1!$B$5:$BA$5</c:f>
              <c:numCache>
                <c:formatCode>General</c:formatCode>
                <c:ptCount val="52"/>
                <c:pt idx="0">
                  <c:v>2.4511082125232377</c:v>
                </c:pt>
                <c:pt idx="1">
                  <c:v>5.2685161619530305</c:v>
                </c:pt>
                <c:pt idx="2">
                  <c:v>2.5870406182677392</c:v>
                </c:pt>
                <c:pt idx="3">
                  <c:v>5.6799434368395083</c:v>
                </c:pt>
                <c:pt idx="4">
                  <c:v>4.2595896526089465</c:v>
                </c:pt>
                <c:pt idx="5">
                  <c:v>3.2513368969336232</c:v>
                </c:pt>
                <c:pt idx="6">
                  <c:v>4.4333954842616681</c:v>
                </c:pt>
                <c:pt idx="7">
                  <c:v>3.4715334263735227</c:v>
                </c:pt>
                <c:pt idx="8">
                  <c:v>3.0674846622402052</c:v>
                </c:pt>
                <c:pt idx="9">
                  <c:v>10.565476190486832</c:v>
                </c:pt>
                <c:pt idx="10">
                  <c:v>6.2584118443280055</c:v>
                </c:pt>
                <c:pt idx="11">
                  <c:v>7.2197593409833924</c:v>
                </c:pt>
                <c:pt idx="12">
                  <c:v>7.4424099236402981</c:v>
                </c:pt>
                <c:pt idx="13">
                  <c:v>9.4145134696183259</c:v>
                </c:pt>
                <c:pt idx="14">
                  <c:v>11.707071976222011</c:v>
                </c:pt>
                <c:pt idx="15">
                  <c:v>9.1757562126802057</c:v>
                </c:pt>
                <c:pt idx="16">
                  <c:v>9.0431558349422847</c:v>
                </c:pt>
                <c:pt idx="17">
                  <c:v>8.1515065644965468</c:v>
                </c:pt>
                <c:pt idx="18">
                  <c:v>4.7598253276231723</c:v>
                </c:pt>
                <c:pt idx="19">
                  <c:v>10.896206752608776</c:v>
                </c:pt>
                <c:pt idx="20">
                  <c:v>13.637047060599699</c:v>
                </c:pt>
                <c:pt idx="21">
                  <c:v>11.372056099630838</c:v>
                </c:pt>
                <c:pt idx="22">
                  <c:v>8.4110484112075579</c:v>
                </c:pt>
                <c:pt idx="23">
                  <c:v>6.2791079937744101</c:v>
                </c:pt>
                <c:pt idx="24">
                  <c:v>5.6658246122427345</c:v>
                </c:pt>
                <c:pt idx="25">
                  <c:v>7.186768150353636</c:v>
                </c:pt>
                <c:pt idx="26">
                  <c:v>8.7259319950839824</c:v>
                </c:pt>
                <c:pt idx="27">
                  <c:v>6.69848446788912</c:v>
                </c:pt>
                <c:pt idx="28">
                  <c:v>4.5554422035625919</c:v>
                </c:pt>
                <c:pt idx="29">
                  <c:v>4.1130333621049289</c:v>
                </c:pt>
                <c:pt idx="30">
                  <c:v>3.4206826947337121</c:v>
                </c:pt>
                <c:pt idx="31">
                  <c:v>2.3421162693432787</c:v>
                </c:pt>
                <c:pt idx="32">
                  <c:v>2.2714888979701997</c:v>
                </c:pt>
                <c:pt idx="33">
                  <c:v>1.3985548266790657</c:v>
                </c:pt>
                <c:pt idx="34">
                  <c:v>2.4564053725660377</c:v>
                </c:pt>
                <c:pt idx="35">
                  <c:v>1.2586941889163796</c:v>
                </c:pt>
                <c:pt idx="36">
                  <c:v>2.5807411440343486</c:v>
                </c:pt>
                <c:pt idx="37">
                  <c:v>2.2556855000463831</c:v>
                </c:pt>
                <c:pt idx="38">
                  <c:v>2.3331389050912748</c:v>
                </c:pt>
                <c:pt idx="39">
                  <c:v>3.0860679097793438</c:v>
                </c:pt>
                <c:pt idx="40">
                  <c:v>3.0173775671406839</c:v>
                </c:pt>
                <c:pt idx="41">
                  <c:v>1.2881459898787953</c:v>
                </c:pt>
                <c:pt idx="42">
                  <c:v>2.4753974261923202</c:v>
                </c:pt>
                <c:pt idx="43">
                  <c:v>0.46539115018097726</c:v>
                </c:pt>
                <c:pt idx="44">
                  <c:v>1.522058823529383</c:v>
                </c:pt>
                <c:pt idx="45">
                  <c:v>2.3321503585139993</c:v>
                </c:pt>
                <c:pt idx="46">
                  <c:v>0.7289970981665479</c:v>
                </c:pt>
                <c:pt idx="47">
                  <c:v>3.7661607644749302</c:v>
                </c:pt>
                <c:pt idx="48">
                  <c:v>2.1668472372694794</c:v>
                </c:pt>
                <c:pt idx="49">
                  <c:v>2.3992576882291967</c:v>
                </c:pt>
                <c:pt idx="50">
                  <c:v>1.3009708737864685</c:v>
                </c:pt>
                <c:pt idx="51">
                  <c:v>0.70921985815570565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Sheet1!$B$6:$BA$6</c:f>
              <c:numCache>
                <c:formatCode>General</c:formatCode>
                <c:ptCount val="52"/>
                <c:pt idx="0">
                  <c:v>2.157971925584107</c:v>
                </c:pt>
                <c:pt idx="1">
                  <c:v>4.7662018048797314</c:v>
                </c:pt>
                <c:pt idx="2">
                  <c:v>2.8707618822511876</c:v>
                </c:pt>
                <c:pt idx="3">
                  <c:v>3.3886452080053715</c:v>
                </c:pt>
                <c:pt idx="4">
                  <c:v>5.0127688944393824</c:v>
                </c:pt>
                <c:pt idx="5">
                  <c:v>6.4048129210809748</c:v>
                </c:pt>
                <c:pt idx="6">
                  <c:v>4.2893145990422425</c:v>
                </c:pt>
                <c:pt idx="7">
                  <c:v>1.943123845071256</c:v>
                </c:pt>
                <c:pt idx="8">
                  <c:v>2.6919933533425202</c:v>
                </c:pt>
                <c:pt idx="9">
                  <c:v>7.0163659886000431</c:v>
                </c:pt>
                <c:pt idx="10">
                  <c:v>7.3955414574201797</c:v>
                </c:pt>
                <c:pt idx="11">
                  <c:v>6.0073906822451164</c:v>
                </c:pt>
                <c:pt idx="12">
                  <c:v>6.7179958701227713</c:v>
                </c:pt>
                <c:pt idx="13">
                  <c:v>9.9117236657740939</c:v>
                </c:pt>
                <c:pt idx="14">
                  <c:v>9.7798775338647772</c:v>
                </c:pt>
                <c:pt idx="15">
                  <c:v>10.278553809040019</c:v>
                </c:pt>
                <c:pt idx="16">
                  <c:v>11.488033207859871</c:v>
                </c:pt>
                <c:pt idx="17">
                  <c:v>9.9204114357657573</c:v>
                </c:pt>
                <c:pt idx="18">
                  <c:v>7.2097859675542395</c:v>
                </c:pt>
                <c:pt idx="19">
                  <c:v>13.703583245406024</c:v>
                </c:pt>
                <c:pt idx="20">
                  <c:v>12.117676472872985</c:v>
                </c:pt>
                <c:pt idx="21">
                  <c:v>8.5705790528632768</c:v>
                </c:pt>
                <c:pt idx="22">
                  <c:v>8.8730658635052553</c:v>
                </c:pt>
                <c:pt idx="23">
                  <c:v>8.06187900906545</c:v>
                </c:pt>
                <c:pt idx="24">
                  <c:v>7.3614990687266975</c:v>
                </c:pt>
                <c:pt idx="25">
                  <c:v>4.2387121254879414</c:v>
                </c:pt>
                <c:pt idx="26">
                  <c:v>4.1807498310021733</c:v>
                </c:pt>
                <c:pt idx="27">
                  <c:v>5.8397803843271934</c:v>
                </c:pt>
                <c:pt idx="28">
                  <c:v>6.4371610469230713</c:v>
                </c:pt>
                <c:pt idx="29">
                  <c:v>10.469649977846892</c:v>
                </c:pt>
                <c:pt idx="30">
                  <c:v>9.3370232222354979</c:v>
                </c:pt>
                <c:pt idx="31">
                  <c:v>2.2816477752098905</c:v>
                </c:pt>
                <c:pt idx="32">
                  <c:v>4.6479934009970378</c:v>
                </c:pt>
                <c:pt idx="33">
                  <c:v>2.2002124815791717</c:v>
                </c:pt>
                <c:pt idx="34">
                  <c:v>2.5284195701019456</c:v>
                </c:pt>
                <c:pt idx="35">
                  <c:v>0.47097301717080803</c:v>
                </c:pt>
                <c:pt idx="36">
                  <c:v>0.51759497379481445</c:v>
                </c:pt>
                <c:pt idx="37">
                  <c:v>-0.13601917222626991</c:v>
                </c:pt>
                <c:pt idx="38">
                  <c:v>0.45401478790998651</c:v>
                </c:pt>
                <c:pt idx="39">
                  <c:v>1.0372546487603658</c:v>
                </c:pt>
                <c:pt idx="40">
                  <c:v>2.4059583414544221</c:v>
                </c:pt>
                <c:pt idx="41">
                  <c:v>2.1584821358925828</c:v>
                </c:pt>
                <c:pt idx="42">
                  <c:v>1.9256553489240673</c:v>
                </c:pt>
                <c:pt idx="43">
                  <c:v>0.37365982872184272</c:v>
                </c:pt>
                <c:pt idx="44">
                  <c:v>0.45317085257616424</c:v>
                </c:pt>
                <c:pt idx="45">
                  <c:v>1.3602146862770039</c:v>
                </c:pt>
                <c:pt idx="46">
                  <c:v>2.2121688343666968</c:v>
                </c:pt>
                <c:pt idx="47">
                  <c:v>3.437049106029249</c:v>
                </c:pt>
                <c:pt idx="48">
                  <c:v>-0.49446054437845777</c:v>
                </c:pt>
                <c:pt idx="49">
                  <c:v>1.1579880271569465</c:v>
                </c:pt>
                <c:pt idx="50">
                  <c:v>2.9611507382207662</c:v>
                </c:pt>
                <c:pt idx="51">
                  <c:v>0.88837750692347583</c:v>
                </c:pt>
              </c:numCache>
            </c:numRef>
          </c:val>
        </c:ser>
        <c:marker val="1"/>
        <c:axId val="105142912"/>
        <c:axId val="105152896"/>
      </c:lineChart>
      <c:catAx>
        <c:axId val="10514291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152896"/>
        <c:crosses val="autoZero"/>
        <c:auto val="1"/>
        <c:lblAlgn val="ctr"/>
        <c:lblOffset val="100"/>
      </c:catAx>
      <c:valAx>
        <c:axId val="1051528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142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9472222222222226E-2"/>
          <c:y val="5.9225357247010793E-2"/>
          <c:w val="0.24007694691435155"/>
          <c:h val="0.4410850335384309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0488407699037617E-2"/>
          <c:y val="5.1400554097404488E-2"/>
          <c:w val="0.89084492563429574"/>
          <c:h val="0.8867344706911636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Sheet1!$B$2:$BA$2</c:f>
              <c:numCache>
                <c:formatCode>General</c:formatCode>
                <c:ptCount val="52"/>
                <c:pt idx="0">
                  <c:v>1.8171447198600816</c:v>
                </c:pt>
                <c:pt idx="1">
                  <c:v>-0.32813125274127225</c:v>
                </c:pt>
                <c:pt idx="2">
                  <c:v>2.9629034850030527</c:v>
                </c:pt>
                <c:pt idx="3">
                  <c:v>0.88122904172642758</c:v>
                </c:pt>
                <c:pt idx="4">
                  <c:v>2.991651205791058</c:v>
                </c:pt>
                <c:pt idx="5">
                  <c:v>5.0063799445547366</c:v>
                </c:pt>
                <c:pt idx="6">
                  <c:v>1.7298070047238101</c:v>
                </c:pt>
                <c:pt idx="7">
                  <c:v>0.33024170868709746</c:v>
                </c:pt>
                <c:pt idx="8">
                  <c:v>2.4651586248526343</c:v>
                </c:pt>
                <c:pt idx="9">
                  <c:v>3.1918529150579187</c:v>
                </c:pt>
                <c:pt idx="10">
                  <c:v>3.0751800599055059</c:v>
                </c:pt>
                <c:pt idx="11">
                  <c:v>4.2916893982774837</c:v>
                </c:pt>
                <c:pt idx="12">
                  <c:v>15.510026155155019</c:v>
                </c:pt>
                <c:pt idx="13">
                  <c:v>26.869952448965527</c:v>
                </c:pt>
                <c:pt idx="14">
                  <c:v>13.366666665999874</c:v>
                </c:pt>
                <c:pt idx="15">
                  <c:v>13.312261099828374</c:v>
                </c:pt>
                <c:pt idx="16">
                  <c:v>12.169964320392694</c:v>
                </c:pt>
                <c:pt idx="17">
                  <c:v>12.532531374942371</c:v>
                </c:pt>
                <c:pt idx="18">
                  <c:v>19.046150683633599</c:v>
                </c:pt>
                <c:pt idx="19">
                  <c:v>24.874805732958144</c:v>
                </c:pt>
                <c:pt idx="20">
                  <c:v>24.458964253714896</c:v>
                </c:pt>
                <c:pt idx="21">
                  <c:v>20.918984280028212</c:v>
                </c:pt>
                <c:pt idx="22">
                  <c:v>20.241666666584536</c:v>
                </c:pt>
                <c:pt idx="23">
                  <c:v>18.448956961833229</c:v>
                </c:pt>
                <c:pt idx="24">
                  <c:v>19.302556901360671</c:v>
                </c:pt>
                <c:pt idx="25">
                  <c:v>23.02108876917039</c:v>
                </c:pt>
                <c:pt idx="26">
                  <c:v>16.384946579678129</c:v>
                </c:pt>
                <c:pt idx="27">
                  <c:v>13.526752072344054</c:v>
                </c:pt>
                <c:pt idx="28">
                  <c:v>13.699999999999804</c:v>
                </c:pt>
                <c:pt idx="29">
                  <c:v>20.404573438874252</c:v>
                </c:pt>
                <c:pt idx="30">
                  <c:v>19.47285122960783</c:v>
                </c:pt>
                <c:pt idx="31">
                  <c:v>15.865899016660849</c:v>
                </c:pt>
                <c:pt idx="32">
                  <c:v>14.414493645838022</c:v>
                </c:pt>
                <c:pt idx="33">
                  <c:v>10.922787193973464</c:v>
                </c:pt>
                <c:pt idx="34">
                  <c:v>8.9370571071284211</c:v>
                </c:pt>
                <c:pt idx="35">
                  <c:v>8.1962194841967939</c:v>
                </c:pt>
                <c:pt idx="36">
                  <c:v>5.5389729806192491</c:v>
                </c:pt>
                <c:pt idx="37">
                  <c:v>4.766225587389556</c:v>
                </c:pt>
                <c:pt idx="38">
                  <c:v>2.636782728897245</c:v>
                </c:pt>
                <c:pt idx="39">
                  <c:v>3.1660825211692267</c:v>
                </c:pt>
                <c:pt idx="40">
                  <c:v>3.3739664097613371</c:v>
                </c:pt>
                <c:pt idx="41">
                  <c:v>3.6293629360648567</c:v>
                </c:pt>
                <c:pt idx="42">
                  <c:v>3.5306507918949142</c:v>
                </c:pt>
                <c:pt idx="43">
                  <c:v>2.8988479692193967</c:v>
                </c:pt>
                <c:pt idx="44">
                  <c:v>3.545073049069174</c:v>
                </c:pt>
                <c:pt idx="45">
                  <c:v>3.1959459703259938</c:v>
                </c:pt>
                <c:pt idx="46">
                  <c:v>2.8950010198153238</c:v>
                </c:pt>
                <c:pt idx="47">
                  <c:v>4.1527963591956851</c:v>
                </c:pt>
                <c:pt idx="48">
                  <c:v>1.2100739503868425</c:v>
                </c:pt>
                <c:pt idx="49">
                  <c:v>4.7129451004081631</c:v>
                </c:pt>
                <c:pt idx="50">
                  <c:v>3.3299061768090326</c:v>
                </c:pt>
                <c:pt idx="51">
                  <c:v>1.5015197887420386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Sheet1!$B$3:$BA$3</c:f>
              <c:numCache>
                <c:formatCode>General</c:formatCode>
                <c:ptCount val="52"/>
                <c:pt idx="0">
                  <c:v>4.6228710462286378</c:v>
                </c:pt>
                <c:pt idx="1">
                  <c:v>10.930232558139474</c:v>
                </c:pt>
                <c:pt idx="2">
                  <c:v>12.788259958071418</c:v>
                </c:pt>
                <c:pt idx="3">
                  <c:v>19.330855018587435</c:v>
                </c:pt>
                <c:pt idx="4">
                  <c:v>7.3208722741434356</c:v>
                </c:pt>
                <c:pt idx="5">
                  <c:v>10.740203193033265</c:v>
                </c:pt>
                <c:pt idx="6">
                  <c:v>3.2765399737874081</c:v>
                </c:pt>
                <c:pt idx="7">
                  <c:v>12.634408602151041</c:v>
                </c:pt>
                <c:pt idx="8">
                  <c:v>22.195704057278604</c:v>
                </c:pt>
                <c:pt idx="9">
                  <c:v>13.085937500000124</c:v>
                </c:pt>
                <c:pt idx="10">
                  <c:v>6.7357512953368834</c:v>
                </c:pt>
                <c:pt idx="11">
                  <c:v>9.7087378640779729</c:v>
                </c:pt>
                <c:pt idx="12">
                  <c:v>20.951327433628187</c:v>
                </c:pt>
                <c:pt idx="13">
                  <c:v>42.727882446192041</c:v>
                </c:pt>
                <c:pt idx="14">
                  <c:v>49.427565701787394</c:v>
                </c:pt>
                <c:pt idx="15">
                  <c:v>32.781767450370353</c:v>
                </c:pt>
                <c:pt idx="16">
                  <c:v>30.645161290322562</c:v>
                </c:pt>
                <c:pt idx="17">
                  <c:v>44.032921810699762</c:v>
                </c:pt>
                <c:pt idx="18">
                  <c:v>45.428571428571679</c:v>
                </c:pt>
                <c:pt idx="19">
                  <c:v>58.546168958742427</c:v>
                </c:pt>
                <c:pt idx="20">
                  <c:v>50.805452292440961</c:v>
                </c:pt>
                <c:pt idx="21">
                  <c:v>51.027115858668999</c:v>
                </c:pt>
                <c:pt idx="22">
                  <c:v>84.221980413492588</c:v>
                </c:pt>
                <c:pt idx="23">
                  <c:v>29.178972238629889</c:v>
                </c:pt>
                <c:pt idx="24">
                  <c:v>31.687242798354021</c:v>
                </c:pt>
                <c:pt idx="25">
                  <c:v>21.909722222221856</c:v>
                </c:pt>
                <c:pt idx="26">
                  <c:v>17.748979398082199</c:v>
                </c:pt>
                <c:pt idx="27">
                  <c:v>25.750856682120656</c:v>
                </c:pt>
                <c:pt idx="28">
                  <c:v>20.758195078944922</c:v>
                </c:pt>
                <c:pt idx="29">
                  <c:v>15.510718789407264</c:v>
                </c:pt>
                <c:pt idx="30">
                  <c:v>6.8087795908986521</c:v>
                </c:pt>
                <c:pt idx="31">
                  <c:v>3.9593307870251095</c:v>
                </c:pt>
                <c:pt idx="32">
                  <c:v>4.0827943078913336</c:v>
                </c:pt>
                <c:pt idx="33">
                  <c:v>1.5511583971362484</c:v>
                </c:pt>
                <c:pt idx="34">
                  <c:v>1.6547537452263021</c:v>
                </c:pt>
                <c:pt idx="35">
                  <c:v>2.2972452321326102</c:v>
                </c:pt>
                <c:pt idx="36">
                  <c:v>1.7469987288737769</c:v>
                </c:pt>
                <c:pt idx="37">
                  <c:v>1.7167250907822618</c:v>
                </c:pt>
                <c:pt idx="38">
                  <c:v>3.2247499215307007</c:v>
                </c:pt>
                <c:pt idx="39">
                  <c:v>5.1187293599622876</c:v>
                </c:pt>
                <c:pt idx="40">
                  <c:v>6.3953923255292153</c:v>
                </c:pt>
                <c:pt idx="41">
                  <c:v>5.1743532058498714</c:v>
                </c:pt>
                <c:pt idx="42">
                  <c:v>2.0648395721919877</c:v>
                </c:pt>
                <c:pt idx="43">
                  <c:v>3.1508491115931148</c:v>
                </c:pt>
                <c:pt idx="44">
                  <c:v>3.9999999999999427</c:v>
                </c:pt>
                <c:pt idx="45">
                  <c:v>6.6758241758239905</c:v>
                </c:pt>
                <c:pt idx="46">
                  <c:v>5.0636678398714405</c:v>
                </c:pt>
                <c:pt idx="47">
                  <c:v>12.678189156949324</c:v>
                </c:pt>
                <c:pt idx="48">
                  <c:v>12.002919877403304</c:v>
                </c:pt>
                <c:pt idx="49">
                  <c:v>5.3965047672073316</c:v>
                </c:pt>
                <c:pt idx="50">
                  <c:v>3.9968876694377538</c:v>
                </c:pt>
                <c:pt idx="51">
                  <c:v>5.1860602480803237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Sheet1!$B$4:$BA$4</c:f>
              <c:numCache>
                <c:formatCode>General</c:formatCode>
                <c:ptCount val="52"/>
                <c:pt idx="0">
                  <c:v>2.7569993586353978</c:v>
                </c:pt>
                <c:pt idx="1">
                  <c:v>4.2637271214909473</c:v>
                </c:pt>
                <c:pt idx="2">
                  <c:v>2.4536205866892544</c:v>
                </c:pt>
                <c:pt idx="3">
                  <c:v>6.7172897192628804</c:v>
                </c:pt>
                <c:pt idx="4">
                  <c:v>4.9881235154395114</c:v>
                </c:pt>
                <c:pt idx="5">
                  <c:v>3.0542986414027382</c:v>
                </c:pt>
                <c:pt idx="6">
                  <c:v>3.1833150395519851</c:v>
                </c:pt>
                <c:pt idx="7">
                  <c:v>4.6808510638297349</c:v>
                </c:pt>
                <c:pt idx="8">
                  <c:v>7.4186991859756155</c:v>
                </c:pt>
                <c:pt idx="9">
                  <c:v>8.2071901609100681</c:v>
                </c:pt>
                <c:pt idx="10">
                  <c:v>8.9617486341767858</c:v>
                </c:pt>
                <c:pt idx="11">
                  <c:v>8.6058174530107685</c:v>
                </c:pt>
                <c:pt idx="12">
                  <c:v>11.414850387328746</c:v>
                </c:pt>
                <c:pt idx="13">
                  <c:v>16.976127321205553</c:v>
                </c:pt>
                <c:pt idx="14">
                  <c:v>20.875850340194944</c:v>
                </c:pt>
                <c:pt idx="15">
                  <c:v>17.985695861339185</c:v>
                </c:pt>
                <c:pt idx="16">
                  <c:v>13.636363636204321</c:v>
                </c:pt>
                <c:pt idx="17">
                  <c:v>7.6346153848519549</c:v>
                </c:pt>
                <c:pt idx="18">
                  <c:v>13.239235304853223</c:v>
                </c:pt>
                <c:pt idx="19">
                  <c:v>18.223414326156842</c:v>
                </c:pt>
                <c:pt idx="20">
                  <c:v>20.343316290215682</c:v>
                </c:pt>
                <c:pt idx="21">
                  <c:v>17.116843702631691</c:v>
                </c:pt>
                <c:pt idx="22">
                  <c:v>10.494946876938386</c:v>
                </c:pt>
                <c:pt idx="23">
                  <c:v>8.5834896813455703</c:v>
                </c:pt>
                <c:pt idx="24">
                  <c:v>5.4427645788571963</c:v>
                </c:pt>
                <c:pt idx="25">
                  <c:v>3.8150289017339567</c:v>
                </c:pt>
                <c:pt idx="26">
                  <c:v>3.1180400890869322</c:v>
                </c:pt>
                <c:pt idx="27">
                  <c:v>2.1598272138229602</c:v>
                </c:pt>
                <c:pt idx="28">
                  <c:v>4.1226215644819799</c:v>
                </c:pt>
                <c:pt idx="29">
                  <c:v>3.2741116751269326</c:v>
                </c:pt>
                <c:pt idx="30">
                  <c:v>3.1948881789137147</c:v>
                </c:pt>
                <c:pt idx="31">
                  <c:v>3.1197904262919152</c:v>
                </c:pt>
                <c:pt idx="32">
                  <c:v>1.408775981524272</c:v>
                </c:pt>
                <c:pt idx="33">
                  <c:v>2.3457071282168438</c:v>
                </c:pt>
                <c:pt idx="34">
                  <c:v>2.5144637294170171</c:v>
                </c:pt>
                <c:pt idx="35">
                  <c:v>1.6930757542869381</c:v>
                </c:pt>
                <c:pt idx="36">
                  <c:v>1.4372109569547291</c:v>
                </c:pt>
                <c:pt idx="37">
                  <c:v>2.4268780248299335</c:v>
                </c:pt>
                <c:pt idx="38">
                  <c:v>1.6402714932126656</c:v>
                </c:pt>
                <c:pt idx="39">
                  <c:v>5.5648302726766703</c:v>
                </c:pt>
                <c:pt idx="40">
                  <c:v>4.8723548459973776</c:v>
                </c:pt>
                <c:pt idx="41">
                  <c:v>4.6519524617997075</c:v>
                </c:pt>
                <c:pt idx="42">
                  <c:v>3.4798831927319753</c:v>
                </c:pt>
                <c:pt idx="43">
                  <c:v>2.1948734028376862</c:v>
                </c:pt>
                <c:pt idx="44">
                  <c:v>2.4315409986959793</c:v>
                </c:pt>
                <c:pt idx="45">
                  <c:v>3.9388947131949976</c:v>
                </c:pt>
                <c:pt idx="46">
                  <c:v>4.8799247095467706</c:v>
                </c:pt>
                <c:pt idx="47">
                  <c:v>4.0535062829354045</c:v>
                </c:pt>
                <c:pt idx="48">
                  <c:v>-4.4799376704323493</c:v>
                </c:pt>
                <c:pt idx="49">
                  <c:v>-0.94616639478025777</c:v>
                </c:pt>
                <c:pt idx="50">
                  <c:v>2.5788704547409935</c:v>
                </c:pt>
                <c:pt idx="51">
                  <c:v>1.6927847146564121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Sheet1!$B$1:$BA$1</c:f>
              <c:strCache>
                <c:ptCount val="52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</c:strCache>
            </c:strRef>
          </c:cat>
          <c:val>
            <c:numRef>
              <c:f>Sheet1!$B$5:$BA$5</c:f>
              <c:numCache>
                <c:formatCode>General</c:formatCode>
                <c:ptCount val="52"/>
                <c:pt idx="0">
                  <c:v>1.5490020853509634</c:v>
                </c:pt>
                <c:pt idx="1">
                  <c:v>2.6620709882745075</c:v>
                </c:pt>
                <c:pt idx="2">
                  <c:v>2.0215729697239198</c:v>
                </c:pt>
                <c:pt idx="3">
                  <c:v>3.3999999989997178</c:v>
                </c:pt>
                <c:pt idx="4">
                  <c:v>3.4816247592213756</c:v>
                </c:pt>
                <c:pt idx="5">
                  <c:v>5.0467289710281884</c:v>
                </c:pt>
                <c:pt idx="6">
                  <c:v>5.5160142349245405</c:v>
                </c:pt>
                <c:pt idx="7">
                  <c:v>6.0708263069650865</c:v>
                </c:pt>
                <c:pt idx="8">
                  <c:v>7.4025115653879245</c:v>
                </c:pt>
                <c:pt idx="9">
                  <c:v>4.5333333328013934</c:v>
                </c:pt>
                <c:pt idx="10">
                  <c:v>7.4960753537872185</c:v>
                </c:pt>
                <c:pt idx="11">
                  <c:v>8.9448703908168419</c:v>
                </c:pt>
                <c:pt idx="12">
                  <c:v>10.355227882378706</c:v>
                </c:pt>
                <c:pt idx="13">
                  <c:v>27.968417857199537</c:v>
                </c:pt>
                <c:pt idx="14">
                  <c:v>20.408163265165424</c:v>
                </c:pt>
                <c:pt idx="15">
                  <c:v>18.249901458622031</c:v>
                </c:pt>
                <c:pt idx="16">
                  <c:v>27.191666667196731</c:v>
                </c:pt>
                <c:pt idx="17">
                  <c:v>22.64299285854672</c:v>
                </c:pt>
                <c:pt idx="18">
                  <c:v>23.537582135797887</c:v>
                </c:pt>
                <c:pt idx="19">
                  <c:v>16.691891891891558</c:v>
                </c:pt>
                <c:pt idx="20">
                  <c:v>20.040763387067589</c:v>
                </c:pt>
                <c:pt idx="21">
                  <c:v>22.730219491865089</c:v>
                </c:pt>
                <c:pt idx="22">
                  <c:v>25.105644431029489</c:v>
                </c:pt>
                <c:pt idx="23">
                  <c:v>28.783333333332983</c:v>
                </c:pt>
                <c:pt idx="24">
                  <c:v>19.645399249385022</c:v>
                </c:pt>
                <c:pt idx="25">
                  <c:v>11.763115197404161</c:v>
                </c:pt>
                <c:pt idx="26">
                  <c:v>9.3431483578706906</c:v>
                </c:pt>
                <c:pt idx="27">
                  <c:v>9.6970481615743989</c:v>
                </c:pt>
                <c:pt idx="28">
                  <c:v>12.616546677681876</c:v>
                </c:pt>
                <c:pt idx="29">
                  <c:v>13.372458604066418</c:v>
                </c:pt>
                <c:pt idx="30">
                  <c:v>10.92623405435385</c:v>
                </c:pt>
                <c:pt idx="31">
                  <c:v>8.9416666666667197</c:v>
                </c:pt>
                <c:pt idx="32">
                  <c:v>6.501950585175436</c:v>
                </c:pt>
                <c:pt idx="33">
                  <c:v>5.2143934496876199</c:v>
                </c:pt>
                <c:pt idx="34">
                  <c:v>4.1231483377705445</c:v>
                </c:pt>
                <c:pt idx="35">
                  <c:v>3.1206975676915296</c:v>
                </c:pt>
                <c:pt idx="36">
                  <c:v>2.1616123084748438</c:v>
                </c:pt>
                <c:pt idx="37">
                  <c:v>2.7164402966419772</c:v>
                </c:pt>
                <c:pt idx="38">
                  <c:v>2.3038857791839007</c:v>
                </c:pt>
                <c:pt idx="39">
                  <c:v>2.8467211164855684</c:v>
                </c:pt>
                <c:pt idx="40">
                  <c:v>4.3947571318427663</c:v>
                </c:pt>
                <c:pt idx="41">
                  <c:v>3.5450516986706049</c:v>
                </c:pt>
                <c:pt idx="42">
                  <c:v>3.2833333333333052</c:v>
                </c:pt>
                <c:pt idx="43">
                  <c:v>2.3559786993706333</c:v>
                </c:pt>
                <c:pt idx="44">
                  <c:v>2.2938672552420214</c:v>
                </c:pt>
                <c:pt idx="45">
                  <c:v>2.7433150959390002</c:v>
                </c:pt>
                <c:pt idx="46">
                  <c:v>2.8050701267530949</c:v>
                </c:pt>
                <c:pt idx="47">
                  <c:v>2.5904077968714412</c:v>
                </c:pt>
                <c:pt idx="48">
                  <c:v>-0.83553002150455313</c:v>
                </c:pt>
                <c:pt idx="49">
                  <c:v>1.4025728989533377</c:v>
                </c:pt>
                <c:pt idx="50">
                  <c:v>3.6530110043071482</c:v>
                </c:pt>
                <c:pt idx="51">
                  <c:v>2.7733385405161108</c:v>
                </c:pt>
              </c:numCache>
            </c:numRef>
          </c:val>
        </c:ser>
        <c:marker val="1"/>
        <c:axId val="105166720"/>
        <c:axId val="105168256"/>
      </c:lineChart>
      <c:catAx>
        <c:axId val="105166720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168256"/>
        <c:crosses val="autoZero"/>
        <c:auto val="1"/>
        <c:lblAlgn val="ctr"/>
        <c:lblOffset val="100"/>
      </c:catAx>
      <c:valAx>
        <c:axId val="105168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166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723704313080271"/>
          <c:y val="4.4762366094296742E-2"/>
          <c:w val="0.24465241137866409"/>
          <c:h val="0.37022434203733062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592825896762907"/>
          <c:h val="0.7341243802857976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marker>
            <c:symbol val="none"/>
          </c:marker>
          <c:cat>
            <c:numRef>
              <c:f>Sheet1!$A$2:$A$129</c:f>
              <c:numCache>
                <c:formatCode>yyyy\-mm</c:formatCode>
                <c:ptCount val="12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</c:numCache>
            </c:numRef>
          </c:cat>
          <c:val>
            <c:numRef>
              <c:f>Sheet1!$B$2:$B$129</c:f>
              <c:numCache>
                <c:formatCode>General</c:formatCode>
                <c:ptCount val="128"/>
                <c:pt idx="0">
                  <c:v>1.4</c:v>
                </c:pt>
                <c:pt idx="1">
                  <c:v>1.5</c:v>
                </c:pt>
                <c:pt idx="2">
                  <c:v>2.2000000000000002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1.8</c:v>
                </c:pt>
                <c:pt idx="6">
                  <c:v>1.6</c:v>
                </c:pt>
                <c:pt idx="7">
                  <c:v>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2.5</c:v>
                </c:pt>
                <c:pt idx="11">
                  <c:v>2.7</c:v>
                </c:pt>
                <c:pt idx="12">
                  <c:v>2.4</c:v>
                </c:pt>
                <c:pt idx="13">
                  <c:v>2.2999999999999998</c:v>
                </c:pt>
                <c:pt idx="14">
                  <c:v>1.8</c:v>
                </c:pt>
                <c:pt idx="15">
                  <c:v>2.2000000000000002</c:v>
                </c:pt>
                <c:pt idx="16">
                  <c:v>3.2</c:v>
                </c:pt>
                <c:pt idx="17">
                  <c:v>3.9</c:v>
                </c:pt>
                <c:pt idx="18">
                  <c:v>3.6</c:v>
                </c:pt>
                <c:pt idx="19">
                  <c:v>3.7</c:v>
                </c:pt>
                <c:pt idx="20">
                  <c:v>3.4</c:v>
                </c:pt>
                <c:pt idx="21">
                  <c:v>3.7</c:v>
                </c:pt>
                <c:pt idx="22">
                  <c:v>3.8</c:v>
                </c:pt>
                <c:pt idx="23">
                  <c:v>3.9</c:v>
                </c:pt>
                <c:pt idx="24">
                  <c:v>4</c:v>
                </c:pt>
                <c:pt idx="25">
                  <c:v>4.5</c:v>
                </c:pt>
                <c:pt idx="26">
                  <c:v>4.7</c:v>
                </c:pt>
                <c:pt idx="27">
                  <c:v>4.3</c:v>
                </c:pt>
                <c:pt idx="28">
                  <c:v>2.9</c:v>
                </c:pt>
                <c:pt idx="29">
                  <c:v>2.8</c:v>
                </c:pt>
                <c:pt idx="30">
                  <c:v>3.5</c:v>
                </c:pt>
                <c:pt idx="31">
                  <c:v>3.7</c:v>
                </c:pt>
                <c:pt idx="32">
                  <c:v>4.8</c:v>
                </c:pt>
                <c:pt idx="33">
                  <c:v>4.5999999999999996</c:v>
                </c:pt>
                <c:pt idx="34">
                  <c:v>4.2</c:v>
                </c:pt>
                <c:pt idx="35">
                  <c:v>4.0999999999999996</c:v>
                </c:pt>
                <c:pt idx="36">
                  <c:v>4.4000000000000004</c:v>
                </c:pt>
                <c:pt idx="37">
                  <c:v>4.0999999999999996</c:v>
                </c:pt>
                <c:pt idx="38">
                  <c:v>4.5</c:v>
                </c:pt>
                <c:pt idx="39">
                  <c:v>5.5</c:v>
                </c:pt>
                <c:pt idx="40">
                  <c:v>7.6</c:v>
                </c:pt>
                <c:pt idx="41">
                  <c:v>8</c:v>
                </c:pt>
                <c:pt idx="42">
                  <c:v>8.4</c:v>
                </c:pt>
                <c:pt idx="43">
                  <c:v>8.6</c:v>
                </c:pt>
                <c:pt idx="44">
                  <c:v>7.6</c:v>
                </c:pt>
                <c:pt idx="45">
                  <c:v>7.2</c:v>
                </c:pt>
                <c:pt idx="46">
                  <c:v>7.3</c:v>
                </c:pt>
                <c:pt idx="47">
                  <c:v>7</c:v>
                </c:pt>
                <c:pt idx="48">
                  <c:v>6.9</c:v>
                </c:pt>
                <c:pt idx="49">
                  <c:v>7.4</c:v>
                </c:pt>
                <c:pt idx="50">
                  <c:v>5.9</c:v>
                </c:pt>
                <c:pt idx="51">
                  <c:v>5.3</c:v>
                </c:pt>
                <c:pt idx="52">
                  <c:v>4.7</c:v>
                </c:pt>
                <c:pt idx="53">
                  <c:v>4</c:v>
                </c:pt>
                <c:pt idx="54">
                  <c:v>3.8</c:v>
                </c:pt>
                <c:pt idx="55">
                  <c:v>3.4</c:v>
                </c:pt>
                <c:pt idx="56">
                  <c:v>4.2</c:v>
                </c:pt>
                <c:pt idx="57">
                  <c:v>4.5</c:v>
                </c:pt>
                <c:pt idx="58">
                  <c:v>5.2</c:v>
                </c:pt>
                <c:pt idx="59">
                  <c:v>5.9</c:v>
                </c:pt>
                <c:pt idx="60">
                  <c:v>5.8</c:v>
                </c:pt>
                <c:pt idx="61">
                  <c:v>6.8</c:v>
                </c:pt>
                <c:pt idx="62">
                  <c:v>8.7000000000000011</c:v>
                </c:pt>
                <c:pt idx="63">
                  <c:v>11.8</c:v>
                </c:pt>
                <c:pt idx="64">
                  <c:v>12.3</c:v>
                </c:pt>
                <c:pt idx="65">
                  <c:v>12.7</c:v>
                </c:pt>
                <c:pt idx="66">
                  <c:v>13.6</c:v>
                </c:pt>
                <c:pt idx="67">
                  <c:v>14.5</c:v>
                </c:pt>
                <c:pt idx="68">
                  <c:v>14</c:v>
                </c:pt>
                <c:pt idx="69">
                  <c:v>15.9</c:v>
                </c:pt>
                <c:pt idx="70">
                  <c:v>17.100000000000001</c:v>
                </c:pt>
                <c:pt idx="71">
                  <c:v>18.100000000000001</c:v>
                </c:pt>
                <c:pt idx="72">
                  <c:v>18.600000000000001</c:v>
                </c:pt>
                <c:pt idx="73">
                  <c:v>17.600000000000001</c:v>
                </c:pt>
                <c:pt idx="74">
                  <c:v>15.2</c:v>
                </c:pt>
                <c:pt idx="75">
                  <c:v>11.9</c:v>
                </c:pt>
                <c:pt idx="76">
                  <c:v>11.6</c:v>
                </c:pt>
                <c:pt idx="77">
                  <c:v>12.2</c:v>
                </c:pt>
                <c:pt idx="78">
                  <c:v>11.3</c:v>
                </c:pt>
                <c:pt idx="79">
                  <c:v>10.9</c:v>
                </c:pt>
                <c:pt idx="80">
                  <c:v>10.8</c:v>
                </c:pt>
                <c:pt idx="81">
                  <c:v>9.7000000000000011</c:v>
                </c:pt>
                <c:pt idx="82">
                  <c:v>8.6</c:v>
                </c:pt>
                <c:pt idx="83">
                  <c:v>7.5</c:v>
                </c:pt>
                <c:pt idx="84">
                  <c:v>6.6</c:v>
                </c:pt>
                <c:pt idx="85">
                  <c:v>7.3</c:v>
                </c:pt>
                <c:pt idx="86">
                  <c:v>8.5</c:v>
                </c:pt>
                <c:pt idx="87">
                  <c:v>8.3000000000000007</c:v>
                </c:pt>
                <c:pt idx="88">
                  <c:v>7.5</c:v>
                </c:pt>
                <c:pt idx="89">
                  <c:v>5.7</c:v>
                </c:pt>
                <c:pt idx="90">
                  <c:v>4.8</c:v>
                </c:pt>
                <c:pt idx="91">
                  <c:v>4.5</c:v>
                </c:pt>
                <c:pt idx="92">
                  <c:v>3.7</c:v>
                </c:pt>
                <c:pt idx="93">
                  <c:v>3.3</c:v>
                </c:pt>
                <c:pt idx="94">
                  <c:v>2.6</c:v>
                </c:pt>
                <c:pt idx="95">
                  <c:v>2.5</c:v>
                </c:pt>
                <c:pt idx="96">
                  <c:v>1.8</c:v>
                </c:pt>
                <c:pt idx="97">
                  <c:v>1.9000000000000001</c:v>
                </c:pt>
                <c:pt idx="98">
                  <c:v>2.2999999999999998</c:v>
                </c:pt>
                <c:pt idx="99">
                  <c:v>2.8</c:v>
                </c:pt>
                <c:pt idx="100">
                  <c:v>3.4</c:v>
                </c:pt>
                <c:pt idx="101">
                  <c:v>4.2</c:v>
                </c:pt>
                <c:pt idx="102">
                  <c:v>5</c:v>
                </c:pt>
                <c:pt idx="103">
                  <c:v>5</c:v>
                </c:pt>
                <c:pt idx="104">
                  <c:v>5.7</c:v>
                </c:pt>
                <c:pt idx="105">
                  <c:v>5.3</c:v>
                </c:pt>
                <c:pt idx="106">
                  <c:v>5.2</c:v>
                </c:pt>
                <c:pt idx="107">
                  <c:v>5.3</c:v>
                </c:pt>
                <c:pt idx="108">
                  <c:v>6.5</c:v>
                </c:pt>
                <c:pt idx="109">
                  <c:v>6.3</c:v>
                </c:pt>
                <c:pt idx="110">
                  <c:v>6.4</c:v>
                </c:pt>
                <c:pt idx="111">
                  <c:v>6.4</c:v>
                </c:pt>
                <c:pt idx="112">
                  <c:v>5.4</c:v>
                </c:pt>
                <c:pt idx="113">
                  <c:v>5.4</c:v>
                </c:pt>
                <c:pt idx="114">
                  <c:v>4.5999999999999996</c:v>
                </c:pt>
                <c:pt idx="115">
                  <c:v>4.0999999999999996</c:v>
                </c:pt>
                <c:pt idx="116">
                  <c:v>4.3</c:v>
                </c:pt>
                <c:pt idx="117">
                  <c:v>4.2</c:v>
                </c:pt>
                <c:pt idx="118">
                  <c:v>4.5</c:v>
                </c:pt>
                <c:pt idx="119">
                  <c:v>4.2</c:v>
                </c:pt>
                <c:pt idx="120">
                  <c:v>4.2</c:v>
                </c:pt>
                <c:pt idx="121">
                  <c:v>4.8</c:v>
                </c:pt>
                <c:pt idx="122">
                  <c:v>3.9</c:v>
                </c:pt>
                <c:pt idx="123">
                  <c:v>3.3</c:v>
                </c:pt>
                <c:pt idx="124">
                  <c:v>3.3</c:v>
                </c:pt>
                <c:pt idx="125">
                  <c:v>3.3</c:v>
                </c:pt>
                <c:pt idx="126">
                  <c:v>3.8</c:v>
                </c:pt>
                <c:pt idx="127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CBI Inflation target</c:v>
                </c:pt>
              </c:strCache>
            </c:strRef>
          </c:tx>
          <c:marker>
            <c:symbol val="none"/>
          </c:marker>
          <c:cat>
            <c:numRef>
              <c:f>Sheet1!$A$2:$A$129</c:f>
              <c:numCache>
                <c:formatCode>yyyy\-mm</c:formatCode>
                <c:ptCount val="128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</c:numCache>
            </c:numRef>
          </c:cat>
          <c:val>
            <c:numRef>
              <c:f>Sheet1!$C$2:$C$129</c:f>
              <c:numCache>
                <c:formatCode>General</c:formatCode>
                <c:ptCount val="12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2.5</c:v>
                </c:pt>
                <c:pt idx="69">
                  <c:v>2.5</c:v>
                </c:pt>
                <c:pt idx="70">
                  <c:v>2.5</c:v>
                </c:pt>
                <c:pt idx="71">
                  <c:v>2.5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2.5</c:v>
                </c:pt>
                <c:pt idx="76">
                  <c:v>2.5</c:v>
                </c:pt>
                <c:pt idx="77">
                  <c:v>2.5</c:v>
                </c:pt>
                <c:pt idx="78">
                  <c:v>2.5</c:v>
                </c:pt>
                <c:pt idx="79">
                  <c:v>2.5</c:v>
                </c:pt>
                <c:pt idx="80">
                  <c:v>2.5</c:v>
                </c:pt>
                <c:pt idx="81">
                  <c:v>2.5</c:v>
                </c:pt>
                <c:pt idx="82">
                  <c:v>2.5</c:v>
                </c:pt>
                <c:pt idx="83">
                  <c:v>2.5</c:v>
                </c:pt>
                <c:pt idx="84">
                  <c:v>2.5</c:v>
                </c:pt>
                <c:pt idx="85">
                  <c:v>2.5</c:v>
                </c:pt>
                <c:pt idx="86">
                  <c:v>2.5</c:v>
                </c:pt>
                <c:pt idx="87">
                  <c:v>2.5</c:v>
                </c:pt>
                <c:pt idx="88">
                  <c:v>2.5</c:v>
                </c:pt>
                <c:pt idx="89">
                  <c:v>2.5</c:v>
                </c:pt>
                <c:pt idx="90">
                  <c:v>2.5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2.5</c:v>
                </c:pt>
                <c:pt idx="96">
                  <c:v>2.5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</c:numCache>
            </c:numRef>
          </c:val>
        </c:ser>
        <c:marker val="1"/>
        <c:axId val="105201024"/>
        <c:axId val="105219200"/>
      </c:lineChart>
      <c:dateAx>
        <c:axId val="105201024"/>
        <c:scaling>
          <c:orientation val="minMax"/>
        </c:scaling>
        <c:axPos val="b"/>
        <c:numFmt formatCode="yyyy\-mm" sourceLinked="1"/>
        <c:tickLblPos val="nextTo"/>
        <c:txPr>
          <a:bodyPr rot="-2700000"/>
          <a:lstStyle/>
          <a:p>
            <a:pPr>
              <a:defRPr/>
            </a:pPr>
            <a:endParaRPr lang="is-IS"/>
          </a:p>
        </c:txPr>
        <c:crossAx val="105219200"/>
        <c:crosses val="autoZero"/>
        <c:auto val="1"/>
        <c:lblOffset val="100"/>
      </c:dateAx>
      <c:valAx>
        <c:axId val="105219200"/>
        <c:scaling>
          <c:orientation val="minMax"/>
        </c:scaling>
        <c:axPos val="l"/>
        <c:majorGridlines/>
        <c:numFmt formatCode="#,##0" sourceLinked="0"/>
        <c:tickLblPos val="nextTo"/>
        <c:crossAx val="10520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86722077176612"/>
          <c:y val="6.9657934832638255E-2"/>
          <c:w val="0.41401331565011296"/>
          <c:h val="0.28546530544225407"/>
        </c:manualLayout>
      </c:layout>
      <c:spPr>
        <a:noFill/>
      </c:spPr>
    </c:legend>
    <c:plotVisOnly val="1"/>
  </c:chart>
  <c:spPr>
    <a:solidFill>
      <a:prstClr val="white"/>
    </a:solidFill>
  </c:sp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7395603674540978"/>
          <c:h val="0.79523549139690852"/>
        </c:manualLayout>
      </c:layout>
      <c:lineChart>
        <c:grouping val="standard"/>
        <c:ser>
          <c:idx val="0"/>
          <c:order val="0"/>
          <c:tx>
            <c:strRef>
              <c:f>'Helgi Indicator'!$A$2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'Helgi Indicator'!$B$1:$R$1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'Helgi Indicator'!$B$2:$R$2</c:f>
              <c:numCache>
                <c:formatCode>General</c:formatCode>
                <c:ptCount val="17"/>
                <c:pt idx="6">
                  <c:v>139.72340399999999</c:v>
                </c:pt>
                <c:pt idx="7">
                  <c:v>129.90791920000001</c:v>
                </c:pt>
                <c:pt idx="8">
                  <c:v>124.75968330000002</c:v>
                </c:pt>
                <c:pt idx="9">
                  <c:v>125.53103280000001</c:v>
                </c:pt>
                <c:pt idx="10">
                  <c:v>145.59258690000001</c:v>
                </c:pt>
                <c:pt idx="11">
                  <c:v>151.0293614</c:v>
                </c:pt>
                <c:pt idx="12">
                  <c:v>171.75699040000001</c:v>
                </c:pt>
                <c:pt idx="13">
                  <c:v>198.1074706</c:v>
                </c:pt>
                <c:pt idx="14">
                  <c:v>213.17525269999928</c:v>
                </c:pt>
                <c:pt idx="15">
                  <c:v>231.8084752</c:v>
                </c:pt>
                <c:pt idx="16">
                  <c:v>228.68081790000065</c:v>
                </c:pt>
              </c:numCache>
            </c:numRef>
          </c:val>
        </c:ser>
        <c:ser>
          <c:idx val="1"/>
          <c:order val="1"/>
          <c:tx>
            <c:strRef>
              <c:f>'Helgi Indicator'!$A$3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'Helgi Indicator'!$B$1:$R$1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'Helgi Indicator'!$B$3:$R$3</c:f>
              <c:numCache>
                <c:formatCode>General</c:formatCode>
                <c:ptCount val="17"/>
                <c:pt idx="4">
                  <c:v>76.333246599999981</c:v>
                </c:pt>
                <c:pt idx="5">
                  <c:v>91.970449000000002</c:v>
                </c:pt>
                <c:pt idx="6">
                  <c:v>190.59735419999998</c:v>
                </c:pt>
                <c:pt idx="7">
                  <c:v>162.66266039999999</c:v>
                </c:pt>
                <c:pt idx="8">
                  <c:v>199.24412169999934</c:v>
                </c:pt>
                <c:pt idx="9">
                  <c:v>280.15374400000002</c:v>
                </c:pt>
                <c:pt idx="10">
                  <c:v>565.84785659999739</c:v>
                </c:pt>
                <c:pt idx="11">
                  <c:v>776.69106020000004</c:v>
                </c:pt>
                <c:pt idx="12">
                  <c:v>886.77952770000002</c:v>
                </c:pt>
              </c:numCache>
            </c:numRef>
          </c:val>
        </c:ser>
        <c:ser>
          <c:idx val="2"/>
          <c:order val="2"/>
          <c:tx>
            <c:strRef>
              <c:f>'Helgi Indicator'!$A$4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'Helgi Indicator'!$B$1:$R$1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'Helgi Indicator'!$B$4:$R$4</c:f>
              <c:numCache>
                <c:formatCode>General</c:formatCode>
                <c:ptCount val="17"/>
                <c:pt idx="0">
                  <c:v>150.3190104</c:v>
                </c:pt>
                <c:pt idx="1">
                  <c:v>161.08670480000001</c:v>
                </c:pt>
                <c:pt idx="2">
                  <c:v>228.59943340000001</c:v>
                </c:pt>
                <c:pt idx="3">
                  <c:v>244.0945093</c:v>
                </c:pt>
                <c:pt idx="4">
                  <c:v>351.18135229999899</c:v>
                </c:pt>
                <c:pt idx="5">
                  <c:v>349.70158949999899</c:v>
                </c:pt>
                <c:pt idx="6">
                  <c:v>364.55353529999923</c:v>
                </c:pt>
                <c:pt idx="7">
                  <c:v>417.8280881</c:v>
                </c:pt>
                <c:pt idx="8">
                  <c:v>441.13911899999869</c:v>
                </c:pt>
                <c:pt idx="9">
                  <c:v>497.02895279999899</c:v>
                </c:pt>
                <c:pt idx="10">
                  <c:v>663.96611359999747</c:v>
                </c:pt>
                <c:pt idx="11">
                  <c:v>690.02188880000006</c:v>
                </c:pt>
                <c:pt idx="12">
                  <c:v>708.88239099999998</c:v>
                </c:pt>
                <c:pt idx="13">
                  <c:v>903.30165939999642</c:v>
                </c:pt>
                <c:pt idx="14">
                  <c:v>838.15271939999946</c:v>
                </c:pt>
                <c:pt idx="15">
                  <c:v>761.75497150000331</c:v>
                </c:pt>
              </c:numCache>
            </c:numRef>
          </c:val>
        </c:ser>
        <c:ser>
          <c:idx val="3"/>
          <c:order val="3"/>
          <c:tx>
            <c:strRef>
              <c:f>'Helgi Indicator'!$A$5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'Helgi Indicator'!$B$1:$R$1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'Helgi Indicator'!$B$5:$R$5</c:f>
              <c:numCache>
                <c:formatCode>General</c:formatCode>
                <c:ptCount val="17"/>
                <c:pt idx="10">
                  <c:v>198.1262648</c:v>
                </c:pt>
                <c:pt idx="11">
                  <c:v>209.71637339999998</c:v>
                </c:pt>
                <c:pt idx="12">
                  <c:v>261.37936610000008</c:v>
                </c:pt>
                <c:pt idx="13">
                  <c:v>276.77689350000003</c:v>
                </c:pt>
                <c:pt idx="14">
                  <c:v>302.49830669999869</c:v>
                </c:pt>
                <c:pt idx="15">
                  <c:v>307.54398620000001</c:v>
                </c:pt>
                <c:pt idx="16">
                  <c:v>299.92792969999999</c:v>
                </c:pt>
              </c:numCache>
            </c:numRef>
          </c:val>
        </c:ser>
        <c:marker val="1"/>
        <c:axId val="105389056"/>
        <c:axId val="105399040"/>
      </c:lineChart>
      <c:catAx>
        <c:axId val="105389056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399040"/>
        <c:crosses val="autoZero"/>
        <c:auto val="1"/>
        <c:lblAlgn val="ctr"/>
        <c:lblOffset val="100"/>
      </c:catAx>
      <c:valAx>
        <c:axId val="105399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389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33333333333336"/>
          <c:y val="4.5528579760863205E-2"/>
          <c:w val="0.25093677901417138"/>
          <c:h val="0.32560950714494336"/>
        </c:manualLayout>
      </c:layout>
      <c:spPr>
        <a:noFill/>
      </c:spPr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6362576552931225"/>
          <c:h val="0.8326195683872849"/>
        </c:manualLayout>
      </c:layout>
      <c:lineChart>
        <c:grouping val="standard"/>
        <c:ser>
          <c:idx val="0"/>
          <c:order val="0"/>
          <c:tx>
            <c:strRef>
              <c:f>'Helgi Indicator'!$A$2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numRef>
              <c:f>'Helgi Indicator'!$B$1:$W$1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'Helgi Indicator'!$B$2:$W$2</c:f>
              <c:numCache>
                <c:formatCode>General</c:formatCode>
                <c:ptCount val="22"/>
                <c:pt idx="0">
                  <c:v>133.4194574</c:v>
                </c:pt>
                <c:pt idx="1">
                  <c:v>115.48807530000001</c:v>
                </c:pt>
                <c:pt idx="2">
                  <c:v>103.350559</c:v>
                </c:pt>
                <c:pt idx="3">
                  <c:v>114.25616549999999</c:v>
                </c:pt>
                <c:pt idx="4">
                  <c:v>96.803607200000002</c:v>
                </c:pt>
                <c:pt idx="5">
                  <c:v>99.729879499999981</c:v>
                </c:pt>
                <c:pt idx="6">
                  <c:v>108.82581199999967</c:v>
                </c:pt>
                <c:pt idx="7">
                  <c:v>114.4743306</c:v>
                </c:pt>
                <c:pt idx="8">
                  <c:v>125.21435350000033</c:v>
                </c:pt>
                <c:pt idx="9">
                  <c:v>129.77453969999934</c:v>
                </c:pt>
                <c:pt idx="10">
                  <c:v>134.88615980000068</c:v>
                </c:pt>
                <c:pt idx="11">
                  <c:v>148.2034065</c:v>
                </c:pt>
                <c:pt idx="12">
                  <c:v>163.85582650000083</c:v>
                </c:pt>
                <c:pt idx="13">
                  <c:v>165.93834830000131</c:v>
                </c:pt>
                <c:pt idx="14">
                  <c:v>171.99487999999999</c:v>
                </c:pt>
                <c:pt idx="15">
                  <c:v>194.33239560000001</c:v>
                </c:pt>
                <c:pt idx="16">
                  <c:v>206.60632990000047</c:v>
                </c:pt>
                <c:pt idx="17">
                  <c:v>252.79602469999998</c:v>
                </c:pt>
                <c:pt idx="18">
                  <c:v>269.99467249999969</c:v>
                </c:pt>
                <c:pt idx="19">
                  <c:v>259.73372019999999</c:v>
                </c:pt>
                <c:pt idx="20">
                  <c:v>243.44745040000001</c:v>
                </c:pt>
                <c:pt idx="21">
                  <c:v>240.39228190000065</c:v>
                </c:pt>
              </c:numCache>
            </c:numRef>
          </c:val>
        </c:ser>
        <c:ser>
          <c:idx val="1"/>
          <c:order val="1"/>
          <c:tx>
            <c:strRef>
              <c:f>'Helgi Indicator'!$A$3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'Helgi Indicator'!$B$1:$W$1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'Helgi Indicator'!$B$3:$W$3</c:f>
              <c:numCache>
                <c:formatCode>General</c:formatCode>
                <c:ptCount val="22"/>
                <c:pt idx="0">
                  <c:v>137.39340100000001</c:v>
                </c:pt>
                <c:pt idx="1">
                  <c:v>150.62980389999998</c:v>
                </c:pt>
                <c:pt idx="2">
                  <c:v>152.56789509999999</c:v>
                </c:pt>
                <c:pt idx="3">
                  <c:v>149.9009939</c:v>
                </c:pt>
                <c:pt idx="4">
                  <c:v>127.16219849999995</c:v>
                </c:pt>
                <c:pt idx="5">
                  <c:v>121.8225162</c:v>
                </c:pt>
                <c:pt idx="6">
                  <c:v>116.46779920000033</c:v>
                </c:pt>
                <c:pt idx="7">
                  <c:v>115.59022539999999</c:v>
                </c:pt>
                <c:pt idx="8">
                  <c:v>105.22808089999961</c:v>
                </c:pt>
                <c:pt idx="9">
                  <c:v>108.5136485</c:v>
                </c:pt>
                <c:pt idx="10">
                  <c:v>105.85766030000002</c:v>
                </c:pt>
                <c:pt idx="11">
                  <c:v>116.4397917</c:v>
                </c:pt>
                <c:pt idx="12">
                  <c:v>110.1717994</c:v>
                </c:pt>
                <c:pt idx="13">
                  <c:v>122.9050024</c:v>
                </c:pt>
                <c:pt idx="14">
                  <c:v>132.65078879999999</c:v>
                </c:pt>
                <c:pt idx="15">
                  <c:v>144.19390139999999</c:v>
                </c:pt>
                <c:pt idx="16">
                  <c:v>149.7322595</c:v>
                </c:pt>
                <c:pt idx="17">
                  <c:v>155.4001007</c:v>
                </c:pt>
                <c:pt idx="18">
                  <c:v>201.67194219999999</c:v>
                </c:pt>
                <c:pt idx="19">
                  <c:v>220.16089559999998</c:v>
                </c:pt>
              </c:numCache>
            </c:numRef>
          </c:val>
        </c:ser>
        <c:ser>
          <c:idx val="2"/>
          <c:order val="2"/>
          <c:tx>
            <c:strRef>
              <c:f>'Helgi Indicator'!$A$4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'Helgi Indicator'!$B$1:$W$1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'Helgi Indicator'!$B$4:$W$4</c:f>
              <c:numCache>
                <c:formatCode>General</c:formatCode>
                <c:ptCount val="22"/>
                <c:pt idx="9">
                  <c:v>76.333246599999981</c:v>
                </c:pt>
                <c:pt idx="10">
                  <c:v>91.970449000000002</c:v>
                </c:pt>
                <c:pt idx="11">
                  <c:v>190.59735419999998</c:v>
                </c:pt>
                <c:pt idx="12">
                  <c:v>162.66266039999999</c:v>
                </c:pt>
                <c:pt idx="13">
                  <c:v>199.24412169999934</c:v>
                </c:pt>
                <c:pt idx="14">
                  <c:v>280.15374400000002</c:v>
                </c:pt>
                <c:pt idx="15">
                  <c:v>565.84785659999739</c:v>
                </c:pt>
                <c:pt idx="16">
                  <c:v>776.69106020000004</c:v>
                </c:pt>
                <c:pt idx="17">
                  <c:v>886.77952770000002</c:v>
                </c:pt>
              </c:numCache>
            </c:numRef>
          </c:val>
        </c:ser>
        <c:ser>
          <c:idx val="3"/>
          <c:order val="3"/>
          <c:tx>
            <c:strRef>
              <c:f>'Helgi Indicator'!$A$5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numRef>
              <c:f>'Helgi Indicator'!$B$1:$W$1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'Helgi Indicator'!$B$5:$W$5</c:f>
              <c:numCache>
                <c:formatCode>General</c:formatCode>
                <c:ptCount val="22"/>
                <c:pt idx="0">
                  <c:v>83.478769900000003</c:v>
                </c:pt>
                <c:pt idx="1">
                  <c:v>74.521062200000003</c:v>
                </c:pt>
                <c:pt idx="2">
                  <c:v>76.595920800000002</c:v>
                </c:pt>
                <c:pt idx="3">
                  <c:v>69.954956400000327</c:v>
                </c:pt>
                <c:pt idx="4">
                  <c:v>79.104854599999982</c:v>
                </c:pt>
                <c:pt idx="5">
                  <c:v>75.08249089999957</c:v>
                </c:pt>
                <c:pt idx="6">
                  <c:v>81.629039599999672</c:v>
                </c:pt>
                <c:pt idx="7">
                  <c:v>85.071771599999437</c:v>
                </c:pt>
                <c:pt idx="8">
                  <c:v>92.649426500000004</c:v>
                </c:pt>
                <c:pt idx="9">
                  <c:v>94.7406778</c:v>
                </c:pt>
                <c:pt idx="10">
                  <c:v>90.094866300000007</c:v>
                </c:pt>
                <c:pt idx="11">
                  <c:v>94.440059700000404</c:v>
                </c:pt>
                <c:pt idx="12">
                  <c:v>102.37498100000001</c:v>
                </c:pt>
                <c:pt idx="13">
                  <c:v>108.34655930000002</c:v>
                </c:pt>
                <c:pt idx="14">
                  <c:v>102.99319040000036</c:v>
                </c:pt>
                <c:pt idx="15">
                  <c:v>109.12687529999961</c:v>
                </c:pt>
                <c:pt idx="16">
                  <c:v>120.36380209999975</c:v>
                </c:pt>
                <c:pt idx="17">
                  <c:v>135.22217090000001</c:v>
                </c:pt>
                <c:pt idx="18">
                  <c:v>148.50249880000089</c:v>
                </c:pt>
                <c:pt idx="19">
                  <c:v>204.23263990000001</c:v>
                </c:pt>
                <c:pt idx="20">
                  <c:v>198.4721021</c:v>
                </c:pt>
                <c:pt idx="21">
                  <c:v>204.38742050000107</c:v>
                </c:pt>
              </c:numCache>
            </c:numRef>
          </c:val>
        </c:ser>
        <c:ser>
          <c:idx val="4"/>
          <c:order val="4"/>
          <c:tx>
            <c:strRef>
              <c:f>'Helgi Indicator'!$A$6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numRef>
              <c:f>'Helgi Indicator'!$B$1:$W$1</c:f>
              <c:numCache>
                <c:formatCode>General</c:formatCod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</c:numCache>
            </c:numRef>
          </c:cat>
          <c:val>
            <c:numRef>
              <c:f>'Helgi Indicator'!$B$6:$W$6</c:f>
              <c:numCache>
                <c:formatCode>General</c:formatCode>
                <c:ptCount val="22"/>
                <c:pt idx="0">
                  <c:v>108.32695649999998</c:v>
                </c:pt>
                <c:pt idx="1">
                  <c:v>96.382101199999454</c:v>
                </c:pt>
                <c:pt idx="2">
                  <c:v>97.65382959999998</c:v>
                </c:pt>
                <c:pt idx="3">
                  <c:v>92.502707399999437</c:v>
                </c:pt>
                <c:pt idx="4">
                  <c:v>86.78174749999998</c:v>
                </c:pt>
                <c:pt idx="5">
                  <c:v>87.588687999999948</c:v>
                </c:pt>
                <c:pt idx="6">
                  <c:v>100.41641610000002</c:v>
                </c:pt>
                <c:pt idx="7">
                  <c:v>110.9781333</c:v>
                </c:pt>
                <c:pt idx="8">
                  <c:v>119.03463859999998</c:v>
                </c:pt>
                <c:pt idx="9">
                  <c:v>115.35235579999967</c:v>
                </c:pt>
                <c:pt idx="10">
                  <c:v>127.28220960000033</c:v>
                </c:pt>
                <c:pt idx="11">
                  <c:v>133.9366186</c:v>
                </c:pt>
                <c:pt idx="12">
                  <c:v>134.56108330000001</c:v>
                </c:pt>
                <c:pt idx="13">
                  <c:v>129.30479269999998</c:v>
                </c:pt>
                <c:pt idx="14">
                  <c:v>145.77875549999931</c:v>
                </c:pt>
                <c:pt idx="15">
                  <c:v>163.93243960000089</c:v>
                </c:pt>
                <c:pt idx="16">
                  <c:v>172.82141500000068</c:v>
                </c:pt>
                <c:pt idx="17">
                  <c:v>192.77748879999999</c:v>
                </c:pt>
                <c:pt idx="18">
                  <c:v>230.45572850000065</c:v>
                </c:pt>
                <c:pt idx="19">
                  <c:v>222.71776259999925</c:v>
                </c:pt>
              </c:numCache>
            </c:numRef>
          </c:val>
        </c:ser>
        <c:marker val="1"/>
        <c:axId val="105466880"/>
        <c:axId val="105476864"/>
      </c:lineChart>
      <c:catAx>
        <c:axId val="105466880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476864"/>
        <c:crosses val="autoZero"/>
        <c:auto val="1"/>
        <c:lblAlgn val="ctr"/>
        <c:lblOffset val="100"/>
      </c:catAx>
      <c:valAx>
        <c:axId val="105476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466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223570784329906"/>
          <c:y val="4.6634666974414415E-2"/>
          <c:w val="0.31237556272133882"/>
          <c:h val="0.39930118989048685"/>
        </c:manualLayout>
      </c:layout>
      <c:spPr>
        <a:noFill/>
      </c:spPr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015507436570428"/>
          <c:y val="5.1400554097404488E-2"/>
          <c:w val="0.86662270341208192"/>
          <c:h val="0.78477252843394552"/>
        </c:manualLayout>
      </c:layout>
      <c:lineChart>
        <c:grouping val="standard"/>
        <c:ser>
          <c:idx val="0"/>
          <c:order val="0"/>
          <c:tx>
            <c:strRef>
              <c:f>Iceland!$Q$1</c:f>
              <c:strCache>
                <c:ptCount val="1"/>
                <c:pt idx="0">
                  <c:v>Framleiðsla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Iceland!$P$2:$P$114</c:f>
              <c:numCache>
                <c:formatCode>General_)</c:formatCode>
                <c:ptCount val="113"/>
                <c:pt idx="0" formatCode="General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cat>
          <c:val>
            <c:numRef>
              <c:f>Iceland!$Q$2:$Q$114</c:f>
              <c:numCache>
                <c:formatCode>General</c:formatCode>
                <c:ptCount val="113"/>
                <c:pt idx="0">
                  <c:v>100</c:v>
                </c:pt>
                <c:pt idx="1">
                  <c:v>104.5</c:v>
                </c:pt>
                <c:pt idx="2">
                  <c:v>106.90349999999999</c:v>
                </c:pt>
                <c:pt idx="3">
                  <c:v>106.79659649999999</c:v>
                </c:pt>
                <c:pt idx="4">
                  <c:v>107.43737607899995</c:v>
                </c:pt>
                <c:pt idx="5">
                  <c:v>114.528242900214</c:v>
                </c:pt>
                <c:pt idx="6">
                  <c:v>117.04786424402003</c:v>
                </c:pt>
                <c:pt idx="7">
                  <c:v>121.26158735680335</c:v>
                </c:pt>
                <c:pt idx="8">
                  <c:v>120.65527942001937</c:v>
                </c:pt>
                <c:pt idx="9">
                  <c:v>119.44872662582009</c:v>
                </c:pt>
                <c:pt idx="10">
                  <c:v>127.33234258312233</c:v>
                </c:pt>
                <c:pt idx="11">
                  <c:v>132.4256362864482</c:v>
                </c:pt>
                <c:pt idx="12">
                  <c:v>133.74989264930952</c:v>
                </c:pt>
                <c:pt idx="13">
                  <c:v>140.03613760383041</c:v>
                </c:pt>
                <c:pt idx="14">
                  <c:v>136.81530643894226</c:v>
                </c:pt>
                <c:pt idx="15">
                  <c:v>134.07900031016342</c:v>
                </c:pt>
                <c:pt idx="16">
                  <c:v>118.39175727387428</c:v>
                </c:pt>
                <c:pt idx="17">
                  <c:v>116.02392212839678</c:v>
                </c:pt>
                <c:pt idx="18">
                  <c:v>108.83043895643465</c:v>
                </c:pt>
                <c:pt idx="19">
                  <c:v>125.91681787259591</c:v>
                </c:pt>
                <c:pt idx="20">
                  <c:v>106.77746155596198</c:v>
                </c:pt>
                <c:pt idx="21">
                  <c:v>116.92132040377842</c:v>
                </c:pt>
                <c:pt idx="22">
                  <c:v>131.18572149303941</c:v>
                </c:pt>
                <c:pt idx="23">
                  <c:v>124.23287825390749</c:v>
                </c:pt>
                <c:pt idx="24">
                  <c:v>131.93531670565127</c:v>
                </c:pt>
                <c:pt idx="25">
                  <c:v>132.33112265576764</c:v>
                </c:pt>
                <c:pt idx="26">
                  <c:v>141.99129460963854</c:v>
                </c:pt>
                <c:pt idx="27">
                  <c:v>155.76445018677342</c:v>
                </c:pt>
                <c:pt idx="28">
                  <c:v>161.52773484368612</c:v>
                </c:pt>
                <c:pt idx="29">
                  <c:v>170.73481572977079</c:v>
                </c:pt>
                <c:pt idx="30">
                  <c:v>189.00344101285984</c:v>
                </c:pt>
                <c:pt idx="31">
                  <c:v>185.22337219260172</c:v>
                </c:pt>
                <c:pt idx="32">
                  <c:v>177.25876718832077</c:v>
                </c:pt>
                <c:pt idx="33">
                  <c:v>194.98464390715282</c:v>
                </c:pt>
                <c:pt idx="34">
                  <c:v>196.1545517705942</c:v>
                </c:pt>
                <c:pt idx="35">
                  <c:v>188.89683335508656</c:v>
                </c:pt>
                <c:pt idx="36">
                  <c:v>188.14124602166387</c:v>
                </c:pt>
                <c:pt idx="37">
                  <c:v>195.47875461650648</c:v>
                </c:pt>
                <c:pt idx="38">
                  <c:v>195.6742333711247</c:v>
                </c:pt>
                <c:pt idx="39">
                  <c:v>217.39407327531953</c:v>
                </c:pt>
                <c:pt idx="40">
                  <c:v>228.48117101236087</c:v>
                </c:pt>
                <c:pt idx="41">
                  <c:v>258.18372324396768</c:v>
                </c:pt>
                <c:pt idx="42">
                  <c:v>298.20220034678266</c:v>
                </c:pt>
                <c:pt idx="43">
                  <c:v>314.30511916550893</c:v>
                </c:pt>
                <c:pt idx="44">
                  <c:v>339.4495286987497</c:v>
                </c:pt>
                <c:pt idx="45">
                  <c:v>361.51374806416834</c:v>
                </c:pt>
                <c:pt idx="46">
                  <c:v>370.55159176577229</c:v>
                </c:pt>
                <c:pt idx="47">
                  <c:v>403.16013184116053</c:v>
                </c:pt>
                <c:pt idx="48">
                  <c:v>402.35381157747821</c:v>
                </c:pt>
                <c:pt idx="49">
                  <c:v>387.06436673753404</c:v>
                </c:pt>
                <c:pt idx="50">
                  <c:v>370.80766333456398</c:v>
                </c:pt>
                <c:pt idx="51">
                  <c:v>356.34616446450963</c:v>
                </c:pt>
                <c:pt idx="52">
                  <c:v>347.08116418843224</c:v>
                </c:pt>
                <c:pt idx="53">
                  <c:v>392.54879669711727</c:v>
                </c:pt>
                <c:pt idx="54">
                  <c:v>418.84956607582438</c:v>
                </c:pt>
                <c:pt idx="55">
                  <c:v>449.42558439935931</c:v>
                </c:pt>
                <c:pt idx="56">
                  <c:v>450.77386115255734</c:v>
                </c:pt>
                <c:pt idx="57">
                  <c:v>440.40606234604849</c:v>
                </c:pt>
                <c:pt idx="58">
                  <c:v>464.62839577507737</c:v>
                </c:pt>
                <c:pt idx="59">
                  <c:v>464.16376737930932</c:v>
                </c:pt>
                <c:pt idx="60">
                  <c:v>469.26956882047836</c:v>
                </c:pt>
                <c:pt idx="61">
                  <c:v>460.82271658170964</c:v>
                </c:pt>
                <c:pt idx="62">
                  <c:v>490.31537044293663</c:v>
                </c:pt>
                <c:pt idx="63">
                  <c:v>530.52123081926027</c:v>
                </c:pt>
                <c:pt idx="64">
                  <c:v>572.96292928478931</c:v>
                </c:pt>
                <c:pt idx="65">
                  <c:v>603.90292746618059</c:v>
                </c:pt>
                <c:pt idx="66">
                  <c:v>645.57222946134686</c:v>
                </c:pt>
                <c:pt idx="67">
                  <c:v>627.49620703642847</c:v>
                </c:pt>
                <c:pt idx="68">
                  <c:v>585.45396116498796</c:v>
                </c:pt>
                <c:pt idx="69">
                  <c:v>594.23577058246315</c:v>
                </c:pt>
                <c:pt idx="70">
                  <c:v>634.64380298207072</c:v>
                </c:pt>
                <c:pt idx="71">
                  <c:v>710.80105933991797</c:v>
                </c:pt>
                <c:pt idx="72">
                  <c:v>743.49790806955571</c:v>
                </c:pt>
                <c:pt idx="73">
                  <c:v>782.90329719724207</c:v>
                </c:pt>
                <c:pt idx="74">
                  <c:v>816.5681389767235</c:v>
                </c:pt>
                <c:pt idx="75">
                  <c:v>811.66873014286352</c:v>
                </c:pt>
                <c:pt idx="76">
                  <c:v>851.44049791986333</c:v>
                </c:pt>
                <c:pt idx="77">
                  <c:v>919.5557377534526</c:v>
                </c:pt>
                <c:pt idx="78">
                  <c:v>967.37263611663252</c:v>
                </c:pt>
                <c:pt idx="79">
                  <c:v>1005.1001689251807</c:v>
                </c:pt>
                <c:pt idx="80">
                  <c:v>1051.334776695739</c:v>
                </c:pt>
                <c:pt idx="81">
                  <c:v>1083.9261547733081</c:v>
                </c:pt>
                <c:pt idx="82">
                  <c:v>1092.5975640114934</c:v>
                </c:pt>
                <c:pt idx="83">
                  <c:v>1055.4492468350998</c:v>
                </c:pt>
                <c:pt idx="84">
                  <c:v>1088.168173486991</c:v>
                </c:pt>
                <c:pt idx="85">
                  <c:v>1115.3723778241654</c:v>
                </c:pt>
                <c:pt idx="86">
                  <c:v>1176.7178586044961</c:v>
                </c:pt>
                <c:pt idx="87">
                  <c:v>1262.6182622826225</c:v>
                </c:pt>
                <c:pt idx="88">
                  <c:v>1241.1537518238179</c:v>
                </c:pt>
                <c:pt idx="89">
                  <c:v>1229.9833680573895</c:v>
                </c:pt>
                <c:pt idx="90">
                  <c:v>1234.9033015296332</c:v>
                </c:pt>
                <c:pt idx="91">
                  <c:v>1216.3797520066887</c:v>
                </c:pt>
                <c:pt idx="92">
                  <c:v>1161.642663166388</c:v>
                </c:pt>
                <c:pt idx="93">
                  <c:v>1165.1275911558866</c:v>
                </c:pt>
                <c:pt idx="94">
                  <c:v>1196.5860361170949</c:v>
                </c:pt>
                <c:pt idx="95">
                  <c:v>1191.7996919726281</c:v>
                </c:pt>
                <c:pt idx="96">
                  <c:v>1241.8552790354777</c:v>
                </c:pt>
                <c:pt idx="97">
                  <c:v>1292.7713454759298</c:v>
                </c:pt>
                <c:pt idx="98">
                  <c:v>1359.9954554407025</c:v>
                </c:pt>
                <c:pt idx="99">
                  <c:v>1398.0753281930197</c:v>
                </c:pt>
                <c:pt idx="100">
                  <c:v>1437.2214373824243</c:v>
                </c:pt>
                <c:pt idx="101">
                  <c:v>1473.1519733169848</c:v>
                </c:pt>
                <c:pt idx="102">
                  <c:v>1462.839909503766</c:v>
                </c:pt>
                <c:pt idx="103">
                  <c:v>1489.1710278748151</c:v>
                </c:pt>
                <c:pt idx="104">
                  <c:v>1594.3207379365108</c:v>
                </c:pt>
                <c:pt idx="105">
                  <c:v>1692.0337805136978</c:v>
                </c:pt>
                <c:pt idx="106">
                  <c:v>1734.4260376521361</c:v>
                </c:pt>
                <c:pt idx="107">
                  <c:v>1791.792866662028</c:v>
                </c:pt>
                <c:pt idx="108">
                  <c:v>1768.1911681299998</c:v>
                </c:pt>
                <c:pt idx="109">
                  <c:v>1631.9165272664081</c:v>
                </c:pt>
                <c:pt idx="110">
                  <c:v>1573.5982206630279</c:v>
                </c:pt>
                <c:pt idx="111">
                  <c:v>1614.9284692311251</c:v>
                </c:pt>
                <c:pt idx="112">
                  <c:v>1635.6780671319154</c:v>
                </c:pt>
              </c:numCache>
            </c:numRef>
          </c:val>
        </c:ser>
        <c:ser>
          <c:idx val="1"/>
          <c:order val="1"/>
          <c:tx>
            <c:strRef>
              <c:f>Iceland!$R$1</c:f>
              <c:strCache>
                <c:ptCount val="1"/>
                <c:pt idx="0">
                  <c:v>Framleiðslugeta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Iceland!$P$2:$P$114</c:f>
              <c:numCache>
                <c:formatCode>General_)</c:formatCode>
                <c:ptCount val="113"/>
                <c:pt idx="0" formatCode="General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  <c:pt idx="111">
                  <c:v>2011</c:v>
                </c:pt>
                <c:pt idx="112">
                  <c:v>2012</c:v>
                </c:pt>
              </c:numCache>
            </c:numRef>
          </c:cat>
          <c:val>
            <c:numRef>
              <c:f>Iceland!$R$2:$R$114</c:f>
              <c:numCache>
                <c:formatCode>General</c:formatCode>
                <c:ptCount val="113"/>
                <c:pt idx="0">
                  <c:v>83.872685476830654</c:v>
                </c:pt>
                <c:pt idx="1">
                  <c:v>86.331021959228494</c:v>
                </c:pt>
                <c:pt idx="2">
                  <c:v>88.861413106696489</c:v>
                </c:pt>
                <c:pt idx="3">
                  <c:v>91.465970865583884</c:v>
                </c:pt>
                <c:pt idx="4">
                  <c:v>94.146869084098256</c:v>
                </c:pt>
                <c:pt idx="5">
                  <c:v>96.906345326654076</c:v>
                </c:pt>
                <c:pt idx="6">
                  <c:v>99.746702741442405</c:v>
                </c:pt>
                <c:pt idx="7">
                  <c:v>102.67031198268536</c:v>
                </c:pt>
                <c:pt idx="8">
                  <c:v>105.67961318928509</c:v>
                </c:pt>
                <c:pt idx="9">
                  <c:v>108.77711802142115</c:v>
                </c:pt>
                <c:pt idx="10">
                  <c:v>111.96541175688211</c:v>
                </c:pt>
                <c:pt idx="11">
                  <c:v>115.24715544880958</c:v>
                </c:pt>
                <c:pt idx="12">
                  <c:v>118.62508814669829</c:v>
                </c:pt>
                <c:pt idx="13">
                  <c:v>122.10202918251707</c:v>
                </c:pt>
                <c:pt idx="14">
                  <c:v>125.68088052377898</c:v>
                </c:pt>
                <c:pt idx="15">
                  <c:v>129.36462919564872</c:v>
                </c:pt>
                <c:pt idx="16">
                  <c:v>133.15634977399247</c:v>
                </c:pt>
                <c:pt idx="17">
                  <c:v>137.05920695152528</c:v>
                </c:pt>
                <c:pt idx="18">
                  <c:v>141.07645817916352</c:v>
                </c:pt>
                <c:pt idx="19">
                  <c:v>145.2114563848061</c:v>
                </c:pt>
                <c:pt idx="20">
                  <c:v>149.46765277178432</c:v>
                </c:pt>
                <c:pt idx="21">
                  <c:v>153.84859969935613</c:v>
                </c:pt>
                <c:pt idx="22">
                  <c:v>158.35795364762564</c:v>
                </c:pt>
                <c:pt idx="23">
                  <c:v>162.99947826933212</c:v>
                </c:pt>
                <c:pt idx="24">
                  <c:v>167.77704753116095</c:v>
                </c:pt>
                <c:pt idx="25">
                  <c:v>172.69464894704223</c:v>
                </c:pt>
                <c:pt idx="26">
                  <c:v>177.75638690627861</c:v>
                </c:pt>
                <c:pt idx="27">
                  <c:v>182.96648609919646</c:v>
                </c:pt>
                <c:pt idx="28">
                  <c:v>188.32929504321086</c:v>
                </c:pt>
                <c:pt idx="29">
                  <c:v>193.84928971223522</c:v>
                </c:pt>
                <c:pt idx="30">
                  <c:v>199.53107727247487</c:v>
                </c:pt>
                <c:pt idx="31">
                  <c:v>205.37939992772507</c:v>
                </c:pt>
                <c:pt idx="32">
                  <c:v>211.39913887735659</c:v>
                </c:pt>
                <c:pt idx="33">
                  <c:v>217.59531839032621</c:v>
                </c:pt>
                <c:pt idx="34">
                  <c:v>223.9731099986011</c:v>
                </c:pt>
                <c:pt idx="35">
                  <c:v>230.53783681347869</c:v>
                </c:pt>
                <c:pt idx="36">
                  <c:v>237.29497796842253</c:v>
                </c:pt>
                <c:pt idx="37">
                  <c:v>244.25017319214342</c:v>
                </c:pt>
                <c:pt idx="38">
                  <c:v>251.40922751568826</c:v>
                </c:pt>
                <c:pt idx="39">
                  <c:v>258.77811611748587</c:v>
                </c:pt>
                <c:pt idx="40">
                  <c:v>266.36298931048242</c:v>
                </c:pt>
                <c:pt idx="41">
                  <c:v>274.17017767531701</c:v>
                </c:pt>
                <c:pt idx="42">
                  <c:v>282.20619734408206</c:v>
                </c:pt>
                <c:pt idx="43">
                  <c:v>290.47775543889549</c:v>
                </c:pt>
                <c:pt idx="44">
                  <c:v>298.9917556698486</c:v>
                </c:pt>
                <c:pt idx="45">
                  <c:v>307.75530409708864</c:v>
                </c:pt>
                <c:pt idx="46">
                  <c:v>316.77571506177196</c:v>
                </c:pt>
                <c:pt idx="47">
                  <c:v>326.06051729084885</c:v>
                </c:pt>
                <c:pt idx="48">
                  <c:v>335.61746018076258</c:v>
                </c:pt>
                <c:pt idx="49">
                  <c:v>345.45452026534701</c:v>
                </c:pt>
                <c:pt idx="50">
                  <c:v>355.57990787335382</c:v>
                </c:pt>
                <c:pt idx="51">
                  <c:v>366.00207398097626</c:v>
                </c:pt>
                <c:pt idx="52">
                  <c:v>376.72971726537361</c:v>
                </c:pt>
                <c:pt idx="53">
                  <c:v>387.77179136484375</c:v>
                </c:pt>
                <c:pt idx="54">
                  <c:v>399.13751235180024</c:v>
                </c:pt>
                <c:pt idx="55">
                  <c:v>410.83636642484021</c:v>
                </c:pt>
                <c:pt idx="56">
                  <c:v>422.87811782620747</c:v>
                </c:pt>
                <c:pt idx="57">
                  <c:v>435.27281699137365</c:v>
                </c:pt>
                <c:pt idx="58">
                  <c:v>448.03080893740429</c:v>
                </c:pt>
                <c:pt idx="59">
                  <c:v>461.16274189730478</c:v>
                </c:pt>
                <c:pt idx="60">
                  <c:v>474.67957620734001</c:v>
                </c:pt>
                <c:pt idx="61">
                  <c:v>488.59259345490813</c:v>
                </c:pt>
                <c:pt idx="62">
                  <c:v>502.91340589450397</c:v>
                </c:pt>
                <c:pt idx="63">
                  <c:v>517.65396613968971</c:v>
                </c:pt>
                <c:pt idx="64">
                  <c:v>532.8265771391309</c:v>
                </c:pt>
                <c:pt idx="65">
                  <c:v>548.44390244503643</c:v>
                </c:pt>
                <c:pt idx="66">
                  <c:v>564.51897678256887</c:v>
                </c:pt>
                <c:pt idx="67">
                  <c:v>581.06521692904766</c:v>
                </c:pt>
                <c:pt idx="68">
                  <c:v>598.09643291202804</c:v>
                </c:pt>
                <c:pt idx="69">
                  <c:v>615.62683953558803</c:v>
                </c:pt>
                <c:pt idx="70">
                  <c:v>633.67106824447683</c:v>
                </c:pt>
                <c:pt idx="71">
                  <c:v>652.24417933599261</c:v>
                </c:pt>
                <c:pt idx="72">
                  <c:v>671.36167452976849</c:v>
                </c:pt>
                <c:pt idx="73">
                  <c:v>691.03950990604574</c:v>
                </c:pt>
                <c:pt idx="74">
                  <c:v>711.29410922311354</c:v>
                </c:pt>
                <c:pt idx="75">
                  <c:v>732.14237762510334</c:v>
                </c:pt>
                <c:pt idx="76">
                  <c:v>753.60171575159654</c:v>
                </c:pt>
                <c:pt idx="77">
                  <c:v>775.69003426073937</c:v>
                </c:pt>
                <c:pt idx="78">
                  <c:v>798.42576877803469</c:v>
                </c:pt>
                <c:pt idx="79">
                  <c:v>821.82789528338799</c:v>
                </c:pt>
                <c:pt idx="80">
                  <c:v>845.91594594899323</c:v>
                </c:pt>
                <c:pt idx="81">
                  <c:v>870.71002544155704</c:v>
                </c:pt>
                <c:pt idx="82">
                  <c:v>896.23082770229598</c:v>
                </c:pt>
                <c:pt idx="83">
                  <c:v>922.49965321876971</c:v>
                </c:pt>
                <c:pt idx="84">
                  <c:v>949.53842680295247</c:v>
                </c:pt>
                <c:pt idx="85">
                  <c:v>977.36971589041173</c:v>
                </c:pt>
                <c:pt idx="86">
                  <c:v>1006.0167493757945</c:v>
                </c:pt>
                <c:pt idx="87">
                  <c:v>1035.5034370004028</c:v>
                </c:pt>
                <c:pt idx="88">
                  <c:v>1065.8543893080898</c:v>
                </c:pt>
                <c:pt idx="89">
                  <c:v>1097.0949381859778</c:v>
                </c:pt>
                <c:pt idx="90">
                  <c:v>1129.2511580072712</c:v>
                </c:pt>
                <c:pt idx="91">
                  <c:v>1162.3498873937851</c:v>
                </c:pt>
                <c:pt idx="92">
                  <c:v>1196.4187516163211</c:v>
                </c:pt>
                <c:pt idx="93">
                  <c:v>1231.4861856516131</c:v>
                </c:pt>
                <c:pt idx="94">
                  <c:v>1267.5814579150838</c:v>
                </c:pt>
                <c:pt idx="95">
                  <c:v>1304.7346946892035</c:v>
                </c:pt>
                <c:pt idx="96">
                  <c:v>1342.9769052678662</c:v>
                </c:pt>
                <c:pt idx="97">
                  <c:v>1382.3400078377479</c:v>
                </c:pt>
                <c:pt idx="98">
                  <c:v>1422.8568561182601</c:v>
                </c:pt>
                <c:pt idx="99">
                  <c:v>1464.5612667823316</c:v>
                </c:pt>
                <c:pt idx="100">
                  <c:v>1507.4880476808685</c:v>
                </c:pt>
                <c:pt idx="101">
                  <c:v>1551.6730268945428</c:v>
                </c:pt>
                <c:pt idx="102">
                  <c:v>1597.1530826371218</c:v>
                </c:pt>
                <c:pt idx="103">
                  <c:v>1643.9661740350912</c:v>
                </c:pt>
                <c:pt idx="104">
                  <c:v>1692.1513728096252</c:v>
                </c:pt>
                <c:pt idx="105">
                  <c:v>1741.7488958872161</c:v>
                </c:pt>
                <c:pt idx="106">
                  <c:v>1792.8001389658198</c:v>
                </c:pt>
                <c:pt idx="107">
                  <c:v>1845.3477110652361</c:v>
                </c:pt>
                <c:pt idx="108">
                  <c:v>1899.4354700898537</c:v>
                </c:pt>
                <c:pt idx="109">
                  <c:v>1955.1085594339381</c:v>
                </c:pt>
                <c:pt idx="110">
                  <c:v>2012.4134456597358</c:v>
                </c:pt>
                <c:pt idx="111">
                  <c:v>2071.3979572800408</c:v>
                </c:pt>
                <c:pt idx="112">
                  <c:v>2132.1113246772065</c:v>
                </c:pt>
              </c:numCache>
            </c:numRef>
          </c:val>
        </c:ser>
        <c:marker val="1"/>
        <c:axId val="92148096"/>
        <c:axId val="92149632"/>
      </c:lineChart>
      <c:catAx>
        <c:axId val="92148096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92149632"/>
        <c:crosses val="autoZero"/>
        <c:auto val="1"/>
        <c:lblAlgn val="ctr"/>
        <c:lblOffset val="100"/>
      </c:catAx>
      <c:valAx>
        <c:axId val="92149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9214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920472440945073"/>
          <c:y val="0.12077361668026372"/>
          <c:w val="0.42167246857300938"/>
          <c:h val="0.16743438320210277"/>
        </c:manualLayout>
      </c:layout>
      <c:txPr>
        <a:bodyPr/>
        <a:lstStyle/>
        <a:p>
          <a:pPr>
            <a:defRPr sz="2400"/>
          </a:pPr>
          <a:endParaRPr lang="is-I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28449256342957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Nordics!$A$2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Nordics!$B$1:$BB$1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Nordics!$B$2:$BB$2</c:f>
              <c:numCache>
                <c:formatCode>General</c:formatCode>
                <c:ptCount val="53"/>
                <c:pt idx="0">
                  <c:v>50.785001788343799</c:v>
                </c:pt>
                <c:pt idx="1">
                  <c:v>50.744350090026813</c:v>
                </c:pt>
                <c:pt idx="2">
                  <c:v>50.423176991916506</c:v>
                </c:pt>
                <c:pt idx="3">
                  <c:v>50.655800342078784</c:v>
                </c:pt>
                <c:pt idx="4">
                  <c:v>47.595363509778409</c:v>
                </c:pt>
                <c:pt idx="5">
                  <c:v>46.884085387923825</c:v>
                </c:pt>
                <c:pt idx="6">
                  <c:v>48.510196332302556</c:v>
                </c:pt>
                <c:pt idx="7">
                  <c:v>48.836829684076491</c:v>
                </c:pt>
                <c:pt idx="8">
                  <c:v>51.193209235465417</c:v>
                </c:pt>
                <c:pt idx="9">
                  <c:v>50.189044222567496</c:v>
                </c:pt>
                <c:pt idx="10">
                  <c:v>47.409365983814055</c:v>
                </c:pt>
                <c:pt idx="11">
                  <c:v>46.160783115881962</c:v>
                </c:pt>
                <c:pt idx="12">
                  <c:v>45.9386465552384</c:v>
                </c:pt>
                <c:pt idx="13">
                  <c:v>44.421088638043848</c:v>
                </c:pt>
                <c:pt idx="14">
                  <c:v>43.742988722914333</c:v>
                </c:pt>
                <c:pt idx="15">
                  <c:v>49.514968507017173</c:v>
                </c:pt>
                <c:pt idx="16">
                  <c:v>48.959935156918753</c:v>
                </c:pt>
                <c:pt idx="17">
                  <c:v>45.561143597524598</c:v>
                </c:pt>
                <c:pt idx="18">
                  <c:v>42.579550146026769</c:v>
                </c:pt>
                <c:pt idx="19">
                  <c:v>42.982781602561445</c:v>
                </c:pt>
                <c:pt idx="20">
                  <c:v>45.093986636966982</c:v>
                </c:pt>
                <c:pt idx="21">
                  <c:v>47.180213361428656</c:v>
                </c:pt>
                <c:pt idx="22">
                  <c:v>46.826230736500868</c:v>
                </c:pt>
                <c:pt idx="23">
                  <c:v>51.920107567389749</c:v>
                </c:pt>
                <c:pt idx="24">
                  <c:v>58.656711174164812</c:v>
                </c:pt>
                <c:pt idx="25">
                  <c:v>61.545933943935644</c:v>
                </c:pt>
                <c:pt idx="26">
                  <c:v>66.354075585696819</c:v>
                </c:pt>
                <c:pt idx="27">
                  <c:v>60.387272643099706</c:v>
                </c:pt>
                <c:pt idx="28">
                  <c:v>61.555890545031374</c:v>
                </c:pt>
                <c:pt idx="29">
                  <c:v>64.508687475840503</c:v>
                </c:pt>
                <c:pt idx="30">
                  <c:v>61.865608435397405</c:v>
                </c:pt>
                <c:pt idx="31">
                  <c:v>64.70218890781058</c:v>
                </c:pt>
                <c:pt idx="32">
                  <c:v>57.715628257380594</c:v>
                </c:pt>
                <c:pt idx="33">
                  <c:v>52.909754126138267</c:v>
                </c:pt>
                <c:pt idx="34">
                  <c:v>54.068193194089844</c:v>
                </c:pt>
                <c:pt idx="35">
                  <c:v>53.503935579106354</c:v>
                </c:pt>
                <c:pt idx="36">
                  <c:v>55.431206334245921</c:v>
                </c:pt>
                <c:pt idx="37">
                  <c:v>55.915217906952577</c:v>
                </c:pt>
                <c:pt idx="38">
                  <c:v>61.410426472673436</c:v>
                </c:pt>
                <c:pt idx="39">
                  <c:v>57.483964538147944</c:v>
                </c:pt>
                <c:pt idx="40">
                  <c:v>144.7466426783453</c:v>
                </c:pt>
                <c:pt idx="41">
                  <c:v>152.45576743527869</c:v>
                </c:pt>
                <c:pt idx="42">
                  <c:v>155.53299721650981</c:v>
                </c:pt>
                <c:pt idx="43">
                  <c:v>161.39635565068357</c:v>
                </c:pt>
                <c:pt idx="44">
                  <c:v>164.76817307561146</c:v>
                </c:pt>
                <c:pt idx="45">
                  <c:v>178.24471916321991</c:v>
                </c:pt>
                <c:pt idx="46">
                  <c:v>190.00416140872571</c:v>
                </c:pt>
                <c:pt idx="47">
                  <c:v>205.18922126583232</c:v>
                </c:pt>
                <c:pt idx="48">
                  <c:v>209.43848565326925</c:v>
                </c:pt>
                <c:pt idx="49">
                  <c:v>222.17084437076142</c:v>
                </c:pt>
                <c:pt idx="50">
                  <c:v>214.58927180265241</c:v>
                </c:pt>
                <c:pt idx="51">
                  <c:v>205.44638680716596</c:v>
                </c:pt>
                <c:pt idx="52">
                  <c:v>206.15909670309782</c:v>
                </c:pt>
              </c:numCache>
            </c:numRef>
          </c:val>
        </c:ser>
        <c:ser>
          <c:idx val="1"/>
          <c:order val="1"/>
          <c:tx>
            <c:strRef>
              <c:f>Nordics!$A$3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Nordics!$B$1:$BB$1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Nordics!$B$3:$BB$3</c:f>
              <c:numCache>
                <c:formatCode>General</c:formatCode>
                <c:ptCount val="53"/>
                <c:pt idx="0">
                  <c:v>39.28904566056395</c:v>
                </c:pt>
                <c:pt idx="1">
                  <c:v>40.523900193692846</c:v>
                </c:pt>
                <c:pt idx="2">
                  <c:v>40.990919116120899</c:v>
                </c:pt>
                <c:pt idx="3">
                  <c:v>40.3450044137481</c:v>
                </c:pt>
                <c:pt idx="4">
                  <c:v>40.324628919054071</c:v>
                </c:pt>
                <c:pt idx="5">
                  <c:v>41.101089431099346</c:v>
                </c:pt>
                <c:pt idx="6">
                  <c:v>43.930081249878711</c:v>
                </c:pt>
                <c:pt idx="7">
                  <c:v>45.624105531488993</c:v>
                </c:pt>
                <c:pt idx="8">
                  <c:v>41.253246590812068</c:v>
                </c:pt>
                <c:pt idx="9">
                  <c:v>39.54614388698598</c:v>
                </c:pt>
                <c:pt idx="10">
                  <c:v>40.512886050220509</c:v>
                </c:pt>
                <c:pt idx="11">
                  <c:v>41.837500992416224</c:v>
                </c:pt>
                <c:pt idx="12">
                  <c:v>40.820873410154007</c:v>
                </c:pt>
                <c:pt idx="13">
                  <c:v>38.53993623695532</c:v>
                </c:pt>
                <c:pt idx="14">
                  <c:v>39.112378554888529</c:v>
                </c:pt>
                <c:pt idx="15">
                  <c:v>43.882505750098105</c:v>
                </c:pt>
                <c:pt idx="16">
                  <c:v>42.613309415475761</c:v>
                </c:pt>
                <c:pt idx="17">
                  <c:v>43.740031923118067</c:v>
                </c:pt>
                <c:pt idx="18">
                  <c:v>42.165009419791275</c:v>
                </c:pt>
                <c:pt idx="19">
                  <c:v>43.185725426266799</c:v>
                </c:pt>
                <c:pt idx="20">
                  <c:v>45.089101027340874</c:v>
                </c:pt>
                <c:pt idx="21">
                  <c:v>45.891187591892738</c:v>
                </c:pt>
                <c:pt idx="22">
                  <c:v>49.050915332174085</c:v>
                </c:pt>
                <c:pt idx="23">
                  <c:v>52.700478375715676</c:v>
                </c:pt>
                <c:pt idx="24">
                  <c:v>54.305503306960368</c:v>
                </c:pt>
                <c:pt idx="25">
                  <c:v>58.596196991462833</c:v>
                </c:pt>
                <c:pt idx="26">
                  <c:v>60.720587592599692</c:v>
                </c:pt>
                <c:pt idx="27">
                  <c:v>66.111869286153095</c:v>
                </c:pt>
                <c:pt idx="28">
                  <c:v>75.371223407960997</c:v>
                </c:pt>
                <c:pt idx="29">
                  <c:v>77.531240051196221</c:v>
                </c:pt>
                <c:pt idx="30">
                  <c:v>81.833172973350059</c:v>
                </c:pt>
                <c:pt idx="31">
                  <c:v>91.643265717241391</c:v>
                </c:pt>
                <c:pt idx="32">
                  <c:v>89.160289418142924</c:v>
                </c:pt>
                <c:pt idx="33">
                  <c:v>81.230395121809579</c:v>
                </c:pt>
                <c:pt idx="34">
                  <c:v>70.477997292883288</c:v>
                </c:pt>
                <c:pt idx="35">
                  <c:v>65.397675511533009</c:v>
                </c:pt>
                <c:pt idx="36">
                  <c:v>61.596234354242874</c:v>
                </c:pt>
                <c:pt idx="37">
                  <c:v>55.027853588717946</c:v>
                </c:pt>
                <c:pt idx="38">
                  <c:v>55.595229951215295</c:v>
                </c:pt>
                <c:pt idx="39">
                  <c:v>57.593544853295825</c:v>
                </c:pt>
                <c:pt idx="40">
                  <c:v>55.699534778168612</c:v>
                </c:pt>
                <c:pt idx="41">
                  <c:v>61.768422261788523</c:v>
                </c:pt>
                <c:pt idx="42">
                  <c:v>62.92482909374425</c:v>
                </c:pt>
                <c:pt idx="43">
                  <c:v>66.868914526801788</c:v>
                </c:pt>
                <c:pt idx="44">
                  <c:v>69.515190521849917</c:v>
                </c:pt>
                <c:pt idx="45">
                  <c:v>77.480006860235406</c:v>
                </c:pt>
                <c:pt idx="46">
                  <c:v>82.402799143365613</c:v>
                </c:pt>
                <c:pt idx="47">
                  <c:v>85.132069176444276</c:v>
                </c:pt>
                <c:pt idx="48">
                  <c:v>87.907577960898365</c:v>
                </c:pt>
                <c:pt idx="49">
                  <c:v>98.126138882763087</c:v>
                </c:pt>
                <c:pt idx="50">
                  <c:v>101.32494796445908</c:v>
                </c:pt>
                <c:pt idx="51">
                  <c:v>101.95093253621231</c:v>
                </c:pt>
                <c:pt idx="52">
                  <c:v>105.17396294815123</c:v>
                </c:pt>
              </c:numCache>
            </c:numRef>
          </c:val>
        </c:ser>
        <c:ser>
          <c:idx val="2"/>
          <c:order val="2"/>
          <c:tx>
            <c:strRef>
              <c:f>Nordics!$A$4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Nordics!$B$1:$BB$1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Nordics!$B$4:$BB$4</c:f>
              <c:numCache>
                <c:formatCode>General</c:formatCode>
                <c:ptCount val="53"/>
                <c:pt idx="0">
                  <c:v>47.169630845864383</c:v>
                </c:pt>
                <c:pt idx="1">
                  <c:v>47.707602062430595</c:v>
                </c:pt>
                <c:pt idx="2">
                  <c:v>44.762193257357538</c:v>
                </c:pt>
                <c:pt idx="3">
                  <c:v>41.80500455348335</c:v>
                </c:pt>
                <c:pt idx="4">
                  <c:v>33.314551659072094</c:v>
                </c:pt>
                <c:pt idx="5">
                  <c:v>33.795636899080364</c:v>
                </c:pt>
                <c:pt idx="6">
                  <c:v>31.746797386363344</c:v>
                </c:pt>
                <c:pt idx="7">
                  <c:v>41.242123329569807</c:v>
                </c:pt>
                <c:pt idx="8">
                  <c:v>45.679420008183421</c:v>
                </c:pt>
                <c:pt idx="9">
                  <c:v>39.628524900596311</c:v>
                </c:pt>
                <c:pt idx="10">
                  <c:v>36.896746254785121</c:v>
                </c:pt>
                <c:pt idx="11">
                  <c:v>34.118007548053839</c:v>
                </c:pt>
                <c:pt idx="12">
                  <c:v>31.966784765281481</c:v>
                </c:pt>
                <c:pt idx="13">
                  <c:v>31.369183293537215</c:v>
                </c:pt>
                <c:pt idx="14">
                  <c:v>34.853286893763908</c:v>
                </c:pt>
                <c:pt idx="15">
                  <c:v>36.472238785121412</c:v>
                </c:pt>
                <c:pt idx="16">
                  <c:v>32.414502012624276</c:v>
                </c:pt>
                <c:pt idx="17">
                  <c:v>29.99286241597882</c:v>
                </c:pt>
                <c:pt idx="18">
                  <c:v>27.854227779789685</c:v>
                </c:pt>
                <c:pt idx="19">
                  <c:v>28.194674758572731</c:v>
                </c:pt>
                <c:pt idx="20">
                  <c:v>28.845105163868865</c:v>
                </c:pt>
                <c:pt idx="21">
                  <c:v>30.69535342158153</c:v>
                </c:pt>
                <c:pt idx="22">
                  <c:v>37.445487817070145</c:v>
                </c:pt>
                <c:pt idx="23">
                  <c:v>40.833292615409448</c:v>
                </c:pt>
                <c:pt idx="24">
                  <c:v>42.966391376636345</c:v>
                </c:pt>
                <c:pt idx="25">
                  <c:v>42.616894974176788</c:v>
                </c:pt>
                <c:pt idx="26">
                  <c:v>36.543744064551447</c:v>
                </c:pt>
                <c:pt idx="27">
                  <c:v>40.082729451398968</c:v>
                </c:pt>
                <c:pt idx="28">
                  <c:v>45.760462128059586</c:v>
                </c:pt>
                <c:pt idx="29">
                  <c:v>52.794904471270975</c:v>
                </c:pt>
                <c:pt idx="30">
                  <c:v>49.371133844741109</c:v>
                </c:pt>
                <c:pt idx="31">
                  <c:v>50.797916994868729</c:v>
                </c:pt>
                <c:pt idx="32">
                  <c:v>53.198994925810013</c:v>
                </c:pt>
                <c:pt idx="33">
                  <c:v>55.807705694582907</c:v>
                </c:pt>
                <c:pt idx="34">
                  <c:v>54.95052366246064</c:v>
                </c:pt>
                <c:pt idx="35">
                  <c:v>52.477809531577613</c:v>
                </c:pt>
                <c:pt idx="36">
                  <c:v>53.074427350073513</c:v>
                </c:pt>
                <c:pt idx="37">
                  <c:v>70.521032992172948</c:v>
                </c:pt>
                <c:pt idx="38">
                  <c:v>65.0334183975868</c:v>
                </c:pt>
                <c:pt idx="39">
                  <c:v>73.909966643265534</c:v>
                </c:pt>
                <c:pt idx="40">
                  <c:v>98.182752579133876</c:v>
                </c:pt>
                <c:pt idx="41">
                  <c:v>99.744053051825787</c:v>
                </c:pt>
                <c:pt idx="42">
                  <c:v>104.76328516289611</c:v>
                </c:pt>
                <c:pt idx="43">
                  <c:v>130.29363399838485</c:v>
                </c:pt>
                <c:pt idx="44">
                  <c:v>164.18510699674445</c:v>
                </c:pt>
                <c:pt idx="45">
                  <c:v>242.40905722694799</c:v>
                </c:pt>
                <c:pt idx="46">
                  <c:v>304.55491175123194</c:v>
                </c:pt>
                <c:pt idx="47">
                  <c:v>313.94958142099426</c:v>
                </c:pt>
                <c:pt idx="48">
                  <c:v>185.92048851987801</c:v>
                </c:pt>
                <c:pt idx="49">
                  <c:v>182.76667775062401</c:v>
                </c:pt>
                <c:pt idx="50">
                  <c:v>166.70782297861504</c:v>
                </c:pt>
                <c:pt idx="51">
                  <c:v>148.0003800430548</c:v>
                </c:pt>
                <c:pt idx="52">
                  <c:v>143.94947244878921</c:v>
                </c:pt>
              </c:numCache>
            </c:numRef>
          </c:val>
        </c:ser>
        <c:ser>
          <c:idx val="3"/>
          <c:order val="3"/>
          <c:tx>
            <c:strRef>
              <c:f>Nordics!$A$5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Nordics!$B$1:$BB$1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Nordics!$B$5:$BB$5</c:f>
              <c:numCache>
                <c:formatCode>General</c:formatCode>
                <c:ptCount val="53"/>
                <c:pt idx="0">
                  <c:v>49.397861170716041</c:v>
                </c:pt>
                <c:pt idx="1">
                  <c:v>49.229094881666015</c:v>
                </c:pt>
                <c:pt idx="2">
                  <c:v>49.321589652826319</c:v>
                </c:pt>
                <c:pt idx="3">
                  <c:v>48.703111215607535</c:v>
                </c:pt>
                <c:pt idx="4">
                  <c:v>47.450381330949767</c:v>
                </c:pt>
                <c:pt idx="5">
                  <c:v>45.794076344014925</c:v>
                </c:pt>
                <c:pt idx="6">
                  <c:v>46.830530024900767</c:v>
                </c:pt>
                <c:pt idx="7">
                  <c:v>45.335012958375344</c:v>
                </c:pt>
                <c:pt idx="8">
                  <c:v>46.974695599430746</c:v>
                </c:pt>
                <c:pt idx="9">
                  <c:v>48.872512681377863</c:v>
                </c:pt>
                <c:pt idx="10">
                  <c:v>48.698406413936446</c:v>
                </c:pt>
                <c:pt idx="11">
                  <c:v>48.892239311553411</c:v>
                </c:pt>
                <c:pt idx="12">
                  <c:v>49.635512618227075</c:v>
                </c:pt>
                <c:pt idx="13">
                  <c:v>49.293970609925594</c:v>
                </c:pt>
                <c:pt idx="14">
                  <c:v>47.238118266570069</c:v>
                </c:pt>
                <c:pt idx="15">
                  <c:v>47.715002438035768</c:v>
                </c:pt>
                <c:pt idx="16">
                  <c:v>48.514570959050893</c:v>
                </c:pt>
                <c:pt idx="17">
                  <c:v>52.283028792279381</c:v>
                </c:pt>
                <c:pt idx="18">
                  <c:v>52.16767678442622</c:v>
                </c:pt>
                <c:pt idx="19">
                  <c:v>53.876823984337094</c:v>
                </c:pt>
                <c:pt idx="20">
                  <c:v>51.387997381616529</c:v>
                </c:pt>
                <c:pt idx="21">
                  <c:v>50.573820695236137</c:v>
                </c:pt>
                <c:pt idx="22">
                  <c:v>51.106256763798108</c:v>
                </c:pt>
                <c:pt idx="23">
                  <c:v>50.907491966852639</c:v>
                </c:pt>
                <c:pt idx="24">
                  <c:v>52.800327279727895</c:v>
                </c:pt>
                <c:pt idx="25">
                  <c:v>53.556998870449206</c:v>
                </c:pt>
                <c:pt idx="26">
                  <c:v>59.824274994219529</c:v>
                </c:pt>
                <c:pt idx="27">
                  <c:v>69.649379402023158</c:v>
                </c:pt>
                <c:pt idx="28">
                  <c:v>68.443055368118948</c:v>
                </c:pt>
                <c:pt idx="29">
                  <c:v>68.354484959110067</c:v>
                </c:pt>
                <c:pt idx="30">
                  <c:v>66.188276614209798</c:v>
                </c:pt>
                <c:pt idx="31">
                  <c:v>61.057820599257127</c:v>
                </c:pt>
                <c:pt idx="32">
                  <c:v>62.594034470735494</c:v>
                </c:pt>
                <c:pt idx="33">
                  <c:v>58.04964344421667</c:v>
                </c:pt>
                <c:pt idx="34">
                  <c:v>57.492486973817904</c:v>
                </c:pt>
                <c:pt idx="35">
                  <c:v>56.908940395596098</c:v>
                </c:pt>
                <c:pt idx="36">
                  <c:v>61.382938250068484</c:v>
                </c:pt>
                <c:pt idx="37">
                  <c:v>65.714834587977862</c:v>
                </c:pt>
                <c:pt idx="38">
                  <c:v>79.264442807534309</c:v>
                </c:pt>
                <c:pt idx="39">
                  <c:v>73.667272372555715</c:v>
                </c:pt>
                <c:pt idx="40">
                  <c:v>68.176098166268417</c:v>
                </c:pt>
                <c:pt idx="41">
                  <c:v>73.132442398172358</c:v>
                </c:pt>
                <c:pt idx="42">
                  <c:v>80.779154667455671</c:v>
                </c:pt>
                <c:pt idx="43">
                  <c:v>81.056242451744481</c:v>
                </c:pt>
                <c:pt idx="44">
                  <c:v>80.256543194077295</c:v>
                </c:pt>
                <c:pt idx="45">
                  <c:v>83.179509684450053</c:v>
                </c:pt>
                <c:pt idx="46">
                  <c:v>86.956222266824881</c:v>
                </c:pt>
              </c:numCache>
            </c:numRef>
          </c:val>
        </c:ser>
        <c:ser>
          <c:idx val="4"/>
          <c:order val="4"/>
          <c:tx>
            <c:strRef>
              <c:f>Nordics!$A$6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Nordics!$B$1:$BB$1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Nordics!$B$6:$BB$6</c:f>
              <c:numCache>
                <c:formatCode>General</c:formatCode>
                <c:ptCount val="53"/>
                <c:pt idx="0">
                  <c:v>52.188383319220414</c:v>
                </c:pt>
                <c:pt idx="1">
                  <c:v>49.834404549852913</c:v>
                </c:pt>
                <c:pt idx="2">
                  <c:v>49.200494957257391</c:v>
                </c:pt>
                <c:pt idx="3">
                  <c:v>50.220435400545263</c:v>
                </c:pt>
                <c:pt idx="4">
                  <c:v>48.159353711577502</c:v>
                </c:pt>
                <c:pt idx="5">
                  <c:v>47.945439592604146</c:v>
                </c:pt>
                <c:pt idx="6">
                  <c:v>47.9346697560634</c:v>
                </c:pt>
                <c:pt idx="7">
                  <c:v>49.824039895583546</c:v>
                </c:pt>
                <c:pt idx="8">
                  <c:v>52.743064134272096</c:v>
                </c:pt>
                <c:pt idx="9">
                  <c:v>52.099218868753063</c:v>
                </c:pt>
                <c:pt idx="10">
                  <c:v>48.698629015085793</c:v>
                </c:pt>
                <c:pt idx="11">
                  <c:v>49.179160627988871</c:v>
                </c:pt>
                <c:pt idx="12">
                  <c:v>50.579640585916898</c:v>
                </c:pt>
                <c:pt idx="13">
                  <c:v>50.408908057894074</c:v>
                </c:pt>
                <c:pt idx="14">
                  <c:v>50.890306852976373</c:v>
                </c:pt>
                <c:pt idx="15">
                  <c:v>49.260478508389369</c:v>
                </c:pt>
                <c:pt idx="16">
                  <c:v>46.978567203454006</c:v>
                </c:pt>
                <c:pt idx="17">
                  <c:v>47.964766844645254</c:v>
                </c:pt>
                <c:pt idx="18">
                  <c:v>51.841119513746463</c:v>
                </c:pt>
                <c:pt idx="19">
                  <c:v>54.700094988395961</c:v>
                </c:pt>
                <c:pt idx="20">
                  <c:v>54.976368649074438</c:v>
                </c:pt>
                <c:pt idx="21">
                  <c:v>59.646897862360085</c:v>
                </c:pt>
                <c:pt idx="22">
                  <c:v>60.152470531681054</c:v>
                </c:pt>
                <c:pt idx="23">
                  <c:v>102.98922330924952</c:v>
                </c:pt>
                <c:pt idx="24">
                  <c:v>105.36470621846888</c:v>
                </c:pt>
                <c:pt idx="25">
                  <c:v>103.83901037094691</c:v>
                </c:pt>
                <c:pt idx="26">
                  <c:v>114.33448290654131</c:v>
                </c:pt>
                <c:pt idx="27">
                  <c:v>102.40474272535668</c:v>
                </c:pt>
                <c:pt idx="28">
                  <c:v>112.30425338558582</c:v>
                </c:pt>
                <c:pt idx="29">
                  <c:v>118.25068907119049</c:v>
                </c:pt>
                <c:pt idx="30">
                  <c:v>136.75892879979043</c:v>
                </c:pt>
                <c:pt idx="31">
                  <c:v>132.90249821501106</c:v>
                </c:pt>
                <c:pt idx="32">
                  <c:v>129.02496897365501</c:v>
                </c:pt>
                <c:pt idx="33">
                  <c:v>128.11926684264517</c:v>
                </c:pt>
                <c:pt idx="34">
                  <c:v>121.2028800396523</c:v>
                </c:pt>
                <c:pt idx="35">
                  <c:v>111.71037398284129</c:v>
                </c:pt>
                <c:pt idx="36">
                  <c:v>109.97235579840483</c:v>
                </c:pt>
                <c:pt idx="37">
                  <c:v>109.99566474287479</c:v>
                </c:pt>
                <c:pt idx="38">
                  <c:v>111.46030861856444</c:v>
                </c:pt>
                <c:pt idx="39">
                  <c:v>106.7610634201592</c:v>
                </c:pt>
                <c:pt idx="40">
                  <c:v>48.608905880384818</c:v>
                </c:pt>
                <c:pt idx="41">
                  <c:v>106.29764109385931</c:v>
                </c:pt>
                <c:pt idx="42">
                  <c:v>106.25430200153048</c:v>
                </c:pt>
                <c:pt idx="43">
                  <c:v>106.21749584555893</c:v>
                </c:pt>
                <c:pt idx="44">
                  <c:v>108.17728358631879</c:v>
                </c:pt>
                <c:pt idx="45">
                  <c:v>117.45281877679967</c:v>
                </c:pt>
                <c:pt idx="46">
                  <c:v>122.24352007824824</c:v>
                </c:pt>
                <c:pt idx="47">
                  <c:v>130.43536537537531</c:v>
                </c:pt>
                <c:pt idx="48">
                  <c:v>134.59985269885613</c:v>
                </c:pt>
                <c:pt idx="49">
                  <c:v>144.14490355110922</c:v>
                </c:pt>
                <c:pt idx="50">
                  <c:v>142.03442604727886</c:v>
                </c:pt>
                <c:pt idx="51">
                  <c:v>143.21972175031291</c:v>
                </c:pt>
                <c:pt idx="52">
                  <c:v>145.3281026199686</c:v>
                </c:pt>
              </c:numCache>
            </c:numRef>
          </c:val>
        </c:ser>
        <c:marker val="1"/>
        <c:axId val="105487744"/>
        <c:axId val="105530496"/>
      </c:lineChart>
      <c:catAx>
        <c:axId val="10548774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530496"/>
        <c:crosses val="autoZero"/>
        <c:auto val="1"/>
        <c:lblAlgn val="ctr"/>
        <c:lblOffset val="100"/>
      </c:catAx>
      <c:valAx>
        <c:axId val="105530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48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613888888888889"/>
          <c:y val="6.3737697682376027E-2"/>
          <c:w val="0.2746545457785628"/>
          <c:h val="0.562158465796469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526159230096158"/>
          <c:h val="0.79523549139690852"/>
        </c:manualLayout>
      </c:layout>
      <c:lineChart>
        <c:grouping val="standard"/>
        <c:ser>
          <c:idx val="0"/>
          <c:order val="0"/>
          <c:tx>
            <c:strRef>
              <c:f>Periphery!$A$2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Periphery!$B$1:$BB$1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Periphery!$B$2:$BB$2</c:f>
              <c:numCache>
                <c:formatCode>General</c:formatCode>
                <c:ptCount val="53"/>
                <c:pt idx="0">
                  <c:v>18.232201315348071</c:v>
                </c:pt>
                <c:pt idx="1">
                  <c:v>18.042753061945429</c:v>
                </c:pt>
                <c:pt idx="2">
                  <c:v>19.654350239906311</c:v>
                </c:pt>
                <c:pt idx="3">
                  <c:v>21.45958474225883</c:v>
                </c:pt>
                <c:pt idx="4">
                  <c:v>22.546397600562553</c:v>
                </c:pt>
                <c:pt idx="5">
                  <c:v>20.821219654513797</c:v>
                </c:pt>
                <c:pt idx="6">
                  <c:v>20.940334567836317</c:v>
                </c:pt>
                <c:pt idx="7">
                  <c:v>21.908319681940959</c:v>
                </c:pt>
                <c:pt idx="8">
                  <c:v>23.261393966026727</c:v>
                </c:pt>
                <c:pt idx="9">
                  <c:v>24.746528413081549</c:v>
                </c:pt>
                <c:pt idx="10">
                  <c:v>25.983750164972335</c:v>
                </c:pt>
                <c:pt idx="11">
                  <c:v>28.530999941773331</c:v>
                </c:pt>
                <c:pt idx="12">
                  <c:v>29.33720633062028</c:v>
                </c:pt>
                <c:pt idx="13">
                  <c:v>27.901937419365563</c:v>
                </c:pt>
                <c:pt idx="14">
                  <c:v>30.092163311040167</c:v>
                </c:pt>
                <c:pt idx="15">
                  <c:v>31.732193084233224</c:v>
                </c:pt>
                <c:pt idx="16">
                  <c:v>32.844092762558127</c:v>
                </c:pt>
                <c:pt idx="17">
                  <c:v>36.210332652205452</c:v>
                </c:pt>
                <c:pt idx="18">
                  <c:v>61.951879975419878</c:v>
                </c:pt>
                <c:pt idx="19">
                  <c:v>60.831458962765446</c:v>
                </c:pt>
                <c:pt idx="20">
                  <c:v>62.245429471698174</c:v>
                </c:pt>
                <c:pt idx="21">
                  <c:v>69.580731108116439</c:v>
                </c:pt>
                <c:pt idx="22">
                  <c:v>72.427113054058125</c:v>
                </c:pt>
                <c:pt idx="23">
                  <c:v>72.858159288048867</c:v>
                </c:pt>
                <c:pt idx="24">
                  <c:v>72.250452048470748</c:v>
                </c:pt>
                <c:pt idx="25">
                  <c:v>75.017762183638581</c:v>
                </c:pt>
                <c:pt idx="26">
                  <c:v>74.879457761559834</c:v>
                </c:pt>
                <c:pt idx="27">
                  <c:v>91.00741948178387</c:v>
                </c:pt>
                <c:pt idx="28">
                  <c:v>89.135229948817667</c:v>
                </c:pt>
                <c:pt idx="29">
                  <c:v>92.59557670810878</c:v>
                </c:pt>
                <c:pt idx="30">
                  <c:v>89.397749217092979</c:v>
                </c:pt>
                <c:pt idx="31">
                  <c:v>81.575810360047782</c:v>
                </c:pt>
                <c:pt idx="32">
                  <c:v>84.513455914303137</c:v>
                </c:pt>
                <c:pt idx="33">
                  <c:v>98.006251153964627</c:v>
                </c:pt>
                <c:pt idx="34">
                  <c:v>89.613717934033019</c:v>
                </c:pt>
                <c:pt idx="35">
                  <c:v>86.127555473284289</c:v>
                </c:pt>
                <c:pt idx="36">
                  <c:v>82.043213057086163</c:v>
                </c:pt>
                <c:pt idx="37">
                  <c:v>79.035145631306094</c:v>
                </c:pt>
                <c:pt idx="38">
                  <c:v>76.324038472158875</c:v>
                </c:pt>
                <c:pt idx="39">
                  <c:v>84.493428696379993</c:v>
                </c:pt>
                <c:pt idx="40">
                  <c:v>91.020300402670088</c:v>
                </c:pt>
                <c:pt idx="41">
                  <c:v>99.644311812958165</c:v>
                </c:pt>
                <c:pt idx="42">
                  <c:v>99.577299065782142</c:v>
                </c:pt>
                <c:pt idx="43">
                  <c:v>93.835322558322659</c:v>
                </c:pt>
                <c:pt idx="44">
                  <c:v>95.406286667482362</c:v>
                </c:pt>
                <c:pt idx="45">
                  <c:v>106.60935410005656</c:v>
                </c:pt>
                <c:pt idx="46">
                  <c:v>109.05543058312767</c:v>
                </c:pt>
                <c:pt idx="47">
                  <c:v>113.62875677811164</c:v>
                </c:pt>
                <c:pt idx="48">
                  <c:v>115.73572033811675</c:v>
                </c:pt>
                <c:pt idx="49">
                  <c:v>115.88652087451418</c:v>
                </c:pt>
                <c:pt idx="50">
                  <c:v>148.86732838381189</c:v>
                </c:pt>
                <c:pt idx="51">
                  <c:v>153.21891015069497</c:v>
                </c:pt>
                <c:pt idx="52">
                  <c:v>135.50627810606397</c:v>
                </c:pt>
              </c:numCache>
            </c:numRef>
          </c:val>
        </c:ser>
        <c:ser>
          <c:idx val="1"/>
          <c:order val="1"/>
          <c:tx>
            <c:strRef>
              <c:f>Periphery!$A$3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Periphery!$B$1:$BB$1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Periphery!$B$3:$BB$3</c:f>
              <c:numCache>
                <c:formatCode>General</c:formatCode>
                <c:ptCount val="53"/>
                <c:pt idx="0">
                  <c:v>28.861505725574464</c:v>
                </c:pt>
                <c:pt idx="1">
                  <c:v>28.91169566101399</c:v>
                </c:pt>
                <c:pt idx="2">
                  <c:v>29.928100586842</c:v>
                </c:pt>
                <c:pt idx="3">
                  <c:v>31.100299607820524</c:v>
                </c:pt>
                <c:pt idx="4">
                  <c:v>32.760670266468992</c:v>
                </c:pt>
                <c:pt idx="5">
                  <c:v>35.359952296383199</c:v>
                </c:pt>
                <c:pt idx="6">
                  <c:v>35.667116180670263</c:v>
                </c:pt>
                <c:pt idx="7">
                  <c:v>34.990114332618553</c:v>
                </c:pt>
                <c:pt idx="8">
                  <c:v>38.969955759219943</c:v>
                </c:pt>
                <c:pt idx="9">
                  <c:v>38.074078006150351</c:v>
                </c:pt>
                <c:pt idx="10">
                  <c:v>34.759940113852025</c:v>
                </c:pt>
                <c:pt idx="11">
                  <c:v>31.577171760628048</c:v>
                </c:pt>
                <c:pt idx="12">
                  <c:v>34.353355902962441</c:v>
                </c:pt>
                <c:pt idx="13">
                  <c:v>35.904218776793854</c:v>
                </c:pt>
                <c:pt idx="14">
                  <c:v>38.781141132177368</c:v>
                </c:pt>
                <c:pt idx="15">
                  <c:v>36.070677865776503</c:v>
                </c:pt>
                <c:pt idx="16">
                  <c:v>33.191629337759359</c:v>
                </c:pt>
                <c:pt idx="17">
                  <c:v>32.606755397165784</c:v>
                </c:pt>
                <c:pt idx="18">
                  <c:v>35.794593574897988</c:v>
                </c:pt>
                <c:pt idx="19">
                  <c:v>39.842582740753421</c:v>
                </c:pt>
                <c:pt idx="20">
                  <c:v>38.83916061393117</c:v>
                </c:pt>
                <c:pt idx="21">
                  <c:v>36.880613705972841</c:v>
                </c:pt>
                <c:pt idx="22">
                  <c:v>57.12357877447166</c:v>
                </c:pt>
                <c:pt idx="23">
                  <c:v>58.010358625350818</c:v>
                </c:pt>
                <c:pt idx="24">
                  <c:v>59.655583110201917</c:v>
                </c:pt>
                <c:pt idx="25">
                  <c:v>57.433638873177664</c:v>
                </c:pt>
                <c:pt idx="26">
                  <c:v>56.914060183071307</c:v>
                </c:pt>
                <c:pt idx="27">
                  <c:v>54.305579600267144</c:v>
                </c:pt>
                <c:pt idx="28">
                  <c:v>53.500444413157474</c:v>
                </c:pt>
                <c:pt idx="29">
                  <c:v>51.990479035447585</c:v>
                </c:pt>
                <c:pt idx="30">
                  <c:v>53.901197162634745</c:v>
                </c:pt>
                <c:pt idx="31">
                  <c:v>49.53997600820162</c:v>
                </c:pt>
                <c:pt idx="32">
                  <c:v>53.233460468023175</c:v>
                </c:pt>
                <c:pt idx="33">
                  <c:v>48.193198441812953</c:v>
                </c:pt>
                <c:pt idx="34">
                  <c:v>51.236128676581259</c:v>
                </c:pt>
                <c:pt idx="35">
                  <c:v>76.984585423174096</c:v>
                </c:pt>
                <c:pt idx="36">
                  <c:v>79.030690888058899</c:v>
                </c:pt>
                <c:pt idx="37">
                  <c:v>87.517426619454383</c:v>
                </c:pt>
                <c:pt idx="38">
                  <c:v>91.76225199356638</c:v>
                </c:pt>
                <c:pt idx="39">
                  <c:v>103.23702332619568</c:v>
                </c:pt>
                <c:pt idx="40">
                  <c:v>106.24113892448608</c:v>
                </c:pt>
                <c:pt idx="41">
                  <c:v>108.80022618885802</c:v>
                </c:pt>
                <c:pt idx="42">
                  <c:v>109.23056836341478</c:v>
                </c:pt>
                <c:pt idx="43">
                  <c:v>114.65914349826369</c:v>
                </c:pt>
                <c:pt idx="44">
                  <c:v>133.55223520502187</c:v>
                </c:pt>
                <c:pt idx="45">
                  <c:v>159.54517110777678</c:v>
                </c:pt>
                <c:pt idx="46">
                  <c:v>179.80559572729155</c:v>
                </c:pt>
                <c:pt idx="47">
                  <c:v>195.27220826187963</c:v>
                </c:pt>
                <c:pt idx="48">
                  <c:v>207.08354491703707</c:v>
                </c:pt>
                <c:pt idx="49">
                  <c:v>221.49011441653624</c:v>
                </c:pt>
                <c:pt idx="50">
                  <c:v>230.10531186725117</c:v>
                </c:pt>
                <c:pt idx="51">
                  <c:v>217.11412943292299</c:v>
                </c:pt>
                <c:pt idx="52">
                  <c:v>201.68478298015535</c:v>
                </c:pt>
              </c:numCache>
            </c:numRef>
          </c:val>
        </c:ser>
        <c:ser>
          <c:idx val="2"/>
          <c:order val="2"/>
          <c:tx>
            <c:strRef>
              <c:f>Periphery!$A$4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Periphery!$B$1:$BB$1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Periphery!$B$4:$BB$4</c:f>
              <c:numCache>
                <c:formatCode>General</c:formatCode>
                <c:ptCount val="53"/>
                <c:pt idx="0">
                  <c:v>47.169630845864383</c:v>
                </c:pt>
                <c:pt idx="1">
                  <c:v>47.707602062430595</c:v>
                </c:pt>
                <c:pt idx="2">
                  <c:v>44.762193257357538</c:v>
                </c:pt>
                <c:pt idx="3">
                  <c:v>41.80500455348335</c:v>
                </c:pt>
                <c:pt idx="4">
                  <c:v>33.314551659072094</c:v>
                </c:pt>
                <c:pt idx="5">
                  <c:v>33.795636899080364</c:v>
                </c:pt>
                <c:pt idx="6">
                  <c:v>31.746797386363344</c:v>
                </c:pt>
                <c:pt idx="7">
                  <c:v>41.242123329569807</c:v>
                </c:pt>
                <c:pt idx="8">
                  <c:v>45.679420008183421</c:v>
                </c:pt>
                <c:pt idx="9">
                  <c:v>39.628524900596311</c:v>
                </c:pt>
                <c:pt idx="10">
                  <c:v>36.896746254785121</c:v>
                </c:pt>
                <c:pt idx="11">
                  <c:v>34.118007548053839</c:v>
                </c:pt>
                <c:pt idx="12">
                  <c:v>31.966784765281481</c:v>
                </c:pt>
                <c:pt idx="13">
                  <c:v>31.369183293537215</c:v>
                </c:pt>
                <c:pt idx="14">
                  <c:v>34.853286893763908</c:v>
                </c:pt>
                <c:pt idx="15">
                  <c:v>36.472238785121412</c:v>
                </c:pt>
                <c:pt idx="16">
                  <c:v>32.414502012624276</c:v>
                </c:pt>
                <c:pt idx="17">
                  <c:v>29.99286241597882</c:v>
                </c:pt>
                <c:pt idx="18">
                  <c:v>27.854227779789685</c:v>
                </c:pt>
                <c:pt idx="19">
                  <c:v>28.194674758572731</c:v>
                </c:pt>
                <c:pt idx="20">
                  <c:v>28.845105163868865</c:v>
                </c:pt>
                <c:pt idx="21">
                  <c:v>30.69535342158153</c:v>
                </c:pt>
                <c:pt idx="22">
                  <c:v>37.445487817070145</c:v>
                </c:pt>
                <c:pt idx="23">
                  <c:v>40.833292615409448</c:v>
                </c:pt>
                <c:pt idx="24">
                  <c:v>42.966391376636345</c:v>
                </c:pt>
                <c:pt idx="25">
                  <c:v>42.616894974176788</c:v>
                </c:pt>
                <c:pt idx="26">
                  <c:v>36.543744064551447</c:v>
                </c:pt>
                <c:pt idx="27">
                  <c:v>40.082729451398968</c:v>
                </c:pt>
                <c:pt idx="28">
                  <c:v>45.760462128059586</c:v>
                </c:pt>
                <c:pt idx="29">
                  <c:v>52.794904471270975</c:v>
                </c:pt>
                <c:pt idx="30">
                  <c:v>49.371133844741109</c:v>
                </c:pt>
                <c:pt idx="31">
                  <c:v>50.797916994868729</c:v>
                </c:pt>
                <c:pt idx="32">
                  <c:v>53.198994925810013</c:v>
                </c:pt>
                <c:pt idx="33">
                  <c:v>55.807705694582907</c:v>
                </c:pt>
                <c:pt idx="34">
                  <c:v>54.95052366246064</c:v>
                </c:pt>
                <c:pt idx="35">
                  <c:v>52.477809531577613</c:v>
                </c:pt>
                <c:pt idx="36">
                  <c:v>53.074427350073513</c:v>
                </c:pt>
                <c:pt idx="37">
                  <c:v>70.521032992172948</c:v>
                </c:pt>
                <c:pt idx="38">
                  <c:v>65.0334183975868</c:v>
                </c:pt>
                <c:pt idx="39">
                  <c:v>73.909966643265534</c:v>
                </c:pt>
                <c:pt idx="40">
                  <c:v>98.182752579133876</c:v>
                </c:pt>
                <c:pt idx="41">
                  <c:v>99.744053051825787</c:v>
                </c:pt>
                <c:pt idx="42">
                  <c:v>104.76328516289611</c:v>
                </c:pt>
                <c:pt idx="43">
                  <c:v>130.29363399838485</c:v>
                </c:pt>
                <c:pt idx="44">
                  <c:v>164.18510699674445</c:v>
                </c:pt>
                <c:pt idx="45">
                  <c:v>242.40905722694799</c:v>
                </c:pt>
                <c:pt idx="46">
                  <c:v>304.55491175123194</c:v>
                </c:pt>
                <c:pt idx="47">
                  <c:v>313.94958142099426</c:v>
                </c:pt>
                <c:pt idx="48">
                  <c:v>185.92048851987801</c:v>
                </c:pt>
                <c:pt idx="49">
                  <c:v>182.76667775062401</c:v>
                </c:pt>
                <c:pt idx="50">
                  <c:v>166.70782297861504</c:v>
                </c:pt>
                <c:pt idx="51">
                  <c:v>148.0003800430548</c:v>
                </c:pt>
                <c:pt idx="52">
                  <c:v>143.94947244878921</c:v>
                </c:pt>
              </c:numCache>
            </c:numRef>
          </c:val>
        </c:ser>
        <c:ser>
          <c:idx val="3"/>
          <c:order val="3"/>
          <c:tx>
            <c:strRef>
              <c:f>Periphery!$A$5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Periphery!$B$1:$BB$1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Periphery!$B$5:$BB$5</c:f>
              <c:numCache>
                <c:formatCode>General</c:formatCode>
                <c:ptCount val="53"/>
                <c:pt idx="0">
                  <c:v>47.652484665469849</c:v>
                </c:pt>
                <c:pt idx="1">
                  <c:v>48.826265901299045</c:v>
                </c:pt>
                <c:pt idx="2">
                  <c:v>48.004709494151122</c:v>
                </c:pt>
                <c:pt idx="3">
                  <c:v>51.427460735475762</c:v>
                </c:pt>
                <c:pt idx="4">
                  <c:v>55.614477646123376</c:v>
                </c:pt>
                <c:pt idx="5">
                  <c:v>56.609825807788717</c:v>
                </c:pt>
                <c:pt idx="6">
                  <c:v>56.365922166695555</c:v>
                </c:pt>
                <c:pt idx="7">
                  <c:v>54.813634378304286</c:v>
                </c:pt>
                <c:pt idx="8">
                  <c:v>55.915905767898344</c:v>
                </c:pt>
                <c:pt idx="9">
                  <c:v>52.186197641602178</c:v>
                </c:pt>
                <c:pt idx="10">
                  <c:v>53.609871794576151</c:v>
                </c:pt>
                <c:pt idx="11">
                  <c:v>57.790535451563386</c:v>
                </c:pt>
                <c:pt idx="12">
                  <c:v>63.312906081421872</c:v>
                </c:pt>
                <c:pt idx="13">
                  <c:v>68.156996116028552</c:v>
                </c:pt>
                <c:pt idx="14">
                  <c:v>69.120649210219071</c:v>
                </c:pt>
                <c:pt idx="15">
                  <c:v>89.034738683869179</c:v>
                </c:pt>
                <c:pt idx="16">
                  <c:v>80.421654221298837</c:v>
                </c:pt>
                <c:pt idx="17">
                  <c:v>79.773935584028408</c:v>
                </c:pt>
                <c:pt idx="18">
                  <c:v>77.088865470654014</c:v>
                </c:pt>
                <c:pt idx="19">
                  <c:v>87.220778687724334</c:v>
                </c:pt>
                <c:pt idx="20">
                  <c:v>78.306074193748188</c:v>
                </c:pt>
                <c:pt idx="21">
                  <c:v>87.664027010474626</c:v>
                </c:pt>
                <c:pt idx="22">
                  <c:v>93.336131643123309</c:v>
                </c:pt>
                <c:pt idx="23">
                  <c:v>95.604367010133018</c:v>
                </c:pt>
                <c:pt idx="24">
                  <c:v>97.89191773918256</c:v>
                </c:pt>
                <c:pt idx="25">
                  <c:v>91.27853780350128</c:v>
                </c:pt>
                <c:pt idx="26">
                  <c:v>83.679501525009258</c:v>
                </c:pt>
                <c:pt idx="27">
                  <c:v>79.374646685423201</c:v>
                </c:pt>
                <c:pt idx="28">
                  <c:v>74.768075608272767</c:v>
                </c:pt>
                <c:pt idx="29">
                  <c:v>67.111023300002557</c:v>
                </c:pt>
                <c:pt idx="30">
                  <c:v>63.864883103917485</c:v>
                </c:pt>
                <c:pt idx="31">
                  <c:v>68.5178001007029</c:v>
                </c:pt>
                <c:pt idx="32">
                  <c:v>72.095882026188946</c:v>
                </c:pt>
                <c:pt idx="33">
                  <c:v>75.417557213349397</c:v>
                </c:pt>
                <c:pt idx="34">
                  <c:v>78.271125763426568</c:v>
                </c:pt>
                <c:pt idx="35">
                  <c:v>80.880768171546364</c:v>
                </c:pt>
                <c:pt idx="36">
                  <c:v>85.784727056440857</c:v>
                </c:pt>
                <c:pt idx="37">
                  <c:v>87.663226290267147</c:v>
                </c:pt>
                <c:pt idx="38">
                  <c:v>93.742190474625644</c:v>
                </c:pt>
                <c:pt idx="39">
                  <c:v>110.39647265243782</c:v>
                </c:pt>
                <c:pt idx="40">
                  <c:v>127.89818162396351</c:v>
                </c:pt>
                <c:pt idx="41">
                  <c:v>136.97738770635476</c:v>
                </c:pt>
                <c:pt idx="42">
                  <c:v>137.80921241715683</c:v>
                </c:pt>
                <c:pt idx="43">
                  <c:v>138.07949581694498</c:v>
                </c:pt>
                <c:pt idx="44">
                  <c:v>139.22946839681856</c:v>
                </c:pt>
                <c:pt idx="45">
                  <c:v>143.96244993313641</c:v>
                </c:pt>
                <c:pt idx="46">
                  <c:v>155.24812968666268</c:v>
                </c:pt>
                <c:pt idx="47">
                  <c:v>165.59256126889318</c:v>
                </c:pt>
                <c:pt idx="48">
                  <c:v>177.69245931722401</c:v>
                </c:pt>
                <c:pt idx="49">
                  <c:v>195.03445100314943</c:v>
                </c:pt>
                <c:pt idx="50">
                  <c:v>208.8401273866929</c:v>
                </c:pt>
                <c:pt idx="51">
                  <c:v>203.8396224540719</c:v>
                </c:pt>
                <c:pt idx="52">
                  <c:v>198.86412846965021</c:v>
                </c:pt>
              </c:numCache>
            </c:numRef>
          </c:val>
        </c:ser>
        <c:marker val="1"/>
        <c:axId val="105540224"/>
        <c:axId val="105546112"/>
      </c:lineChart>
      <c:catAx>
        <c:axId val="10554022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546112"/>
        <c:crosses val="autoZero"/>
        <c:auto val="1"/>
        <c:lblAlgn val="ctr"/>
        <c:lblOffset val="100"/>
      </c:catAx>
      <c:valAx>
        <c:axId val="10554611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540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66666666666668"/>
          <c:y val="6.4047098279381764E-2"/>
          <c:w val="0.29492735246271751"/>
          <c:h val="0.42283172936716296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0488407699037617E-2"/>
          <c:y val="5.1400554097404488E-2"/>
          <c:w val="0.88528937007874031"/>
          <c:h val="0.89719889180519163"/>
        </c:manualLayout>
      </c:layout>
      <c:lineChart>
        <c:grouping val="standard"/>
        <c:ser>
          <c:idx val="0"/>
          <c:order val="0"/>
          <c:tx>
            <c:strRef>
              <c:f>Sheet3!$A$2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Sheet3!$B$1:$AK$1</c:f>
              <c:strCache>
                <c:ptCount val="3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</c:strCache>
            </c:strRef>
          </c:cat>
          <c:val>
            <c:numRef>
              <c:f>Sheet3!$B$2:$AK$2</c:f>
              <c:numCache>
                <c:formatCode>General</c:formatCode>
                <c:ptCount val="36"/>
                <c:pt idx="0">
                  <c:v>2.2000000000000002</c:v>
                </c:pt>
                <c:pt idx="1">
                  <c:v>2.2000000005000002</c:v>
                </c:pt>
                <c:pt idx="2">
                  <c:v>2.2000000000000002</c:v>
                </c:pt>
                <c:pt idx="3">
                  <c:v>3.2</c:v>
                </c:pt>
                <c:pt idx="4">
                  <c:v>2</c:v>
                </c:pt>
                <c:pt idx="5">
                  <c:v>2.2916666669999994</c:v>
                </c:pt>
                <c:pt idx="6">
                  <c:v>2.5833333340000006</c:v>
                </c:pt>
                <c:pt idx="7">
                  <c:v>3.5</c:v>
                </c:pt>
                <c:pt idx="8">
                  <c:v>3.5</c:v>
                </c:pt>
                <c:pt idx="9">
                  <c:v>4.8333333329999988</c:v>
                </c:pt>
                <c:pt idx="10">
                  <c:v>6.75</c:v>
                </c:pt>
                <c:pt idx="11">
                  <c:v>6.8333333329999988</c:v>
                </c:pt>
                <c:pt idx="12">
                  <c:v>6</c:v>
                </c:pt>
                <c:pt idx="13">
                  <c:v>6</c:v>
                </c:pt>
                <c:pt idx="14">
                  <c:v>5.0833333340000024</c:v>
                </c:pt>
                <c:pt idx="15">
                  <c:v>5</c:v>
                </c:pt>
                <c:pt idx="16">
                  <c:v>5</c:v>
                </c:pt>
                <c:pt idx="17">
                  <c:v>6.4875000000000007</c:v>
                </c:pt>
                <c:pt idx="18">
                  <c:v>5.5666666666666975</c:v>
                </c:pt>
                <c:pt idx="19">
                  <c:v>6.1224999999999881</c:v>
                </c:pt>
                <c:pt idx="20">
                  <c:v>8.1008333333333002</c:v>
                </c:pt>
                <c:pt idx="21">
                  <c:v>8.7833333333332995</c:v>
                </c:pt>
                <c:pt idx="22">
                  <c:v>8.793333333333301</c:v>
                </c:pt>
                <c:pt idx="23">
                  <c:v>9.225833333333302</c:v>
                </c:pt>
                <c:pt idx="24">
                  <c:v>8.5250000000000004</c:v>
                </c:pt>
                <c:pt idx="25">
                  <c:v>7.3000000000000007</c:v>
                </c:pt>
                <c:pt idx="26">
                  <c:v>7.4499999999999993</c:v>
                </c:pt>
                <c:pt idx="27">
                  <c:v>8.8083333333333993</c:v>
                </c:pt>
                <c:pt idx="28">
                  <c:v>7.8583333333333023</c:v>
                </c:pt>
                <c:pt idx="29">
                  <c:v>6.3083333333333407</c:v>
                </c:pt>
                <c:pt idx="30">
                  <c:v>6.1833333333333798</c:v>
                </c:pt>
                <c:pt idx="31">
                  <c:v>5.2683333333333406</c:v>
                </c:pt>
                <c:pt idx="32">
                  <c:v>4.6549999999999878</c:v>
                </c:pt>
                <c:pt idx="33">
                  <c:v>4.3074999999999966</c:v>
                </c:pt>
              </c:numCache>
            </c:numRef>
          </c:val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Sheet3!$B$1:$AK$1</c:f>
              <c:strCache>
                <c:ptCount val="3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</c:strCache>
            </c:strRef>
          </c:cat>
          <c:val>
            <c:numRef>
              <c:f>Sheet3!$B$3:$AK$3</c:f>
              <c:numCache>
                <c:formatCode>General</c:formatCode>
                <c:ptCount val="36"/>
                <c:pt idx="8">
                  <c:v>-9.25</c:v>
                </c:pt>
                <c:pt idx="9">
                  <c:v>13</c:v>
                </c:pt>
                <c:pt idx="10">
                  <c:v>6.1666666666666945</c:v>
                </c:pt>
                <c:pt idx="11">
                  <c:v>1.25</c:v>
                </c:pt>
                <c:pt idx="12">
                  <c:v>7.6166666659166964</c:v>
                </c:pt>
                <c:pt idx="13">
                  <c:v>3.2916666666666998</c:v>
                </c:pt>
                <c:pt idx="14">
                  <c:v>4.7416666664166982</c:v>
                </c:pt>
                <c:pt idx="15">
                  <c:v>7.9083333340833146</c:v>
                </c:pt>
                <c:pt idx="16">
                  <c:v>6.5666666669166975</c:v>
                </c:pt>
                <c:pt idx="17">
                  <c:v>11.100000000000001</c:v>
                </c:pt>
                <c:pt idx="18">
                  <c:v>4.7333333333333121</c:v>
                </c:pt>
                <c:pt idx="19">
                  <c:v>4.3833333333334004</c:v>
                </c:pt>
                <c:pt idx="20">
                  <c:v>3.8749999999999987</c:v>
                </c:pt>
                <c:pt idx="21">
                  <c:v>4.7916666666667016</c:v>
                </c:pt>
                <c:pt idx="22">
                  <c:v>7.1083333333333334</c:v>
                </c:pt>
                <c:pt idx="23">
                  <c:v>7.4749999999999703</c:v>
                </c:pt>
                <c:pt idx="24">
                  <c:v>7.5333333333333838</c:v>
                </c:pt>
                <c:pt idx="25">
                  <c:v>7.8958333333333002</c:v>
                </c:pt>
                <c:pt idx="26">
                  <c:v>8.1833333333332998</c:v>
                </c:pt>
                <c:pt idx="27">
                  <c:v>8.1750000000000291</c:v>
                </c:pt>
                <c:pt idx="28">
                  <c:v>8.2874999999999748</c:v>
                </c:pt>
                <c:pt idx="29">
                  <c:v>5.2708333333333419</c:v>
                </c:pt>
                <c:pt idx="30">
                  <c:v>6.1966666666666965</c:v>
                </c:pt>
                <c:pt idx="31">
                  <c:v>7.0699999999999985</c:v>
                </c:pt>
                <c:pt idx="32">
                  <c:v>7.1050000000000288</c:v>
                </c:pt>
                <c:pt idx="33">
                  <c:v>7.1416666666666693</c:v>
                </c:pt>
                <c:pt idx="34">
                  <c:v>7.1708333333333734</c:v>
                </c:pt>
              </c:numCache>
            </c:numRef>
          </c:val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Sheet3!$B$1:$AK$1</c:f>
              <c:strCache>
                <c:ptCount val="3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</c:strCache>
            </c:strRef>
          </c:cat>
          <c:val>
            <c:numRef>
              <c:f>Sheet3!$B$4:$AK$4</c:f>
              <c:numCache>
                <c:formatCode>General</c:formatCode>
                <c:ptCount val="36"/>
                <c:pt idx="5">
                  <c:v>3.5</c:v>
                </c:pt>
                <c:pt idx="6">
                  <c:v>5.7083333339999998</c:v>
                </c:pt>
                <c:pt idx="7">
                  <c:v>3.4791666670000003</c:v>
                </c:pt>
                <c:pt idx="8">
                  <c:v>6.6666666669999879</c:v>
                </c:pt>
                <c:pt idx="9">
                  <c:v>4.5416666669999985</c:v>
                </c:pt>
                <c:pt idx="10">
                  <c:v>3.9583333330000001</c:v>
                </c:pt>
                <c:pt idx="11">
                  <c:v>4.166666666999987</c:v>
                </c:pt>
                <c:pt idx="12">
                  <c:v>4.3124999999999956</c:v>
                </c:pt>
                <c:pt idx="13">
                  <c:v>4.8541666669999772</c:v>
                </c:pt>
                <c:pt idx="14">
                  <c:v>5.0833333329999997</c:v>
                </c:pt>
                <c:pt idx="15">
                  <c:v>5.4583333339999998</c:v>
                </c:pt>
                <c:pt idx="16">
                  <c:v>5.7291666666666945</c:v>
                </c:pt>
                <c:pt idx="17">
                  <c:v>4.9374999999999734</c:v>
                </c:pt>
                <c:pt idx="18">
                  <c:v>4.6666666666666696</c:v>
                </c:pt>
                <c:pt idx="19">
                  <c:v>4.875</c:v>
                </c:pt>
                <c:pt idx="20">
                  <c:v>5.0000000000000302</c:v>
                </c:pt>
                <c:pt idx="21">
                  <c:v>5.4166666666666714</c:v>
                </c:pt>
                <c:pt idx="22">
                  <c:v>7.2400000000000304</c:v>
                </c:pt>
                <c:pt idx="23">
                  <c:v>7.6599999999999975</c:v>
                </c:pt>
                <c:pt idx="24">
                  <c:v>5.8012500000000014</c:v>
                </c:pt>
                <c:pt idx="25">
                  <c:v>6.1199999999999966</c:v>
                </c:pt>
                <c:pt idx="26">
                  <c:v>5.5558333333333394</c:v>
                </c:pt>
                <c:pt idx="27">
                  <c:v>6.1099999999999985</c:v>
                </c:pt>
                <c:pt idx="28">
                  <c:v>5.7900000000000027</c:v>
                </c:pt>
                <c:pt idx="29">
                  <c:v>3.2433333333333354</c:v>
                </c:pt>
                <c:pt idx="30">
                  <c:v>4.6708333333333334</c:v>
                </c:pt>
                <c:pt idx="31">
                  <c:v>4.7358333333333409</c:v>
                </c:pt>
                <c:pt idx="32">
                  <c:v>3.7333333333333298</c:v>
                </c:pt>
                <c:pt idx="33">
                  <c:v>2.8108333333333233</c:v>
                </c:pt>
                <c:pt idx="34">
                  <c:v>2.5558333333333243</c:v>
                </c:pt>
                <c:pt idx="35">
                  <c:v>2.6375000000000002</c:v>
                </c:pt>
              </c:numCache>
            </c:numRef>
          </c:val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Sheet3!$B$1:$AK$1</c:f>
              <c:strCache>
                <c:ptCount val="3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</c:strCache>
            </c:strRef>
          </c:cat>
          <c:val>
            <c:numRef>
              <c:f>Sheet3!$B$5:$AK$5</c:f>
              <c:numCache>
                <c:formatCode>General</c:formatCode>
                <c:ptCount val="36"/>
                <c:pt idx="6">
                  <c:v>-0.75000000000000133</c:v>
                </c:pt>
                <c:pt idx="7">
                  <c:v>-4.1666666666699805E-2</c:v>
                </c:pt>
                <c:pt idx="8">
                  <c:v>-8.3333333333399748E-2</c:v>
                </c:pt>
                <c:pt idx="9">
                  <c:v>-0.25</c:v>
                </c:pt>
                <c:pt idx="10">
                  <c:v>-0.25</c:v>
                </c:pt>
                <c:pt idx="11">
                  <c:v>0.87500000000000133</c:v>
                </c:pt>
                <c:pt idx="12">
                  <c:v>2</c:v>
                </c:pt>
                <c:pt idx="13">
                  <c:v>1.7916666666666998</c:v>
                </c:pt>
                <c:pt idx="14">
                  <c:v>1.4166666666666998</c:v>
                </c:pt>
                <c:pt idx="15">
                  <c:v>2.2083333333334001</c:v>
                </c:pt>
                <c:pt idx="16">
                  <c:v>2.5</c:v>
                </c:pt>
                <c:pt idx="17">
                  <c:v>4.4583333333334014</c:v>
                </c:pt>
                <c:pt idx="18">
                  <c:v>4.3216666666666965</c:v>
                </c:pt>
                <c:pt idx="19">
                  <c:v>6.586816666666687</c:v>
                </c:pt>
                <c:pt idx="20">
                  <c:v>7.783333333333311</c:v>
                </c:pt>
                <c:pt idx="21">
                  <c:v>10.216666666666702</c:v>
                </c:pt>
                <c:pt idx="22">
                  <c:v>5.8416666666666011</c:v>
                </c:pt>
                <c:pt idx="23">
                  <c:v>5.4166666666667016</c:v>
                </c:pt>
                <c:pt idx="24">
                  <c:v>6.6416666666666302</c:v>
                </c:pt>
                <c:pt idx="25">
                  <c:v>5.4166666666666714</c:v>
                </c:pt>
                <c:pt idx="26">
                  <c:v>5.4166666666666403</c:v>
                </c:pt>
                <c:pt idx="27">
                  <c:v>4.5916666666666703</c:v>
                </c:pt>
                <c:pt idx="28">
                  <c:v>3.8733333333333304</c:v>
                </c:pt>
                <c:pt idx="29">
                  <c:v>2.7891666666666755</c:v>
                </c:pt>
              </c:numCache>
            </c:numRef>
          </c:val>
        </c:ser>
        <c:marker val="1"/>
        <c:axId val="105584896"/>
        <c:axId val="105598976"/>
      </c:lineChart>
      <c:catAx>
        <c:axId val="105584896"/>
        <c:scaling>
          <c:orientation val="minMax"/>
        </c:scaling>
        <c:axPos val="b"/>
        <c:numFmt formatCode="#,##0.00" sourceLinked="0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598976"/>
        <c:crosses val="autoZero"/>
        <c:auto val="1"/>
        <c:lblAlgn val="ctr"/>
        <c:lblOffset val="100"/>
        <c:tickLblSkip val="4"/>
      </c:catAx>
      <c:valAx>
        <c:axId val="105598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58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300010515182048"/>
          <c:y val="0.65885541598695763"/>
          <c:w val="0.40366666666666751"/>
          <c:h val="0.18632059211868238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448566845932454E-2"/>
          <c:y val="5.1907124213153702E-2"/>
          <c:w val="0.88842825896762856"/>
          <c:h val="0.925256873421428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strCache>
            </c:strRef>
          </c:cat>
          <c:val>
            <c:numRef>
              <c:f>Sheet1!$B$2:$AO$2</c:f>
              <c:numCache>
                <c:formatCode>General</c:formatCode>
                <c:ptCount val="40"/>
                <c:pt idx="9">
                  <c:v>4.4999999989999999</c:v>
                </c:pt>
                <c:pt idx="10">
                  <c:v>6.3999999989999985</c:v>
                </c:pt>
                <c:pt idx="11">
                  <c:v>4.6333333329999977</c:v>
                </c:pt>
                <c:pt idx="12">
                  <c:v>5.6583333339999955</c:v>
                </c:pt>
                <c:pt idx="13">
                  <c:v>4.5083333330000013</c:v>
                </c:pt>
                <c:pt idx="14">
                  <c:v>4.3833333329999995</c:v>
                </c:pt>
                <c:pt idx="15">
                  <c:v>6.4416666669999998</c:v>
                </c:pt>
                <c:pt idx="16">
                  <c:v>6.3991666666666696</c:v>
                </c:pt>
                <c:pt idx="17">
                  <c:v>6.5441666666666745</c:v>
                </c:pt>
                <c:pt idx="18">
                  <c:v>4.8416666666667005</c:v>
                </c:pt>
                <c:pt idx="19">
                  <c:v>5.1750000000000398</c:v>
                </c:pt>
                <c:pt idx="20">
                  <c:v>6.1749999999999945</c:v>
                </c:pt>
                <c:pt idx="21">
                  <c:v>4.2249999999999845</c:v>
                </c:pt>
                <c:pt idx="22">
                  <c:v>4.2750000000000004</c:v>
                </c:pt>
                <c:pt idx="23">
                  <c:v>3.9349999999999987</c:v>
                </c:pt>
                <c:pt idx="24">
                  <c:v>6.4249999999999945</c:v>
                </c:pt>
                <c:pt idx="25">
                  <c:v>6.4749999999999996</c:v>
                </c:pt>
                <c:pt idx="26">
                  <c:v>5.8999999999999995</c:v>
                </c:pt>
                <c:pt idx="27">
                  <c:v>5.0749999999999975</c:v>
                </c:pt>
                <c:pt idx="28">
                  <c:v>4.8249999999999709</c:v>
                </c:pt>
                <c:pt idx="29">
                  <c:v>4.7</c:v>
                </c:pt>
                <c:pt idx="30">
                  <c:v>4.9249999999999945</c:v>
                </c:pt>
                <c:pt idx="31">
                  <c:v>4.8999999999999995</c:v>
                </c:pt>
                <c:pt idx="32">
                  <c:v>4.6999999999999975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strCache>
            </c:strRef>
          </c:cat>
          <c:val>
            <c:numRef>
              <c:f>Sheet1!$B$3:$AO$3</c:f>
              <c:numCache>
                <c:formatCode>General</c:formatCode>
                <c:ptCount val="40"/>
                <c:pt idx="11">
                  <c:v>0.83916666600000067</c:v>
                </c:pt>
                <c:pt idx="12">
                  <c:v>0.75833333299999961</c:v>
                </c:pt>
                <c:pt idx="13">
                  <c:v>0.81416666600000021</c:v>
                </c:pt>
                <c:pt idx="14">
                  <c:v>1.2399999989999861</c:v>
                </c:pt>
                <c:pt idx="15">
                  <c:v>1.6600000000000001</c:v>
                </c:pt>
                <c:pt idx="16">
                  <c:v>1.7499999998333298</c:v>
                </c:pt>
                <c:pt idx="17">
                  <c:v>1.9075000000000006</c:v>
                </c:pt>
                <c:pt idx="18">
                  <c:v>1.9649999999999999</c:v>
                </c:pt>
                <c:pt idx="19">
                  <c:v>4.5624999999999956</c:v>
                </c:pt>
                <c:pt idx="20">
                  <c:v>4.1158333333333008</c:v>
                </c:pt>
                <c:pt idx="21">
                  <c:v>4.3033333333333124</c:v>
                </c:pt>
                <c:pt idx="22">
                  <c:v>4.6358333333333004</c:v>
                </c:pt>
                <c:pt idx="23">
                  <c:v>5.1708333333333334</c:v>
                </c:pt>
                <c:pt idx="24">
                  <c:v>4.6424999999999965</c:v>
                </c:pt>
                <c:pt idx="25">
                  <c:v>4.5616666666666603</c:v>
                </c:pt>
                <c:pt idx="26">
                  <c:v>3.8024999999999767</c:v>
                </c:pt>
                <c:pt idx="27">
                  <c:v>3.2933333333333312</c:v>
                </c:pt>
                <c:pt idx="29">
                  <c:v>3.4889166666666802</c:v>
                </c:pt>
                <c:pt idx="30">
                  <c:v>3.9770749999999997</c:v>
                </c:pt>
                <c:pt idx="31">
                  <c:v>3.8478166666666702</c:v>
                </c:pt>
                <c:pt idx="32">
                  <c:v>3.3338106710641977</c:v>
                </c:pt>
                <c:pt idx="33">
                  <c:v>2.9149999999999987</c:v>
                </c:pt>
                <c:pt idx="34">
                  <c:v>2.663677256754716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strCache>
            </c:strRef>
          </c:cat>
          <c:val>
            <c:numRef>
              <c:f>Sheet1!$B$4:$AO$4</c:f>
              <c:numCache>
                <c:formatCode>General</c:formatCode>
                <c:ptCount val="40"/>
                <c:pt idx="8">
                  <c:v>-9.25</c:v>
                </c:pt>
                <c:pt idx="9">
                  <c:v>13</c:v>
                </c:pt>
                <c:pt idx="10">
                  <c:v>6.1666666666666945</c:v>
                </c:pt>
                <c:pt idx="11">
                  <c:v>1.25</c:v>
                </c:pt>
                <c:pt idx="12">
                  <c:v>7.6166666659166964</c:v>
                </c:pt>
                <c:pt idx="13">
                  <c:v>3.2916666666666998</c:v>
                </c:pt>
                <c:pt idx="14">
                  <c:v>4.7416666664166982</c:v>
                </c:pt>
                <c:pt idx="15">
                  <c:v>7.9083333340833413</c:v>
                </c:pt>
                <c:pt idx="16">
                  <c:v>6.5666666669166975</c:v>
                </c:pt>
                <c:pt idx="17">
                  <c:v>11.100000000000001</c:v>
                </c:pt>
                <c:pt idx="18">
                  <c:v>4.7333333333333396</c:v>
                </c:pt>
                <c:pt idx="19">
                  <c:v>4.3833333333334004</c:v>
                </c:pt>
                <c:pt idx="20">
                  <c:v>3.8749999999999987</c:v>
                </c:pt>
                <c:pt idx="21">
                  <c:v>4.7916666666667016</c:v>
                </c:pt>
                <c:pt idx="22">
                  <c:v>7.1083333333333334</c:v>
                </c:pt>
                <c:pt idx="23">
                  <c:v>7.4749999999999703</c:v>
                </c:pt>
                <c:pt idx="24">
                  <c:v>7.5333333333334025</c:v>
                </c:pt>
                <c:pt idx="25">
                  <c:v>7.8958333333333002</c:v>
                </c:pt>
                <c:pt idx="26">
                  <c:v>8.1833333333332998</c:v>
                </c:pt>
                <c:pt idx="27">
                  <c:v>8.1750000000000291</c:v>
                </c:pt>
                <c:pt idx="28">
                  <c:v>8.2874999999999748</c:v>
                </c:pt>
                <c:pt idx="29">
                  <c:v>5.2708333333333588</c:v>
                </c:pt>
                <c:pt idx="30">
                  <c:v>6.1966666666666965</c:v>
                </c:pt>
                <c:pt idx="31">
                  <c:v>7.0699999999999985</c:v>
                </c:pt>
                <c:pt idx="32">
                  <c:v>7.1050000000000288</c:v>
                </c:pt>
                <c:pt idx="33">
                  <c:v>7.1416666666666693</c:v>
                </c:pt>
                <c:pt idx="34">
                  <c:v>7.1708333333333734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strCache>
            </c:strRef>
          </c:cat>
          <c:val>
            <c:numRef>
              <c:f>Sheet1!$B$5:$AO$5</c:f>
              <c:numCache>
                <c:formatCode>General</c:formatCode>
                <c:ptCount val="40"/>
                <c:pt idx="9">
                  <c:v>7.2000000010000011</c:v>
                </c:pt>
                <c:pt idx="10">
                  <c:v>8</c:v>
                </c:pt>
                <c:pt idx="11">
                  <c:v>9.1</c:v>
                </c:pt>
                <c:pt idx="12">
                  <c:v>9.4000000010000004</c:v>
                </c:pt>
                <c:pt idx="13">
                  <c:v>8.9000000000000021</c:v>
                </c:pt>
                <c:pt idx="14">
                  <c:v>8.25</c:v>
                </c:pt>
                <c:pt idx="15">
                  <c:v>3.3499999999999988</c:v>
                </c:pt>
                <c:pt idx="16">
                  <c:v>5</c:v>
                </c:pt>
                <c:pt idx="17">
                  <c:v>4.7300000000000022</c:v>
                </c:pt>
                <c:pt idx="18">
                  <c:v>4.9500000000000011</c:v>
                </c:pt>
                <c:pt idx="19">
                  <c:v>4.76</c:v>
                </c:pt>
                <c:pt idx="20">
                  <c:v>4.4700000000000024</c:v>
                </c:pt>
                <c:pt idx="21">
                  <c:v>4.59</c:v>
                </c:pt>
                <c:pt idx="22">
                  <c:v>3.58</c:v>
                </c:pt>
                <c:pt idx="23">
                  <c:v>3.66</c:v>
                </c:pt>
                <c:pt idx="24">
                  <c:v>3.1700000000000008</c:v>
                </c:pt>
                <c:pt idx="25">
                  <c:v>2.6499999999999995</c:v>
                </c:pt>
                <c:pt idx="26">
                  <c:v>2.5299999999999994</c:v>
                </c:pt>
                <c:pt idx="27">
                  <c:v>2.3699999999999997</c:v>
                </c:pt>
                <c:pt idx="28">
                  <c:v>2.5600000000000005</c:v>
                </c:pt>
                <c:pt idx="29">
                  <c:v>2.2300000000000004</c:v>
                </c:pt>
                <c:pt idx="30">
                  <c:v>2.1999999999999993</c:v>
                </c:pt>
                <c:pt idx="31">
                  <c:v>2.2599999999999998</c:v>
                </c:pt>
                <c:pt idx="32">
                  <c:v>2.2500000000000009</c:v>
                </c:pt>
                <c:pt idx="33">
                  <c:v>2.6100000000000003</c:v>
                </c:pt>
                <c:pt idx="34">
                  <c:v>2.56</c:v>
                </c:pt>
                <c:pt idx="35">
                  <c:v>2.21</c:v>
                </c:pt>
                <c:pt idx="36">
                  <c:v>1.87</c:v>
                </c:pt>
                <c:pt idx="37">
                  <c:v>1.78810834884644</c:v>
                </c:pt>
                <c:pt idx="38">
                  <c:v>1.7808470810863464</c:v>
                </c:pt>
                <c:pt idx="39">
                  <c:v>2.0000000000000004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Sheet1!$B$1:$AO$1</c:f>
              <c:strCache>
                <c:ptCount val="40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</c:strCache>
            </c:strRef>
          </c:cat>
          <c:val>
            <c:numRef>
              <c:f>Sheet1!$B$6:$AO$6</c:f>
              <c:numCache>
                <c:formatCode>General</c:formatCode>
                <c:ptCount val="40"/>
                <c:pt idx="0">
                  <c:v>1.8900000000000021</c:v>
                </c:pt>
                <c:pt idx="1">
                  <c:v>3.8899999999999997</c:v>
                </c:pt>
                <c:pt idx="2">
                  <c:v>3.4299999989999996</c:v>
                </c:pt>
                <c:pt idx="3">
                  <c:v>3.4299999989999996</c:v>
                </c:pt>
                <c:pt idx="4">
                  <c:v>3.6899999990000003</c:v>
                </c:pt>
                <c:pt idx="5">
                  <c:v>3.75</c:v>
                </c:pt>
                <c:pt idx="6">
                  <c:v>4.41</c:v>
                </c:pt>
                <c:pt idx="7">
                  <c:v>4.2899999999999991</c:v>
                </c:pt>
                <c:pt idx="8">
                  <c:v>4.1599999999999975</c:v>
                </c:pt>
                <c:pt idx="9">
                  <c:v>4.17</c:v>
                </c:pt>
                <c:pt idx="10">
                  <c:v>3.9299999989999996</c:v>
                </c:pt>
                <c:pt idx="11">
                  <c:v>4.9799999990000341</c:v>
                </c:pt>
                <c:pt idx="12">
                  <c:v>5.2700000000000014</c:v>
                </c:pt>
                <c:pt idx="13">
                  <c:v>5.1599999999999975</c:v>
                </c:pt>
                <c:pt idx="14">
                  <c:v>5.25</c:v>
                </c:pt>
                <c:pt idx="15">
                  <c:v>4.8900000000000006</c:v>
                </c:pt>
                <c:pt idx="16">
                  <c:v>3.5700000000000003</c:v>
                </c:pt>
                <c:pt idx="17">
                  <c:v>3.9000000000000004</c:v>
                </c:pt>
                <c:pt idx="18">
                  <c:v>3.7899999999999991</c:v>
                </c:pt>
                <c:pt idx="19">
                  <c:v>5.6499999999999995</c:v>
                </c:pt>
                <c:pt idx="20">
                  <c:v>6.7600000000000016</c:v>
                </c:pt>
                <c:pt idx="21">
                  <c:v>8.09</c:v>
                </c:pt>
                <c:pt idx="22">
                  <c:v>7.3999999999999995</c:v>
                </c:pt>
                <c:pt idx="23">
                  <c:v>6.3000000000000007</c:v>
                </c:pt>
                <c:pt idx="24">
                  <c:v>5.73</c:v>
                </c:pt>
                <c:pt idx="25">
                  <c:v>4.9499999999999993</c:v>
                </c:pt>
                <c:pt idx="26">
                  <c:v>4.91</c:v>
                </c:pt>
                <c:pt idx="27">
                  <c:v>4.51</c:v>
                </c:pt>
                <c:pt idx="28">
                  <c:v>4.03</c:v>
                </c:pt>
                <c:pt idx="29">
                  <c:v>3.8800000000000003</c:v>
                </c:pt>
                <c:pt idx="30">
                  <c:v>3.68</c:v>
                </c:pt>
                <c:pt idx="31">
                  <c:v>3.4499999999999997</c:v>
                </c:pt>
                <c:pt idx="32">
                  <c:v>3.38</c:v>
                </c:pt>
                <c:pt idx="33">
                  <c:v>3.2800000000000002</c:v>
                </c:pt>
                <c:pt idx="34">
                  <c:v>3</c:v>
                </c:pt>
                <c:pt idx="35">
                  <c:v>2.5249999999999999</c:v>
                </c:pt>
              </c:numCache>
            </c:numRef>
          </c:val>
        </c:ser>
        <c:marker val="1"/>
        <c:axId val="105625856"/>
        <c:axId val="105644032"/>
      </c:lineChart>
      <c:catAx>
        <c:axId val="10562585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644032"/>
        <c:crosses val="autoZero"/>
        <c:auto val="1"/>
        <c:lblAlgn val="ctr"/>
        <c:lblOffset val="100"/>
      </c:catAx>
      <c:valAx>
        <c:axId val="1056440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62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599038460586482"/>
          <c:y val="0.7259048839887291"/>
          <c:w val="0.26836770962143347"/>
          <c:h val="0.2458915103938705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92825896762907"/>
          <c:h val="0.782780329542140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1">
                  <c:v>0.70000000000000062</c:v>
                </c:pt>
                <c:pt idx="2">
                  <c:v>0.9</c:v>
                </c:pt>
                <c:pt idx="3">
                  <c:v>0.8</c:v>
                </c:pt>
                <c:pt idx="4">
                  <c:v>0.70000000000000062</c:v>
                </c:pt>
                <c:pt idx="5">
                  <c:v>0.4</c:v>
                </c:pt>
                <c:pt idx="7">
                  <c:v>0.60000000000000064</c:v>
                </c:pt>
                <c:pt idx="8">
                  <c:v>1.2</c:v>
                </c:pt>
                <c:pt idx="9">
                  <c:v>3.3</c:v>
                </c:pt>
                <c:pt idx="10">
                  <c:v>4.0999999999999996</c:v>
                </c:pt>
                <c:pt idx="11">
                  <c:v>3.7</c:v>
                </c:pt>
                <c:pt idx="1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BBB59">
                  <a:shade val="95000"/>
                  <a:satMod val="105000"/>
                </a:srgbClr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0.60000000000000064</c:v>
                </c:pt>
                <c:pt idx="1">
                  <c:v>0.60000000000000064</c:v>
                </c:pt>
                <c:pt idx="2">
                  <c:v>0.5</c:v>
                </c:pt>
                <c:pt idx="3">
                  <c:v>0.5</c:v>
                </c:pt>
                <c:pt idx="4">
                  <c:v>0.4</c:v>
                </c:pt>
                <c:pt idx="5">
                  <c:v>0.30000000000000032</c:v>
                </c:pt>
                <c:pt idx="6">
                  <c:v>0.2</c:v>
                </c:pt>
                <c:pt idx="7">
                  <c:v>0.30000000000000032</c:v>
                </c:pt>
                <c:pt idx="8">
                  <c:v>0.4</c:v>
                </c:pt>
                <c:pt idx="9">
                  <c:v>0.60000000000000064</c:v>
                </c:pt>
                <c:pt idx="10">
                  <c:v>0.60000000000000064</c:v>
                </c:pt>
                <c:pt idx="11">
                  <c:v>0.5</c:v>
                </c:pt>
                <c:pt idx="1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Sheet1!$B$4:$N$4</c:f>
              <c:numCache>
                <c:formatCode>General</c:formatCode>
                <c:ptCount val="13"/>
                <c:pt idx="0">
                  <c:v>1.5</c:v>
                </c:pt>
                <c:pt idx="1">
                  <c:v>2</c:v>
                </c:pt>
                <c:pt idx="2">
                  <c:v>2.6</c:v>
                </c:pt>
                <c:pt idx="3">
                  <c:v>2.1</c:v>
                </c:pt>
                <c:pt idx="4">
                  <c:v>0.9</c:v>
                </c:pt>
                <c:pt idx="5">
                  <c:v>1.1000000000000001</c:v>
                </c:pt>
                <c:pt idx="6">
                  <c:v>0.8</c:v>
                </c:pt>
                <c:pt idx="9">
                  <c:v>42</c:v>
                </c:pt>
                <c:pt idx="10">
                  <c:v>40</c:v>
                </c:pt>
                <c:pt idx="11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Sheet1!$B$5:$N$5</c:f>
              <c:numCache>
                <c:formatCode>General</c:formatCode>
                <c:ptCount val="13"/>
                <c:pt idx="0">
                  <c:v>1.2</c:v>
                </c:pt>
                <c:pt idx="1">
                  <c:v>1.3</c:v>
                </c:pt>
                <c:pt idx="2">
                  <c:v>1.8</c:v>
                </c:pt>
                <c:pt idx="3">
                  <c:v>1.6</c:v>
                </c:pt>
                <c:pt idx="4">
                  <c:v>1</c:v>
                </c:pt>
                <c:pt idx="5">
                  <c:v>0.70000000000000062</c:v>
                </c:pt>
                <c:pt idx="6">
                  <c:v>0.60000000000000064</c:v>
                </c:pt>
                <c:pt idx="7">
                  <c:v>0.5</c:v>
                </c:pt>
                <c:pt idx="8">
                  <c:v>0.70000000000000062</c:v>
                </c:pt>
                <c:pt idx="9">
                  <c:v>1.3</c:v>
                </c:pt>
                <c:pt idx="10">
                  <c:v>1.5</c:v>
                </c:pt>
                <c:pt idx="11">
                  <c:v>1.7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Sheet1!$B$6:$N$6</c:f>
              <c:numCache>
                <c:formatCode>General</c:formatCode>
                <c:ptCount val="13"/>
                <c:pt idx="0">
                  <c:v>1.6</c:v>
                </c:pt>
                <c:pt idx="1">
                  <c:v>1.5</c:v>
                </c:pt>
                <c:pt idx="2">
                  <c:v>1.2</c:v>
                </c:pt>
                <c:pt idx="3">
                  <c:v>1.9000000000000001</c:v>
                </c:pt>
                <c:pt idx="4">
                  <c:v>1.1000000000000001</c:v>
                </c:pt>
                <c:pt idx="5">
                  <c:v>0.8</c:v>
                </c:pt>
                <c:pt idx="6">
                  <c:v>0.8</c:v>
                </c:pt>
                <c:pt idx="7">
                  <c:v>0.1</c:v>
                </c:pt>
                <c:pt idx="8">
                  <c:v>0.5</c:v>
                </c:pt>
                <c:pt idx="9">
                  <c:v>0.8</c:v>
                </c:pt>
                <c:pt idx="10">
                  <c:v>0.8</c:v>
                </c:pt>
                <c:pt idx="11">
                  <c:v>0.70000000000000062</c:v>
                </c:pt>
                <c:pt idx="12">
                  <c:v>0.70000000000000062</c:v>
                </c:pt>
              </c:numCache>
            </c:numRef>
          </c:val>
        </c:ser>
        <c:marker val="1"/>
        <c:axId val="105683584"/>
        <c:axId val="105697664"/>
      </c:lineChart>
      <c:catAx>
        <c:axId val="105683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697664"/>
        <c:crosses val="autoZero"/>
        <c:auto val="1"/>
        <c:lblAlgn val="ctr"/>
        <c:lblOffset val="100"/>
      </c:catAx>
      <c:valAx>
        <c:axId val="105697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68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912066468194104"/>
          <c:y val="4.4836012965898758E-2"/>
          <c:w val="0.25265061922861032"/>
          <c:h val="0.43787089171935895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378937007874015"/>
          <c:h val="0.7827803295421405"/>
        </c:manualLayout>
      </c:layout>
      <c:lineChart>
        <c:grouping val="standard"/>
        <c:ser>
          <c:idx val="0"/>
          <c:order val="0"/>
          <c:tx>
            <c:strRef>
              <c:f>Sheet1!$A$10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Sheet1!$B$9:$N$9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Sheet1!$B$10:$N$10</c:f>
              <c:numCache>
                <c:formatCode>General</c:formatCode>
                <c:ptCount val="13"/>
                <c:pt idx="0">
                  <c:v>12.3</c:v>
                </c:pt>
                <c:pt idx="1">
                  <c:v>5.6</c:v>
                </c:pt>
                <c:pt idx="2">
                  <c:v>5.5</c:v>
                </c:pt>
                <c:pt idx="3">
                  <c:v>7</c:v>
                </c:pt>
                <c:pt idx="4">
                  <c:v>7</c:v>
                </c:pt>
                <c:pt idx="5">
                  <c:v>6.3</c:v>
                </c:pt>
                <c:pt idx="6">
                  <c:v>5.4</c:v>
                </c:pt>
                <c:pt idx="7">
                  <c:v>4.5</c:v>
                </c:pt>
                <c:pt idx="8">
                  <c:v>5</c:v>
                </c:pt>
                <c:pt idx="9">
                  <c:v>7.7</c:v>
                </c:pt>
                <c:pt idx="10">
                  <c:v>10.4</c:v>
                </c:pt>
                <c:pt idx="11">
                  <c:v>14.4</c:v>
                </c:pt>
                <c:pt idx="12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Sheet1!$B$9:$N$9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Sheet1!$B$11:$N$11</c:f>
              <c:numCache>
                <c:formatCode>General</c:formatCode>
                <c:ptCount val="13"/>
                <c:pt idx="0">
                  <c:v>1.5</c:v>
                </c:pt>
                <c:pt idx="1">
                  <c:v>2</c:v>
                </c:pt>
                <c:pt idx="2">
                  <c:v>2.6</c:v>
                </c:pt>
                <c:pt idx="3">
                  <c:v>2.1</c:v>
                </c:pt>
                <c:pt idx="4">
                  <c:v>0.9</c:v>
                </c:pt>
                <c:pt idx="5">
                  <c:v>1.1000000000000001</c:v>
                </c:pt>
                <c:pt idx="6">
                  <c:v>0.8</c:v>
                </c:pt>
                <c:pt idx="9">
                  <c:v>42</c:v>
                </c:pt>
                <c:pt idx="10">
                  <c:v>40</c:v>
                </c:pt>
                <c:pt idx="11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Sheet1!$B$9:$N$9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Sheet1!$B$12:$N$12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</c:v>
                </c:pt>
                <c:pt idx="4">
                  <c:v>0.8</c:v>
                </c:pt>
                <c:pt idx="5">
                  <c:v>0.70000000000000062</c:v>
                </c:pt>
                <c:pt idx="6">
                  <c:v>0.70000000000000062</c:v>
                </c:pt>
                <c:pt idx="7">
                  <c:v>0.8</c:v>
                </c:pt>
                <c:pt idx="8">
                  <c:v>2.6</c:v>
                </c:pt>
                <c:pt idx="9">
                  <c:v>9</c:v>
                </c:pt>
                <c:pt idx="10">
                  <c:v>8.6</c:v>
                </c:pt>
                <c:pt idx="11">
                  <c:v>16.100000000000001</c:v>
                </c:pt>
                <c:pt idx="12">
                  <c:v>18.7</c:v>
                </c:pt>
              </c:numCache>
            </c:numRef>
          </c:val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Sheet1!$B$9:$N$9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Sheet1!$B$13:$N$13</c:f>
              <c:numCache>
                <c:formatCode>General</c:formatCode>
                <c:ptCount val="13"/>
                <c:pt idx="0">
                  <c:v>2.2000000000000002</c:v>
                </c:pt>
                <c:pt idx="1">
                  <c:v>2.1</c:v>
                </c:pt>
                <c:pt idx="2">
                  <c:v>2.2999999999999998</c:v>
                </c:pt>
                <c:pt idx="3">
                  <c:v>2.4</c:v>
                </c:pt>
                <c:pt idx="4">
                  <c:v>2</c:v>
                </c:pt>
                <c:pt idx="5">
                  <c:v>1.5</c:v>
                </c:pt>
                <c:pt idx="6">
                  <c:v>1.3</c:v>
                </c:pt>
                <c:pt idx="7">
                  <c:v>2.8</c:v>
                </c:pt>
                <c:pt idx="8">
                  <c:v>3.6</c:v>
                </c:pt>
                <c:pt idx="9">
                  <c:v>4.8</c:v>
                </c:pt>
                <c:pt idx="10">
                  <c:v>5.2</c:v>
                </c:pt>
                <c:pt idx="11">
                  <c:v>7.5</c:v>
                </c:pt>
                <c:pt idx="12">
                  <c:v>9</c:v>
                </c:pt>
              </c:numCache>
            </c:numRef>
          </c:val>
        </c:ser>
        <c:marker val="1"/>
        <c:axId val="105715584"/>
        <c:axId val="105717120"/>
      </c:lineChart>
      <c:catAx>
        <c:axId val="105715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717120"/>
        <c:crosses val="autoZero"/>
        <c:auto val="1"/>
        <c:lblAlgn val="ctr"/>
        <c:lblOffset val="100"/>
      </c:catAx>
      <c:valAx>
        <c:axId val="1057171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71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522222222222224"/>
          <c:y val="5.0158209390492856E-2"/>
          <c:w val="0.25407896283192438"/>
          <c:h val="0.35736777476103992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284492563429573"/>
          <c:h val="0.8326195683872849"/>
        </c:manualLayout>
      </c:layout>
      <c:lineChart>
        <c:grouping val="standard"/>
        <c:ser>
          <c:idx val="0"/>
          <c:order val="0"/>
          <c:tx>
            <c:strRef>
              <c:f>Sheet0!$A$4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Sheet0!$B$4:$M$4</c:f>
              <c:numCache>
                <c:formatCode>General</c:formatCode>
                <c:ptCount val="12"/>
                <c:pt idx="0">
                  <c:v>49.6</c:v>
                </c:pt>
                <c:pt idx="1">
                  <c:v>49.5</c:v>
                </c:pt>
                <c:pt idx="2">
                  <c:v>47.2</c:v>
                </c:pt>
                <c:pt idx="3">
                  <c:v>45.1</c:v>
                </c:pt>
                <c:pt idx="4">
                  <c:v>37.800000000000004</c:v>
                </c:pt>
                <c:pt idx="5">
                  <c:v>32.1</c:v>
                </c:pt>
                <c:pt idx="6">
                  <c:v>27.1</c:v>
                </c:pt>
                <c:pt idx="7">
                  <c:v>33.4</c:v>
                </c:pt>
                <c:pt idx="8">
                  <c:v>40.700000000000003</c:v>
                </c:pt>
                <c:pt idx="9">
                  <c:v>42.7</c:v>
                </c:pt>
                <c:pt idx="10">
                  <c:v>46.4</c:v>
                </c:pt>
                <c:pt idx="11">
                  <c:v>45.8</c:v>
                </c:pt>
              </c:numCache>
            </c:numRef>
          </c:val>
        </c:ser>
        <c:ser>
          <c:idx val="1"/>
          <c:order val="1"/>
          <c:tx>
            <c:strRef>
              <c:f>Sheet0!$A$5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Sheet0!$B$5:$M$5</c:f>
              <c:numCache>
                <c:formatCode>General</c:formatCode>
                <c:ptCount val="12"/>
                <c:pt idx="0">
                  <c:v>42.5</c:v>
                </c:pt>
                <c:pt idx="1">
                  <c:v>41.5</c:v>
                </c:pt>
                <c:pt idx="2">
                  <c:v>44.5</c:v>
                </c:pt>
                <c:pt idx="3">
                  <c:v>44.4</c:v>
                </c:pt>
                <c:pt idx="4">
                  <c:v>41.7</c:v>
                </c:pt>
                <c:pt idx="5">
                  <c:v>39.6</c:v>
                </c:pt>
                <c:pt idx="6">
                  <c:v>35.200000000000003</c:v>
                </c:pt>
                <c:pt idx="7">
                  <c:v>33.9</c:v>
                </c:pt>
                <c:pt idx="8">
                  <c:v>43.5</c:v>
                </c:pt>
                <c:pt idx="9">
                  <c:v>48.6</c:v>
                </c:pt>
                <c:pt idx="10">
                  <c:v>49</c:v>
                </c:pt>
                <c:pt idx="11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Sheet0!$A$6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Sheet0!$B$6:$M$6</c:f>
              <c:numCache>
                <c:formatCode>General</c:formatCode>
                <c:ptCount val="12"/>
                <c:pt idx="4">
                  <c:v>26</c:v>
                </c:pt>
                <c:pt idx="5">
                  <c:v>27.9</c:v>
                </c:pt>
                <c:pt idx="6">
                  <c:v>28.5</c:v>
                </c:pt>
                <c:pt idx="7">
                  <c:v>70.400000000000006</c:v>
                </c:pt>
                <c:pt idx="8">
                  <c:v>87.9</c:v>
                </c:pt>
                <c:pt idx="9">
                  <c:v>93</c:v>
                </c:pt>
                <c:pt idx="10">
                  <c:v>99.1</c:v>
                </c:pt>
                <c:pt idx="11">
                  <c:v>99</c:v>
                </c:pt>
              </c:numCache>
            </c:numRef>
          </c:val>
        </c:ser>
        <c:ser>
          <c:idx val="3"/>
          <c:order val="3"/>
          <c:tx>
            <c:strRef>
              <c:f>Sheet0!$A$7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Sheet0!$B$7:$M$7</c:f>
              <c:numCache>
                <c:formatCode>General</c:formatCode>
                <c:ptCount val="12"/>
                <c:pt idx="0">
                  <c:v>29.2</c:v>
                </c:pt>
                <c:pt idx="1">
                  <c:v>36.1</c:v>
                </c:pt>
                <c:pt idx="2">
                  <c:v>44.3</c:v>
                </c:pt>
                <c:pt idx="3">
                  <c:v>45.6</c:v>
                </c:pt>
                <c:pt idx="4">
                  <c:v>44.5</c:v>
                </c:pt>
                <c:pt idx="5">
                  <c:v>55.4</c:v>
                </c:pt>
                <c:pt idx="6">
                  <c:v>51.5</c:v>
                </c:pt>
                <c:pt idx="7">
                  <c:v>48.2</c:v>
                </c:pt>
                <c:pt idx="8">
                  <c:v>43</c:v>
                </c:pt>
                <c:pt idx="9">
                  <c:v>43</c:v>
                </c:pt>
                <c:pt idx="10">
                  <c:v>28.7</c:v>
                </c:pt>
                <c:pt idx="11">
                  <c:v>29.6</c:v>
                </c:pt>
              </c:numCache>
            </c:numRef>
          </c:val>
        </c:ser>
        <c:ser>
          <c:idx val="4"/>
          <c:order val="4"/>
          <c:tx>
            <c:strRef>
              <c:f>Sheet0!$A$8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Sheet0!$B$8:$M$8</c:f>
              <c:numCache>
                <c:formatCode>General</c:formatCode>
                <c:ptCount val="12"/>
                <c:pt idx="0">
                  <c:v>54.7</c:v>
                </c:pt>
                <c:pt idx="1">
                  <c:v>52.5</c:v>
                </c:pt>
                <c:pt idx="2">
                  <c:v>51.7</c:v>
                </c:pt>
                <c:pt idx="3">
                  <c:v>50.3</c:v>
                </c:pt>
                <c:pt idx="4">
                  <c:v>50.4</c:v>
                </c:pt>
                <c:pt idx="5">
                  <c:v>45.3</c:v>
                </c:pt>
                <c:pt idx="6">
                  <c:v>40.200000000000003</c:v>
                </c:pt>
                <c:pt idx="7">
                  <c:v>38.800000000000004</c:v>
                </c:pt>
                <c:pt idx="8">
                  <c:v>42.6</c:v>
                </c:pt>
                <c:pt idx="9">
                  <c:v>39.4</c:v>
                </c:pt>
                <c:pt idx="10">
                  <c:v>38.4</c:v>
                </c:pt>
                <c:pt idx="11">
                  <c:v>38.200000000000003</c:v>
                </c:pt>
              </c:numCache>
            </c:numRef>
          </c:val>
        </c:ser>
        <c:marker val="1"/>
        <c:axId val="105847040"/>
        <c:axId val="105852928"/>
      </c:lineChart>
      <c:catAx>
        <c:axId val="105847040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852928"/>
        <c:crosses val="autoZero"/>
        <c:auto val="1"/>
        <c:lblAlgn val="ctr"/>
        <c:lblOffset val="100"/>
      </c:catAx>
      <c:valAx>
        <c:axId val="105852928"/>
        <c:scaling>
          <c:orientation val="minMax"/>
          <c:max val="1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84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169444444444483"/>
          <c:y val="6.2056220655138418E-2"/>
          <c:w val="0.2715111276999983"/>
          <c:h val="0.43787089171935895"/>
        </c:manualLayout>
      </c:layout>
      <c:spPr>
        <a:noFill/>
      </c:spPr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526159230096158"/>
          <c:h val="0.8326195683872849"/>
        </c:manualLayout>
      </c:layout>
      <c:lineChart>
        <c:grouping val="standard"/>
        <c:ser>
          <c:idx val="0"/>
          <c:order val="0"/>
          <c:tx>
            <c:strRef>
              <c:f>Sheet0!$A$4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Sheet0!$B$4:$M$4</c:f>
              <c:numCache>
                <c:formatCode>General</c:formatCode>
                <c:ptCount val="12"/>
                <c:pt idx="0">
                  <c:v>103.7</c:v>
                </c:pt>
                <c:pt idx="1">
                  <c:v>101.7</c:v>
                </c:pt>
                <c:pt idx="2">
                  <c:v>97.4</c:v>
                </c:pt>
                <c:pt idx="3">
                  <c:v>98.6</c:v>
                </c:pt>
                <c:pt idx="4">
                  <c:v>100</c:v>
                </c:pt>
                <c:pt idx="5">
                  <c:v>106.1</c:v>
                </c:pt>
                <c:pt idx="6">
                  <c:v>107.4</c:v>
                </c:pt>
                <c:pt idx="7">
                  <c:v>112.9</c:v>
                </c:pt>
                <c:pt idx="8">
                  <c:v>129.69999999999999</c:v>
                </c:pt>
                <c:pt idx="9">
                  <c:v>148.30000000000001</c:v>
                </c:pt>
                <c:pt idx="10">
                  <c:v>170.3</c:v>
                </c:pt>
                <c:pt idx="11">
                  <c:v>156.9</c:v>
                </c:pt>
              </c:numCache>
            </c:numRef>
          </c:val>
        </c:ser>
        <c:ser>
          <c:idx val="1"/>
          <c:order val="1"/>
          <c:tx>
            <c:strRef>
              <c:f>Sheet0!$A$5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Sheet0!$B$5:$M$5</c:f>
              <c:numCache>
                <c:formatCode>General</c:formatCode>
                <c:ptCount val="12"/>
                <c:pt idx="4">
                  <c:v>26</c:v>
                </c:pt>
                <c:pt idx="5">
                  <c:v>27.9</c:v>
                </c:pt>
                <c:pt idx="6">
                  <c:v>28.5</c:v>
                </c:pt>
                <c:pt idx="7">
                  <c:v>70.400000000000006</c:v>
                </c:pt>
                <c:pt idx="8">
                  <c:v>87.9</c:v>
                </c:pt>
                <c:pt idx="9">
                  <c:v>93</c:v>
                </c:pt>
                <c:pt idx="10">
                  <c:v>99.1</c:v>
                </c:pt>
                <c:pt idx="11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Sheet0!$A$6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Sheet0!$B$6:$M$6</c:f>
              <c:numCache>
                <c:formatCode>General</c:formatCode>
                <c:ptCount val="12"/>
                <c:pt idx="0">
                  <c:v>35.200000000000003</c:v>
                </c:pt>
                <c:pt idx="1">
                  <c:v>32</c:v>
                </c:pt>
                <c:pt idx="2">
                  <c:v>30.7</c:v>
                </c:pt>
                <c:pt idx="3">
                  <c:v>29.5</c:v>
                </c:pt>
                <c:pt idx="4">
                  <c:v>27.3</c:v>
                </c:pt>
                <c:pt idx="5">
                  <c:v>24.6</c:v>
                </c:pt>
                <c:pt idx="6">
                  <c:v>25.1</c:v>
                </c:pt>
                <c:pt idx="7">
                  <c:v>44.5</c:v>
                </c:pt>
                <c:pt idx="8">
                  <c:v>64.8</c:v>
                </c:pt>
                <c:pt idx="9">
                  <c:v>92.1</c:v>
                </c:pt>
                <c:pt idx="10">
                  <c:v>106.4</c:v>
                </c:pt>
                <c:pt idx="11">
                  <c:v>117.6</c:v>
                </c:pt>
              </c:numCache>
            </c:numRef>
          </c:val>
        </c:ser>
        <c:ser>
          <c:idx val="3"/>
          <c:order val="3"/>
          <c:tx>
            <c:strRef>
              <c:f>Sheet0!$A$7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strCache>
            </c:strRef>
          </c:cat>
          <c:val>
            <c:numRef>
              <c:f>Sheet0!$B$7:$M$7</c:f>
              <c:numCache>
                <c:formatCode>General</c:formatCode>
                <c:ptCount val="12"/>
                <c:pt idx="0">
                  <c:v>53.8</c:v>
                </c:pt>
                <c:pt idx="1">
                  <c:v>56.8</c:v>
                </c:pt>
                <c:pt idx="2">
                  <c:v>59.4</c:v>
                </c:pt>
                <c:pt idx="3">
                  <c:v>61.9</c:v>
                </c:pt>
                <c:pt idx="4">
                  <c:v>67.7</c:v>
                </c:pt>
                <c:pt idx="5">
                  <c:v>69.400000000000006</c:v>
                </c:pt>
                <c:pt idx="6">
                  <c:v>68.400000000000006</c:v>
                </c:pt>
                <c:pt idx="7">
                  <c:v>71.7</c:v>
                </c:pt>
                <c:pt idx="8">
                  <c:v>83.7</c:v>
                </c:pt>
                <c:pt idx="9">
                  <c:v>94</c:v>
                </c:pt>
                <c:pt idx="10">
                  <c:v>108.3</c:v>
                </c:pt>
                <c:pt idx="11">
                  <c:v>123.6</c:v>
                </c:pt>
              </c:numCache>
            </c:numRef>
          </c:val>
        </c:ser>
        <c:marker val="1"/>
        <c:axId val="105887232"/>
        <c:axId val="105888768"/>
      </c:lineChart>
      <c:catAx>
        <c:axId val="105887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888768"/>
        <c:crosses val="autoZero"/>
        <c:auto val="1"/>
        <c:lblAlgn val="ctr"/>
        <c:lblOffset val="100"/>
      </c:catAx>
      <c:valAx>
        <c:axId val="1058887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88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66663780146122"/>
          <c:y val="6.2248563000216639E-2"/>
          <c:w val="0.26664769810293726"/>
          <c:h val="0.35093949112289602"/>
        </c:manualLayout>
      </c:layout>
      <c:spPr>
        <a:noFill/>
      </c:spPr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Bankakerfið</c:v>
                </c:pt>
                <c:pt idx="1">
                  <c:v>Alþingi</c:v>
                </c:pt>
                <c:pt idx="2">
                  <c:v>Fjármálaeftirlitið</c:v>
                </c:pt>
                <c:pt idx="3">
                  <c:v>Seðlabankinn</c:v>
                </c:pt>
                <c:pt idx="4">
                  <c:v>Dómskerfið</c:v>
                </c:pt>
                <c:pt idx="5">
                  <c:v>Sérsakur saksóknari</c:v>
                </c:pt>
                <c:pt idx="6">
                  <c:v>Háskóli Íslands</c:v>
                </c:pt>
                <c:pt idx="7">
                  <c:v>Lögreglan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23</c:v>
                </c:pt>
                <c:pt idx="4">
                  <c:v>39</c:v>
                </c:pt>
                <c:pt idx="5">
                  <c:v>48</c:v>
                </c:pt>
                <c:pt idx="6">
                  <c:v>74</c:v>
                </c:pt>
                <c:pt idx="7">
                  <c:v>82</c:v>
                </c:pt>
              </c:numCache>
            </c:numRef>
          </c:val>
        </c:ser>
        <c:axId val="123867904"/>
        <c:axId val="123869440"/>
      </c:barChart>
      <c:catAx>
        <c:axId val="1238679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is-IS"/>
          </a:p>
        </c:txPr>
        <c:crossAx val="123869440"/>
        <c:crosses val="autoZero"/>
        <c:auto val="1"/>
        <c:lblAlgn val="ctr"/>
        <c:lblOffset val="100"/>
      </c:catAx>
      <c:valAx>
        <c:axId val="123869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386790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spcAft>
          <a:spcPts val="600"/>
        </a:spcAft>
        <a:defRPr sz="1800"/>
      </a:pPr>
      <a:endParaRPr lang="is-I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Bankakerfið</c:v>
                </c:pt>
                <c:pt idx="1">
                  <c:v>Fjármálaeftirlitið</c:v>
                </c:pt>
                <c:pt idx="2">
                  <c:v>Fjölmiðlar</c:v>
                </c:pt>
                <c:pt idx="3">
                  <c:v>Alþingi</c:v>
                </c:pt>
                <c:pt idx="4">
                  <c:v>Seðlabankinn</c:v>
                </c:pt>
                <c:pt idx="5">
                  <c:v>Ríkisstjórnin</c:v>
                </c:pt>
                <c:pt idx="6">
                  <c:v>Háskóli Íslands</c:v>
                </c:pt>
                <c:pt idx="7">
                  <c:v>Lögreglan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9.2000000000000011</c:v>
                </c:pt>
                <c:pt idx="1">
                  <c:v>10.200000000000001</c:v>
                </c:pt>
                <c:pt idx="2">
                  <c:v>12.7</c:v>
                </c:pt>
                <c:pt idx="3">
                  <c:v>16.399999999999999</c:v>
                </c:pt>
                <c:pt idx="4">
                  <c:v>20</c:v>
                </c:pt>
                <c:pt idx="5">
                  <c:v>20</c:v>
                </c:pt>
                <c:pt idx="6">
                  <c:v>61.3</c:v>
                </c:pt>
                <c:pt idx="7">
                  <c:v>77.099999999999994</c:v>
                </c:pt>
              </c:numCache>
            </c:numRef>
          </c:val>
        </c:ser>
        <c:axId val="123864192"/>
        <c:axId val="123865728"/>
      </c:barChart>
      <c:catAx>
        <c:axId val="123864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is-IS"/>
          </a:p>
        </c:txPr>
        <c:crossAx val="123865728"/>
        <c:crosses val="autoZero"/>
        <c:auto val="1"/>
        <c:lblAlgn val="ctr"/>
        <c:lblOffset val="100"/>
      </c:catAx>
      <c:valAx>
        <c:axId val="123865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3864192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is-I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423840769903709"/>
          <c:y val="5.1400554097404488E-2"/>
          <c:w val="0.85190048118985162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Sheet1!$B$2:$AH$2</c:f>
              <c:numCache>
                <c:formatCode>General</c:formatCode>
                <c:ptCount val="33"/>
                <c:pt idx="0">
                  <c:v>9890</c:v>
                </c:pt>
                <c:pt idx="1">
                  <c:v>10630</c:v>
                </c:pt>
                <c:pt idx="2">
                  <c:v>11630</c:v>
                </c:pt>
                <c:pt idx="3">
                  <c:v>12440</c:v>
                </c:pt>
                <c:pt idx="4">
                  <c:v>13390</c:v>
                </c:pt>
                <c:pt idx="5">
                  <c:v>14330</c:v>
                </c:pt>
                <c:pt idx="6">
                  <c:v>15400</c:v>
                </c:pt>
                <c:pt idx="7">
                  <c:v>15930</c:v>
                </c:pt>
                <c:pt idx="8">
                  <c:v>16420</c:v>
                </c:pt>
                <c:pt idx="9">
                  <c:v>17070</c:v>
                </c:pt>
                <c:pt idx="10">
                  <c:v>17950</c:v>
                </c:pt>
                <c:pt idx="11">
                  <c:v>18760</c:v>
                </c:pt>
                <c:pt idx="12">
                  <c:v>19600</c:v>
                </c:pt>
                <c:pt idx="13">
                  <c:v>20090</c:v>
                </c:pt>
                <c:pt idx="14">
                  <c:v>21590</c:v>
                </c:pt>
                <c:pt idx="15">
                  <c:v>22690</c:v>
                </c:pt>
                <c:pt idx="16">
                  <c:v>23730</c:v>
                </c:pt>
                <c:pt idx="17">
                  <c:v>24880</c:v>
                </c:pt>
                <c:pt idx="18">
                  <c:v>25830</c:v>
                </c:pt>
                <c:pt idx="19">
                  <c:v>26690</c:v>
                </c:pt>
                <c:pt idx="20">
                  <c:v>28210</c:v>
                </c:pt>
                <c:pt idx="21">
                  <c:v>29020</c:v>
                </c:pt>
                <c:pt idx="22">
                  <c:v>30390</c:v>
                </c:pt>
                <c:pt idx="23">
                  <c:v>30250</c:v>
                </c:pt>
                <c:pt idx="24">
                  <c:v>32430</c:v>
                </c:pt>
                <c:pt idx="25">
                  <c:v>33660</c:v>
                </c:pt>
                <c:pt idx="26">
                  <c:v>36670</c:v>
                </c:pt>
                <c:pt idx="27">
                  <c:v>38100</c:v>
                </c:pt>
                <c:pt idx="28">
                  <c:v>40460</c:v>
                </c:pt>
                <c:pt idx="29">
                  <c:v>38870</c:v>
                </c:pt>
                <c:pt idx="30">
                  <c:v>41540</c:v>
                </c:pt>
                <c:pt idx="31">
                  <c:v>41920</c:v>
                </c:pt>
                <c:pt idx="32">
                  <c:v>42620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Sheet1!$B$3:$AH$3</c:f>
              <c:numCache>
                <c:formatCode>General</c:formatCode>
                <c:ptCount val="33"/>
                <c:pt idx="0">
                  <c:v>8820</c:v>
                </c:pt>
                <c:pt idx="1">
                  <c:v>9680</c:v>
                </c:pt>
                <c:pt idx="2">
                  <c:v>10500</c:v>
                </c:pt>
                <c:pt idx="3">
                  <c:v>11170</c:v>
                </c:pt>
                <c:pt idx="4">
                  <c:v>11910</c:v>
                </c:pt>
                <c:pt idx="5">
                  <c:v>12660</c:v>
                </c:pt>
                <c:pt idx="6">
                  <c:v>13280</c:v>
                </c:pt>
                <c:pt idx="7">
                  <c:v>14100</c:v>
                </c:pt>
                <c:pt idx="8">
                  <c:v>15330</c:v>
                </c:pt>
                <c:pt idx="9">
                  <c:v>16500</c:v>
                </c:pt>
                <c:pt idx="10">
                  <c:v>17060</c:v>
                </c:pt>
                <c:pt idx="11">
                  <c:v>16370</c:v>
                </c:pt>
                <c:pt idx="12">
                  <c:v>15890</c:v>
                </c:pt>
                <c:pt idx="13">
                  <c:v>15930</c:v>
                </c:pt>
                <c:pt idx="14">
                  <c:v>16990</c:v>
                </c:pt>
                <c:pt idx="15">
                  <c:v>18140</c:v>
                </c:pt>
                <c:pt idx="16">
                  <c:v>18740</c:v>
                </c:pt>
                <c:pt idx="17">
                  <c:v>20550</c:v>
                </c:pt>
                <c:pt idx="18">
                  <c:v>22040</c:v>
                </c:pt>
                <c:pt idx="19">
                  <c:v>23310</c:v>
                </c:pt>
                <c:pt idx="20">
                  <c:v>25470</c:v>
                </c:pt>
                <c:pt idx="21">
                  <c:v>26500</c:v>
                </c:pt>
                <c:pt idx="22">
                  <c:v>27580</c:v>
                </c:pt>
                <c:pt idx="23">
                  <c:v>27420</c:v>
                </c:pt>
                <c:pt idx="24">
                  <c:v>30090</c:v>
                </c:pt>
                <c:pt idx="25">
                  <c:v>30850</c:v>
                </c:pt>
                <c:pt idx="26">
                  <c:v>33410</c:v>
                </c:pt>
                <c:pt idx="27">
                  <c:v>36160</c:v>
                </c:pt>
                <c:pt idx="28">
                  <c:v>38240</c:v>
                </c:pt>
                <c:pt idx="29">
                  <c:v>36110</c:v>
                </c:pt>
                <c:pt idx="30">
                  <c:v>36570</c:v>
                </c:pt>
                <c:pt idx="31">
                  <c:v>37650</c:v>
                </c:pt>
                <c:pt idx="32">
                  <c:v>38210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Sheet1!$B$4:$AH$4</c:f>
              <c:numCache>
                <c:formatCode>General</c:formatCode>
                <c:ptCount val="33"/>
                <c:pt idx="0">
                  <c:v>11740</c:v>
                </c:pt>
                <c:pt idx="1">
                  <c:v>13150</c:v>
                </c:pt>
                <c:pt idx="2">
                  <c:v>13980</c:v>
                </c:pt>
                <c:pt idx="3">
                  <c:v>13920</c:v>
                </c:pt>
                <c:pt idx="4">
                  <c:v>14790</c:v>
                </c:pt>
                <c:pt idx="5">
                  <c:v>15710</c:v>
                </c:pt>
                <c:pt idx="6">
                  <c:v>17060</c:v>
                </c:pt>
                <c:pt idx="7">
                  <c:v>19060</c:v>
                </c:pt>
                <c:pt idx="8">
                  <c:v>19350</c:v>
                </c:pt>
                <c:pt idx="9">
                  <c:v>19680</c:v>
                </c:pt>
                <c:pt idx="10">
                  <c:v>20550</c:v>
                </c:pt>
                <c:pt idx="11">
                  <c:v>21140</c:v>
                </c:pt>
                <c:pt idx="12">
                  <c:v>20740</c:v>
                </c:pt>
                <c:pt idx="13">
                  <c:v>21210</c:v>
                </c:pt>
                <c:pt idx="14">
                  <c:v>22090</c:v>
                </c:pt>
                <c:pt idx="15">
                  <c:v>22520</c:v>
                </c:pt>
                <c:pt idx="16">
                  <c:v>23600</c:v>
                </c:pt>
                <c:pt idx="17">
                  <c:v>25450</c:v>
                </c:pt>
                <c:pt idx="18">
                  <c:v>27190</c:v>
                </c:pt>
                <c:pt idx="19">
                  <c:v>28050</c:v>
                </c:pt>
                <c:pt idx="20">
                  <c:v>28040</c:v>
                </c:pt>
                <c:pt idx="21">
                  <c:v>29500</c:v>
                </c:pt>
                <c:pt idx="22">
                  <c:v>31040</c:v>
                </c:pt>
                <c:pt idx="23">
                  <c:v>30280</c:v>
                </c:pt>
                <c:pt idx="24">
                  <c:v>32420</c:v>
                </c:pt>
                <c:pt idx="25">
                  <c:v>33630</c:v>
                </c:pt>
                <c:pt idx="26">
                  <c:v>33760</c:v>
                </c:pt>
                <c:pt idx="27">
                  <c:v>35300</c:v>
                </c:pt>
                <c:pt idx="28">
                  <c:v>31160</c:v>
                </c:pt>
                <c:pt idx="29">
                  <c:v>30130</c:v>
                </c:pt>
                <c:pt idx="30">
                  <c:v>29260</c:v>
                </c:pt>
                <c:pt idx="31">
                  <c:v>31430</c:v>
                </c:pt>
                <c:pt idx="32">
                  <c:v>33550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Sheet1!$B$5:$AH$5</c:f>
              <c:numCache>
                <c:formatCode>General</c:formatCode>
                <c:ptCount val="33"/>
                <c:pt idx="0">
                  <c:v>9260</c:v>
                </c:pt>
                <c:pt idx="1">
                  <c:v>10250</c:v>
                </c:pt>
                <c:pt idx="2">
                  <c:v>10830</c:v>
                </c:pt>
                <c:pt idx="3">
                  <c:v>11690</c:v>
                </c:pt>
                <c:pt idx="4">
                  <c:v>12840</c:v>
                </c:pt>
                <c:pt idx="5">
                  <c:v>14030</c:v>
                </c:pt>
                <c:pt idx="6">
                  <c:v>14900</c:v>
                </c:pt>
                <c:pt idx="7">
                  <c:v>15560</c:v>
                </c:pt>
                <c:pt idx="8">
                  <c:v>15810</c:v>
                </c:pt>
                <c:pt idx="9">
                  <c:v>16470</c:v>
                </c:pt>
                <c:pt idx="10">
                  <c:v>17340</c:v>
                </c:pt>
                <c:pt idx="11">
                  <c:v>18360</c:v>
                </c:pt>
                <c:pt idx="12">
                  <c:v>19560</c:v>
                </c:pt>
                <c:pt idx="13">
                  <c:v>20390</c:v>
                </c:pt>
                <c:pt idx="14">
                  <c:v>21880</c:v>
                </c:pt>
                <c:pt idx="15">
                  <c:v>23260</c:v>
                </c:pt>
                <c:pt idx="16">
                  <c:v>25730</c:v>
                </c:pt>
                <c:pt idx="17">
                  <c:v>27640</c:v>
                </c:pt>
                <c:pt idx="18">
                  <c:v>27100</c:v>
                </c:pt>
                <c:pt idx="19">
                  <c:v>29550</c:v>
                </c:pt>
                <c:pt idx="20">
                  <c:v>35640</c:v>
                </c:pt>
                <c:pt idx="21">
                  <c:v>37130</c:v>
                </c:pt>
                <c:pt idx="22">
                  <c:v>37170</c:v>
                </c:pt>
                <c:pt idx="23">
                  <c:v>38520</c:v>
                </c:pt>
                <c:pt idx="24">
                  <c:v>42550</c:v>
                </c:pt>
                <c:pt idx="25">
                  <c:v>48160</c:v>
                </c:pt>
                <c:pt idx="26">
                  <c:v>53820</c:v>
                </c:pt>
                <c:pt idx="27">
                  <c:v>55630</c:v>
                </c:pt>
                <c:pt idx="28">
                  <c:v>61060</c:v>
                </c:pt>
                <c:pt idx="29">
                  <c:v>55090</c:v>
                </c:pt>
                <c:pt idx="30">
                  <c:v>58130</c:v>
                </c:pt>
                <c:pt idx="31">
                  <c:v>61390</c:v>
                </c:pt>
                <c:pt idx="32">
                  <c:v>64030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Sheet1!$B$6:$AH$6</c:f>
              <c:numCache>
                <c:formatCode>General</c:formatCode>
                <c:ptCount val="33"/>
                <c:pt idx="0">
                  <c:v>10630</c:v>
                </c:pt>
                <c:pt idx="1">
                  <c:v>11530</c:v>
                </c:pt>
                <c:pt idx="2">
                  <c:v>12210</c:v>
                </c:pt>
                <c:pt idx="3">
                  <c:v>12890</c:v>
                </c:pt>
                <c:pt idx="4">
                  <c:v>13940</c:v>
                </c:pt>
                <c:pt idx="5">
                  <c:v>14660</c:v>
                </c:pt>
                <c:pt idx="6">
                  <c:v>15470</c:v>
                </c:pt>
                <c:pt idx="7">
                  <c:v>16480</c:v>
                </c:pt>
                <c:pt idx="8">
                  <c:v>17400</c:v>
                </c:pt>
                <c:pt idx="9">
                  <c:v>18400</c:v>
                </c:pt>
                <c:pt idx="10">
                  <c:v>19040</c:v>
                </c:pt>
                <c:pt idx="11">
                  <c:v>19210</c:v>
                </c:pt>
                <c:pt idx="12">
                  <c:v>19070</c:v>
                </c:pt>
                <c:pt idx="13">
                  <c:v>18830</c:v>
                </c:pt>
                <c:pt idx="14">
                  <c:v>20170</c:v>
                </c:pt>
                <c:pt idx="15">
                  <c:v>21310</c:v>
                </c:pt>
                <c:pt idx="16">
                  <c:v>22140</c:v>
                </c:pt>
                <c:pt idx="17">
                  <c:v>22960</c:v>
                </c:pt>
                <c:pt idx="18">
                  <c:v>24050</c:v>
                </c:pt>
                <c:pt idx="19">
                  <c:v>25740</c:v>
                </c:pt>
                <c:pt idx="20">
                  <c:v>27720</c:v>
                </c:pt>
                <c:pt idx="21">
                  <c:v>28030</c:v>
                </c:pt>
                <c:pt idx="22">
                  <c:v>29160</c:v>
                </c:pt>
                <c:pt idx="23">
                  <c:v>30810</c:v>
                </c:pt>
                <c:pt idx="24">
                  <c:v>32490</c:v>
                </c:pt>
                <c:pt idx="25">
                  <c:v>32940</c:v>
                </c:pt>
                <c:pt idx="26">
                  <c:v>36120</c:v>
                </c:pt>
                <c:pt idx="27">
                  <c:v>39330</c:v>
                </c:pt>
                <c:pt idx="28">
                  <c:v>41000</c:v>
                </c:pt>
                <c:pt idx="29">
                  <c:v>37970</c:v>
                </c:pt>
                <c:pt idx="30">
                  <c:v>40130</c:v>
                </c:pt>
                <c:pt idx="31">
                  <c:v>42530</c:v>
                </c:pt>
                <c:pt idx="32">
                  <c:v>43160</c:v>
                </c:pt>
              </c:numCache>
            </c:numRef>
          </c:val>
        </c:ser>
        <c:marker val="1"/>
        <c:axId val="98823552"/>
        <c:axId val="105366272"/>
      </c:lineChart>
      <c:catAx>
        <c:axId val="9882355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05366272"/>
        <c:crosses val="autoZero"/>
        <c:auto val="1"/>
        <c:lblAlgn val="ctr"/>
        <c:lblOffset val="100"/>
      </c:catAx>
      <c:valAx>
        <c:axId val="10536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98823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780552786157476"/>
          <c:y val="7.980840677773933E-2"/>
          <c:w val="0.25265061922861032"/>
          <c:h val="0.51179615355802965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Sheet1!$A$1:$A$8</c:f>
              <c:strCache>
                <c:ptCount val="8"/>
                <c:pt idx="0">
                  <c:v>Þingið</c:v>
                </c:pt>
                <c:pt idx="1">
                  <c:v>Sjúkrastofnanir</c:v>
                </c:pt>
                <c:pt idx="2">
                  <c:v>Dagblöð</c:v>
                </c:pt>
                <c:pt idx="3">
                  <c:v>Bankar </c:v>
                </c:pt>
                <c:pt idx="4">
                  <c:v>Hæstiréttur</c:v>
                </c:pt>
                <c:pt idx="5">
                  <c:v>Forsetinn</c:v>
                </c:pt>
                <c:pt idx="6">
                  <c:v>Lögreglan</c:v>
                </c:pt>
                <c:pt idx="7">
                  <c:v>Herinn</c:v>
                </c:pt>
              </c:strCache>
            </c:strRef>
          </c:cat>
          <c:val>
            <c:numRef>
              <c:f>Sheet1!$B$1:$B$8</c:f>
              <c:numCache>
                <c:formatCode>General</c:formatCode>
                <c:ptCount val="8"/>
                <c:pt idx="0">
                  <c:v>10</c:v>
                </c:pt>
                <c:pt idx="1">
                  <c:v>19</c:v>
                </c:pt>
                <c:pt idx="2">
                  <c:v>23</c:v>
                </c:pt>
                <c:pt idx="3">
                  <c:v>26</c:v>
                </c:pt>
                <c:pt idx="4">
                  <c:v>34</c:v>
                </c:pt>
                <c:pt idx="5">
                  <c:v>36</c:v>
                </c:pt>
                <c:pt idx="6">
                  <c:v>57</c:v>
                </c:pt>
                <c:pt idx="7">
                  <c:v>76</c:v>
                </c:pt>
              </c:numCache>
            </c:numRef>
          </c:val>
        </c:ser>
        <c:axId val="105904384"/>
        <c:axId val="105914368"/>
      </c:barChart>
      <c:catAx>
        <c:axId val="105904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105914368"/>
        <c:crosses val="autoZero"/>
        <c:auto val="1"/>
        <c:lblAlgn val="ctr"/>
        <c:lblOffset val="100"/>
      </c:catAx>
      <c:valAx>
        <c:axId val="1059143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904384"/>
        <c:crosses val="autoZero"/>
        <c:crossBetween val="between"/>
      </c:valAx>
    </c:plotArea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4"/>
            <c:spPr>
              <a:solidFill>
                <a:srgbClr val="C00000"/>
              </a:solidFill>
            </c:spPr>
          </c:dPt>
          <c:cat>
            <c:strRef>
              <c:f>Sheet1!$A$2:$A$9</c:f>
              <c:strCache>
                <c:ptCount val="8"/>
                <c:pt idx="0">
                  <c:v>Danmörk</c:v>
                </c:pt>
                <c:pt idx="1">
                  <c:v>Finnland</c:v>
                </c:pt>
                <c:pt idx="2">
                  <c:v>Svíþjóð</c:v>
                </c:pt>
                <c:pt idx="3">
                  <c:v>Noregur</c:v>
                </c:pt>
                <c:pt idx="4">
                  <c:v>Ísland</c:v>
                </c:pt>
                <c:pt idx="5">
                  <c:v>Írland</c:v>
                </c:pt>
                <c:pt idx="6">
                  <c:v>Portúgal</c:v>
                </c:pt>
                <c:pt idx="7">
                  <c:v>Grikkland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90</c:v>
                </c:pt>
                <c:pt idx="1">
                  <c:v>90</c:v>
                </c:pt>
                <c:pt idx="2">
                  <c:v>88</c:v>
                </c:pt>
                <c:pt idx="3">
                  <c:v>85</c:v>
                </c:pt>
                <c:pt idx="4">
                  <c:v>82</c:v>
                </c:pt>
                <c:pt idx="5">
                  <c:v>69</c:v>
                </c:pt>
                <c:pt idx="6">
                  <c:v>63</c:v>
                </c:pt>
                <c:pt idx="7">
                  <c:v>36</c:v>
                </c:pt>
              </c:numCache>
            </c:numRef>
          </c:val>
        </c:ser>
        <c:axId val="124004608"/>
        <c:axId val="124006400"/>
      </c:barChart>
      <c:catAx>
        <c:axId val="12400460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006400"/>
        <c:crosses val="autoZero"/>
        <c:auto val="1"/>
        <c:lblAlgn val="ctr"/>
        <c:lblOffset val="100"/>
      </c:catAx>
      <c:valAx>
        <c:axId val="124006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004608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is-I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5"/>
            <c:spPr>
              <a:solidFill>
                <a:srgbClr val="C00000"/>
              </a:solidFill>
            </c:spPr>
          </c:dPt>
          <c:cat>
            <c:strRef>
              <c:f>Sheet1!$A$2:$A$9</c:f>
              <c:strCache>
                <c:ptCount val="8"/>
                <c:pt idx="0">
                  <c:v>Svíþjóð</c:v>
                </c:pt>
                <c:pt idx="1">
                  <c:v>Danmörk</c:v>
                </c:pt>
                <c:pt idx="2">
                  <c:v>Noregur</c:v>
                </c:pt>
                <c:pt idx="3">
                  <c:v>Finnland</c:v>
                </c:pt>
                <c:pt idx="4">
                  <c:v>Írland</c:v>
                </c:pt>
                <c:pt idx="5">
                  <c:v>Ísland</c:v>
                </c:pt>
                <c:pt idx="6">
                  <c:v>Portúgal</c:v>
                </c:pt>
                <c:pt idx="7">
                  <c:v>Grikkland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67</c:v>
                </c:pt>
                <c:pt idx="6">
                  <c:v>88</c:v>
                </c:pt>
                <c:pt idx="7">
                  <c:v>92</c:v>
                </c:pt>
              </c:numCache>
            </c:numRef>
          </c:val>
        </c:ser>
        <c:axId val="124017664"/>
        <c:axId val="124977920"/>
      </c:barChart>
      <c:catAx>
        <c:axId val="12401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977920"/>
        <c:crosses val="autoZero"/>
        <c:auto val="1"/>
        <c:lblAlgn val="ctr"/>
        <c:lblOffset val="100"/>
      </c:catAx>
      <c:valAx>
        <c:axId val="1249779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01766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800"/>
      </a:pPr>
      <a:endParaRPr lang="is-I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plotArea>
      <c:layout/>
      <c:barChart>
        <c:barDir val="col"/>
        <c:grouping val="clustered"/>
        <c:ser>
          <c:idx val="0"/>
          <c:order val="0"/>
          <c:dPt>
            <c:idx val="5"/>
            <c:spPr>
              <a:solidFill>
                <a:srgbClr val="C00000"/>
              </a:solidFill>
            </c:spPr>
          </c:dPt>
          <c:cat>
            <c:strRef>
              <c:f>Sheet1!$A$35:$A$42</c:f>
              <c:strCache>
                <c:ptCount val="8"/>
                <c:pt idx="0">
                  <c:v>Danmörk</c:v>
                </c:pt>
                <c:pt idx="1">
                  <c:v>Svíþjóð</c:v>
                </c:pt>
                <c:pt idx="2">
                  <c:v>Noregur</c:v>
                </c:pt>
                <c:pt idx="3">
                  <c:v>Finnland</c:v>
                </c:pt>
                <c:pt idx="4">
                  <c:v>Írland</c:v>
                </c:pt>
                <c:pt idx="5">
                  <c:v>Ísland</c:v>
                </c:pt>
                <c:pt idx="6">
                  <c:v>Grikkland</c:v>
                </c:pt>
                <c:pt idx="7">
                  <c:v>Portúgal</c:v>
                </c:pt>
              </c:strCache>
            </c:strRef>
          </c:cat>
          <c:val>
            <c:numRef>
              <c:f>Sheet1!$B$35:$B$42</c:f>
              <c:numCache>
                <c:formatCode>General</c:formatCode>
                <c:ptCount val="8"/>
                <c:pt idx="0">
                  <c:v>15.8</c:v>
                </c:pt>
                <c:pt idx="1">
                  <c:v>19.2</c:v>
                </c:pt>
                <c:pt idx="2">
                  <c:v>29.7</c:v>
                </c:pt>
                <c:pt idx="3">
                  <c:v>32.300000000000004</c:v>
                </c:pt>
                <c:pt idx="4">
                  <c:v>53.2</c:v>
                </c:pt>
                <c:pt idx="5">
                  <c:v>63.3</c:v>
                </c:pt>
                <c:pt idx="6">
                  <c:v>89.5</c:v>
                </c:pt>
                <c:pt idx="7">
                  <c:v>90.7</c:v>
                </c:pt>
              </c:numCache>
            </c:numRef>
          </c:val>
        </c:ser>
        <c:axId val="105966976"/>
        <c:axId val="110834816"/>
      </c:barChart>
      <c:catAx>
        <c:axId val="10596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110834816"/>
        <c:crosses val="autoZero"/>
        <c:auto val="1"/>
        <c:lblAlgn val="ctr"/>
        <c:lblOffset val="100"/>
      </c:catAx>
      <c:valAx>
        <c:axId val="110834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05966976"/>
        <c:crosses val="autoZero"/>
        <c:crossBetween val="between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plotArea>
      <c:layout/>
      <c:barChart>
        <c:barDir val="col"/>
        <c:grouping val="clustered"/>
        <c:ser>
          <c:idx val="0"/>
          <c:order val="0"/>
          <c:dPt>
            <c:idx val="4"/>
            <c:spPr>
              <a:solidFill>
                <a:srgbClr val="C00000"/>
              </a:solidFill>
            </c:spPr>
          </c:dPt>
          <c:cat>
            <c:strRef>
              <c:f>Sheet1!$D$35:$D$42</c:f>
              <c:strCache>
                <c:ptCount val="8"/>
                <c:pt idx="0">
                  <c:v>Noregur</c:v>
                </c:pt>
                <c:pt idx="1">
                  <c:v>Danmörk</c:v>
                </c:pt>
                <c:pt idx="2">
                  <c:v>Finnland</c:v>
                </c:pt>
                <c:pt idx="3">
                  <c:v>Svíþjóð</c:v>
                </c:pt>
                <c:pt idx="4">
                  <c:v>Ísland</c:v>
                </c:pt>
                <c:pt idx="5">
                  <c:v>Írland</c:v>
                </c:pt>
                <c:pt idx="6">
                  <c:v>Portúgal</c:v>
                </c:pt>
                <c:pt idx="7">
                  <c:v>Grikkland</c:v>
                </c:pt>
              </c:strCache>
            </c:strRef>
          </c:cat>
          <c:val>
            <c:numRef>
              <c:f>Sheet1!$E$35:$E$42</c:f>
              <c:numCache>
                <c:formatCode>General</c:formatCode>
                <c:ptCount val="8"/>
                <c:pt idx="0">
                  <c:v>74.2</c:v>
                </c:pt>
                <c:pt idx="1">
                  <c:v>62</c:v>
                </c:pt>
                <c:pt idx="2">
                  <c:v>58.5</c:v>
                </c:pt>
                <c:pt idx="3">
                  <c:v>56.1</c:v>
                </c:pt>
                <c:pt idx="4">
                  <c:v>31.1</c:v>
                </c:pt>
                <c:pt idx="5">
                  <c:v>30.5</c:v>
                </c:pt>
                <c:pt idx="6">
                  <c:v>27.9</c:v>
                </c:pt>
                <c:pt idx="7">
                  <c:v>16.5</c:v>
                </c:pt>
              </c:numCache>
            </c:numRef>
          </c:val>
        </c:ser>
        <c:axId val="110854528"/>
        <c:axId val="110856064"/>
      </c:barChart>
      <c:catAx>
        <c:axId val="1108545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110856064"/>
        <c:crosses val="autoZero"/>
        <c:auto val="1"/>
        <c:lblAlgn val="ctr"/>
        <c:lblOffset val="100"/>
      </c:catAx>
      <c:valAx>
        <c:axId val="110856064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0854528"/>
        <c:crosses val="autoZero"/>
        <c:crossBetween val="between"/>
      </c:valAx>
    </c:plotArea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9282589676290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Sheet1!$B$2:$BB$2</c:f>
              <c:numCache>
                <c:formatCode>General</c:formatCode>
                <c:ptCount val="53"/>
                <c:pt idx="0">
                  <c:v>32.310459044934255</c:v>
                </c:pt>
                <c:pt idx="1">
                  <c:v>29.996963472121777</c:v>
                </c:pt>
                <c:pt idx="2">
                  <c:v>28.619458520014348</c:v>
                </c:pt>
                <c:pt idx="3">
                  <c:v>30.402964801009659</c:v>
                </c:pt>
                <c:pt idx="4">
                  <c:v>29.852160531562031</c:v>
                </c:pt>
                <c:pt idx="5">
                  <c:v>29.297128360068164</c:v>
                </c:pt>
                <c:pt idx="6">
                  <c:v>28.551948936991749</c:v>
                </c:pt>
                <c:pt idx="7">
                  <c:v>27.335583279787166</c:v>
                </c:pt>
                <c:pt idx="8">
                  <c:v>27.663153529752833</c:v>
                </c:pt>
                <c:pt idx="9">
                  <c:v>27.551329541705005</c:v>
                </c:pt>
                <c:pt idx="10">
                  <c:v>28.0368724332752</c:v>
                </c:pt>
                <c:pt idx="11">
                  <c:v>27.788686710011486</c:v>
                </c:pt>
                <c:pt idx="12">
                  <c:v>27.366999592335784</c:v>
                </c:pt>
                <c:pt idx="13">
                  <c:v>28.743089807673073</c:v>
                </c:pt>
                <c:pt idx="14">
                  <c:v>31.897128574521123</c:v>
                </c:pt>
                <c:pt idx="15">
                  <c:v>30.199418929194728</c:v>
                </c:pt>
                <c:pt idx="16">
                  <c:v>29.012733787335765</c:v>
                </c:pt>
                <c:pt idx="17">
                  <c:v>29.054673781475326</c:v>
                </c:pt>
                <c:pt idx="18">
                  <c:v>28.057615559870946</c:v>
                </c:pt>
                <c:pt idx="19">
                  <c:v>29.744815929422547</c:v>
                </c:pt>
                <c:pt idx="20">
                  <c:v>33.212853961183576</c:v>
                </c:pt>
                <c:pt idx="21">
                  <c:v>37.07995014741855</c:v>
                </c:pt>
                <c:pt idx="22">
                  <c:v>36.884631674974749</c:v>
                </c:pt>
                <c:pt idx="23">
                  <c:v>36.888376663194244</c:v>
                </c:pt>
                <c:pt idx="24">
                  <c:v>37.329081671063577</c:v>
                </c:pt>
                <c:pt idx="25">
                  <c:v>37.449810343232315</c:v>
                </c:pt>
                <c:pt idx="26">
                  <c:v>33.048886421106133</c:v>
                </c:pt>
                <c:pt idx="27">
                  <c:v>32.400894313592225</c:v>
                </c:pt>
                <c:pt idx="28">
                  <c:v>34.306158514745881</c:v>
                </c:pt>
                <c:pt idx="29">
                  <c:v>36.184247323655846</c:v>
                </c:pt>
                <c:pt idx="30">
                  <c:v>37.153719511614845</c:v>
                </c:pt>
                <c:pt idx="31">
                  <c:v>38.54406007573489</c:v>
                </c:pt>
                <c:pt idx="32">
                  <c:v>37.850528626343369</c:v>
                </c:pt>
                <c:pt idx="33">
                  <c:v>37.365610560983711</c:v>
                </c:pt>
                <c:pt idx="34">
                  <c:v>37.691988801826099</c:v>
                </c:pt>
                <c:pt idx="35">
                  <c:v>37.527426450033907</c:v>
                </c:pt>
                <c:pt idx="36">
                  <c:v>37.829596966025072</c:v>
                </c:pt>
                <c:pt idx="37">
                  <c:v>38.734463296912594</c:v>
                </c:pt>
                <c:pt idx="38">
                  <c:v>38.169755460354153</c:v>
                </c:pt>
                <c:pt idx="39">
                  <c:v>40.660484411272094</c:v>
                </c:pt>
                <c:pt idx="40">
                  <c:v>46.507589475123915</c:v>
                </c:pt>
                <c:pt idx="41">
                  <c:v>47.193756265859058</c:v>
                </c:pt>
                <c:pt idx="42">
                  <c:v>47.187261653178894</c:v>
                </c:pt>
                <c:pt idx="43">
                  <c:v>45.302990171265705</c:v>
                </c:pt>
                <c:pt idx="44">
                  <c:v>45.318037348756626</c:v>
                </c:pt>
                <c:pt idx="45">
                  <c:v>48.98900312375202</c:v>
                </c:pt>
                <c:pt idx="46">
                  <c:v>52.069825864350328</c:v>
                </c:pt>
                <c:pt idx="47">
                  <c:v>52.218474526681391</c:v>
                </c:pt>
                <c:pt idx="48">
                  <c:v>54.734843299383044</c:v>
                </c:pt>
                <c:pt idx="49">
                  <c:v>47.642465416058485</c:v>
                </c:pt>
                <c:pt idx="50">
                  <c:v>50.366472168783879</c:v>
                </c:pt>
                <c:pt idx="51">
                  <c:v>53.408896812646994</c:v>
                </c:pt>
                <c:pt idx="52">
                  <c:v>54.523094942609461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Sheet1!$B$3:$BB$3</c:f>
              <c:numCache>
                <c:formatCode>General</c:formatCode>
                <c:ptCount val="53"/>
                <c:pt idx="0">
                  <c:v>21.109715960839807</c:v>
                </c:pt>
                <c:pt idx="1">
                  <c:v>20.009539016993163</c:v>
                </c:pt>
                <c:pt idx="2">
                  <c:v>19.920283883522195</c:v>
                </c:pt>
                <c:pt idx="3">
                  <c:v>19.073033608906616</c:v>
                </c:pt>
                <c:pt idx="4">
                  <c:v>18.969808468417991</c:v>
                </c:pt>
                <c:pt idx="5">
                  <c:v>19.011730503928689</c:v>
                </c:pt>
                <c:pt idx="6">
                  <c:v>18.697341836843787</c:v>
                </c:pt>
                <c:pt idx="7">
                  <c:v>18.524236821011076</c:v>
                </c:pt>
                <c:pt idx="8">
                  <c:v>21.304089426570378</c:v>
                </c:pt>
                <c:pt idx="9">
                  <c:v>22.703268435514932</c:v>
                </c:pt>
                <c:pt idx="10">
                  <c:v>24.157159805361289</c:v>
                </c:pt>
                <c:pt idx="11">
                  <c:v>22.839531845260989</c:v>
                </c:pt>
                <c:pt idx="12">
                  <c:v>23.937625829108967</c:v>
                </c:pt>
                <c:pt idx="13">
                  <c:v>23.888149745107032</c:v>
                </c:pt>
                <c:pt idx="14">
                  <c:v>25.98978051342883</c:v>
                </c:pt>
                <c:pt idx="15">
                  <c:v>22.399822399822401</c:v>
                </c:pt>
                <c:pt idx="16">
                  <c:v>23.830244951840807</c:v>
                </c:pt>
                <c:pt idx="17">
                  <c:v>27.17425221771499</c:v>
                </c:pt>
                <c:pt idx="18">
                  <c:v>28.195412954975879</c:v>
                </c:pt>
                <c:pt idx="19">
                  <c:v>29.934336240141594</c:v>
                </c:pt>
                <c:pt idx="20">
                  <c:v>31.193432961481786</c:v>
                </c:pt>
                <c:pt idx="21">
                  <c:v>31.683958499601069</c:v>
                </c:pt>
                <c:pt idx="22">
                  <c:v>29.217494089834531</c:v>
                </c:pt>
                <c:pt idx="23">
                  <c:v>29.097586345978289</c:v>
                </c:pt>
                <c:pt idx="24">
                  <c:v>29.921603614206262</c:v>
                </c:pt>
                <c:pt idx="25">
                  <c:v>28.444801172549774</c:v>
                </c:pt>
                <c:pt idx="26">
                  <c:v>25.838469023678236</c:v>
                </c:pt>
                <c:pt idx="27">
                  <c:v>25.158101876192326</c:v>
                </c:pt>
                <c:pt idx="28">
                  <c:v>23.989761680569579</c:v>
                </c:pt>
                <c:pt idx="29">
                  <c:v>23.378533888552649</c:v>
                </c:pt>
                <c:pt idx="30">
                  <c:v>22.530117784047651</c:v>
                </c:pt>
                <c:pt idx="31">
                  <c:v>21.655303519250854</c:v>
                </c:pt>
                <c:pt idx="32">
                  <c:v>25.968940881654774</c:v>
                </c:pt>
                <c:pt idx="33">
                  <c:v>31.817098457945139</c:v>
                </c:pt>
                <c:pt idx="34">
                  <c:v>34.79593683543753</c:v>
                </c:pt>
                <c:pt idx="35">
                  <c:v>36.472559960026651</c:v>
                </c:pt>
                <c:pt idx="36">
                  <c:v>37.226498269966001</c:v>
                </c:pt>
                <c:pt idx="37">
                  <c:v>38.760476811324267</c:v>
                </c:pt>
                <c:pt idx="38">
                  <c:v>38.576364774373879</c:v>
                </c:pt>
                <c:pt idx="39">
                  <c:v>38.831435321817175</c:v>
                </c:pt>
                <c:pt idx="40">
                  <c:v>43.576534664699871</c:v>
                </c:pt>
                <c:pt idx="41">
                  <c:v>41.50752397909347</c:v>
                </c:pt>
                <c:pt idx="42">
                  <c:v>40.527407654929476</c:v>
                </c:pt>
                <c:pt idx="43">
                  <c:v>38.700345630828075</c:v>
                </c:pt>
                <c:pt idx="44">
                  <c:v>39.861820761036192</c:v>
                </c:pt>
                <c:pt idx="45">
                  <c:v>41.761047837437829</c:v>
                </c:pt>
                <c:pt idx="46">
                  <c:v>45.493922118661963</c:v>
                </c:pt>
                <c:pt idx="47">
                  <c:v>45.811599844297177</c:v>
                </c:pt>
                <c:pt idx="48">
                  <c:v>46.834706737760349</c:v>
                </c:pt>
                <c:pt idx="49">
                  <c:v>37.344908831346373</c:v>
                </c:pt>
                <c:pt idx="50">
                  <c:v>40.272153739457472</c:v>
                </c:pt>
                <c:pt idx="51">
                  <c:v>40.768065692467637</c:v>
                </c:pt>
                <c:pt idx="52">
                  <c:v>39.729211339596553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Sheet1!$B$4:$BB$4</c:f>
              <c:numCache>
                <c:formatCode>General</c:formatCode>
                <c:ptCount val="53"/>
                <c:pt idx="0">
                  <c:v>41.282447167121646</c:v>
                </c:pt>
                <c:pt idx="1">
                  <c:v>41.401602377978811</c:v>
                </c:pt>
                <c:pt idx="2">
                  <c:v>45.034579855393318</c:v>
                </c:pt>
                <c:pt idx="3">
                  <c:v>41.161827070045945</c:v>
                </c:pt>
                <c:pt idx="4">
                  <c:v>37.067420641214035</c:v>
                </c:pt>
                <c:pt idx="5">
                  <c:v>36.235040288321414</c:v>
                </c:pt>
                <c:pt idx="6">
                  <c:v>32.849320309170061</c:v>
                </c:pt>
                <c:pt idx="7">
                  <c:v>28.054598130463987</c:v>
                </c:pt>
                <c:pt idx="8">
                  <c:v>31.586204898570429</c:v>
                </c:pt>
                <c:pt idx="9">
                  <c:v>43.203212835347713</c:v>
                </c:pt>
                <c:pt idx="10">
                  <c:v>44.982389138643249</c:v>
                </c:pt>
                <c:pt idx="11">
                  <c:v>37.434926875785045</c:v>
                </c:pt>
                <c:pt idx="12">
                  <c:v>35.015185433794755</c:v>
                </c:pt>
                <c:pt idx="13">
                  <c:v>35.566607404008494</c:v>
                </c:pt>
                <c:pt idx="14">
                  <c:v>31.413028824777612</c:v>
                </c:pt>
                <c:pt idx="15">
                  <c:v>33.287902958649823</c:v>
                </c:pt>
                <c:pt idx="16">
                  <c:v>34.538574280831583</c:v>
                </c:pt>
                <c:pt idx="17">
                  <c:v>32.923179099979279</c:v>
                </c:pt>
                <c:pt idx="18">
                  <c:v>36.523350225942188</c:v>
                </c:pt>
                <c:pt idx="19">
                  <c:v>37.947101404834974</c:v>
                </c:pt>
                <c:pt idx="20">
                  <c:v>35.493311265647144</c:v>
                </c:pt>
                <c:pt idx="21">
                  <c:v>34.620792790238319</c:v>
                </c:pt>
                <c:pt idx="22">
                  <c:v>32.181923273904914</c:v>
                </c:pt>
                <c:pt idx="23">
                  <c:v>39.691284570114242</c:v>
                </c:pt>
                <c:pt idx="24">
                  <c:v>38.011733680131172</c:v>
                </c:pt>
                <c:pt idx="25">
                  <c:v>40.250698148482861</c:v>
                </c:pt>
                <c:pt idx="26">
                  <c:v>38.589232570253515</c:v>
                </c:pt>
                <c:pt idx="27">
                  <c:v>34.281645401649769</c:v>
                </c:pt>
                <c:pt idx="28">
                  <c:v>31.761350919883817</c:v>
                </c:pt>
                <c:pt idx="29">
                  <c:v>33.531245353487144</c:v>
                </c:pt>
                <c:pt idx="30">
                  <c:v>33.646434423998095</c:v>
                </c:pt>
                <c:pt idx="31">
                  <c:v>31.302445145399826</c:v>
                </c:pt>
                <c:pt idx="32">
                  <c:v>30.300480858772517</c:v>
                </c:pt>
                <c:pt idx="33">
                  <c:v>32.774274666689408</c:v>
                </c:pt>
                <c:pt idx="34">
                  <c:v>35.768039087046155</c:v>
                </c:pt>
                <c:pt idx="35">
                  <c:v>35.527007175627745</c:v>
                </c:pt>
                <c:pt idx="36">
                  <c:v>36.284050414061753</c:v>
                </c:pt>
                <c:pt idx="37">
                  <c:v>36.234336695987665</c:v>
                </c:pt>
                <c:pt idx="38">
                  <c:v>34.718226082879212</c:v>
                </c:pt>
                <c:pt idx="39">
                  <c:v>33.583702617111648</c:v>
                </c:pt>
                <c:pt idx="40">
                  <c:v>33.576330250805533</c:v>
                </c:pt>
                <c:pt idx="41">
                  <c:v>38.799689443752378</c:v>
                </c:pt>
                <c:pt idx="42">
                  <c:v>37.431163819208784</c:v>
                </c:pt>
                <c:pt idx="43">
                  <c:v>34.290650450827819</c:v>
                </c:pt>
                <c:pt idx="44">
                  <c:v>34.070486573523894</c:v>
                </c:pt>
                <c:pt idx="45">
                  <c:v>31.734126622229425</c:v>
                </c:pt>
                <c:pt idx="46">
                  <c:v>32.242076795154638</c:v>
                </c:pt>
                <c:pt idx="47">
                  <c:v>34.645659724692194</c:v>
                </c:pt>
                <c:pt idx="48">
                  <c:v>44.399839180019043</c:v>
                </c:pt>
                <c:pt idx="49">
                  <c:v>52.833908097843725</c:v>
                </c:pt>
                <c:pt idx="50">
                  <c:v>56.356357626907929</c:v>
                </c:pt>
                <c:pt idx="51">
                  <c:v>59.110555196252008</c:v>
                </c:pt>
                <c:pt idx="52">
                  <c:v>59.184211631879236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Sheet1!$B$5:$BB$5</c:f>
              <c:numCache>
                <c:formatCode>General</c:formatCode>
                <c:ptCount val="53"/>
                <c:pt idx="0">
                  <c:v>36.257078004026006</c:v>
                </c:pt>
                <c:pt idx="1">
                  <c:v>34.950893946189119</c:v>
                </c:pt>
                <c:pt idx="2">
                  <c:v>33.772294932472199</c:v>
                </c:pt>
                <c:pt idx="3">
                  <c:v>34.466143158280005</c:v>
                </c:pt>
                <c:pt idx="4">
                  <c:v>36.021506093783096</c:v>
                </c:pt>
                <c:pt idx="5">
                  <c:v>35.718873881662795</c:v>
                </c:pt>
                <c:pt idx="6">
                  <c:v>35.811149819764132</c:v>
                </c:pt>
                <c:pt idx="7">
                  <c:v>36.79378497022536</c:v>
                </c:pt>
                <c:pt idx="8">
                  <c:v>37.861157929160086</c:v>
                </c:pt>
                <c:pt idx="9">
                  <c:v>37.145813738029176</c:v>
                </c:pt>
                <c:pt idx="10">
                  <c:v>36.718466462106946</c:v>
                </c:pt>
                <c:pt idx="11">
                  <c:v>35.029321637312215</c:v>
                </c:pt>
                <c:pt idx="12">
                  <c:v>35.233192592135779</c:v>
                </c:pt>
                <c:pt idx="13">
                  <c:v>37.729682733137203</c:v>
                </c:pt>
                <c:pt idx="14">
                  <c:v>40.257515918433263</c:v>
                </c:pt>
                <c:pt idx="15">
                  <c:v>36.447752601060984</c:v>
                </c:pt>
                <c:pt idx="16">
                  <c:v>36.34111034983696</c:v>
                </c:pt>
                <c:pt idx="17">
                  <c:v>34.651359571889195</c:v>
                </c:pt>
                <c:pt idx="18">
                  <c:v>36.379992206478583</c:v>
                </c:pt>
                <c:pt idx="19">
                  <c:v>39.689673702683329</c:v>
                </c:pt>
                <c:pt idx="20">
                  <c:v>43.240821358890095</c:v>
                </c:pt>
                <c:pt idx="21">
                  <c:v>43.278080631438336</c:v>
                </c:pt>
                <c:pt idx="22">
                  <c:v>41.483125576175411</c:v>
                </c:pt>
                <c:pt idx="23">
                  <c:v>41.842268448052295</c:v>
                </c:pt>
                <c:pt idx="24">
                  <c:v>42.923779118269913</c:v>
                </c:pt>
                <c:pt idx="25">
                  <c:v>42.738110753902966</c:v>
                </c:pt>
                <c:pt idx="26">
                  <c:v>34.235547178801063</c:v>
                </c:pt>
                <c:pt idx="27">
                  <c:v>32.374487651456334</c:v>
                </c:pt>
                <c:pt idx="28">
                  <c:v>33.059846151958368</c:v>
                </c:pt>
                <c:pt idx="29">
                  <c:v>38.011124365810247</c:v>
                </c:pt>
                <c:pt idx="30">
                  <c:v>40.146056779335275</c:v>
                </c:pt>
                <c:pt idx="31">
                  <c:v>39.941628949359767</c:v>
                </c:pt>
                <c:pt idx="32">
                  <c:v>37.871528657467138</c:v>
                </c:pt>
                <c:pt idx="33">
                  <c:v>37.916230266563915</c:v>
                </c:pt>
                <c:pt idx="34">
                  <c:v>38.120542963358282</c:v>
                </c:pt>
                <c:pt idx="35">
                  <c:v>37.959079408587954</c:v>
                </c:pt>
                <c:pt idx="36">
                  <c:v>40.780782757609224</c:v>
                </c:pt>
                <c:pt idx="37">
                  <c:v>41.360466414992977</c:v>
                </c:pt>
                <c:pt idx="38">
                  <c:v>37.646620365498421</c:v>
                </c:pt>
                <c:pt idx="39">
                  <c:v>39.390902802746801</c:v>
                </c:pt>
                <c:pt idx="40">
                  <c:v>46.536352601398015</c:v>
                </c:pt>
                <c:pt idx="41">
                  <c:v>45.764457634165687</c:v>
                </c:pt>
                <c:pt idx="42">
                  <c:v>41.129812759453557</c:v>
                </c:pt>
                <c:pt idx="43">
                  <c:v>40.33115165735984</c:v>
                </c:pt>
                <c:pt idx="44">
                  <c:v>41.799063447762798</c:v>
                </c:pt>
                <c:pt idx="45">
                  <c:v>44.091169208135113</c:v>
                </c:pt>
                <c:pt idx="46">
                  <c:v>45.371631799508343</c:v>
                </c:pt>
                <c:pt idx="47">
                  <c:v>44.119369852738735</c:v>
                </c:pt>
                <c:pt idx="48">
                  <c:v>46.762899066140498</c:v>
                </c:pt>
                <c:pt idx="49">
                  <c:v>40.039373218655967</c:v>
                </c:pt>
                <c:pt idx="50">
                  <c:v>40.481970045584859</c:v>
                </c:pt>
                <c:pt idx="51">
                  <c:v>41.488521845566645</c:v>
                </c:pt>
                <c:pt idx="52">
                  <c:v>40.696583957556278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Sheet1!$B$6:$BB$6</c:f>
              <c:numCache>
                <c:formatCode>General</c:formatCode>
                <c:ptCount val="53"/>
                <c:pt idx="0">
                  <c:v>23.007869027495936</c:v>
                </c:pt>
                <c:pt idx="1">
                  <c:v>22.343137203944202</c:v>
                </c:pt>
                <c:pt idx="2">
                  <c:v>21.904855369444061</c:v>
                </c:pt>
                <c:pt idx="3">
                  <c:v>21.942337854037685</c:v>
                </c:pt>
                <c:pt idx="4">
                  <c:v>22.322879088671289</c:v>
                </c:pt>
                <c:pt idx="5">
                  <c:v>21.856576292729429</c:v>
                </c:pt>
                <c:pt idx="6">
                  <c:v>21.418121421942274</c:v>
                </c:pt>
                <c:pt idx="7">
                  <c:v>21.106089621320766</c:v>
                </c:pt>
                <c:pt idx="8">
                  <c:v>21.564598602731753</c:v>
                </c:pt>
                <c:pt idx="9">
                  <c:v>22.842304783780669</c:v>
                </c:pt>
                <c:pt idx="10">
                  <c:v>23.984319121171772</c:v>
                </c:pt>
                <c:pt idx="11">
                  <c:v>24.22119992526347</c:v>
                </c:pt>
                <c:pt idx="12">
                  <c:v>24.081851157896864</c:v>
                </c:pt>
                <c:pt idx="13">
                  <c:v>27.283622941981275</c:v>
                </c:pt>
                <c:pt idx="14">
                  <c:v>32.065732181013153</c:v>
                </c:pt>
                <c:pt idx="15">
                  <c:v>28.02303442971969</c:v>
                </c:pt>
                <c:pt idx="16">
                  <c:v>27.52044048625968</c:v>
                </c:pt>
                <c:pt idx="17">
                  <c:v>27.266812878500861</c:v>
                </c:pt>
                <c:pt idx="18">
                  <c:v>28.098645977488427</c:v>
                </c:pt>
                <c:pt idx="19">
                  <c:v>30.263058870431223</c:v>
                </c:pt>
                <c:pt idx="20">
                  <c:v>29.670414264742739</c:v>
                </c:pt>
                <c:pt idx="21">
                  <c:v>30.396441123700445</c:v>
                </c:pt>
                <c:pt idx="22">
                  <c:v>32.896041457605889</c:v>
                </c:pt>
                <c:pt idx="23">
                  <c:v>36.170670098688426</c:v>
                </c:pt>
                <c:pt idx="24">
                  <c:v>36.906907478875993</c:v>
                </c:pt>
                <c:pt idx="25">
                  <c:v>35.723195086836363</c:v>
                </c:pt>
                <c:pt idx="26">
                  <c:v>33.201882280643986</c:v>
                </c:pt>
                <c:pt idx="27">
                  <c:v>32.752538906606013</c:v>
                </c:pt>
                <c:pt idx="28">
                  <c:v>32.400554866324214</c:v>
                </c:pt>
                <c:pt idx="29">
                  <c:v>32.167384140773201</c:v>
                </c:pt>
                <c:pt idx="30">
                  <c:v>30.46572088821042</c:v>
                </c:pt>
                <c:pt idx="31">
                  <c:v>28.242601997776529</c:v>
                </c:pt>
                <c:pt idx="32">
                  <c:v>28.129545439931029</c:v>
                </c:pt>
                <c:pt idx="33">
                  <c:v>32.7459824576909</c:v>
                </c:pt>
                <c:pt idx="34">
                  <c:v>36.073414083741795</c:v>
                </c:pt>
                <c:pt idx="35">
                  <c:v>39.700813726980293</c:v>
                </c:pt>
                <c:pt idx="36">
                  <c:v>38.560829379987752</c:v>
                </c:pt>
                <c:pt idx="37">
                  <c:v>42.070618131100659</c:v>
                </c:pt>
                <c:pt idx="38">
                  <c:v>43.049563857020964</c:v>
                </c:pt>
                <c:pt idx="39">
                  <c:v>43.098576005379954</c:v>
                </c:pt>
                <c:pt idx="40">
                  <c:v>46.522783362400453</c:v>
                </c:pt>
                <c:pt idx="41">
                  <c:v>46.303278929356296</c:v>
                </c:pt>
                <c:pt idx="42">
                  <c:v>44.371242782254086</c:v>
                </c:pt>
                <c:pt idx="43">
                  <c:v>43.522077971068832</c:v>
                </c:pt>
                <c:pt idx="44">
                  <c:v>45.957337905122095</c:v>
                </c:pt>
                <c:pt idx="45">
                  <c:v>48.431288648160674</c:v>
                </c:pt>
                <c:pt idx="46">
                  <c:v>51.107020594468274</c:v>
                </c:pt>
                <c:pt idx="47">
                  <c:v>51.870206761445104</c:v>
                </c:pt>
                <c:pt idx="48">
                  <c:v>53.528861037599242</c:v>
                </c:pt>
                <c:pt idx="49">
                  <c:v>47.957041525665986</c:v>
                </c:pt>
                <c:pt idx="50">
                  <c:v>49.481128414987005</c:v>
                </c:pt>
                <c:pt idx="51">
                  <c:v>49.967599203866094</c:v>
                </c:pt>
                <c:pt idx="52">
                  <c:v>48.727295493448295</c:v>
                </c:pt>
              </c:numCache>
            </c:numRef>
          </c:val>
        </c:ser>
        <c:marker val="1"/>
        <c:axId val="110940928"/>
        <c:axId val="110942464"/>
      </c:lineChart>
      <c:catAx>
        <c:axId val="11094092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0942464"/>
        <c:crosses val="autoZero"/>
        <c:auto val="1"/>
        <c:lblAlgn val="ctr"/>
        <c:lblOffset val="100"/>
      </c:catAx>
      <c:valAx>
        <c:axId val="110942464"/>
        <c:scaling>
          <c:orientation val="minMax"/>
          <c:max val="12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094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97339430739351"/>
          <c:y val="0.19062189341804475"/>
          <c:w val="0.31835696754705861"/>
          <c:h val="0.3268453223354010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526159230096158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Sheet1!$B$2:$BB$2</c:f>
              <c:numCache>
                <c:formatCode>General</c:formatCode>
                <c:ptCount val="53"/>
                <c:pt idx="0">
                  <c:v>8.5117997579138613</c:v>
                </c:pt>
                <c:pt idx="1">
                  <c:v>8.6544989973244046</c:v>
                </c:pt>
                <c:pt idx="2">
                  <c:v>9.0624528403836866</c:v>
                </c:pt>
                <c:pt idx="3">
                  <c:v>9.3504775943165708</c:v>
                </c:pt>
                <c:pt idx="4">
                  <c:v>8.5423839779735982</c:v>
                </c:pt>
                <c:pt idx="5">
                  <c:v>8.3635087296125086</c:v>
                </c:pt>
                <c:pt idx="6">
                  <c:v>10.498952277247374</c:v>
                </c:pt>
                <c:pt idx="7">
                  <c:v>9.9363811819129619</c:v>
                </c:pt>
                <c:pt idx="8">
                  <c:v>8.9447004417404319</c:v>
                </c:pt>
                <c:pt idx="9">
                  <c:v>9.0641534073608589</c:v>
                </c:pt>
                <c:pt idx="10">
                  <c:v>9.6784027903170671</c:v>
                </c:pt>
                <c:pt idx="11">
                  <c:v>10.014733318529039</c:v>
                </c:pt>
                <c:pt idx="12">
                  <c:v>11.209410434442654</c:v>
                </c:pt>
                <c:pt idx="13">
                  <c:v>14.28814553418667</c:v>
                </c:pt>
                <c:pt idx="14">
                  <c:v>17.453588991985562</c:v>
                </c:pt>
                <c:pt idx="15">
                  <c:v>17.36267660909882</c:v>
                </c:pt>
                <c:pt idx="16">
                  <c:v>17.248519080932535</c:v>
                </c:pt>
                <c:pt idx="17">
                  <c:v>17.164477386588739</c:v>
                </c:pt>
                <c:pt idx="18">
                  <c:v>16.762388786969144</c:v>
                </c:pt>
                <c:pt idx="19">
                  <c:v>18.629885197338591</c:v>
                </c:pt>
                <c:pt idx="20">
                  <c:v>23.725487102231689</c:v>
                </c:pt>
                <c:pt idx="21">
                  <c:v>26.261301034857659</c:v>
                </c:pt>
                <c:pt idx="22">
                  <c:v>21.128787765879228</c:v>
                </c:pt>
                <c:pt idx="23">
                  <c:v>20.228876899821689</c:v>
                </c:pt>
                <c:pt idx="24">
                  <c:v>20.62768467421699</c:v>
                </c:pt>
                <c:pt idx="25">
                  <c:v>19.80856107485403</c:v>
                </c:pt>
                <c:pt idx="26">
                  <c:v>21.724769416559088</c:v>
                </c:pt>
                <c:pt idx="27">
                  <c:v>22.252163197140927</c:v>
                </c:pt>
                <c:pt idx="28">
                  <c:v>20.030519745809922</c:v>
                </c:pt>
                <c:pt idx="29">
                  <c:v>19.577685967648293</c:v>
                </c:pt>
                <c:pt idx="30">
                  <c:v>18.144680418083691</c:v>
                </c:pt>
                <c:pt idx="31">
                  <c:v>17.433864481161827</c:v>
                </c:pt>
                <c:pt idx="32">
                  <c:v>18.26776449157061</c:v>
                </c:pt>
                <c:pt idx="33">
                  <c:v>17.247400924908927</c:v>
                </c:pt>
                <c:pt idx="34">
                  <c:v>17.735858419488221</c:v>
                </c:pt>
                <c:pt idx="35">
                  <c:v>17.710903191375003</c:v>
                </c:pt>
                <c:pt idx="36">
                  <c:v>17.615039192303527</c:v>
                </c:pt>
                <c:pt idx="37">
                  <c:v>19.796833316347982</c:v>
                </c:pt>
                <c:pt idx="38">
                  <c:v>19.95614840208572</c:v>
                </c:pt>
                <c:pt idx="39">
                  <c:v>22.543644376987277</c:v>
                </c:pt>
                <c:pt idx="40">
                  <c:v>25.726986325337929</c:v>
                </c:pt>
                <c:pt idx="41">
                  <c:v>24.865986615576873</c:v>
                </c:pt>
                <c:pt idx="42">
                  <c:v>21.806408914705329</c:v>
                </c:pt>
                <c:pt idx="43">
                  <c:v>20.709472046210433</c:v>
                </c:pt>
                <c:pt idx="44">
                  <c:v>23.130728609742818</c:v>
                </c:pt>
                <c:pt idx="45">
                  <c:v>23.209882967975084</c:v>
                </c:pt>
                <c:pt idx="46">
                  <c:v>23.150912970563883</c:v>
                </c:pt>
                <c:pt idx="47">
                  <c:v>23.789054186278804</c:v>
                </c:pt>
                <c:pt idx="48">
                  <c:v>24.13023642830797</c:v>
                </c:pt>
                <c:pt idx="49">
                  <c:v>19.263394299538181</c:v>
                </c:pt>
                <c:pt idx="50">
                  <c:v>22.243312497744586</c:v>
                </c:pt>
                <c:pt idx="51">
                  <c:v>25.054932271474289</c:v>
                </c:pt>
                <c:pt idx="52">
                  <c:v>26.998472430808679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Sheet1!$B$3:$BB$3</c:f>
              <c:numCache>
                <c:formatCode>General</c:formatCode>
                <c:ptCount val="53"/>
                <c:pt idx="0">
                  <c:v>41.282447167121646</c:v>
                </c:pt>
                <c:pt idx="1">
                  <c:v>41.401602377978811</c:v>
                </c:pt>
                <c:pt idx="2">
                  <c:v>45.034579855393318</c:v>
                </c:pt>
                <c:pt idx="3">
                  <c:v>41.161827070045945</c:v>
                </c:pt>
                <c:pt idx="4">
                  <c:v>37.067420641214035</c:v>
                </c:pt>
                <c:pt idx="5">
                  <c:v>36.235040288321414</c:v>
                </c:pt>
                <c:pt idx="6">
                  <c:v>32.849320309170061</c:v>
                </c:pt>
                <c:pt idx="7">
                  <c:v>28.054598130463987</c:v>
                </c:pt>
                <c:pt idx="8">
                  <c:v>31.586204898570429</c:v>
                </c:pt>
                <c:pt idx="9">
                  <c:v>43.203212835347713</c:v>
                </c:pt>
                <c:pt idx="10">
                  <c:v>44.982389138643249</c:v>
                </c:pt>
                <c:pt idx="11">
                  <c:v>37.434926875785045</c:v>
                </c:pt>
                <c:pt idx="12">
                  <c:v>35.015185433794755</c:v>
                </c:pt>
                <c:pt idx="13">
                  <c:v>35.566607404008494</c:v>
                </c:pt>
                <c:pt idx="14">
                  <c:v>31.413028824777612</c:v>
                </c:pt>
                <c:pt idx="15">
                  <c:v>33.287902958649823</c:v>
                </c:pt>
                <c:pt idx="16">
                  <c:v>34.538574280831583</c:v>
                </c:pt>
                <c:pt idx="17">
                  <c:v>32.923179099979279</c:v>
                </c:pt>
                <c:pt idx="18">
                  <c:v>36.523350225942188</c:v>
                </c:pt>
                <c:pt idx="19">
                  <c:v>37.947101404834974</c:v>
                </c:pt>
                <c:pt idx="20">
                  <c:v>35.493311265647144</c:v>
                </c:pt>
                <c:pt idx="21">
                  <c:v>34.620792790238319</c:v>
                </c:pt>
                <c:pt idx="22">
                  <c:v>32.181923273904914</c:v>
                </c:pt>
                <c:pt idx="23">
                  <c:v>39.691284570114242</c:v>
                </c:pt>
                <c:pt idx="24">
                  <c:v>38.011733680131172</c:v>
                </c:pt>
                <c:pt idx="25">
                  <c:v>40.250698148482861</c:v>
                </c:pt>
                <c:pt idx="26">
                  <c:v>38.589232570253515</c:v>
                </c:pt>
                <c:pt idx="27">
                  <c:v>34.281645401649769</c:v>
                </c:pt>
                <c:pt idx="28">
                  <c:v>31.761350919883817</c:v>
                </c:pt>
                <c:pt idx="29">
                  <c:v>33.531245353487144</c:v>
                </c:pt>
                <c:pt idx="30">
                  <c:v>33.646434423998095</c:v>
                </c:pt>
                <c:pt idx="31">
                  <c:v>31.302445145399826</c:v>
                </c:pt>
                <c:pt idx="32">
                  <c:v>30.300480858772517</c:v>
                </c:pt>
                <c:pt idx="33">
                  <c:v>32.774274666689408</c:v>
                </c:pt>
                <c:pt idx="34">
                  <c:v>35.768039087046155</c:v>
                </c:pt>
                <c:pt idx="35">
                  <c:v>35.527007175627745</c:v>
                </c:pt>
                <c:pt idx="36">
                  <c:v>36.284050414061753</c:v>
                </c:pt>
                <c:pt idx="37">
                  <c:v>36.234336695987665</c:v>
                </c:pt>
                <c:pt idx="38">
                  <c:v>34.718226082879212</c:v>
                </c:pt>
                <c:pt idx="39">
                  <c:v>33.583702617111648</c:v>
                </c:pt>
                <c:pt idx="40">
                  <c:v>33.576330250805533</c:v>
                </c:pt>
                <c:pt idx="41">
                  <c:v>38.799689443752378</c:v>
                </c:pt>
                <c:pt idx="42">
                  <c:v>37.431163819208784</c:v>
                </c:pt>
                <c:pt idx="43">
                  <c:v>34.290650450827819</c:v>
                </c:pt>
                <c:pt idx="44">
                  <c:v>34.070486573523894</c:v>
                </c:pt>
                <c:pt idx="45">
                  <c:v>31.734126622229425</c:v>
                </c:pt>
                <c:pt idx="46">
                  <c:v>32.242076795154638</c:v>
                </c:pt>
                <c:pt idx="47">
                  <c:v>34.645659724692194</c:v>
                </c:pt>
                <c:pt idx="48">
                  <c:v>44.399839180019043</c:v>
                </c:pt>
                <c:pt idx="49">
                  <c:v>52.833908097843725</c:v>
                </c:pt>
                <c:pt idx="50">
                  <c:v>56.356357626907929</c:v>
                </c:pt>
                <c:pt idx="51">
                  <c:v>59.110555196252008</c:v>
                </c:pt>
                <c:pt idx="52">
                  <c:v>59.184211631879236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Sheet1!$B$4:$BB$4</c:f>
              <c:numCache>
                <c:formatCode>General</c:formatCode>
                <c:ptCount val="53"/>
                <c:pt idx="0">
                  <c:v>29.526729812052029</c:v>
                </c:pt>
                <c:pt idx="1">
                  <c:v>32.104050819446194</c:v>
                </c:pt>
                <c:pt idx="2">
                  <c:v>29.908390537865806</c:v>
                </c:pt>
                <c:pt idx="3">
                  <c:v>31.115618265564027</c:v>
                </c:pt>
                <c:pt idx="4">
                  <c:v>30.963958706467913</c:v>
                </c:pt>
                <c:pt idx="5">
                  <c:v>32.282568481720972</c:v>
                </c:pt>
                <c:pt idx="6">
                  <c:v>34.536333433815599</c:v>
                </c:pt>
                <c:pt idx="7">
                  <c:v>35.101449557727058</c:v>
                </c:pt>
                <c:pt idx="8">
                  <c:v>36.021414244874663</c:v>
                </c:pt>
                <c:pt idx="9">
                  <c:v>34.619771831539467</c:v>
                </c:pt>
                <c:pt idx="10">
                  <c:v>33.898161402082494</c:v>
                </c:pt>
                <c:pt idx="11">
                  <c:v>33.111787921205234</c:v>
                </c:pt>
                <c:pt idx="12">
                  <c:v>31.689782562888929</c:v>
                </c:pt>
                <c:pt idx="13">
                  <c:v>34.848373846925689</c:v>
                </c:pt>
                <c:pt idx="14">
                  <c:v>39.036171314644221</c:v>
                </c:pt>
                <c:pt idx="15">
                  <c:v>39.15335463241</c:v>
                </c:pt>
                <c:pt idx="16">
                  <c:v>42.419126566383355</c:v>
                </c:pt>
                <c:pt idx="17">
                  <c:v>45.2942918023301</c:v>
                </c:pt>
                <c:pt idx="18">
                  <c:v>45.789798011245821</c:v>
                </c:pt>
                <c:pt idx="19">
                  <c:v>45.595658144154363</c:v>
                </c:pt>
                <c:pt idx="20">
                  <c:v>45.443215596138387</c:v>
                </c:pt>
                <c:pt idx="21">
                  <c:v>44.432138933420319</c:v>
                </c:pt>
                <c:pt idx="22">
                  <c:v>44.085269544226406</c:v>
                </c:pt>
                <c:pt idx="23">
                  <c:v>48.098428349366472</c:v>
                </c:pt>
                <c:pt idx="24">
                  <c:v>54.609277629581406</c:v>
                </c:pt>
                <c:pt idx="25">
                  <c:v>55.354647185896255</c:v>
                </c:pt>
                <c:pt idx="26">
                  <c:v>50.295576870661563</c:v>
                </c:pt>
                <c:pt idx="27">
                  <c:v>53.717672994883081</c:v>
                </c:pt>
                <c:pt idx="28">
                  <c:v>56.947088281009329</c:v>
                </c:pt>
                <c:pt idx="29">
                  <c:v>60.364197218539303</c:v>
                </c:pt>
                <c:pt idx="30">
                  <c:v>56.039305945473679</c:v>
                </c:pt>
                <c:pt idx="31">
                  <c:v>56.936258701727354</c:v>
                </c:pt>
                <c:pt idx="32">
                  <c:v>59.828693098600674</c:v>
                </c:pt>
                <c:pt idx="33">
                  <c:v>64.911100055972398</c:v>
                </c:pt>
                <c:pt idx="34">
                  <c:v>69.616087694616084</c:v>
                </c:pt>
                <c:pt idx="35">
                  <c:v>75.311521288864085</c:v>
                </c:pt>
                <c:pt idx="36">
                  <c:v>77.148746101883518</c:v>
                </c:pt>
                <c:pt idx="37">
                  <c:v>79.286308899987759</c:v>
                </c:pt>
                <c:pt idx="38">
                  <c:v>86.779931017994443</c:v>
                </c:pt>
                <c:pt idx="39">
                  <c:v>89.053291103803318</c:v>
                </c:pt>
                <c:pt idx="40">
                  <c:v>97.418516733113677</c:v>
                </c:pt>
                <c:pt idx="41">
                  <c:v>99.548901420851919</c:v>
                </c:pt>
                <c:pt idx="42">
                  <c:v>93.698529823894248</c:v>
                </c:pt>
                <c:pt idx="43">
                  <c:v>83.202345479254149</c:v>
                </c:pt>
                <c:pt idx="44">
                  <c:v>83.357752008549326</c:v>
                </c:pt>
                <c:pt idx="45">
                  <c:v>81.285888271896297</c:v>
                </c:pt>
                <c:pt idx="46">
                  <c:v>79.169081117239358</c:v>
                </c:pt>
                <c:pt idx="47">
                  <c:v>80.744766436156752</c:v>
                </c:pt>
                <c:pt idx="48">
                  <c:v>83.955516750893779</c:v>
                </c:pt>
                <c:pt idx="49">
                  <c:v>90.757356189226314</c:v>
                </c:pt>
                <c:pt idx="50">
                  <c:v>100.84565281928001</c:v>
                </c:pt>
                <c:pt idx="51">
                  <c:v>104.90489327842145</c:v>
                </c:pt>
                <c:pt idx="52">
                  <c:v>108.27578447509075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Sheet1!$B$1:$BB$1</c:f>
              <c:strCache>
                <c:ptCount val="53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</c:strCache>
            </c:strRef>
          </c:cat>
          <c:val>
            <c:numRef>
              <c:f>Sheet1!$B$5:$BB$5</c:f>
              <c:numCache>
                <c:formatCode>General</c:formatCode>
                <c:ptCount val="53"/>
                <c:pt idx="0">
                  <c:v>14.302831663894802</c:v>
                </c:pt>
                <c:pt idx="1">
                  <c:v>13.471807600617209</c:v>
                </c:pt>
                <c:pt idx="2">
                  <c:v>15.262101420800319</c:v>
                </c:pt>
                <c:pt idx="3">
                  <c:v>15.937136573879364</c:v>
                </c:pt>
                <c:pt idx="4">
                  <c:v>21.391730677091989</c:v>
                </c:pt>
                <c:pt idx="5">
                  <c:v>22.43474137477137</c:v>
                </c:pt>
                <c:pt idx="6">
                  <c:v>22.682341906298966</c:v>
                </c:pt>
                <c:pt idx="7">
                  <c:v>22.797208345559152</c:v>
                </c:pt>
                <c:pt idx="8">
                  <c:v>20.960301464620329</c:v>
                </c:pt>
                <c:pt idx="9">
                  <c:v>20.458632897721806</c:v>
                </c:pt>
                <c:pt idx="10">
                  <c:v>19.394868453165394</c:v>
                </c:pt>
                <c:pt idx="11">
                  <c:v>19.942925210225479</c:v>
                </c:pt>
                <c:pt idx="12">
                  <c:v>21.655583257755929</c:v>
                </c:pt>
                <c:pt idx="13">
                  <c:v>21.252285076968729</c:v>
                </c:pt>
                <c:pt idx="14">
                  <c:v>21.364338375469195</c:v>
                </c:pt>
                <c:pt idx="15">
                  <c:v>16.220951798679735</c:v>
                </c:pt>
                <c:pt idx="16">
                  <c:v>13.862726026809899</c:v>
                </c:pt>
                <c:pt idx="17">
                  <c:v>14.649686955467692</c:v>
                </c:pt>
                <c:pt idx="18">
                  <c:v>15.996258239032796</c:v>
                </c:pt>
                <c:pt idx="19">
                  <c:v>21.512388669343633</c:v>
                </c:pt>
                <c:pt idx="20">
                  <c:v>21.77481421547191</c:v>
                </c:pt>
                <c:pt idx="21">
                  <c:v>20.633457659902191</c:v>
                </c:pt>
                <c:pt idx="22">
                  <c:v>20.991705288936586</c:v>
                </c:pt>
                <c:pt idx="23">
                  <c:v>24.917063480348315</c:v>
                </c:pt>
                <c:pt idx="24">
                  <c:v>29.614147774353292</c:v>
                </c:pt>
                <c:pt idx="25">
                  <c:v>29.677847498344391</c:v>
                </c:pt>
                <c:pt idx="26">
                  <c:v>26.382049636200531</c:v>
                </c:pt>
                <c:pt idx="27">
                  <c:v>27.745743031910195</c:v>
                </c:pt>
                <c:pt idx="28">
                  <c:v>28.048288545209729</c:v>
                </c:pt>
                <c:pt idx="29">
                  <c:v>29.904041744412293</c:v>
                </c:pt>
                <c:pt idx="30">
                  <c:v>29.603620964525877</c:v>
                </c:pt>
                <c:pt idx="31">
                  <c:v>26.942955854937889</c:v>
                </c:pt>
                <c:pt idx="32">
                  <c:v>24.822955633052835</c:v>
                </c:pt>
                <c:pt idx="33">
                  <c:v>23.951645794402943</c:v>
                </c:pt>
                <c:pt idx="34">
                  <c:v>25.50790255024603</c:v>
                </c:pt>
                <c:pt idx="35">
                  <c:v>27.168437481856401</c:v>
                </c:pt>
                <c:pt idx="36">
                  <c:v>27.209560539174817</c:v>
                </c:pt>
                <c:pt idx="37">
                  <c:v>27.755450295068787</c:v>
                </c:pt>
                <c:pt idx="38">
                  <c:v>27.927140288014186</c:v>
                </c:pt>
                <c:pt idx="39">
                  <c:v>27.08344920926249</c:v>
                </c:pt>
                <c:pt idx="40">
                  <c:v>28.934729010838289</c:v>
                </c:pt>
                <c:pt idx="41">
                  <c:v>28.075177491669212</c:v>
                </c:pt>
                <c:pt idx="42">
                  <c:v>27.600756366368163</c:v>
                </c:pt>
                <c:pt idx="43">
                  <c:v>27.622799478921468</c:v>
                </c:pt>
                <c:pt idx="44">
                  <c:v>28.045006278777539</c:v>
                </c:pt>
                <c:pt idx="45">
                  <c:v>27.658689027651107</c:v>
                </c:pt>
                <c:pt idx="46">
                  <c:v>30.905148350630427</c:v>
                </c:pt>
                <c:pt idx="47">
                  <c:v>32.186544703731144</c:v>
                </c:pt>
                <c:pt idx="48">
                  <c:v>32.446094994217205</c:v>
                </c:pt>
                <c:pt idx="49">
                  <c:v>28.028199267545183</c:v>
                </c:pt>
                <c:pt idx="50">
                  <c:v>31.302531824979123</c:v>
                </c:pt>
                <c:pt idx="51">
                  <c:v>35.735160602175945</c:v>
                </c:pt>
                <c:pt idx="52">
                  <c:v>38.753065112304753</c:v>
                </c:pt>
              </c:numCache>
            </c:numRef>
          </c:val>
        </c:ser>
        <c:marker val="1"/>
        <c:axId val="110985216"/>
        <c:axId val="110986752"/>
      </c:lineChart>
      <c:catAx>
        <c:axId val="11098521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0986752"/>
        <c:crosses val="autoZero"/>
        <c:auto val="1"/>
        <c:lblAlgn val="ctr"/>
        <c:lblOffset val="100"/>
      </c:catAx>
      <c:valAx>
        <c:axId val="1109867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098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300000000000002"/>
          <c:y val="0.11830446173500894"/>
          <c:w val="0.31063827155148432"/>
          <c:h val="0.27058594564607796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284492563429573"/>
          <c:h val="0.8326195683872849"/>
        </c:manualLayout>
      </c:layout>
      <c:lineChart>
        <c:grouping val="standard"/>
        <c:ser>
          <c:idx val="0"/>
          <c:order val="0"/>
          <c:tx>
            <c:strRef>
              <c:f>Data!$A$2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100</c:v>
                </c:pt>
                <c:pt idx="1">
                  <c:v>101.50748811999904</c:v>
                </c:pt>
                <c:pt idx="2">
                  <c:v>108.44431565000092</c:v>
                </c:pt>
                <c:pt idx="3">
                  <c:v>105.81489022000002</c:v>
                </c:pt>
                <c:pt idx="4">
                  <c:v>113.06227671000001</c:v>
                </c:pt>
                <c:pt idx="5">
                  <c:v>120.84385174000002</c:v>
                </c:pt>
                <c:pt idx="6">
                  <c:v>132.32210573</c:v>
                </c:pt>
                <c:pt idx="7">
                  <c:v>133.42665249000001</c:v>
                </c:pt>
                <c:pt idx="8">
                  <c:v>139.18221172</c:v>
                </c:pt>
                <c:pt idx="9">
                  <c:v>118.47115099000042</c:v>
                </c:pt>
                <c:pt idx="10">
                  <c:v>125.36689665999998</c:v>
                </c:pt>
                <c:pt idx="11">
                  <c:v>132.62264678000125</c:v>
                </c:pt>
              </c:numCache>
            </c:numRef>
          </c:val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100</c:v>
                </c:pt>
                <c:pt idx="1">
                  <c:v>100.62628512000001</c:v>
                </c:pt>
                <c:pt idx="2">
                  <c:v>102.95741288000002</c:v>
                </c:pt>
                <c:pt idx="3">
                  <c:v>107.54000060000052</c:v>
                </c:pt>
                <c:pt idx="4">
                  <c:v>114.26413709000002</c:v>
                </c:pt>
                <c:pt idx="5">
                  <c:v>122.47726999000108</c:v>
                </c:pt>
                <c:pt idx="6">
                  <c:v>133.19419201999997</c:v>
                </c:pt>
                <c:pt idx="7">
                  <c:v>140.38450268</c:v>
                </c:pt>
                <c:pt idx="8">
                  <c:v>144.14510821999997</c:v>
                </c:pt>
                <c:pt idx="9">
                  <c:v>110.39394315</c:v>
                </c:pt>
                <c:pt idx="10">
                  <c:v>124.27856173000001</c:v>
                </c:pt>
                <c:pt idx="11">
                  <c:v>133.59147838000172</c:v>
                </c:pt>
              </c:numCache>
            </c:numRef>
          </c:val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100</c:v>
                </c:pt>
                <c:pt idx="1">
                  <c:v>100.33496199000002</c:v>
                </c:pt>
                <c:pt idx="2">
                  <c:v>98.745503920000786</c:v>
                </c:pt>
                <c:pt idx="3">
                  <c:v>105.38542988</c:v>
                </c:pt>
                <c:pt idx="4">
                  <c:v>118.34587344000002</c:v>
                </c:pt>
                <c:pt idx="5">
                  <c:v>141.35680382000001</c:v>
                </c:pt>
                <c:pt idx="6">
                  <c:v>175.89588642000001</c:v>
                </c:pt>
                <c:pt idx="7">
                  <c:v>174.47342599000001</c:v>
                </c:pt>
                <c:pt idx="8">
                  <c:v>135.84769402999999</c:v>
                </c:pt>
                <c:pt idx="9">
                  <c:v>93.81494602799998</c:v>
                </c:pt>
                <c:pt idx="10">
                  <c:v>93.779563742999983</c:v>
                </c:pt>
                <c:pt idx="11">
                  <c:v>101.61059929000002</c:v>
                </c:pt>
              </c:numCache>
            </c:numRef>
          </c:val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100</c:v>
                </c:pt>
                <c:pt idx="1">
                  <c:v>97.620610506999171</c:v>
                </c:pt>
                <c:pt idx="2">
                  <c:v>98.665846206998935</c:v>
                </c:pt>
                <c:pt idx="3">
                  <c:v>98.919626175999994</c:v>
                </c:pt>
                <c:pt idx="4">
                  <c:v>110.56480864000002</c:v>
                </c:pt>
                <c:pt idx="5">
                  <c:v>121.82966076000002</c:v>
                </c:pt>
                <c:pt idx="6">
                  <c:v>134.55928916000002</c:v>
                </c:pt>
                <c:pt idx="7">
                  <c:v>147.7554270100014</c:v>
                </c:pt>
                <c:pt idx="8">
                  <c:v>154.54334542000001</c:v>
                </c:pt>
                <c:pt idx="9">
                  <c:v>133.24398753999998</c:v>
                </c:pt>
                <c:pt idx="10">
                  <c:v>144.12150949000002</c:v>
                </c:pt>
                <c:pt idx="11">
                  <c:v>149.87239514000001</c:v>
                </c:pt>
              </c:numCache>
            </c:numRef>
          </c:val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100</c:v>
                </c:pt>
                <c:pt idx="1">
                  <c:v>93.615526670999998</c:v>
                </c:pt>
                <c:pt idx="2">
                  <c:v>92.937215053000685</c:v>
                </c:pt>
                <c:pt idx="3">
                  <c:v>98.636270494000001</c:v>
                </c:pt>
                <c:pt idx="4">
                  <c:v>105.1004598</c:v>
                </c:pt>
                <c:pt idx="5">
                  <c:v>110.96738460000064</c:v>
                </c:pt>
                <c:pt idx="6">
                  <c:v>118.1373059</c:v>
                </c:pt>
                <c:pt idx="7">
                  <c:v>126.8853403199988</c:v>
                </c:pt>
                <c:pt idx="8">
                  <c:v>128.18584997000067</c:v>
                </c:pt>
                <c:pt idx="9">
                  <c:v>106.79459442000105</c:v>
                </c:pt>
                <c:pt idx="10">
                  <c:v>125.37999035999925</c:v>
                </c:pt>
                <c:pt idx="11">
                  <c:v>131.36271754000146</c:v>
                </c:pt>
              </c:numCache>
            </c:numRef>
          </c:val>
        </c:ser>
        <c:marker val="1"/>
        <c:axId val="111059328"/>
        <c:axId val="111060864"/>
      </c:lineChart>
      <c:catAx>
        <c:axId val="11105932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11060864"/>
        <c:crosses val="autoZero"/>
        <c:auto val="1"/>
        <c:lblAlgn val="ctr"/>
        <c:lblOffset val="100"/>
        <c:tickLblSkip val="1"/>
      </c:catAx>
      <c:valAx>
        <c:axId val="111060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1105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261888803194287E-2"/>
          <c:y val="0.46439616651582982"/>
          <c:w val="0.32185906007032411"/>
          <c:h val="0.3985454869399559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248381452319191"/>
          <c:h val="0.8326195683872849"/>
        </c:manualLayout>
      </c:layout>
      <c:lineChart>
        <c:grouping val="standard"/>
        <c:ser>
          <c:idx val="0"/>
          <c:order val="0"/>
          <c:tx>
            <c:strRef>
              <c:f>Data!$A$2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100</c:v>
                </c:pt>
                <c:pt idx="1">
                  <c:v>89.179783120998906</c:v>
                </c:pt>
                <c:pt idx="2">
                  <c:v>83.051383541000007</c:v>
                </c:pt>
                <c:pt idx="3">
                  <c:v>97.968154937999998</c:v>
                </c:pt>
                <c:pt idx="4">
                  <c:v>101.65303324999998</c:v>
                </c:pt>
                <c:pt idx="5">
                  <c:v>96.337339732999027</c:v>
                </c:pt>
                <c:pt idx="6">
                  <c:v>107.06993758999998</c:v>
                </c:pt>
                <c:pt idx="7">
                  <c:v>118.01080329000042</c:v>
                </c:pt>
                <c:pt idx="8">
                  <c:v>120.99312913999999</c:v>
                </c:pt>
                <c:pt idx="9">
                  <c:v>97.426934168000003</c:v>
                </c:pt>
                <c:pt idx="10">
                  <c:v>88.435323315000005</c:v>
                </c:pt>
                <c:pt idx="11">
                  <c:v>74.263400340999979</c:v>
                </c:pt>
              </c:numCache>
            </c:numRef>
          </c:val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100</c:v>
                </c:pt>
                <c:pt idx="1">
                  <c:v>100.33496199000002</c:v>
                </c:pt>
                <c:pt idx="2">
                  <c:v>98.745503920000786</c:v>
                </c:pt>
                <c:pt idx="3">
                  <c:v>105.38542988</c:v>
                </c:pt>
                <c:pt idx="4">
                  <c:v>118.34587344000002</c:v>
                </c:pt>
                <c:pt idx="5">
                  <c:v>141.35680382000001</c:v>
                </c:pt>
                <c:pt idx="6">
                  <c:v>175.89588642000001</c:v>
                </c:pt>
                <c:pt idx="7">
                  <c:v>174.47342599000001</c:v>
                </c:pt>
                <c:pt idx="8">
                  <c:v>135.84769402999999</c:v>
                </c:pt>
                <c:pt idx="9">
                  <c:v>93.81494602799998</c:v>
                </c:pt>
                <c:pt idx="10">
                  <c:v>93.779563742999983</c:v>
                </c:pt>
                <c:pt idx="11">
                  <c:v>101.61059929000002</c:v>
                </c:pt>
              </c:numCache>
            </c:numRef>
          </c:val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100</c:v>
                </c:pt>
                <c:pt idx="1">
                  <c:v>99.201854992999998</c:v>
                </c:pt>
                <c:pt idx="2">
                  <c:v>101.30002076000002</c:v>
                </c:pt>
                <c:pt idx="3">
                  <c:v>95.033638849999988</c:v>
                </c:pt>
                <c:pt idx="4">
                  <c:v>101.40953598000063</c:v>
                </c:pt>
                <c:pt idx="5">
                  <c:v>111.58201772999998</c:v>
                </c:pt>
                <c:pt idx="6">
                  <c:v>114.59546999000032</c:v>
                </c:pt>
                <c:pt idx="7">
                  <c:v>120.76842181000001</c:v>
                </c:pt>
                <c:pt idx="8">
                  <c:v>110.46439405000002</c:v>
                </c:pt>
                <c:pt idx="9">
                  <c:v>91.417957474999994</c:v>
                </c:pt>
                <c:pt idx="10">
                  <c:v>88.348049161999981</c:v>
                </c:pt>
                <c:pt idx="11">
                  <c:v>85.634191517999128</c:v>
                </c:pt>
              </c:numCache>
            </c:numRef>
          </c:val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Data!$B$1:$M$1</c:f>
              <c:strCach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100</c:v>
                </c:pt>
                <c:pt idx="1">
                  <c:v>101.00745243999998</c:v>
                </c:pt>
                <c:pt idx="2">
                  <c:v>103.12808756999907</c:v>
                </c:pt>
                <c:pt idx="3">
                  <c:v>114.9867077</c:v>
                </c:pt>
                <c:pt idx="4">
                  <c:v>123.54370057</c:v>
                </c:pt>
                <c:pt idx="5">
                  <c:v>127.20897169</c:v>
                </c:pt>
                <c:pt idx="6">
                  <c:v>137.54254683000067</c:v>
                </c:pt>
                <c:pt idx="7">
                  <c:v>149.77250872999952</c:v>
                </c:pt>
                <c:pt idx="8">
                  <c:v>151.67871837000001</c:v>
                </c:pt>
                <c:pt idx="9">
                  <c:v>124.71932033</c:v>
                </c:pt>
                <c:pt idx="10">
                  <c:v>123.79677066000002</c:v>
                </c:pt>
                <c:pt idx="11">
                  <c:v>115.61334352999998</c:v>
                </c:pt>
              </c:numCache>
            </c:numRef>
          </c:val>
        </c:ser>
        <c:marker val="1"/>
        <c:axId val="111074688"/>
        <c:axId val="111076480"/>
      </c:lineChart>
      <c:catAx>
        <c:axId val="11107468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11076480"/>
        <c:crosses val="autoZero"/>
        <c:auto val="1"/>
        <c:lblAlgn val="ctr"/>
        <c:lblOffset val="100"/>
        <c:tickLblSkip val="1"/>
      </c:catAx>
      <c:valAx>
        <c:axId val="111076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1107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433732704071848"/>
          <c:y val="0.53648633053323358"/>
          <c:w val="0.30759743475461798"/>
          <c:h val="0.32549968516595207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562270341207361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Sheet1!$B$2:$AY$2</c:f>
              <c:numCache>
                <c:formatCode>General</c:formatCode>
                <c:ptCount val="50"/>
                <c:pt idx="0">
                  <c:v>37.970739415592114</c:v>
                </c:pt>
                <c:pt idx="1">
                  <c:v>39.706092671227907</c:v>
                </c:pt>
                <c:pt idx="2">
                  <c:v>40.979762337578279</c:v>
                </c:pt>
                <c:pt idx="3">
                  <c:v>42.124360403989527</c:v>
                </c:pt>
                <c:pt idx="4">
                  <c:v>42.702488279288204</c:v>
                </c:pt>
                <c:pt idx="5">
                  <c:v>46.308722502168635</c:v>
                </c:pt>
                <c:pt idx="6">
                  <c:v>49.411361079778288</c:v>
                </c:pt>
                <c:pt idx="7">
                  <c:v>52.950814329346848</c:v>
                </c:pt>
                <c:pt idx="8">
                  <c:v>53.821062074261974</c:v>
                </c:pt>
                <c:pt idx="9">
                  <c:v>54.269020966913303</c:v>
                </c:pt>
                <c:pt idx="10">
                  <c:v>55.259835798647146</c:v>
                </c:pt>
                <c:pt idx="11">
                  <c:v>54.253862006830914</c:v>
                </c:pt>
                <c:pt idx="12">
                  <c:v>55.703761940902012</c:v>
                </c:pt>
                <c:pt idx="13">
                  <c:v>56.012724802487021</c:v>
                </c:pt>
                <c:pt idx="14">
                  <c:v>56.024870488906942</c:v>
                </c:pt>
                <c:pt idx="15">
                  <c:v>55.883753582377445</c:v>
                </c:pt>
                <c:pt idx="16">
                  <c:v>54.693289380947043</c:v>
                </c:pt>
                <c:pt idx="17">
                  <c:v>54.342374978035288</c:v>
                </c:pt>
                <c:pt idx="18">
                  <c:v>55.479221388783046</c:v>
                </c:pt>
                <c:pt idx="19">
                  <c:v>55.999800072982175</c:v>
                </c:pt>
                <c:pt idx="20">
                  <c:v>55.928926259624426</c:v>
                </c:pt>
                <c:pt idx="21">
                  <c:v>56.659916992646444</c:v>
                </c:pt>
                <c:pt idx="22">
                  <c:v>57.292848054504482</c:v>
                </c:pt>
                <c:pt idx="23">
                  <c:v>57.63203882102016</c:v>
                </c:pt>
                <c:pt idx="24">
                  <c:v>59.421312672004362</c:v>
                </c:pt>
                <c:pt idx="25">
                  <c:v>59.863929415716804</c:v>
                </c:pt>
                <c:pt idx="26">
                  <c:v>59.170080001563292</c:v>
                </c:pt>
                <c:pt idx="27">
                  <c:v>58.703426519737206</c:v>
                </c:pt>
                <c:pt idx="28">
                  <c:v>60.203372009514119</c:v>
                </c:pt>
                <c:pt idx="29">
                  <c:v>59.461696808812825</c:v>
                </c:pt>
                <c:pt idx="30">
                  <c:v>61.15766332678507</c:v>
                </c:pt>
                <c:pt idx="31">
                  <c:v>57.804815808498297</c:v>
                </c:pt>
                <c:pt idx="32">
                  <c:v>57.992135781145585</c:v>
                </c:pt>
                <c:pt idx="33">
                  <c:v>59.769840806072516</c:v>
                </c:pt>
                <c:pt idx="34">
                  <c:v>59.356585057907807</c:v>
                </c:pt>
                <c:pt idx="35">
                  <c:v>63.158088773653184</c:v>
                </c:pt>
                <c:pt idx="36">
                  <c:v>64.956103452399205</c:v>
                </c:pt>
                <c:pt idx="37">
                  <c:v>66.218108390243572</c:v>
                </c:pt>
                <c:pt idx="38">
                  <c:v>64.156234956627685</c:v>
                </c:pt>
                <c:pt idx="39">
                  <c:v>65.059217599092847</c:v>
                </c:pt>
                <c:pt idx="40">
                  <c:v>66.499393024032926</c:v>
                </c:pt>
                <c:pt idx="41">
                  <c:v>66.277925772964878</c:v>
                </c:pt>
                <c:pt idx="42">
                  <c:v>65.68486641947851</c:v>
                </c:pt>
                <c:pt idx="43">
                  <c:v>65.329272086779866</c:v>
                </c:pt>
                <c:pt idx="44">
                  <c:v>62.714380517709891</c:v>
                </c:pt>
                <c:pt idx="45">
                  <c:v>64.561774612009458</c:v>
                </c:pt>
                <c:pt idx="46">
                  <c:v>63.335002206130063</c:v>
                </c:pt>
                <c:pt idx="47">
                  <c:v>64.713137625988892</c:v>
                </c:pt>
                <c:pt idx="48">
                  <c:v>60.400760833386926</c:v>
                </c:pt>
                <c:pt idx="49">
                  <c:v>60.6006106078556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Sheet1!$B$3:$AY$3</c:f>
              <c:numCache>
                <c:formatCode>General</c:formatCode>
                <c:ptCount val="50"/>
                <c:pt idx="1">
                  <c:v>55.592913180871918</c:v>
                </c:pt>
                <c:pt idx="2">
                  <c:v>53.604426981290793</c:v>
                </c:pt>
                <c:pt idx="3">
                  <c:v>57.057287209164187</c:v>
                </c:pt>
                <c:pt idx="4">
                  <c:v>59.215602753573485</c:v>
                </c:pt>
                <c:pt idx="5">
                  <c:v>63.080151531759334</c:v>
                </c:pt>
                <c:pt idx="6">
                  <c:v>64.48959859487158</c:v>
                </c:pt>
                <c:pt idx="7">
                  <c:v>66.081387885039248</c:v>
                </c:pt>
                <c:pt idx="8">
                  <c:v>66.646319964729955</c:v>
                </c:pt>
                <c:pt idx="9">
                  <c:v>68.887095782561858</c:v>
                </c:pt>
                <c:pt idx="10">
                  <c:v>72.148300558853634</c:v>
                </c:pt>
                <c:pt idx="11">
                  <c:v>71.307712144358348</c:v>
                </c:pt>
                <c:pt idx="12">
                  <c:v>73.147487359823288</c:v>
                </c:pt>
                <c:pt idx="13">
                  <c:v>77.127097811991135</c:v>
                </c:pt>
                <c:pt idx="14">
                  <c:v>74.719254394204626</c:v>
                </c:pt>
                <c:pt idx="15">
                  <c:v>74.082417794899158</c:v>
                </c:pt>
                <c:pt idx="16">
                  <c:v>74.771805389599152</c:v>
                </c:pt>
                <c:pt idx="17">
                  <c:v>71.85157011288598</c:v>
                </c:pt>
                <c:pt idx="18">
                  <c:v>69.724675919589359</c:v>
                </c:pt>
                <c:pt idx="19">
                  <c:v>71.731805826310065</c:v>
                </c:pt>
                <c:pt idx="20">
                  <c:v>76.625454033726072</c:v>
                </c:pt>
                <c:pt idx="21">
                  <c:v>74.561296012902972</c:v>
                </c:pt>
                <c:pt idx="22">
                  <c:v>73.64608493536457</c:v>
                </c:pt>
                <c:pt idx="23">
                  <c:v>76.920096518262454</c:v>
                </c:pt>
                <c:pt idx="24">
                  <c:v>80.736549090020063</c:v>
                </c:pt>
                <c:pt idx="25">
                  <c:v>80.258778901519335</c:v>
                </c:pt>
                <c:pt idx="26">
                  <c:v>80.763794272762155</c:v>
                </c:pt>
                <c:pt idx="27">
                  <c:v>81.260339930830511</c:v>
                </c:pt>
                <c:pt idx="28">
                  <c:v>82.960688117913918</c:v>
                </c:pt>
                <c:pt idx="29">
                  <c:v>82.342289267186644</c:v>
                </c:pt>
                <c:pt idx="30">
                  <c:v>82.178547388921544</c:v>
                </c:pt>
                <c:pt idx="31">
                  <c:v>82.552589618603079</c:v>
                </c:pt>
                <c:pt idx="32">
                  <c:v>81.80989989825558</c:v>
                </c:pt>
                <c:pt idx="33">
                  <c:v>83.39206457322851</c:v>
                </c:pt>
                <c:pt idx="34">
                  <c:v>83.349370306395258</c:v>
                </c:pt>
                <c:pt idx="35">
                  <c:v>83.407364343176127</c:v>
                </c:pt>
                <c:pt idx="36">
                  <c:v>85.853331258501825</c:v>
                </c:pt>
                <c:pt idx="37">
                  <c:v>85.463566050513123</c:v>
                </c:pt>
                <c:pt idx="38">
                  <c:v>84.901164218678829</c:v>
                </c:pt>
                <c:pt idx="39">
                  <c:v>85.522781585612051</c:v>
                </c:pt>
                <c:pt idx="40">
                  <c:v>84.915689897519513</c:v>
                </c:pt>
                <c:pt idx="41">
                  <c:v>84.196020337801329</c:v>
                </c:pt>
                <c:pt idx="42">
                  <c:v>83.371828894585036</c:v>
                </c:pt>
                <c:pt idx="43">
                  <c:v>84.170109866300479</c:v>
                </c:pt>
                <c:pt idx="44">
                  <c:v>81.218765488606763</c:v>
                </c:pt>
                <c:pt idx="45">
                  <c:v>80.743235139304929</c:v>
                </c:pt>
                <c:pt idx="46">
                  <c:v>81.054535617887382</c:v>
                </c:pt>
                <c:pt idx="47">
                  <c:v>76.984905391091374</c:v>
                </c:pt>
                <c:pt idx="48">
                  <c:v>76.587454087504682</c:v>
                </c:pt>
                <c:pt idx="49">
                  <c:v>73.711591636098944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Sheet1!$B$4:$AY$4</c:f>
              <c:numCache>
                <c:formatCode>General</c:formatCode>
                <c:ptCount val="50"/>
                <c:pt idx="0">
                  <c:v>1.2103462757471932</c:v>
                </c:pt>
                <c:pt idx="1">
                  <c:v>1.710341637732423</c:v>
                </c:pt>
                <c:pt idx="2">
                  <c:v>1.8572678995716421</c:v>
                </c:pt>
                <c:pt idx="3">
                  <c:v>1.6631951142761281</c:v>
                </c:pt>
                <c:pt idx="4">
                  <c:v>3.2309773297944697</c:v>
                </c:pt>
                <c:pt idx="5">
                  <c:v>3.5192782661061064</c:v>
                </c:pt>
                <c:pt idx="6">
                  <c:v>2.5053125300250509</c:v>
                </c:pt>
                <c:pt idx="7">
                  <c:v>4.3520841304848075</c:v>
                </c:pt>
                <c:pt idx="8">
                  <c:v>3.2991485119655142</c:v>
                </c:pt>
                <c:pt idx="9">
                  <c:v>4.4455322349473985</c:v>
                </c:pt>
                <c:pt idx="10">
                  <c:v>4.8691484992960739</c:v>
                </c:pt>
                <c:pt idx="11">
                  <c:v>4.3653052966044745</c:v>
                </c:pt>
                <c:pt idx="12">
                  <c:v>5.5229432982708575</c:v>
                </c:pt>
                <c:pt idx="13">
                  <c:v>5.2793714780762704</c:v>
                </c:pt>
                <c:pt idx="14">
                  <c:v>5.7615543718419335</c:v>
                </c:pt>
                <c:pt idx="15">
                  <c:v>5.8192544722029274</c:v>
                </c:pt>
                <c:pt idx="16">
                  <c:v>4.7039590323792106</c:v>
                </c:pt>
                <c:pt idx="17">
                  <c:v>6.3786985793444373</c:v>
                </c:pt>
                <c:pt idx="18">
                  <c:v>8.1658935166383184</c:v>
                </c:pt>
                <c:pt idx="19">
                  <c:v>7.4782875554934014</c:v>
                </c:pt>
                <c:pt idx="20">
                  <c:v>9.2984556431088539</c:v>
                </c:pt>
                <c:pt idx="21">
                  <c:v>9.0814774583068552</c:v>
                </c:pt>
                <c:pt idx="22">
                  <c:v>12.135315028672315</c:v>
                </c:pt>
                <c:pt idx="23">
                  <c:v>9.4286962697914998</c:v>
                </c:pt>
                <c:pt idx="24">
                  <c:v>8.5327058935389868</c:v>
                </c:pt>
                <c:pt idx="25">
                  <c:v>8.4260926721391574</c:v>
                </c:pt>
                <c:pt idx="26">
                  <c:v>12.235870215521137</c:v>
                </c:pt>
                <c:pt idx="27">
                  <c:v>10.143678964816001</c:v>
                </c:pt>
                <c:pt idx="28">
                  <c:v>8.0059833137467571</c:v>
                </c:pt>
                <c:pt idx="29">
                  <c:v>6.0345124259232028</c:v>
                </c:pt>
                <c:pt idx="30">
                  <c:v>6.1866905441198963</c:v>
                </c:pt>
                <c:pt idx="31">
                  <c:v>7.5081988225619485</c:v>
                </c:pt>
                <c:pt idx="32">
                  <c:v>9.2203783969429889</c:v>
                </c:pt>
                <c:pt idx="33">
                  <c:v>11.577101331540367</c:v>
                </c:pt>
                <c:pt idx="34">
                  <c:v>11.497454692169526</c:v>
                </c:pt>
                <c:pt idx="35">
                  <c:v>12.139396324030548</c:v>
                </c:pt>
                <c:pt idx="36">
                  <c:v>9.1778874900838101</c:v>
                </c:pt>
                <c:pt idx="37">
                  <c:v>12.52163052066107</c:v>
                </c:pt>
                <c:pt idx="38">
                  <c:v>13.26869445949235</c:v>
                </c:pt>
                <c:pt idx="39">
                  <c:v>13.277911747773672</c:v>
                </c:pt>
                <c:pt idx="40">
                  <c:v>13.954144101612764</c:v>
                </c:pt>
                <c:pt idx="41">
                  <c:v>14.549063989734469</c:v>
                </c:pt>
                <c:pt idx="42">
                  <c:v>16.728756355815289</c:v>
                </c:pt>
                <c:pt idx="43">
                  <c:v>19.299102540899089</c:v>
                </c:pt>
                <c:pt idx="44">
                  <c:v>19.054854081889594</c:v>
                </c:pt>
                <c:pt idx="45">
                  <c:v>26.749183908340989</c:v>
                </c:pt>
                <c:pt idx="46">
                  <c:v>19.050417327295321</c:v>
                </c:pt>
                <c:pt idx="47">
                  <c:v>19.259618821931227</c:v>
                </c:pt>
                <c:pt idx="48">
                  <c:v>14.625705640985704</c:v>
                </c:pt>
                <c:pt idx="49">
                  <c:v>14.003886082390906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Sheet1!$B$5:$AY$5</c:f>
              <c:numCache>
                <c:formatCode>General</c:formatCode>
                <c:ptCount val="50"/>
                <c:pt idx="0">
                  <c:v>44.591464347170117</c:v>
                </c:pt>
                <c:pt idx="1">
                  <c:v>45.619398365034691</c:v>
                </c:pt>
                <c:pt idx="2">
                  <c:v>45.787237863855395</c:v>
                </c:pt>
                <c:pt idx="3">
                  <c:v>51.441229876327874</c:v>
                </c:pt>
                <c:pt idx="4">
                  <c:v>49.996163883969366</c:v>
                </c:pt>
                <c:pt idx="5">
                  <c:v>54.109589605743587</c:v>
                </c:pt>
                <c:pt idx="6">
                  <c:v>55.153523675409858</c:v>
                </c:pt>
                <c:pt idx="7">
                  <c:v>53.925535220891327</c:v>
                </c:pt>
                <c:pt idx="8">
                  <c:v>57.317770635933208</c:v>
                </c:pt>
                <c:pt idx="9">
                  <c:v>58.399463389441955</c:v>
                </c:pt>
                <c:pt idx="10">
                  <c:v>61.453607648514144</c:v>
                </c:pt>
                <c:pt idx="11">
                  <c:v>62.315364955875495</c:v>
                </c:pt>
                <c:pt idx="12">
                  <c:v>61.45385296026307</c:v>
                </c:pt>
                <c:pt idx="13">
                  <c:v>61.839657849655495</c:v>
                </c:pt>
                <c:pt idx="14">
                  <c:v>53.370091498162147</c:v>
                </c:pt>
                <c:pt idx="15">
                  <c:v>53.795647007010395</c:v>
                </c:pt>
                <c:pt idx="16">
                  <c:v>51.547312398980246</c:v>
                </c:pt>
                <c:pt idx="17">
                  <c:v>38.910404074439185</c:v>
                </c:pt>
                <c:pt idx="18">
                  <c:v>31.256712306039208</c:v>
                </c:pt>
                <c:pt idx="19">
                  <c:v>29.864502719220727</c:v>
                </c:pt>
                <c:pt idx="20">
                  <c:v>30.77052446082018</c:v>
                </c:pt>
                <c:pt idx="21">
                  <c:v>29.032514635655222</c:v>
                </c:pt>
                <c:pt idx="22">
                  <c:v>27.508655850016495</c:v>
                </c:pt>
                <c:pt idx="23">
                  <c:v>29.781304975798889</c:v>
                </c:pt>
                <c:pt idx="26">
                  <c:v>36.890012988752012</c:v>
                </c:pt>
                <c:pt idx="27">
                  <c:v>33.438288638951143</c:v>
                </c:pt>
                <c:pt idx="28">
                  <c:v>32.442019951822978</c:v>
                </c:pt>
                <c:pt idx="29">
                  <c:v>31.100256096578732</c:v>
                </c:pt>
                <c:pt idx="30">
                  <c:v>30.328121447439059</c:v>
                </c:pt>
                <c:pt idx="31">
                  <c:v>25.09353933554873</c:v>
                </c:pt>
                <c:pt idx="32">
                  <c:v>24.748368051729877</c:v>
                </c:pt>
                <c:pt idx="33">
                  <c:v>26.716460403100491</c:v>
                </c:pt>
                <c:pt idx="34">
                  <c:v>22.987618032874689</c:v>
                </c:pt>
                <c:pt idx="35">
                  <c:v>24.264066956606445</c:v>
                </c:pt>
                <c:pt idx="36">
                  <c:v>29.62987614754233</c:v>
                </c:pt>
                <c:pt idx="37">
                  <c:v>26.754751553119817</c:v>
                </c:pt>
                <c:pt idx="38">
                  <c:v>18.472127051469624</c:v>
                </c:pt>
                <c:pt idx="39">
                  <c:v>20.657185464584185</c:v>
                </c:pt>
                <c:pt idx="40">
                  <c:v>21.501852519247031</c:v>
                </c:pt>
                <c:pt idx="41">
                  <c:v>21.026979465331593</c:v>
                </c:pt>
                <c:pt idx="42">
                  <c:v>18.709704085268189</c:v>
                </c:pt>
                <c:pt idx="43">
                  <c:v>16.764297161965089</c:v>
                </c:pt>
                <c:pt idx="44">
                  <c:v>15.872413905549596</c:v>
                </c:pt>
                <c:pt idx="45">
                  <c:v>17.851922225927588</c:v>
                </c:pt>
                <c:pt idx="46">
                  <c:v>16.587968321533928</c:v>
                </c:pt>
                <c:pt idx="47">
                  <c:v>21.035189386764891</c:v>
                </c:pt>
                <c:pt idx="48">
                  <c:v>18.194264899238554</c:v>
                </c:pt>
                <c:pt idx="49">
                  <c:v>15.384507527815325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Sheet1!$B$6:$AY$6</c:f>
              <c:numCache>
                <c:formatCode>General</c:formatCode>
                <c:ptCount val="50"/>
                <c:pt idx="0">
                  <c:v>66.537753654246899</c:v>
                </c:pt>
                <c:pt idx="1">
                  <c:v>63.388837860562177</c:v>
                </c:pt>
                <c:pt idx="2">
                  <c:v>62.856721400963089</c:v>
                </c:pt>
                <c:pt idx="3">
                  <c:v>63.549532993387089</c:v>
                </c:pt>
                <c:pt idx="4">
                  <c:v>68.80925627131073</c:v>
                </c:pt>
                <c:pt idx="5">
                  <c:v>68.39946188301009</c:v>
                </c:pt>
                <c:pt idx="6">
                  <c:v>68.148472713726022</c:v>
                </c:pt>
                <c:pt idx="7">
                  <c:v>69.498626156768751</c:v>
                </c:pt>
                <c:pt idx="8">
                  <c:v>72.107798416820501</c:v>
                </c:pt>
                <c:pt idx="9">
                  <c:v>75.446773329455354</c:v>
                </c:pt>
                <c:pt idx="10">
                  <c:v>73.489375397328359</c:v>
                </c:pt>
                <c:pt idx="11">
                  <c:v>73.222413766974128</c:v>
                </c:pt>
                <c:pt idx="12">
                  <c:v>72.771068583499314</c:v>
                </c:pt>
                <c:pt idx="13">
                  <c:v>75.7737310467284</c:v>
                </c:pt>
                <c:pt idx="14">
                  <c:v>78.429883788083671</c:v>
                </c:pt>
                <c:pt idx="15">
                  <c:v>79.806438749016138</c:v>
                </c:pt>
                <c:pt idx="16">
                  <c:v>80.170651592593629</c:v>
                </c:pt>
                <c:pt idx="17">
                  <c:v>79.003578039605259</c:v>
                </c:pt>
                <c:pt idx="18">
                  <c:v>77.819142153203728</c:v>
                </c:pt>
                <c:pt idx="19">
                  <c:v>78.615129072060881</c:v>
                </c:pt>
                <c:pt idx="20">
                  <c:v>78.667338658526418</c:v>
                </c:pt>
                <c:pt idx="21">
                  <c:v>76.943852801497144</c:v>
                </c:pt>
                <c:pt idx="22">
                  <c:v>77.379934045261479</c:v>
                </c:pt>
                <c:pt idx="23">
                  <c:v>79.799643643659863</c:v>
                </c:pt>
                <c:pt idx="24">
                  <c:v>83.156443899194088</c:v>
                </c:pt>
                <c:pt idx="25">
                  <c:v>83.042037234653947</c:v>
                </c:pt>
                <c:pt idx="26">
                  <c:v>82.479822624659008</c:v>
                </c:pt>
                <c:pt idx="27">
                  <c:v>81.582617661025495</c:v>
                </c:pt>
                <c:pt idx="28">
                  <c:v>82.620242099384313</c:v>
                </c:pt>
                <c:pt idx="29">
                  <c:v>83.902909760346574</c:v>
                </c:pt>
                <c:pt idx="30">
                  <c:v>84.315020070967307</c:v>
                </c:pt>
                <c:pt idx="31">
                  <c:v>84.541648142214541</c:v>
                </c:pt>
                <c:pt idx="32">
                  <c:v>85.358469407115322</c:v>
                </c:pt>
                <c:pt idx="33">
                  <c:v>78.807770479830111</c:v>
                </c:pt>
                <c:pt idx="34">
                  <c:v>80.325880461084267</c:v>
                </c:pt>
                <c:pt idx="35">
                  <c:v>80.050625134082452</c:v>
                </c:pt>
                <c:pt idx="36">
                  <c:v>82.156510842251265</c:v>
                </c:pt>
                <c:pt idx="37">
                  <c:v>85.287684418887721</c:v>
                </c:pt>
                <c:pt idx="38">
                  <c:v>81.939352045731809</c:v>
                </c:pt>
                <c:pt idx="39">
                  <c:v>81.658689806735609</c:v>
                </c:pt>
                <c:pt idx="40">
                  <c:v>81.923048836933077</c:v>
                </c:pt>
                <c:pt idx="41">
                  <c:v>81.187401049425489</c:v>
                </c:pt>
                <c:pt idx="42">
                  <c:v>80.721606060467522</c:v>
                </c:pt>
                <c:pt idx="43">
                  <c:v>78.752123876935883</c:v>
                </c:pt>
                <c:pt idx="44">
                  <c:v>77.569948808798756</c:v>
                </c:pt>
                <c:pt idx="45">
                  <c:v>77.467784657093162</c:v>
                </c:pt>
                <c:pt idx="46">
                  <c:v>75.112737793032395</c:v>
                </c:pt>
                <c:pt idx="47">
                  <c:v>75.893855606977766</c:v>
                </c:pt>
                <c:pt idx="48">
                  <c:v>74.912609583727829</c:v>
                </c:pt>
                <c:pt idx="49">
                  <c:v>74.357159991411336</c:v>
                </c:pt>
              </c:numCache>
            </c:numRef>
          </c:val>
        </c:ser>
        <c:marker val="1"/>
        <c:axId val="111198208"/>
        <c:axId val="111199744"/>
      </c:lineChart>
      <c:catAx>
        <c:axId val="11119820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199744"/>
        <c:crosses val="autoZero"/>
        <c:auto val="1"/>
        <c:lblAlgn val="ctr"/>
        <c:lblOffset val="100"/>
      </c:catAx>
      <c:valAx>
        <c:axId val="1111997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19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2306843146903045E-2"/>
          <c:y val="4.5314084926231908E-2"/>
          <c:w val="0.8373263818416351"/>
          <c:h val="0.161454695279109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423840769903709"/>
          <c:y val="5.1400554097404488E-2"/>
          <c:w val="0.86542825896762909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Sheet1!$B$2:$AH$2</c:f>
              <c:numCache>
                <c:formatCode>General</c:formatCode>
                <c:ptCount val="33"/>
                <c:pt idx="0">
                  <c:v>8460</c:v>
                </c:pt>
                <c:pt idx="1">
                  <c:v>8990</c:v>
                </c:pt>
                <c:pt idx="2">
                  <c:v>9390</c:v>
                </c:pt>
                <c:pt idx="3">
                  <c:v>9560</c:v>
                </c:pt>
                <c:pt idx="4">
                  <c:v>9970</c:v>
                </c:pt>
                <c:pt idx="5">
                  <c:v>10460</c:v>
                </c:pt>
                <c:pt idx="6">
                  <c:v>10650</c:v>
                </c:pt>
                <c:pt idx="7">
                  <c:v>10740</c:v>
                </c:pt>
                <c:pt idx="8">
                  <c:v>11520</c:v>
                </c:pt>
                <c:pt idx="9">
                  <c:v>12370</c:v>
                </c:pt>
                <c:pt idx="10">
                  <c:v>12930</c:v>
                </c:pt>
                <c:pt idx="11">
                  <c:v>13720</c:v>
                </c:pt>
                <c:pt idx="12">
                  <c:v>14040</c:v>
                </c:pt>
                <c:pt idx="13">
                  <c:v>13940</c:v>
                </c:pt>
                <c:pt idx="14">
                  <c:v>14400</c:v>
                </c:pt>
                <c:pt idx="15">
                  <c:v>14900</c:v>
                </c:pt>
                <c:pt idx="16">
                  <c:v>15380</c:v>
                </c:pt>
                <c:pt idx="17">
                  <c:v>16250</c:v>
                </c:pt>
                <c:pt idx="18">
                  <c:v>16720</c:v>
                </c:pt>
                <c:pt idx="19">
                  <c:v>17030</c:v>
                </c:pt>
                <c:pt idx="20">
                  <c:v>18320</c:v>
                </c:pt>
                <c:pt idx="21">
                  <c:v>19900</c:v>
                </c:pt>
                <c:pt idx="22">
                  <c:v>21480</c:v>
                </c:pt>
                <c:pt idx="23">
                  <c:v>22400</c:v>
                </c:pt>
                <c:pt idx="24">
                  <c:v>23720</c:v>
                </c:pt>
                <c:pt idx="25">
                  <c:v>23990</c:v>
                </c:pt>
                <c:pt idx="26">
                  <c:v>26120</c:v>
                </c:pt>
                <c:pt idx="27">
                  <c:v>26950</c:v>
                </c:pt>
                <c:pt idx="28">
                  <c:v>28640</c:v>
                </c:pt>
                <c:pt idx="29">
                  <c:v>28490</c:v>
                </c:pt>
                <c:pt idx="30">
                  <c:v>26770</c:v>
                </c:pt>
                <c:pt idx="31">
                  <c:v>25110</c:v>
                </c:pt>
                <c:pt idx="32">
                  <c:v>24790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Sheet1!$B$3:$AH$3</c:f>
              <c:numCache>
                <c:formatCode>General</c:formatCode>
                <c:ptCount val="33"/>
                <c:pt idx="0">
                  <c:v>11740</c:v>
                </c:pt>
                <c:pt idx="1">
                  <c:v>13150</c:v>
                </c:pt>
                <c:pt idx="2">
                  <c:v>13980</c:v>
                </c:pt>
                <c:pt idx="3">
                  <c:v>13920</c:v>
                </c:pt>
                <c:pt idx="4">
                  <c:v>14790</c:v>
                </c:pt>
                <c:pt idx="5">
                  <c:v>15710</c:v>
                </c:pt>
                <c:pt idx="6">
                  <c:v>17060</c:v>
                </c:pt>
                <c:pt idx="7">
                  <c:v>19060</c:v>
                </c:pt>
                <c:pt idx="8">
                  <c:v>19350</c:v>
                </c:pt>
                <c:pt idx="9">
                  <c:v>19680</c:v>
                </c:pt>
                <c:pt idx="10">
                  <c:v>20550</c:v>
                </c:pt>
                <c:pt idx="11">
                  <c:v>21140</c:v>
                </c:pt>
                <c:pt idx="12">
                  <c:v>20740</c:v>
                </c:pt>
                <c:pt idx="13">
                  <c:v>21210</c:v>
                </c:pt>
                <c:pt idx="14">
                  <c:v>22090</c:v>
                </c:pt>
                <c:pt idx="15">
                  <c:v>22520</c:v>
                </c:pt>
                <c:pt idx="16">
                  <c:v>23600</c:v>
                </c:pt>
                <c:pt idx="17">
                  <c:v>25450</c:v>
                </c:pt>
                <c:pt idx="18">
                  <c:v>27190</c:v>
                </c:pt>
                <c:pt idx="19">
                  <c:v>28050</c:v>
                </c:pt>
                <c:pt idx="20">
                  <c:v>28040</c:v>
                </c:pt>
                <c:pt idx="21">
                  <c:v>29500</c:v>
                </c:pt>
                <c:pt idx="22">
                  <c:v>31040</c:v>
                </c:pt>
                <c:pt idx="23">
                  <c:v>30280</c:v>
                </c:pt>
                <c:pt idx="24">
                  <c:v>32420</c:v>
                </c:pt>
                <c:pt idx="25">
                  <c:v>33630</c:v>
                </c:pt>
                <c:pt idx="26">
                  <c:v>33760</c:v>
                </c:pt>
                <c:pt idx="27">
                  <c:v>35300</c:v>
                </c:pt>
                <c:pt idx="28">
                  <c:v>31160</c:v>
                </c:pt>
                <c:pt idx="29">
                  <c:v>30130</c:v>
                </c:pt>
                <c:pt idx="30">
                  <c:v>29260</c:v>
                </c:pt>
                <c:pt idx="31">
                  <c:v>31430</c:v>
                </c:pt>
                <c:pt idx="32">
                  <c:v>33550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Sheet1!$B$4:$AH$4</c:f>
              <c:numCache>
                <c:formatCode>General</c:formatCode>
                <c:ptCount val="33"/>
                <c:pt idx="0">
                  <c:v>6220</c:v>
                </c:pt>
                <c:pt idx="1">
                  <c:v>6900</c:v>
                </c:pt>
                <c:pt idx="2">
                  <c:v>7230</c:v>
                </c:pt>
                <c:pt idx="3">
                  <c:v>7360</c:v>
                </c:pt>
                <c:pt idx="4">
                  <c:v>7750</c:v>
                </c:pt>
                <c:pt idx="5">
                  <c:v>8120</c:v>
                </c:pt>
                <c:pt idx="6">
                  <c:v>8320</c:v>
                </c:pt>
                <c:pt idx="7">
                  <c:v>8990</c:v>
                </c:pt>
                <c:pt idx="8">
                  <c:v>9710</c:v>
                </c:pt>
                <c:pt idx="9">
                  <c:v>10580</c:v>
                </c:pt>
                <c:pt idx="10">
                  <c:v>12040</c:v>
                </c:pt>
                <c:pt idx="11">
                  <c:v>12680</c:v>
                </c:pt>
                <c:pt idx="12">
                  <c:v>13160</c:v>
                </c:pt>
                <c:pt idx="13">
                  <c:v>13800</c:v>
                </c:pt>
                <c:pt idx="14">
                  <c:v>14910</c:v>
                </c:pt>
                <c:pt idx="15">
                  <c:v>16320</c:v>
                </c:pt>
                <c:pt idx="16">
                  <c:v>17750</c:v>
                </c:pt>
                <c:pt idx="17">
                  <c:v>19400</c:v>
                </c:pt>
                <c:pt idx="18">
                  <c:v>21310</c:v>
                </c:pt>
                <c:pt idx="19">
                  <c:v>22370</c:v>
                </c:pt>
                <c:pt idx="20">
                  <c:v>24940</c:v>
                </c:pt>
                <c:pt idx="21">
                  <c:v>25930</c:v>
                </c:pt>
                <c:pt idx="22">
                  <c:v>27540</c:v>
                </c:pt>
                <c:pt idx="23">
                  <c:v>29740</c:v>
                </c:pt>
                <c:pt idx="24">
                  <c:v>31450</c:v>
                </c:pt>
                <c:pt idx="25">
                  <c:v>33450</c:v>
                </c:pt>
                <c:pt idx="26">
                  <c:v>37110</c:v>
                </c:pt>
                <c:pt idx="27">
                  <c:v>39130</c:v>
                </c:pt>
                <c:pt idx="28">
                  <c:v>36770</c:v>
                </c:pt>
                <c:pt idx="29">
                  <c:v>33570</c:v>
                </c:pt>
                <c:pt idx="30">
                  <c:v>34410</c:v>
                </c:pt>
                <c:pt idx="31">
                  <c:v>33510</c:v>
                </c:pt>
                <c:pt idx="32">
                  <c:v>35110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Sheet1!$B$1:$AH$1</c:f>
              <c:strCache>
                <c:ptCount val="33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</c:strCache>
            </c:strRef>
          </c:cat>
          <c:val>
            <c:numRef>
              <c:f>Sheet1!$B$5:$AH$5</c:f>
              <c:numCache>
                <c:formatCode>General</c:formatCode>
                <c:ptCount val="33"/>
                <c:pt idx="0">
                  <c:v>5260</c:v>
                </c:pt>
                <c:pt idx="1">
                  <c:v>5700</c:v>
                </c:pt>
                <c:pt idx="2">
                  <c:v>6040</c:v>
                </c:pt>
                <c:pt idx="3">
                  <c:v>6260</c:v>
                </c:pt>
                <c:pt idx="4">
                  <c:v>6290</c:v>
                </c:pt>
                <c:pt idx="5">
                  <c:v>6690</c:v>
                </c:pt>
                <c:pt idx="6">
                  <c:v>7270</c:v>
                </c:pt>
                <c:pt idx="7">
                  <c:v>8050</c:v>
                </c:pt>
                <c:pt idx="8">
                  <c:v>9030</c:v>
                </c:pt>
                <c:pt idx="9">
                  <c:v>10040</c:v>
                </c:pt>
                <c:pt idx="10">
                  <c:v>10940</c:v>
                </c:pt>
                <c:pt idx="11">
                  <c:v>11870</c:v>
                </c:pt>
                <c:pt idx="12">
                  <c:v>12340</c:v>
                </c:pt>
                <c:pt idx="13">
                  <c:v>12340</c:v>
                </c:pt>
                <c:pt idx="14">
                  <c:v>12640</c:v>
                </c:pt>
                <c:pt idx="15">
                  <c:v>13490</c:v>
                </c:pt>
                <c:pt idx="16">
                  <c:v>14020</c:v>
                </c:pt>
                <c:pt idx="17">
                  <c:v>14810</c:v>
                </c:pt>
                <c:pt idx="18">
                  <c:v>15600</c:v>
                </c:pt>
                <c:pt idx="19">
                  <c:v>16580</c:v>
                </c:pt>
                <c:pt idx="20">
                  <c:v>17430</c:v>
                </c:pt>
                <c:pt idx="21">
                  <c:v>18040</c:v>
                </c:pt>
                <c:pt idx="22">
                  <c:v>18840</c:v>
                </c:pt>
                <c:pt idx="23">
                  <c:v>19280</c:v>
                </c:pt>
                <c:pt idx="24">
                  <c:v>19640</c:v>
                </c:pt>
                <c:pt idx="25">
                  <c:v>21050</c:v>
                </c:pt>
                <c:pt idx="26">
                  <c:v>22240</c:v>
                </c:pt>
                <c:pt idx="27">
                  <c:v>23420</c:v>
                </c:pt>
                <c:pt idx="28">
                  <c:v>24050</c:v>
                </c:pt>
                <c:pt idx="29">
                  <c:v>23880</c:v>
                </c:pt>
                <c:pt idx="30">
                  <c:v>24670</c:v>
                </c:pt>
                <c:pt idx="31">
                  <c:v>24620</c:v>
                </c:pt>
                <c:pt idx="32">
                  <c:v>24670</c:v>
                </c:pt>
              </c:numCache>
            </c:numRef>
          </c:val>
        </c:ser>
        <c:marker val="1"/>
        <c:axId val="114027904"/>
        <c:axId val="122032512"/>
      </c:lineChart>
      <c:catAx>
        <c:axId val="11402790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22032512"/>
        <c:crosses val="autoZero"/>
        <c:auto val="1"/>
        <c:lblAlgn val="ctr"/>
        <c:lblOffset val="100"/>
      </c:catAx>
      <c:valAx>
        <c:axId val="122032512"/>
        <c:scaling>
          <c:orientation val="minMax"/>
          <c:max val="70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4027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300000000000001"/>
          <c:y val="6.8676727909011831E-2"/>
          <c:w val="0.27921643337395241"/>
          <c:h val="0.43129303659971124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8.6071741032370933E-2"/>
          <c:y val="5.1400554097404488E-2"/>
          <c:w val="0.88803937007874012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Sheet1!$B$2:$AY$2</c:f>
              <c:numCache>
                <c:formatCode>General</c:formatCode>
                <c:ptCount val="50"/>
                <c:pt idx="0">
                  <c:v>10.902395690419324</c:v>
                </c:pt>
                <c:pt idx="1">
                  <c:v>9.3813198109188694</c:v>
                </c:pt>
                <c:pt idx="2">
                  <c:v>11.062685703222698</c:v>
                </c:pt>
                <c:pt idx="3">
                  <c:v>13.288483951665404</c:v>
                </c:pt>
                <c:pt idx="4">
                  <c:v>14.081309925741028</c:v>
                </c:pt>
                <c:pt idx="5">
                  <c:v>14.092676473775462</c:v>
                </c:pt>
                <c:pt idx="6">
                  <c:v>19.154159780157094</c:v>
                </c:pt>
                <c:pt idx="7">
                  <c:v>28.969350016704659</c:v>
                </c:pt>
                <c:pt idx="8">
                  <c:v>34.563651549172576</c:v>
                </c:pt>
                <c:pt idx="9">
                  <c:v>30.524182623530404</c:v>
                </c:pt>
                <c:pt idx="10">
                  <c:v>35.675336712603986</c:v>
                </c:pt>
                <c:pt idx="11">
                  <c:v>36.939488259060354</c:v>
                </c:pt>
                <c:pt idx="12">
                  <c:v>44.581093460429045</c:v>
                </c:pt>
                <c:pt idx="13">
                  <c:v>44.02272316956121</c:v>
                </c:pt>
                <c:pt idx="14">
                  <c:v>48.950127223594379</c:v>
                </c:pt>
                <c:pt idx="15">
                  <c:v>49.757520608951921</c:v>
                </c:pt>
                <c:pt idx="16">
                  <c:v>45.588699858855136</c:v>
                </c:pt>
                <c:pt idx="17">
                  <c:v>45.646919895192703</c:v>
                </c:pt>
                <c:pt idx="18">
                  <c:v>47.345866542273136</c:v>
                </c:pt>
                <c:pt idx="19">
                  <c:v>52.709429903399155</c:v>
                </c:pt>
                <c:pt idx="20">
                  <c:v>49.719061779515371</c:v>
                </c:pt>
                <c:pt idx="21">
                  <c:v>48.866020810137186</c:v>
                </c:pt>
                <c:pt idx="22">
                  <c:v>48.095010722497292</c:v>
                </c:pt>
                <c:pt idx="23">
                  <c:v>49.159974462054045</c:v>
                </c:pt>
                <c:pt idx="24">
                  <c:v>52.658170448173578</c:v>
                </c:pt>
                <c:pt idx="25">
                  <c:v>53.518349962574419</c:v>
                </c:pt>
                <c:pt idx="26">
                  <c:v>55.083995455166153</c:v>
                </c:pt>
                <c:pt idx="27">
                  <c:v>52.795394841871769</c:v>
                </c:pt>
                <c:pt idx="28">
                  <c:v>53.730842189051266</c:v>
                </c:pt>
                <c:pt idx="29">
                  <c:v>49.736423784358863</c:v>
                </c:pt>
                <c:pt idx="30">
                  <c:v>50.344592958796433</c:v>
                </c:pt>
                <c:pt idx="31">
                  <c:v>51.104892299345956</c:v>
                </c:pt>
                <c:pt idx="32">
                  <c:v>47.66299933144721</c:v>
                </c:pt>
                <c:pt idx="33">
                  <c:v>50.027083215243458</c:v>
                </c:pt>
                <c:pt idx="34">
                  <c:v>48.542060618508053</c:v>
                </c:pt>
                <c:pt idx="35">
                  <c:v>52.089652178699964</c:v>
                </c:pt>
                <c:pt idx="36">
                  <c:v>54.215249302722867</c:v>
                </c:pt>
                <c:pt idx="37">
                  <c:v>51.036793699717421</c:v>
                </c:pt>
                <c:pt idx="38">
                  <c:v>49.878823863971604</c:v>
                </c:pt>
                <c:pt idx="39">
                  <c:v>51.552150230619283</c:v>
                </c:pt>
                <c:pt idx="40">
                  <c:v>55.406301323526499</c:v>
                </c:pt>
                <c:pt idx="41">
                  <c:v>57.78981864602153</c:v>
                </c:pt>
                <c:pt idx="42">
                  <c:v>59.259524705850545</c:v>
                </c:pt>
                <c:pt idx="43">
                  <c:v>55.973249035940846</c:v>
                </c:pt>
                <c:pt idx="44">
                  <c:v>51.614274804005021</c:v>
                </c:pt>
                <c:pt idx="45">
                  <c:v>53.327869088016044</c:v>
                </c:pt>
                <c:pt idx="46">
                  <c:v>54.350943322916955</c:v>
                </c:pt>
                <c:pt idx="47">
                  <c:v>53.720732873148513</c:v>
                </c:pt>
                <c:pt idx="48">
                  <c:v>49.371825614589376</c:v>
                </c:pt>
                <c:pt idx="49">
                  <c:v>38.256587955945974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Sheet1!$B$3:$AY$3</c:f>
              <c:numCache>
                <c:formatCode>General</c:formatCode>
                <c:ptCount val="50"/>
                <c:pt idx="0">
                  <c:v>1.2103462757471932</c:v>
                </c:pt>
                <c:pt idx="1">
                  <c:v>1.710341637732423</c:v>
                </c:pt>
                <c:pt idx="2">
                  <c:v>1.8572678995716421</c:v>
                </c:pt>
                <c:pt idx="3">
                  <c:v>1.6631951142761281</c:v>
                </c:pt>
                <c:pt idx="4">
                  <c:v>3.2309773297944697</c:v>
                </c:pt>
                <c:pt idx="5">
                  <c:v>3.5192782661061064</c:v>
                </c:pt>
                <c:pt idx="6">
                  <c:v>2.5053125300250509</c:v>
                </c:pt>
                <c:pt idx="7">
                  <c:v>4.3520841304848075</c:v>
                </c:pt>
                <c:pt idx="8">
                  <c:v>3.2991485119655142</c:v>
                </c:pt>
                <c:pt idx="9">
                  <c:v>4.4455322349473985</c:v>
                </c:pt>
                <c:pt idx="10">
                  <c:v>4.8691484992960739</c:v>
                </c:pt>
                <c:pt idx="11">
                  <c:v>4.3653052966044745</c:v>
                </c:pt>
                <c:pt idx="12">
                  <c:v>5.5229432982708575</c:v>
                </c:pt>
                <c:pt idx="13">
                  <c:v>5.2793714780762704</c:v>
                </c:pt>
                <c:pt idx="14">
                  <c:v>5.7615543718419335</c:v>
                </c:pt>
                <c:pt idx="15">
                  <c:v>5.8192544722029274</c:v>
                </c:pt>
                <c:pt idx="16">
                  <c:v>4.7039590323792106</c:v>
                </c:pt>
                <c:pt idx="17">
                  <c:v>6.3786985793444373</c:v>
                </c:pt>
                <c:pt idx="18">
                  <c:v>8.1658935166383184</c:v>
                </c:pt>
                <c:pt idx="19">
                  <c:v>7.4782875554934014</c:v>
                </c:pt>
                <c:pt idx="20">
                  <c:v>9.2984556431088539</c:v>
                </c:pt>
                <c:pt idx="21">
                  <c:v>9.0814774583068552</c:v>
                </c:pt>
                <c:pt idx="22">
                  <c:v>12.135315028672315</c:v>
                </c:pt>
                <c:pt idx="23">
                  <c:v>9.4286962697914998</c:v>
                </c:pt>
                <c:pt idx="24">
                  <c:v>8.5327058935389868</c:v>
                </c:pt>
                <c:pt idx="25">
                  <c:v>8.4260926721391574</c:v>
                </c:pt>
                <c:pt idx="26">
                  <c:v>12.235870215521137</c:v>
                </c:pt>
                <c:pt idx="27">
                  <c:v>10.143678964816001</c:v>
                </c:pt>
                <c:pt idx="28">
                  <c:v>8.0059833137467571</c:v>
                </c:pt>
                <c:pt idx="29">
                  <c:v>6.0345124259232028</c:v>
                </c:pt>
                <c:pt idx="30">
                  <c:v>6.1866905441198963</c:v>
                </c:pt>
                <c:pt idx="31">
                  <c:v>7.5081988225619485</c:v>
                </c:pt>
                <c:pt idx="32">
                  <c:v>9.2203783969429889</c:v>
                </c:pt>
                <c:pt idx="33">
                  <c:v>11.577101331540367</c:v>
                </c:pt>
                <c:pt idx="34">
                  <c:v>11.497454692169526</c:v>
                </c:pt>
                <c:pt idx="35">
                  <c:v>12.139396324030548</c:v>
                </c:pt>
                <c:pt idx="36">
                  <c:v>9.1778874900838101</c:v>
                </c:pt>
                <c:pt idx="37">
                  <c:v>12.52163052066107</c:v>
                </c:pt>
                <c:pt idx="38">
                  <c:v>13.26869445949235</c:v>
                </c:pt>
                <c:pt idx="39">
                  <c:v>13.277911747773672</c:v>
                </c:pt>
                <c:pt idx="40">
                  <c:v>13.954144101612764</c:v>
                </c:pt>
                <c:pt idx="41">
                  <c:v>14.549063989734469</c:v>
                </c:pt>
                <c:pt idx="42">
                  <c:v>16.728756355815289</c:v>
                </c:pt>
                <c:pt idx="43">
                  <c:v>19.299102540899089</c:v>
                </c:pt>
                <c:pt idx="44">
                  <c:v>19.054854081889594</c:v>
                </c:pt>
                <c:pt idx="45">
                  <c:v>26.749183908340989</c:v>
                </c:pt>
                <c:pt idx="46">
                  <c:v>19.050417327295321</c:v>
                </c:pt>
                <c:pt idx="47">
                  <c:v>19.259618821931227</c:v>
                </c:pt>
                <c:pt idx="48">
                  <c:v>14.625705640985704</c:v>
                </c:pt>
                <c:pt idx="49">
                  <c:v>14.003886082390906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Sheet1!$B$4:$AY$4</c:f>
              <c:numCache>
                <c:formatCode>General</c:formatCode>
                <c:ptCount val="50"/>
                <c:pt idx="1">
                  <c:v>21.320095064805891</c:v>
                </c:pt>
                <c:pt idx="2">
                  <c:v>24.215770371320623</c:v>
                </c:pt>
                <c:pt idx="3">
                  <c:v>25.46147734521475</c:v>
                </c:pt>
                <c:pt idx="4">
                  <c:v>27.735678353907229</c:v>
                </c:pt>
                <c:pt idx="5">
                  <c:v>27.765902355803529</c:v>
                </c:pt>
                <c:pt idx="6">
                  <c:v>32.471905566497995</c:v>
                </c:pt>
                <c:pt idx="7">
                  <c:v>33.667714235607534</c:v>
                </c:pt>
                <c:pt idx="8">
                  <c:v>35.68827735207541</c:v>
                </c:pt>
                <c:pt idx="9">
                  <c:v>34.489928974994221</c:v>
                </c:pt>
                <c:pt idx="10">
                  <c:v>38.098864272926008</c:v>
                </c:pt>
                <c:pt idx="11">
                  <c:v>42.433202964460186</c:v>
                </c:pt>
                <c:pt idx="12">
                  <c:v>46.881822912270344</c:v>
                </c:pt>
                <c:pt idx="13">
                  <c:v>41.973902744263</c:v>
                </c:pt>
                <c:pt idx="14">
                  <c:v>47.493769529103886</c:v>
                </c:pt>
                <c:pt idx="15">
                  <c:v>49.80553798987053</c:v>
                </c:pt>
                <c:pt idx="16">
                  <c:v>49.76791264256817</c:v>
                </c:pt>
                <c:pt idx="17">
                  <c:v>52.550654051590307</c:v>
                </c:pt>
                <c:pt idx="18">
                  <c:v>54.069972149737303</c:v>
                </c:pt>
                <c:pt idx="19">
                  <c:v>57.888227578829024</c:v>
                </c:pt>
                <c:pt idx="20">
                  <c:v>60.932380817345425</c:v>
                </c:pt>
                <c:pt idx="21">
                  <c:v>62.308603657835974</c:v>
                </c:pt>
                <c:pt idx="22">
                  <c:v>63.646412867119039</c:v>
                </c:pt>
                <c:pt idx="23">
                  <c:v>64.658552045066358</c:v>
                </c:pt>
                <c:pt idx="24">
                  <c:v>65.175701011716683</c:v>
                </c:pt>
                <c:pt idx="25">
                  <c:v>64.786732839584928</c:v>
                </c:pt>
                <c:pt idx="26">
                  <c:v>68.912625308031764</c:v>
                </c:pt>
                <c:pt idx="27">
                  <c:v>68.345648651684456</c:v>
                </c:pt>
                <c:pt idx="28">
                  <c:v>69.885902672212808</c:v>
                </c:pt>
                <c:pt idx="29">
                  <c:v>70.520600934061548</c:v>
                </c:pt>
                <c:pt idx="30">
                  <c:v>69.337758413119758</c:v>
                </c:pt>
                <c:pt idx="31">
                  <c:v>68.141775677402649</c:v>
                </c:pt>
                <c:pt idx="32">
                  <c:v>71.01171105220746</c:v>
                </c:pt>
                <c:pt idx="33">
                  <c:v>71.545746356947689</c:v>
                </c:pt>
                <c:pt idx="34">
                  <c:v>81.519436788003233</c:v>
                </c:pt>
                <c:pt idx="35">
                  <c:v>80.763709825824108</c:v>
                </c:pt>
                <c:pt idx="36">
                  <c:v>83.63981305394887</c:v>
                </c:pt>
                <c:pt idx="37">
                  <c:v>85.076479940640411</c:v>
                </c:pt>
                <c:pt idx="38">
                  <c:v>86.276683147460318</c:v>
                </c:pt>
                <c:pt idx="39">
                  <c:v>87.708336601595519</c:v>
                </c:pt>
                <c:pt idx="40">
                  <c:v>87.971091042319742</c:v>
                </c:pt>
                <c:pt idx="41">
                  <c:v>85.994325252273725</c:v>
                </c:pt>
                <c:pt idx="42">
                  <c:v>85.684520776204778</c:v>
                </c:pt>
                <c:pt idx="43">
                  <c:v>86.042091540039678</c:v>
                </c:pt>
                <c:pt idx="44">
                  <c:v>84.762451208010532</c:v>
                </c:pt>
                <c:pt idx="45">
                  <c:v>84.548989738187387</c:v>
                </c:pt>
                <c:pt idx="46">
                  <c:v>85.00081890969507</c:v>
                </c:pt>
                <c:pt idx="47">
                  <c:v>85.64418333359275</c:v>
                </c:pt>
                <c:pt idx="48">
                  <c:v>84.523394449028771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Sheet1!$B$1:$AY$1</c:f>
              <c:strCache>
                <c:ptCount val="50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</c:strCache>
            </c:strRef>
          </c:cat>
          <c:val>
            <c:numRef>
              <c:f>Sheet1!$B$5:$AY$5</c:f>
              <c:numCache>
                <c:formatCode>General</c:formatCode>
                <c:ptCount val="50"/>
                <c:pt idx="0">
                  <c:v>54.192496302140313</c:v>
                </c:pt>
                <c:pt idx="1">
                  <c:v>57.561375733600009</c:v>
                </c:pt>
                <c:pt idx="2">
                  <c:v>61.082374196586919</c:v>
                </c:pt>
                <c:pt idx="3">
                  <c:v>60.249842692347357</c:v>
                </c:pt>
                <c:pt idx="4">
                  <c:v>61.669939136807663</c:v>
                </c:pt>
                <c:pt idx="5">
                  <c:v>63.171354059066147</c:v>
                </c:pt>
                <c:pt idx="6">
                  <c:v>61.160602491898075</c:v>
                </c:pt>
                <c:pt idx="7">
                  <c:v>63.381143519973428</c:v>
                </c:pt>
                <c:pt idx="8">
                  <c:v>62.454240045252938</c:v>
                </c:pt>
                <c:pt idx="9">
                  <c:v>66.216953385399037</c:v>
                </c:pt>
                <c:pt idx="10">
                  <c:v>67.393899943106845</c:v>
                </c:pt>
                <c:pt idx="11">
                  <c:v>68.823926929680852</c:v>
                </c:pt>
                <c:pt idx="12">
                  <c:v>69.138981123919706</c:v>
                </c:pt>
                <c:pt idx="13">
                  <c:v>69.884520235071165</c:v>
                </c:pt>
                <c:pt idx="14">
                  <c:v>65.807507684281973</c:v>
                </c:pt>
                <c:pt idx="15">
                  <c:v>68.790624973378513</c:v>
                </c:pt>
                <c:pt idx="16">
                  <c:v>70.641683619397199</c:v>
                </c:pt>
                <c:pt idx="17">
                  <c:v>73.63645191113541</c:v>
                </c:pt>
                <c:pt idx="18">
                  <c:v>70.496592980881772</c:v>
                </c:pt>
                <c:pt idx="19">
                  <c:v>69.4448251894528</c:v>
                </c:pt>
                <c:pt idx="20">
                  <c:v>73.429871664414918</c:v>
                </c:pt>
                <c:pt idx="21">
                  <c:v>73.038136077070789</c:v>
                </c:pt>
                <c:pt idx="22">
                  <c:v>75.514361059051254</c:v>
                </c:pt>
                <c:pt idx="23">
                  <c:v>75.912296646358101</c:v>
                </c:pt>
                <c:pt idx="24">
                  <c:v>78.512993057647705</c:v>
                </c:pt>
                <c:pt idx="25">
                  <c:v>79.930049922552683</c:v>
                </c:pt>
                <c:pt idx="26">
                  <c:v>78.723793307733658</c:v>
                </c:pt>
                <c:pt idx="27">
                  <c:v>78.370184822892156</c:v>
                </c:pt>
                <c:pt idx="28">
                  <c:v>80.260743700991611</c:v>
                </c:pt>
                <c:pt idx="29">
                  <c:v>81.804837395353189</c:v>
                </c:pt>
                <c:pt idx="30">
                  <c:v>82.767336742867272</c:v>
                </c:pt>
                <c:pt idx="31">
                  <c:v>83.546769645229944</c:v>
                </c:pt>
                <c:pt idx="32">
                  <c:v>82.635602769974398</c:v>
                </c:pt>
                <c:pt idx="33">
                  <c:v>83.141771780385582</c:v>
                </c:pt>
                <c:pt idx="34">
                  <c:v>85.51495365185005</c:v>
                </c:pt>
                <c:pt idx="35">
                  <c:v>85.706651623529012</c:v>
                </c:pt>
                <c:pt idx="36">
                  <c:v>86.796589838710915</c:v>
                </c:pt>
                <c:pt idx="37">
                  <c:v>86.5412457372056</c:v>
                </c:pt>
                <c:pt idx="38">
                  <c:v>85.262518458154489</c:v>
                </c:pt>
                <c:pt idx="39">
                  <c:v>86.371801297846858</c:v>
                </c:pt>
                <c:pt idx="40">
                  <c:v>86.072701935596328</c:v>
                </c:pt>
                <c:pt idx="41">
                  <c:v>85.810114465342053</c:v>
                </c:pt>
                <c:pt idx="42">
                  <c:v>70.133558922845509</c:v>
                </c:pt>
                <c:pt idx="43">
                  <c:v>74.885473150762977</c:v>
                </c:pt>
                <c:pt idx="44">
                  <c:v>73.618724178060859</c:v>
                </c:pt>
                <c:pt idx="45">
                  <c:v>74.687137424767201</c:v>
                </c:pt>
                <c:pt idx="46">
                  <c:v>71.670122154825776</c:v>
                </c:pt>
                <c:pt idx="47">
                  <c:v>71.553084595572273</c:v>
                </c:pt>
                <c:pt idx="48">
                  <c:v>73.870808886931158</c:v>
                </c:pt>
                <c:pt idx="49">
                  <c:v>75.267146876789255</c:v>
                </c:pt>
              </c:numCache>
            </c:numRef>
          </c:val>
        </c:ser>
        <c:marker val="1"/>
        <c:axId val="111217664"/>
        <c:axId val="111235840"/>
      </c:lineChart>
      <c:catAx>
        <c:axId val="111217664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235840"/>
        <c:crosses val="autoZero"/>
        <c:auto val="1"/>
        <c:lblAlgn val="ctr"/>
        <c:lblOffset val="100"/>
      </c:catAx>
      <c:valAx>
        <c:axId val="111235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217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06221276543164"/>
          <c:y val="5.3372469938916305E-2"/>
          <c:w val="0.46382195941139714"/>
          <c:h val="0.14853409824846991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13727034120735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Sheet1!$B$1:$AW$1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Sheet1!$B$2:$AW$2</c:f>
              <c:numCache>
                <c:formatCode>General</c:formatCode>
                <c:ptCount val="48"/>
                <c:pt idx="1">
                  <c:v>25.421896307431187</c:v>
                </c:pt>
                <c:pt idx="2">
                  <c:v>24.952873379956127</c:v>
                </c:pt>
                <c:pt idx="3">
                  <c:v>24.545130193816401</c:v>
                </c:pt>
                <c:pt idx="4">
                  <c:v>26.271977264566861</c:v>
                </c:pt>
                <c:pt idx="5">
                  <c:v>26.177177346117091</c:v>
                </c:pt>
                <c:pt idx="6">
                  <c:v>25.214178702855328</c:v>
                </c:pt>
                <c:pt idx="7">
                  <c:v>26.123624133713786</c:v>
                </c:pt>
                <c:pt idx="8">
                  <c:v>27.038851556379445</c:v>
                </c:pt>
                <c:pt idx="9">
                  <c:v>26.013560055893507</c:v>
                </c:pt>
                <c:pt idx="10">
                  <c:v>21.886414283265271</c:v>
                </c:pt>
                <c:pt idx="11">
                  <c:v>24.899818954481091</c:v>
                </c:pt>
                <c:pt idx="12">
                  <c:v>23.915986156809932</c:v>
                </c:pt>
                <c:pt idx="13">
                  <c:v>22.665484181715289</c:v>
                </c:pt>
                <c:pt idx="14">
                  <c:v>22.797817812040531</c:v>
                </c:pt>
                <c:pt idx="15">
                  <c:v>19.897677378300987</c:v>
                </c:pt>
                <c:pt idx="16">
                  <c:v>16.65178529906899</c:v>
                </c:pt>
                <c:pt idx="17">
                  <c:v>17.816766037858795</c:v>
                </c:pt>
                <c:pt idx="18">
                  <c:v>17.844662632889289</c:v>
                </c:pt>
                <c:pt idx="19">
                  <c:v>20.106838071561089</c:v>
                </c:pt>
                <c:pt idx="20">
                  <c:v>21.556727418509229</c:v>
                </c:pt>
                <c:pt idx="21">
                  <c:v>23.362331367534686</c:v>
                </c:pt>
                <c:pt idx="22">
                  <c:v>21.392177206985629</c:v>
                </c:pt>
                <c:pt idx="23">
                  <c:v>20.238830877982835</c:v>
                </c:pt>
                <c:pt idx="24">
                  <c:v>20.605705805364142</c:v>
                </c:pt>
                <c:pt idx="25">
                  <c:v>19.937119936049289</c:v>
                </c:pt>
                <c:pt idx="26">
                  <c:v>18.667761558986371</c:v>
                </c:pt>
                <c:pt idx="27">
                  <c:v>17.872699496467529</c:v>
                </c:pt>
                <c:pt idx="28">
                  <c:v>16.243094770944289</c:v>
                </c:pt>
                <c:pt idx="29">
                  <c:v>17.625864301470507</c:v>
                </c:pt>
                <c:pt idx="30">
                  <c:v>19.506936917938887</c:v>
                </c:pt>
                <c:pt idx="31">
                  <c:v>19.036772736112979</c:v>
                </c:pt>
                <c:pt idx="32">
                  <c:v>20.81036493873269</c:v>
                </c:pt>
                <c:pt idx="33">
                  <c:v>21.537020406234031</c:v>
                </c:pt>
                <c:pt idx="34">
                  <c:v>19.836123259437986</c:v>
                </c:pt>
                <c:pt idx="35">
                  <c:v>21.181749400871492</c:v>
                </c:pt>
                <c:pt idx="36">
                  <c:v>20.363788558195463</c:v>
                </c:pt>
                <c:pt idx="37">
                  <c:v>20.40755075444169</c:v>
                </c:pt>
                <c:pt idx="38">
                  <c:v>19.630696036022272</c:v>
                </c:pt>
                <c:pt idx="39">
                  <c:v>20.359573858598534</c:v>
                </c:pt>
                <c:pt idx="40">
                  <c:v>20.825467867157329</c:v>
                </c:pt>
                <c:pt idx="41">
                  <c:v>22.713998451882581</c:v>
                </c:pt>
                <c:pt idx="42">
                  <c:v>23.368159767446251</c:v>
                </c:pt>
                <c:pt idx="43">
                  <c:v>22.366001350710036</c:v>
                </c:pt>
                <c:pt idx="44">
                  <c:v>16.929522642495321</c:v>
                </c:pt>
                <c:pt idx="45">
                  <c:v>16.775669518646129</c:v>
                </c:pt>
                <c:pt idx="46">
                  <c:v>17.600325533988496</c:v>
                </c:pt>
                <c:pt idx="47">
                  <c:v>17.548827164665013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Sheet1!$B$1:$AW$1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Sheet1!$B$3:$AW$3</c:f>
              <c:numCache>
                <c:formatCode>General</c:formatCode>
                <c:ptCount val="48"/>
                <c:pt idx="0">
                  <c:v>29.638558869766591</c:v>
                </c:pt>
                <c:pt idx="1">
                  <c:v>28.083358130546927</c:v>
                </c:pt>
                <c:pt idx="2">
                  <c:v>25.413156279987881</c:v>
                </c:pt>
                <c:pt idx="3">
                  <c:v>25.377879390603191</c:v>
                </c:pt>
                <c:pt idx="4">
                  <c:v>25.915626148635589</c:v>
                </c:pt>
                <c:pt idx="5">
                  <c:v>30.706712281803178</c:v>
                </c:pt>
                <c:pt idx="6">
                  <c:v>30.822706763433889</c:v>
                </c:pt>
                <c:pt idx="7">
                  <c:v>28.382783871101744</c:v>
                </c:pt>
                <c:pt idx="8">
                  <c:v>29.812080882343789</c:v>
                </c:pt>
                <c:pt idx="9">
                  <c:v>35.728912245848463</c:v>
                </c:pt>
                <c:pt idx="10">
                  <c:v>34.898434898435013</c:v>
                </c:pt>
                <c:pt idx="11">
                  <c:v>28.201241871608079</c:v>
                </c:pt>
                <c:pt idx="12">
                  <c:v>27.00485891320837</c:v>
                </c:pt>
                <c:pt idx="13">
                  <c:v>23.539844411302351</c:v>
                </c:pt>
                <c:pt idx="14">
                  <c:v>26.800541986589195</c:v>
                </c:pt>
                <c:pt idx="15">
                  <c:v>30.150043599843642</c:v>
                </c:pt>
                <c:pt idx="16">
                  <c:v>27.334397446129287</c:v>
                </c:pt>
                <c:pt idx="17">
                  <c:v>27.449172576832019</c:v>
                </c:pt>
                <c:pt idx="18">
                  <c:v>27.012970471479825</c:v>
                </c:pt>
                <c:pt idx="19">
                  <c:v>25.912568098555454</c:v>
                </c:pt>
                <c:pt idx="20">
                  <c:v>25.422693723717856</c:v>
                </c:pt>
                <c:pt idx="21">
                  <c:v>24.34965942264029</c:v>
                </c:pt>
                <c:pt idx="22">
                  <c:v>25.063466073815889</c:v>
                </c:pt>
                <c:pt idx="23">
                  <c:v>27.43392172725234</c:v>
                </c:pt>
                <c:pt idx="24">
                  <c:v>30.438599613244588</c:v>
                </c:pt>
                <c:pt idx="25">
                  <c:v>28.475301177840478</c:v>
                </c:pt>
                <c:pt idx="26">
                  <c:v>22.136428177476333</c:v>
                </c:pt>
                <c:pt idx="27">
                  <c:v>18.772815440405768</c:v>
                </c:pt>
                <c:pt idx="28">
                  <c:v>16.31670519817909</c:v>
                </c:pt>
                <c:pt idx="29">
                  <c:v>17.502601692231089</c:v>
                </c:pt>
                <c:pt idx="30">
                  <c:v>18.189956695536306</c:v>
                </c:pt>
                <c:pt idx="31">
                  <c:v>17.777486356437443</c:v>
                </c:pt>
                <c:pt idx="32">
                  <c:v>19.173961631588831</c:v>
                </c:pt>
                <c:pt idx="33">
                  <c:v>20.365940444650221</c:v>
                </c:pt>
                <c:pt idx="34">
                  <c:v>19.55837509503683</c:v>
                </c:pt>
                <c:pt idx="35">
                  <c:v>20.86463179394077</c:v>
                </c:pt>
                <c:pt idx="36">
                  <c:v>20.471971742002278</c:v>
                </c:pt>
                <c:pt idx="37">
                  <c:v>19.145677568466926</c:v>
                </c:pt>
                <c:pt idx="38">
                  <c:v>19.416481711800234</c:v>
                </c:pt>
                <c:pt idx="39">
                  <c:v>19.991987705725506</c:v>
                </c:pt>
                <c:pt idx="40">
                  <c:v>21.846673738637726</c:v>
                </c:pt>
                <c:pt idx="41">
                  <c:v>21.303652761439388</c:v>
                </c:pt>
                <c:pt idx="42">
                  <c:v>22.888283378746589</c:v>
                </c:pt>
                <c:pt idx="43">
                  <c:v>22.260462110195487</c:v>
                </c:pt>
                <c:pt idx="44">
                  <c:v>18.556389930245189</c:v>
                </c:pt>
                <c:pt idx="45">
                  <c:v>18.543479719904226</c:v>
                </c:pt>
                <c:pt idx="46">
                  <c:v>20.931558032392381</c:v>
                </c:pt>
                <c:pt idx="47">
                  <c:v>18.774714736024762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Sheet1!$B$1:$AW$1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Sheet1!$B$4:$AW$4</c:f>
              <c:numCache>
                <c:formatCode>General</c:formatCode>
                <c:ptCount val="48"/>
                <c:pt idx="0">
                  <c:v>27.868556526595423</c:v>
                </c:pt>
                <c:pt idx="1">
                  <c:v>29.484275749887967</c:v>
                </c:pt>
                <c:pt idx="2">
                  <c:v>33.017087961800847</c:v>
                </c:pt>
                <c:pt idx="3">
                  <c:v>33.496570778189266</c:v>
                </c:pt>
                <c:pt idx="4">
                  <c:v>26.254011745239691</c:v>
                </c:pt>
                <c:pt idx="5">
                  <c:v>24.980674574382935</c:v>
                </c:pt>
                <c:pt idx="6">
                  <c:v>33.406981151632714</c:v>
                </c:pt>
                <c:pt idx="7">
                  <c:v>28.47428673396001</c:v>
                </c:pt>
                <c:pt idx="8">
                  <c:v>32.373363918750591</c:v>
                </c:pt>
                <c:pt idx="9">
                  <c:v>36.346549478371827</c:v>
                </c:pt>
                <c:pt idx="10">
                  <c:v>35.478816416148575</c:v>
                </c:pt>
                <c:pt idx="11">
                  <c:v>28.779367806084021</c:v>
                </c:pt>
                <c:pt idx="12">
                  <c:v>30.028750531709523</c:v>
                </c:pt>
                <c:pt idx="13">
                  <c:v>24.798909867745529</c:v>
                </c:pt>
                <c:pt idx="14">
                  <c:v>25.067377668942036</c:v>
                </c:pt>
                <c:pt idx="15">
                  <c:v>27.052957659427591</c:v>
                </c:pt>
                <c:pt idx="16">
                  <c:v>26.792715620726486</c:v>
                </c:pt>
                <c:pt idx="17">
                  <c:v>28.041976177311327</c:v>
                </c:pt>
                <c:pt idx="18">
                  <c:v>21.020821491405194</c:v>
                </c:pt>
                <c:pt idx="19">
                  <c:v>23.171567429361431</c:v>
                </c:pt>
                <c:pt idx="20">
                  <c:v>20.769708325881282</c:v>
                </c:pt>
                <c:pt idx="21">
                  <c:v>18.431476961999287</c:v>
                </c:pt>
                <c:pt idx="22">
                  <c:v>20.703585180817978</c:v>
                </c:pt>
                <c:pt idx="23">
                  <c:v>20.835535927608948</c:v>
                </c:pt>
                <c:pt idx="24">
                  <c:v>18.804892406471531</c:v>
                </c:pt>
                <c:pt idx="25">
                  <c:v>18.976920305165486</c:v>
                </c:pt>
                <c:pt idx="26">
                  <c:v>20.031108249007392</c:v>
                </c:pt>
                <c:pt idx="27">
                  <c:v>18.104126623979887</c:v>
                </c:pt>
                <c:pt idx="28">
                  <c:v>16.911519252128166</c:v>
                </c:pt>
                <c:pt idx="29">
                  <c:v>16.005566418482591</c:v>
                </c:pt>
                <c:pt idx="30">
                  <c:v>16.342020056990279</c:v>
                </c:pt>
                <c:pt idx="31">
                  <c:v>18.950006121763273</c:v>
                </c:pt>
                <c:pt idx="32">
                  <c:v>19.689142899671229</c:v>
                </c:pt>
                <c:pt idx="33">
                  <c:v>24.138374170755366</c:v>
                </c:pt>
                <c:pt idx="34">
                  <c:v>21.803087419058372</c:v>
                </c:pt>
                <c:pt idx="35">
                  <c:v>23.234904970570327</c:v>
                </c:pt>
                <c:pt idx="36">
                  <c:v>21.27328289180377</c:v>
                </c:pt>
                <c:pt idx="37">
                  <c:v>18.197057732115251</c:v>
                </c:pt>
                <c:pt idx="38">
                  <c:v>19.775952191386306</c:v>
                </c:pt>
                <c:pt idx="39">
                  <c:v>23.497407656836277</c:v>
                </c:pt>
                <c:pt idx="40">
                  <c:v>28.193403613693658</c:v>
                </c:pt>
                <c:pt idx="41">
                  <c:v>35.607406107303035</c:v>
                </c:pt>
                <c:pt idx="42">
                  <c:v>29.015301686287671</c:v>
                </c:pt>
                <c:pt idx="43">
                  <c:v>24.57181760898759</c:v>
                </c:pt>
                <c:pt idx="44">
                  <c:v>13.865851583087824</c:v>
                </c:pt>
                <c:pt idx="45">
                  <c:v>12.462075058661677</c:v>
                </c:pt>
                <c:pt idx="46">
                  <c:v>14.345743124286479</c:v>
                </c:pt>
                <c:pt idx="47">
                  <c:v>14.553739580727544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Sheet1!$B$1:$AW$1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Sheet1!$B$5:$AW$5</c:f>
              <c:numCache>
                <c:formatCode>General</c:formatCode>
                <c:ptCount val="48"/>
                <c:pt idx="0">
                  <c:v>31.576248618644964</c:v>
                </c:pt>
                <c:pt idx="1">
                  <c:v>32.183028955198026</c:v>
                </c:pt>
                <c:pt idx="2">
                  <c:v>32.43071370600201</c:v>
                </c:pt>
                <c:pt idx="3">
                  <c:v>27.971038703075703</c:v>
                </c:pt>
                <c:pt idx="4">
                  <c:v>26.037756352714343</c:v>
                </c:pt>
                <c:pt idx="5">
                  <c:v>31.900315637819329</c:v>
                </c:pt>
                <c:pt idx="6">
                  <c:v>33.155478104226425</c:v>
                </c:pt>
                <c:pt idx="7">
                  <c:v>30.144472749389585</c:v>
                </c:pt>
                <c:pt idx="8">
                  <c:v>32.228941382870779</c:v>
                </c:pt>
                <c:pt idx="9">
                  <c:v>35.490717605652705</c:v>
                </c:pt>
                <c:pt idx="10">
                  <c:v>36.502975578519461</c:v>
                </c:pt>
                <c:pt idx="11">
                  <c:v>37.936523472715145</c:v>
                </c:pt>
                <c:pt idx="12">
                  <c:v>37.15690534452429</c:v>
                </c:pt>
                <c:pt idx="13">
                  <c:v>29.061129397328589</c:v>
                </c:pt>
                <c:pt idx="14">
                  <c:v>27.745230302096523</c:v>
                </c:pt>
                <c:pt idx="15">
                  <c:v>27.214980711666577</c:v>
                </c:pt>
                <c:pt idx="16">
                  <c:v>26.365543598455648</c:v>
                </c:pt>
                <c:pt idx="17">
                  <c:v>27.387620746322487</c:v>
                </c:pt>
                <c:pt idx="18">
                  <c:v>24.901516432718829</c:v>
                </c:pt>
                <c:pt idx="19">
                  <c:v>26.045610601296282</c:v>
                </c:pt>
                <c:pt idx="20">
                  <c:v>25.92282851102026</c:v>
                </c:pt>
                <c:pt idx="21">
                  <c:v>31.34288096522635</c:v>
                </c:pt>
                <c:pt idx="22">
                  <c:v>29.834780137653791</c:v>
                </c:pt>
                <c:pt idx="23">
                  <c:v>28.526604424051332</c:v>
                </c:pt>
                <c:pt idx="24">
                  <c:v>25.69829110194463</c:v>
                </c:pt>
                <c:pt idx="25">
                  <c:v>22.685249949408426</c:v>
                </c:pt>
                <c:pt idx="26">
                  <c:v>20.293995181294594</c:v>
                </c:pt>
                <c:pt idx="27">
                  <c:v>19.599680928718175</c:v>
                </c:pt>
                <c:pt idx="28">
                  <c:v>20.307217719713037</c:v>
                </c:pt>
                <c:pt idx="29">
                  <c:v>21.16494292831079</c:v>
                </c:pt>
                <c:pt idx="30">
                  <c:v>22.326663041623238</c:v>
                </c:pt>
                <c:pt idx="31">
                  <c:v>21.034202687540716</c:v>
                </c:pt>
                <c:pt idx="32">
                  <c:v>23.35881341166484</c:v>
                </c:pt>
                <c:pt idx="33">
                  <c:v>26.66421130169423</c:v>
                </c:pt>
                <c:pt idx="34">
                  <c:v>22.933572820950189</c:v>
                </c:pt>
                <c:pt idx="35">
                  <c:v>20.368785114113692</c:v>
                </c:pt>
                <c:pt idx="36">
                  <c:v>18.997492984194672</c:v>
                </c:pt>
                <c:pt idx="37">
                  <c:v>18.915791678821442</c:v>
                </c:pt>
                <c:pt idx="38">
                  <c:v>18.087100812020587</c:v>
                </c:pt>
                <c:pt idx="39">
                  <c:v>20.308395880448103</c:v>
                </c:pt>
                <c:pt idx="40">
                  <c:v>21.458854350921186</c:v>
                </c:pt>
                <c:pt idx="41">
                  <c:v>23.005767147025242</c:v>
                </c:pt>
                <c:pt idx="42">
                  <c:v>25.791336884252587</c:v>
                </c:pt>
                <c:pt idx="43">
                  <c:v>24.496096353236862</c:v>
                </c:pt>
                <c:pt idx="44">
                  <c:v>22.266940348314463</c:v>
                </c:pt>
                <c:pt idx="45">
                  <c:v>23.275553735340566</c:v>
                </c:pt>
                <c:pt idx="46">
                  <c:v>24.09585147145626</c:v>
                </c:pt>
                <c:pt idx="47">
                  <c:v>25.049762385897413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Sheet1!$B$1:$AW$1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Sheet1!$B$6:$AW$6</c:f>
              <c:numCache>
                <c:formatCode>General</c:formatCode>
                <c:ptCount val="48"/>
                <c:pt idx="0">
                  <c:v>28.218819451370553</c:v>
                </c:pt>
                <c:pt idx="1">
                  <c:v>26.732030399764774</c:v>
                </c:pt>
                <c:pt idx="2">
                  <c:v>25.651569331640491</c:v>
                </c:pt>
                <c:pt idx="3">
                  <c:v>24.853582462861702</c:v>
                </c:pt>
                <c:pt idx="4">
                  <c:v>25.336728502527063</c:v>
                </c:pt>
                <c:pt idx="5">
                  <c:v>27.258630762258878</c:v>
                </c:pt>
                <c:pt idx="6">
                  <c:v>24.707492336980838</c:v>
                </c:pt>
                <c:pt idx="7">
                  <c:v>23.818336209999689</c:v>
                </c:pt>
                <c:pt idx="8">
                  <c:v>22.993820760585574</c:v>
                </c:pt>
                <c:pt idx="9">
                  <c:v>25.294260182540441</c:v>
                </c:pt>
                <c:pt idx="10">
                  <c:v>25.731158693089991</c:v>
                </c:pt>
                <c:pt idx="11">
                  <c:v>24.984106450846088</c:v>
                </c:pt>
                <c:pt idx="12">
                  <c:v>21.918814311817531</c:v>
                </c:pt>
                <c:pt idx="13">
                  <c:v>19.101315720477231</c:v>
                </c:pt>
                <c:pt idx="14">
                  <c:v>21.373406096749829</c:v>
                </c:pt>
                <c:pt idx="15">
                  <c:v>22.628808765083004</c:v>
                </c:pt>
                <c:pt idx="16">
                  <c:v>19.632478842545929</c:v>
                </c:pt>
                <c:pt idx="17">
                  <c:v>19.291566192879717</c:v>
                </c:pt>
                <c:pt idx="18">
                  <c:v>18.929433502798169</c:v>
                </c:pt>
                <c:pt idx="19">
                  <c:v>19.563809600902786</c:v>
                </c:pt>
                <c:pt idx="20">
                  <c:v>21.312312315595086</c:v>
                </c:pt>
                <c:pt idx="21">
                  <c:v>20.011652023491635</c:v>
                </c:pt>
                <c:pt idx="22">
                  <c:v>21.006624514012262</c:v>
                </c:pt>
                <c:pt idx="23">
                  <c:v>22.018456801197289</c:v>
                </c:pt>
                <c:pt idx="24">
                  <c:v>24.214466433826011</c:v>
                </c:pt>
                <c:pt idx="25">
                  <c:v>23.522592713178589</c:v>
                </c:pt>
                <c:pt idx="26">
                  <c:v>20.040248057360756</c:v>
                </c:pt>
                <c:pt idx="27">
                  <c:v>18.377563290528766</c:v>
                </c:pt>
                <c:pt idx="28">
                  <c:v>15.32837617588349</c:v>
                </c:pt>
                <c:pt idx="29">
                  <c:v>16.533658050695031</c:v>
                </c:pt>
                <c:pt idx="30">
                  <c:v>17.15916720776978</c:v>
                </c:pt>
                <c:pt idx="31">
                  <c:v>16.564567415442561</c:v>
                </c:pt>
                <c:pt idx="32">
                  <c:v>16.263060091423139</c:v>
                </c:pt>
                <c:pt idx="33">
                  <c:v>17.393127192566606</c:v>
                </c:pt>
                <c:pt idx="34">
                  <c:v>17.730746190764009</c:v>
                </c:pt>
                <c:pt idx="35">
                  <c:v>18.642104626592491</c:v>
                </c:pt>
                <c:pt idx="36">
                  <c:v>18.21893793228551</c:v>
                </c:pt>
                <c:pt idx="37">
                  <c:v>17.428784226744629</c:v>
                </c:pt>
                <c:pt idx="38">
                  <c:v>17.146907873770989</c:v>
                </c:pt>
                <c:pt idx="39">
                  <c:v>16.988474447350981</c:v>
                </c:pt>
                <c:pt idx="40">
                  <c:v>17.744003610922938</c:v>
                </c:pt>
                <c:pt idx="41">
                  <c:v>18.730947399880495</c:v>
                </c:pt>
                <c:pt idx="42">
                  <c:v>20.320132513632252</c:v>
                </c:pt>
                <c:pt idx="43">
                  <c:v>20.223885254905877</c:v>
                </c:pt>
                <c:pt idx="44">
                  <c:v>16.496253771182189</c:v>
                </c:pt>
                <c:pt idx="45">
                  <c:v>18.711226951899491</c:v>
                </c:pt>
                <c:pt idx="46">
                  <c:v>19.600367323311374</c:v>
                </c:pt>
                <c:pt idx="47">
                  <c:v>18.747759273624109</c:v>
                </c:pt>
              </c:numCache>
            </c:numRef>
          </c:val>
        </c:ser>
        <c:marker val="1"/>
        <c:axId val="111298048"/>
        <c:axId val="111299584"/>
      </c:lineChart>
      <c:catAx>
        <c:axId val="11129804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299584"/>
        <c:crosses val="autoZero"/>
        <c:auto val="1"/>
        <c:lblAlgn val="ctr"/>
        <c:lblOffset val="100"/>
      </c:catAx>
      <c:valAx>
        <c:axId val="111299584"/>
        <c:scaling>
          <c:orientation val="minMax"/>
          <c:max val="6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29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53264452050253"/>
          <c:y val="4.3632607898994015E-2"/>
          <c:w val="0.34066632542842068"/>
          <c:h val="0.34787492078532406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71478565133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Sheet1!$A$10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Sheet1!$B$9:$AW$9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Sheet1!$B$10:$AW$10</c:f>
              <c:numCache>
                <c:formatCode>General</c:formatCode>
                <c:ptCount val="48"/>
                <c:pt idx="0">
                  <c:v>53.311390387383845</c:v>
                </c:pt>
                <c:pt idx="1">
                  <c:v>9.7200625710653821</c:v>
                </c:pt>
                <c:pt idx="2">
                  <c:v>24.29093991261249</c:v>
                </c:pt>
                <c:pt idx="3">
                  <c:v>2.388235313955954</c:v>
                </c:pt>
                <c:pt idx="4">
                  <c:v>17.127821045780589</c:v>
                </c:pt>
                <c:pt idx="5">
                  <c:v>32.428006977798205</c:v>
                </c:pt>
                <c:pt idx="6">
                  <c:v>33.815619073049149</c:v>
                </c:pt>
                <c:pt idx="7">
                  <c:v>37.132500235647385</c:v>
                </c:pt>
                <c:pt idx="8">
                  <c:v>42.946557274942407</c:v>
                </c:pt>
                <c:pt idx="9">
                  <c:v>34.024635153974266</c:v>
                </c:pt>
                <c:pt idx="10">
                  <c:v>32.392330818252503</c:v>
                </c:pt>
                <c:pt idx="11">
                  <c:v>33.986779284538628</c:v>
                </c:pt>
                <c:pt idx="12">
                  <c:v>30.014118449734731</c:v>
                </c:pt>
                <c:pt idx="13">
                  <c:v>29.158733857718509</c:v>
                </c:pt>
                <c:pt idx="14">
                  <c:v>28.545304626367106</c:v>
                </c:pt>
                <c:pt idx="15">
                  <c:v>27.229959836117729</c:v>
                </c:pt>
                <c:pt idx="16">
                  <c:v>22.254581474277792</c:v>
                </c:pt>
                <c:pt idx="17">
                  <c:v>26.494473620635983</c:v>
                </c:pt>
                <c:pt idx="18">
                  <c:v>25.476940081281686</c:v>
                </c:pt>
                <c:pt idx="19">
                  <c:v>26.510743894281774</c:v>
                </c:pt>
                <c:pt idx="20">
                  <c:v>27.879456852352362</c:v>
                </c:pt>
                <c:pt idx="21">
                  <c:v>26.980678633845166</c:v>
                </c:pt>
                <c:pt idx="22">
                  <c:v>20.529625549533137</c:v>
                </c:pt>
                <c:pt idx="23">
                  <c:v>23.65280672812149</c:v>
                </c:pt>
                <c:pt idx="24">
                  <c:v>23.889829522914123</c:v>
                </c:pt>
                <c:pt idx="25">
                  <c:v>24.510776635683428</c:v>
                </c:pt>
                <c:pt idx="26">
                  <c:v>25.265288208971263</c:v>
                </c:pt>
                <c:pt idx="27">
                  <c:v>22.601097035563527</c:v>
                </c:pt>
                <c:pt idx="28">
                  <c:v>21.509012882174826</c:v>
                </c:pt>
                <c:pt idx="29">
                  <c:v>20.270152287450593</c:v>
                </c:pt>
                <c:pt idx="30">
                  <c:v>19.987692229524498</c:v>
                </c:pt>
                <c:pt idx="31">
                  <c:v>20.920602011056889</c:v>
                </c:pt>
                <c:pt idx="32">
                  <c:v>21.22559186492942</c:v>
                </c:pt>
                <c:pt idx="33">
                  <c:v>22.581227507573683</c:v>
                </c:pt>
                <c:pt idx="34">
                  <c:v>23.826149009734042</c:v>
                </c:pt>
                <c:pt idx="35">
                  <c:v>25.275119812590958</c:v>
                </c:pt>
                <c:pt idx="36">
                  <c:v>25.153299884980729</c:v>
                </c:pt>
                <c:pt idx="37">
                  <c:v>24.180429929256753</c:v>
                </c:pt>
                <c:pt idx="38">
                  <c:v>26.531025050364992</c:v>
                </c:pt>
                <c:pt idx="39">
                  <c:v>24.396115567174387</c:v>
                </c:pt>
                <c:pt idx="40">
                  <c:v>21.40471731743321</c:v>
                </c:pt>
                <c:pt idx="41">
                  <c:v>24.646972045061379</c:v>
                </c:pt>
                <c:pt idx="42">
                  <c:v>26.721329509889589</c:v>
                </c:pt>
                <c:pt idx="43">
                  <c:v>24.012426674787001</c:v>
                </c:pt>
                <c:pt idx="44">
                  <c:v>18.574819860942885</c:v>
                </c:pt>
                <c:pt idx="45">
                  <c:v>17.535366704744813</c:v>
                </c:pt>
                <c:pt idx="46">
                  <c:v>16.108530186012448</c:v>
                </c:pt>
                <c:pt idx="47">
                  <c:v>13.594373922313865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Sheet1!$B$9:$AW$9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Sheet1!$B$11:$AW$11</c:f>
              <c:numCache>
                <c:formatCode>General</c:formatCode>
                <c:ptCount val="48"/>
                <c:pt idx="0">
                  <c:v>27.868556526595423</c:v>
                </c:pt>
                <c:pt idx="1">
                  <c:v>29.484275749887967</c:v>
                </c:pt>
                <c:pt idx="2">
                  <c:v>33.017087961800847</c:v>
                </c:pt>
                <c:pt idx="3">
                  <c:v>33.496570778189266</c:v>
                </c:pt>
                <c:pt idx="4">
                  <c:v>26.254011745239691</c:v>
                </c:pt>
                <c:pt idx="5">
                  <c:v>24.980674574382935</c:v>
                </c:pt>
                <c:pt idx="6">
                  <c:v>33.406981151632714</c:v>
                </c:pt>
                <c:pt idx="7">
                  <c:v>28.47428673396001</c:v>
                </c:pt>
                <c:pt idx="8">
                  <c:v>32.373363918750591</c:v>
                </c:pt>
                <c:pt idx="9">
                  <c:v>36.346549478371827</c:v>
                </c:pt>
                <c:pt idx="10">
                  <c:v>35.478816416148575</c:v>
                </c:pt>
                <c:pt idx="11">
                  <c:v>28.779367806084021</c:v>
                </c:pt>
                <c:pt idx="12">
                  <c:v>30.028750531709523</c:v>
                </c:pt>
                <c:pt idx="13">
                  <c:v>24.798909867745529</c:v>
                </c:pt>
                <c:pt idx="14">
                  <c:v>25.067377668942036</c:v>
                </c:pt>
                <c:pt idx="15">
                  <c:v>27.052957659427591</c:v>
                </c:pt>
                <c:pt idx="16">
                  <c:v>26.792715620726486</c:v>
                </c:pt>
                <c:pt idx="17">
                  <c:v>28.041976177311327</c:v>
                </c:pt>
                <c:pt idx="18">
                  <c:v>21.020821491405194</c:v>
                </c:pt>
                <c:pt idx="19">
                  <c:v>23.171567429361431</c:v>
                </c:pt>
                <c:pt idx="20">
                  <c:v>20.769708325881282</c:v>
                </c:pt>
                <c:pt idx="21">
                  <c:v>18.431476961999287</c:v>
                </c:pt>
                <c:pt idx="22">
                  <c:v>20.703585180817978</c:v>
                </c:pt>
                <c:pt idx="23">
                  <c:v>20.835535927608948</c:v>
                </c:pt>
                <c:pt idx="24">
                  <c:v>18.804892406471531</c:v>
                </c:pt>
                <c:pt idx="25">
                  <c:v>18.976920305165486</c:v>
                </c:pt>
                <c:pt idx="26">
                  <c:v>20.031108249007392</c:v>
                </c:pt>
                <c:pt idx="27">
                  <c:v>18.104126623979887</c:v>
                </c:pt>
                <c:pt idx="28">
                  <c:v>16.911519252128166</c:v>
                </c:pt>
                <c:pt idx="29">
                  <c:v>16.005566418482591</c:v>
                </c:pt>
                <c:pt idx="30">
                  <c:v>16.342020056990279</c:v>
                </c:pt>
                <c:pt idx="31">
                  <c:v>18.950006121763273</c:v>
                </c:pt>
                <c:pt idx="32">
                  <c:v>19.689142899671229</c:v>
                </c:pt>
                <c:pt idx="33">
                  <c:v>24.138374170755366</c:v>
                </c:pt>
                <c:pt idx="34">
                  <c:v>21.803087419058372</c:v>
                </c:pt>
                <c:pt idx="35">
                  <c:v>23.234904970570327</c:v>
                </c:pt>
                <c:pt idx="36">
                  <c:v>21.27328289180377</c:v>
                </c:pt>
                <c:pt idx="37">
                  <c:v>18.197057732115251</c:v>
                </c:pt>
                <c:pt idx="38">
                  <c:v>19.775952191386306</c:v>
                </c:pt>
                <c:pt idx="39">
                  <c:v>23.497407656836277</c:v>
                </c:pt>
                <c:pt idx="40">
                  <c:v>28.193403613693658</c:v>
                </c:pt>
                <c:pt idx="41">
                  <c:v>35.607406107303035</c:v>
                </c:pt>
                <c:pt idx="42">
                  <c:v>29.015301686287671</c:v>
                </c:pt>
                <c:pt idx="43">
                  <c:v>24.57181760898759</c:v>
                </c:pt>
                <c:pt idx="44">
                  <c:v>13.865851583087824</c:v>
                </c:pt>
                <c:pt idx="45">
                  <c:v>12.462075058661677</c:v>
                </c:pt>
                <c:pt idx="46">
                  <c:v>14.345743124286479</c:v>
                </c:pt>
                <c:pt idx="47">
                  <c:v>14.553739580727544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Sheet1!$B$9:$AW$9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Sheet1!$B$12:$AW$12</c:f>
              <c:numCache>
                <c:formatCode>General</c:formatCode>
                <c:ptCount val="48"/>
                <c:pt idx="5">
                  <c:v>22.885529870010949</c:v>
                </c:pt>
                <c:pt idx="6">
                  <c:v>22.431551734279733</c:v>
                </c:pt>
                <c:pt idx="7">
                  <c:v>23.430224924758431</c:v>
                </c:pt>
                <c:pt idx="8">
                  <c:v>25.087659915748411</c:v>
                </c:pt>
                <c:pt idx="9">
                  <c:v>27.13297389598803</c:v>
                </c:pt>
                <c:pt idx="10">
                  <c:v>21.820424419314392</c:v>
                </c:pt>
                <c:pt idx="11">
                  <c:v>23.746804190537183</c:v>
                </c:pt>
                <c:pt idx="12">
                  <c:v>26.10331356901029</c:v>
                </c:pt>
                <c:pt idx="13">
                  <c:v>27.150506526780827</c:v>
                </c:pt>
                <c:pt idx="14">
                  <c:v>30.877123314187433</c:v>
                </c:pt>
                <c:pt idx="15">
                  <c:v>26.016712397628126</c:v>
                </c:pt>
                <c:pt idx="16">
                  <c:v>26.529297969689907</c:v>
                </c:pt>
                <c:pt idx="17">
                  <c:v>25.969668870554212</c:v>
                </c:pt>
                <c:pt idx="18">
                  <c:v>22.277399971314889</c:v>
                </c:pt>
                <c:pt idx="19">
                  <c:v>21.280035175844226</c:v>
                </c:pt>
                <c:pt idx="20">
                  <c:v>18.65959059533612</c:v>
                </c:pt>
                <c:pt idx="21">
                  <c:v>17.517547314026615</c:v>
                </c:pt>
                <c:pt idx="22">
                  <c:v>15.951474174652224</c:v>
                </c:pt>
                <c:pt idx="23">
                  <c:v>15.549445673665961</c:v>
                </c:pt>
                <c:pt idx="24">
                  <c:v>17.545170501768734</c:v>
                </c:pt>
                <c:pt idx="25">
                  <c:v>20.51589652384521</c:v>
                </c:pt>
                <c:pt idx="26">
                  <c:v>18.748610409741083</c:v>
                </c:pt>
                <c:pt idx="27">
                  <c:v>15.855420559062154</c:v>
                </c:pt>
                <c:pt idx="28">
                  <c:v>14.742539992008174</c:v>
                </c:pt>
                <c:pt idx="29">
                  <c:v>15.7382491357896</c:v>
                </c:pt>
                <c:pt idx="30">
                  <c:v>17.986454946098913</c:v>
                </c:pt>
                <c:pt idx="31">
                  <c:v>19.650643731357789</c:v>
                </c:pt>
                <c:pt idx="32">
                  <c:v>21.375581504912187</c:v>
                </c:pt>
                <c:pt idx="33">
                  <c:v>23.300659528168229</c:v>
                </c:pt>
                <c:pt idx="34">
                  <c:v>23.695933981179159</c:v>
                </c:pt>
                <c:pt idx="35">
                  <c:v>23.890469803534177</c:v>
                </c:pt>
                <c:pt idx="36">
                  <c:v>22.713897350295831</c:v>
                </c:pt>
                <c:pt idx="37">
                  <c:v>22.120886873591829</c:v>
                </c:pt>
                <c:pt idx="38">
                  <c:v>23.293499980451781</c:v>
                </c:pt>
                <c:pt idx="39">
                  <c:v>24.682937777909029</c:v>
                </c:pt>
                <c:pt idx="40">
                  <c:v>27.209691853671281</c:v>
                </c:pt>
                <c:pt idx="41">
                  <c:v>28.083812545419416</c:v>
                </c:pt>
                <c:pt idx="42">
                  <c:v>26.176082634119226</c:v>
                </c:pt>
                <c:pt idx="43">
                  <c:v>21.798672804228929</c:v>
                </c:pt>
                <c:pt idx="44">
                  <c:v>14.950298168146803</c:v>
                </c:pt>
                <c:pt idx="45">
                  <c:v>11.625296232618886</c:v>
                </c:pt>
                <c:pt idx="46">
                  <c:v>10.276137088032462</c:v>
                </c:pt>
                <c:pt idx="47">
                  <c:v>10.014767324539312</c:v>
                </c:pt>
              </c:numCache>
            </c:numRef>
          </c:val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Sheet1!$B$9:$AW$9</c:f>
              <c:strCache>
                <c:ptCount val="48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</c:strCache>
            </c:strRef>
          </c:cat>
          <c:val>
            <c:numRef>
              <c:f>Sheet1!$B$13:$AW$13</c:f>
              <c:numCache>
                <c:formatCode>General</c:formatCode>
                <c:ptCount val="48"/>
                <c:pt idx="5">
                  <c:v>27.836264862058297</c:v>
                </c:pt>
                <c:pt idx="6">
                  <c:v>25.896781004755571</c:v>
                </c:pt>
                <c:pt idx="7">
                  <c:v>28.503703346307653</c:v>
                </c:pt>
                <c:pt idx="8">
                  <c:v>31.009544798775881</c:v>
                </c:pt>
                <c:pt idx="9">
                  <c:v>29.409417676288086</c:v>
                </c:pt>
                <c:pt idx="10">
                  <c:v>19.292149420355482</c:v>
                </c:pt>
                <c:pt idx="11">
                  <c:v>24.57585735237463</c:v>
                </c:pt>
                <c:pt idx="12">
                  <c:v>29.874996641880635</c:v>
                </c:pt>
                <c:pt idx="13">
                  <c:v>31.361386703230497</c:v>
                </c:pt>
                <c:pt idx="14">
                  <c:v>30.347040504383589</c:v>
                </c:pt>
                <c:pt idx="15">
                  <c:v>33.744979448186314</c:v>
                </c:pt>
                <c:pt idx="16">
                  <c:v>35.555071857758954</c:v>
                </c:pt>
                <c:pt idx="17">
                  <c:v>35.089269784032204</c:v>
                </c:pt>
                <c:pt idx="18">
                  <c:v>29.081127212422402</c:v>
                </c:pt>
                <c:pt idx="19">
                  <c:v>22.870262248351789</c:v>
                </c:pt>
                <c:pt idx="20">
                  <c:v>21.228671839150529</c:v>
                </c:pt>
                <c:pt idx="21">
                  <c:v>22.983056895639148</c:v>
                </c:pt>
                <c:pt idx="22">
                  <c:v>27.155135599851775</c:v>
                </c:pt>
                <c:pt idx="23">
                  <c:v>30.22218335492531</c:v>
                </c:pt>
                <c:pt idx="24">
                  <c:v>28.062644340680489</c:v>
                </c:pt>
                <c:pt idx="25">
                  <c:v>27.494969630302887</c:v>
                </c:pt>
                <c:pt idx="26">
                  <c:v>25.528692739027498</c:v>
                </c:pt>
                <c:pt idx="27">
                  <c:v>24.742481778078886</c:v>
                </c:pt>
                <c:pt idx="28">
                  <c:v>21.964781600640411</c:v>
                </c:pt>
                <c:pt idx="29">
                  <c:v>22.763526451615807</c:v>
                </c:pt>
                <c:pt idx="30">
                  <c:v>23.995997308770729</c:v>
                </c:pt>
                <c:pt idx="31">
                  <c:v>24.207946018140568</c:v>
                </c:pt>
                <c:pt idx="32">
                  <c:v>26.244662413404797</c:v>
                </c:pt>
                <c:pt idx="33">
                  <c:v>28.107341689580661</c:v>
                </c:pt>
                <c:pt idx="34">
                  <c:v>28.713718193110815</c:v>
                </c:pt>
                <c:pt idx="35">
                  <c:v>28.429611465563486</c:v>
                </c:pt>
                <c:pt idx="36">
                  <c:v>27.716289968625226</c:v>
                </c:pt>
                <c:pt idx="37">
                  <c:v>25.740715446321495</c:v>
                </c:pt>
                <c:pt idx="38">
                  <c:v>23.489161974103506</c:v>
                </c:pt>
                <c:pt idx="39">
                  <c:v>23.983591460862286</c:v>
                </c:pt>
                <c:pt idx="40">
                  <c:v>23.546902255609826</c:v>
                </c:pt>
                <c:pt idx="41">
                  <c:v>23.050578345520229</c:v>
                </c:pt>
                <c:pt idx="42">
                  <c:v>22.827830511837988</c:v>
                </c:pt>
                <c:pt idx="43">
                  <c:v>23.151809683625892</c:v>
                </c:pt>
                <c:pt idx="44">
                  <c:v>20.204688564355617</c:v>
                </c:pt>
                <c:pt idx="45">
                  <c:v>20.175229015472102</c:v>
                </c:pt>
                <c:pt idx="46">
                  <c:v>17.808037387220686</c:v>
                </c:pt>
                <c:pt idx="47">
                  <c:v>15.981247443218265</c:v>
                </c:pt>
              </c:numCache>
            </c:numRef>
          </c:val>
        </c:ser>
        <c:marker val="1"/>
        <c:axId val="111327488"/>
        <c:axId val="111349760"/>
      </c:lineChart>
      <c:catAx>
        <c:axId val="11132748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349760"/>
        <c:crosses val="autoZero"/>
        <c:auto val="1"/>
        <c:lblAlgn val="ctr"/>
        <c:lblOffset val="100"/>
      </c:catAx>
      <c:valAx>
        <c:axId val="111349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327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17231909247797"/>
          <c:y val="8.2565735527251063E-2"/>
          <c:w val="0.29806953628047222"/>
          <c:h val="0.3348687664042034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THJ011022013913352738!$A$47</c:f>
              <c:strCache>
                <c:ptCount val="1"/>
                <c:pt idx="0">
                  <c:v>Inet/Y</c:v>
                </c:pt>
              </c:strCache>
            </c:strRef>
          </c:tx>
          <c:cat>
            <c:strRef>
              <c:f>THJ011022013913352738!$B$46:$N$46</c:f>
              <c:strCach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strCache>
            </c:strRef>
          </c:cat>
          <c:val>
            <c:numRef>
              <c:f>THJ011022013913352738!$B$47:$N$47</c:f>
              <c:numCache>
                <c:formatCode>General</c:formatCode>
                <c:ptCount val="13"/>
                <c:pt idx="0">
                  <c:v>0.11526046915013886</c:v>
                </c:pt>
                <c:pt idx="1">
                  <c:v>9.1186213633236687E-2</c:v>
                </c:pt>
                <c:pt idx="2">
                  <c:v>6.1354645109927115E-2</c:v>
                </c:pt>
                <c:pt idx="3">
                  <c:v>7.7492305315571539E-2</c:v>
                </c:pt>
                <c:pt idx="4">
                  <c:v>0.11955714241174192</c:v>
                </c:pt>
                <c:pt idx="5">
                  <c:v>0.16554195020180554</c:v>
                </c:pt>
                <c:pt idx="6">
                  <c:v>0.23221507407996941</c:v>
                </c:pt>
                <c:pt idx="7">
                  <c:v>0.1601736299511658</c:v>
                </c:pt>
                <c:pt idx="8">
                  <c:v>9.7354942695830074E-2</c:v>
                </c:pt>
                <c:pt idx="9">
                  <c:v>-3.2025443043551989E-2</c:v>
                </c:pt>
                <c:pt idx="10">
                  <c:v>-3.8866955047489084E-2</c:v>
                </c:pt>
                <c:pt idx="11">
                  <c:v>-1.0229161460498307E-2</c:v>
                </c:pt>
                <c:pt idx="12">
                  <c:v>-5.8457737805064991E-3</c:v>
                </c:pt>
              </c:numCache>
            </c:numRef>
          </c:val>
        </c:ser>
        <c:axId val="111356928"/>
        <c:axId val="111362816"/>
      </c:barChart>
      <c:catAx>
        <c:axId val="111356928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/>
            </a:pPr>
            <a:endParaRPr lang="is-IS"/>
          </a:p>
        </c:txPr>
        <c:crossAx val="111362816"/>
        <c:crosses val="autoZero"/>
        <c:auto val="1"/>
        <c:lblAlgn val="ctr"/>
        <c:lblOffset val="100"/>
      </c:catAx>
      <c:valAx>
        <c:axId val="111362816"/>
        <c:scaling>
          <c:orientation val="minMax"/>
        </c:scaling>
        <c:axPos val="l"/>
        <c:majorGridlines/>
        <c:numFmt formatCode="0%" sourceLinked="0"/>
        <c:tickLblPos val="nextTo"/>
        <c:crossAx val="111356928"/>
        <c:crosses val="autoZero"/>
        <c:crossBetween val="between"/>
      </c:valAx>
    </c:plotArea>
    <c:plotVisOnly val="1"/>
  </c:chart>
  <c:spPr>
    <a:solidFill>
      <a:schemeClr val="lt1"/>
    </a:solidFill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934492563429569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Sheet1!$A$11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Sheet1!$B$11:$U$11</c:f>
              <c:numCache>
                <c:formatCode>General</c:formatCode>
                <c:ptCount val="20"/>
                <c:pt idx="0">
                  <c:v>56.799999237060561</c:v>
                </c:pt>
                <c:pt idx="1">
                  <c:v>54.5</c:v>
                </c:pt>
                <c:pt idx="2">
                  <c:v>52.599998474121278</c:v>
                </c:pt>
                <c:pt idx="3">
                  <c:v>51.200000762939453</c:v>
                </c:pt>
                <c:pt idx="4">
                  <c:v>49.599998474121278</c:v>
                </c:pt>
                <c:pt idx="5">
                  <c:v>48.299999237060561</c:v>
                </c:pt>
                <c:pt idx="6">
                  <c:v>45.599998474121278</c:v>
                </c:pt>
                <c:pt idx="7">
                  <c:v>43.099998474121278</c:v>
                </c:pt>
                <c:pt idx="8">
                  <c:v>42.099998474121278</c:v>
                </c:pt>
                <c:pt idx="9">
                  <c:v>41.599998474121278</c:v>
                </c:pt>
                <c:pt idx="10">
                  <c:v>40.099998474121278</c:v>
                </c:pt>
                <c:pt idx="11">
                  <c:v>38.599998474121278</c:v>
                </c:pt>
                <c:pt idx="12">
                  <c:v>34.900001525878906</c:v>
                </c:pt>
                <c:pt idx="13">
                  <c:v>34.099998474121278</c:v>
                </c:pt>
                <c:pt idx="14">
                  <c:v>35.900001525878906</c:v>
                </c:pt>
                <c:pt idx="15">
                  <c:v>35.299999237060561</c:v>
                </c:pt>
                <c:pt idx="16">
                  <c:v>34.400001525878906</c:v>
                </c:pt>
                <c:pt idx="17">
                  <c:v>34.400001525878906</c:v>
                </c:pt>
                <c:pt idx="18">
                  <c:v>33.099998474121278</c:v>
                </c:pt>
                <c:pt idx="19">
                  <c:v>31.299999237060529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Sheet1!$B$12:$U$12</c:f>
              <c:numCache>
                <c:formatCode>General</c:formatCode>
                <c:ptCount val="20"/>
                <c:pt idx="3">
                  <c:v>39.900001525878906</c:v>
                </c:pt>
                <c:pt idx="4">
                  <c:v>30.899999618530273</c:v>
                </c:pt>
                <c:pt idx="5">
                  <c:v>31.700000762939453</c:v>
                </c:pt>
                <c:pt idx="6">
                  <c:v>32.599998474121278</c:v>
                </c:pt>
                <c:pt idx="7">
                  <c:v>47.900001525878906</c:v>
                </c:pt>
                <c:pt idx="8">
                  <c:v>49.700000762939453</c:v>
                </c:pt>
                <c:pt idx="9">
                  <c:v>48.700000762939453</c:v>
                </c:pt>
                <c:pt idx="10">
                  <c:v>45.5</c:v>
                </c:pt>
                <c:pt idx="11">
                  <c:v>44.099998474121278</c:v>
                </c:pt>
                <c:pt idx="12">
                  <c:v>43.099998474121278</c:v>
                </c:pt>
                <c:pt idx="13">
                  <c:v>40.5</c:v>
                </c:pt>
                <c:pt idx="14">
                  <c:v>31.5</c:v>
                </c:pt>
                <c:pt idx="15">
                  <c:v>41.400001525878906</c:v>
                </c:pt>
                <c:pt idx="16">
                  <c:v>40.900001525878906</c:v>
                </c:pt>
                <c:pt idx="17">
                  <c:v>38.900001525878906</c:v>
                </c:pt>
                <c:pt idx="18">
                  <c:v>38.5</c:v>
                </c:pt>
                <c:pt idx="19">
                  <c:v>33.900001525878906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Sheet1!$B$13:$U$13</c:f>
              <c:numCache>
                <c:formatCode>General</c:formatCode>
                <c:ptCount val="20"/>
                <c:pt idx="0">
                  <c:v>49.299999237060561</c:v>
                </c:pt>
                <c:pt idx="1">
                  <c:v>46.400001525878906</c:v>
                </c:pt>
                <c:pt idx="2">
                  <c:v>45.400001525878906</c:v>
                </c:pt>
                <c:pt idx="3">
                  <c:v>43.700000762939453</c:v>
                </c:pt>
                <c:pt idx="4">
                  <c:v>41.400001525878906</c:v>
                </c:pt>
                <c:pt idx="5">
                  <c:v>41.5</c:v>
                </c:pt>
                <c:pt idx="6">
                  <c:v>40.400001525878906</c:v>
                </c:pt>
                <c:pt idx="7">
                  <c:v>35.099998474121278</c:v>
                </c:pt>
                <c:pt idx="8">
                  <c:v>33.299999237060561</c:v>
                </c:pt>
                <c:pt idx="9">
                  <c:v>31.700000762939453</c:v>
                </c:pt>
                <c:pt idx="10">
                  <c:v>31.299999237060529</c:v>
                </c:pt>
                <c:pt idx="11">
                  <c:v>29.899999618530273</c:v>
                </c:pt>
                <c:pt idx="12">
                  <c:v>29.100000381469727</c:v>
                </c:pt>
                <c:pt idx="13">
                  <c:v>27.899999618530273</c:v>
                </c:pt>
                <c:pt idx="14">
                  <c:v>26.100000381469727</c:v>
                </c:pt>
                <c:pt idx="15">
                  <c:v>25</c:v>
                </c:pt>
                <c:pt idx="16">
                  <c:v>23.600000381469727</c:v>
                </c:pt>
                <c:pt idx="17">
                  <c:v>22</c:v>
                </c:pt>
                <c:pt idx="18">
                  <c:v>20.899999618530273</c:v>
                </c:pt>
                <c:pt idx="19">
                  <c:v>20.399999618530273</c:v>
                </c:pt>
              </c:numCache>
            </c:numRef>
          </c:val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Sheet1!$B$14:$U$14</c:f>
              <c:numCache>
                <c:formatCode>General</c:formatCode>
                <c:ptCount val="20"/>
                <c:pt idx="0">
                  <c:v>77.59999847412108</c:v>
                </c:pt>
                <c:pt idx="1">
                  <c:v>77.300003051757812</c:v>
                </c:pt>
                <c:pt idx="2">
                  <c:v>76.300003051757813</c:v>
                </c:pt>
                <c:pt idx="3">
                  <c:v>75.400001525878906</c:v>
                </c:pt>
                <c:pt idx="4">
                  <c:v>75.199996948242585</c:v>
                </c:pt>
                <c:pt idx="5">
                  <c:v>75.09999847412108</c:v>
                </c:pt>
                <c:pt idx="6">
                  <c:v>80.400001525878906</c:v>
                </c:pt>
                <c:pt idx="7">
                  <c:v>78.59999847412108</c:v>
                </c:pt>
                <c:pt idx="8">
                  <c:v>78.1999969482426</c:v>
                </c:pt>
                <c:pt idx="9">
                  <c:v>77.900001525878906</c:v>
                </c:pt>
                <c:pt idx="10">
                  <c:v>77</c:v>
                </c:pt>
                <c:pt idx="11">
                  <c:v>75.6999969482426</c:v>
                </c:pt>
                <c:pt idx="12">
                  <c:v>73</c:v>
                </c:pt>
                <c:pt idx="13">
                  <c:v>71.900001525878906</c:v>
                </c:pt>
                <c:pt idx="14">
                  <c:v>70.699996948242585</c:v>
                </c:pt>
                <c:pt idx="15">
                  <c:v>70.400001525878906</c:v>
                </c:pt>
                <c:pt idx="16">
                  <c:v>69.400001525878906</c:v>
                </c:pt>
                <c:pt idx="17">
                  <c:v>67.400001525878906</c:v>
                </c:pt>
                <c:pt idx="18">
                  <c:v>65.1999969482426</c:v>
                </c:pt>
                <c:pt idx="19">
                  <c:v>61.200000762939453</c:v>
                </c:pt>
              </c:numCache>
            </c:numRef>
          </c:val>
        </c:ser>
        <c:marker val="1"/>
        <c:axId val="111442176"/>
        <c:axId val="111448064"/>
      </c:lineChart>
      <c:catAx>
        <c:axId val="11144217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448064"/>
        <c:crosses val="autoZero"/>
        <c:auto val="1"/>
        <c:lblAlgn val="ctr"/>
        <c:lblOffset val="100"/>
      </c:catAx>
      <c:valAx>
        <c:axId val="1114480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4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33333333333334E-2"/>
          <c:y val="0.66212131335403113"/>
          <c:w val="0.55887079315400079"/>
          <c:h val="0.18380411653111658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13727034120735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27.799999237060529</c:v>
                </c:pt>
                <c:pt idx="1">
                  <c:v>19.299999237060529</c:v>
                </c:pt>
                <c:pt idx="2">
                  <c:v>23.600000381469727</c:v>
                </c:pt>
                <c:pt idx="3">
                  <c:v>20.899999618530273</c:v>
                </c:pt>
                <c:pt idx="4">
                  <c:v>24.600000381469727</c:v>
                </c:pt>
                <c:pt idx="5">
                  <c:v>24.200000762939453</c:v>
                </c:pt>
                <c:pt idx="6">
                  <c:v>23.299999237060529</c:v>
                </c:pt>
                <c:pt idx="7">
                  <c:v>22.200000762939453</c:v>
                </c:pt>
                <c:pt idx="8">
                  <c:v>22</c:v>
                </c:pt>
                <c:pt idx="9">
                  <c:v>18.399999618530273</c:v>
                </c:pt>
                <c:pt idx="10">
                  <c:v>18.5</c:v>
                </c:pt>
                <c:pt idx="11">
                  <c:v>21.5</c:v>
                </c:pt>
                <c:pt idx="12">
                  <c:v>20.700000762939453</c:v>
                </c:pt>
                <c:pt idx="13">
                  <c:v>20.700000762939453</c:v>
                </c:pt>
                <c:pt idx="14">
                  <c:v>20.700000762939453</c:v>
                </c:pt>
                <c:pt idx="15">
                  <c:v>27</c:v>
                </c:pt>
                <c:pt idx="16">
                  <c:v>27.899999618530273</c:v>
                </c:pt>
                <c:pt idx="17">
                  <c:v>27.100000381469727</c:v>
                </c:pt>
                <c:pt idx="18">
                  <c:v>25.799999237060529</c:v>
                </c:pt>
                <c:pt idx="19">
                  <c:v>24.600000381469727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3">
                  <c:v>29.600000381469727</c:v>
                </c:pt>
                <c:pt idx="4">
                  <c:v>28.299999237060529</c:v>
                </c:pt>
                <c:pt idx="5">
                  <c:v>26.200000762939453</c:v>
                </c:pt>
                <c:pt idx="6">
                  <c:v>26.299999237060529</c:v>
                </c:pt>
                <c:pt idx="7">
                  <c:v>26.399999618530273</c:v>
                </c:pt>
                <c:pt idx="8">
                  <c:v>24.899999618530273</c:v>
                </c:pt>
                <c:pt idx="9">
                  <c:v>24.399999618530273</c:v>
                </c:pt>
                <c:pt idx="10">
                  <c:v>23.799999237060529</c:v>
                </c:pt>
                <c:pt idx="11">
                  <c:v>22.799999237060529</c:v>
                </c:pt>
                <c:pt idx="12">
                  <c:v>21.200000762939453</c:v>
                </c:pt>
                <c:pt idx="13">
                  <c:v>19.600000381469727</c:v>
                </c:pt>
                <c:pt idx="14">
                  <c:v>19</c:v>
                </c:pt>
                <c:pt idx="15">
                  <c:v>18.200000762939453</c:v>
                </c:pt>
                <c:pt idx="16">
                  <c:v>17.899999618530273</c:v>
                </c:pt>
                <c:pt idx="17">
                  <c:v>16.799999237060529</c:v>
                </c:pt>
                <c:pt idx="18">
                  <c:v>16</c:v>
                </c:pt>
                <c:pt idx="19">
                  <c:v>15.39999961853033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3">
                  <c:v>39.900001525878906</c:v>
                </c:pt>
                <c:pt idx="4">
                  <c:v>30.899999618530273</c:v>
                </c:pt>
                <c:pt idx="5">
                  <c:v>31.700000762939453</c:v>
                </c:pt>
                <c:pt idx="6">
                  <c:v>32.599998474121278</c:v>
                </c:pt>
                <c:pt idx="7">
                  <c:v>47.900001525878906</c:v>
                </c:pt>
                <c:pt idx="8">
                  <c:v>49.700000762939453</c:v>
                </c:pt>
                <c:pt idx="9">
                  <c:v>48.700000762939453</c:v>
                </c:pt>
                <c:pt idx="10">
                  <c:v>45.5</c:v>
                </c:pt>
                <c:pt idx="11">
                  <c:v>44.099998474121278</c:v>
                </c:pt>
                <c:pt idx="12">
                  <c:v>43.099998474121278</c:v>
                </c:pt>
                <c:pt idx="13">
                  <c:v>40.5</c:v>
                </c:pt>
                <c:pt idx="14">
                  <c:v>31.5</c:v>
                </c:pt>
                <c:pt idx="15">
                  <c:v>41.400001525878906</c:v>
                </c:pt>
                <c:pt idx="16">
                  <c:v>40.900001525878906</c:v>
                </c:pt>
                <c:pt idx="17">
                  <c:v>38.900001525878906</c:v>
                </c:pt>
                <c:pt idx="18">
                  <c:v>38.5</c:v>
                </c:pt>
                <c:pt idx="19">
                  <c:v>33.900001525878906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4">
                  <c:v>16.899999618530273</c:v>
                </c:pt>
                <c:pt idx="5">
                  <c:v>15.199999809265154</c:v>
                </c:pt>
                <c:pt idx="6">
                  <c:v>14.800000190734863</c:v>
                </c:pt>
                <c:pt idx="7">
                  <c:v>14.199999809265154</c:v>
                </c:pt>
                <c:pt idx="8">
                  <c:v>13.39999961853033</c:v>
                </c:pt>
                <c:pt idx="9">
                  <c:v>12.5</c:v>
                </c:pt>
                <c:pt idx="10">
                  <c:v>13.600000381469727</c:v>
                </c:pt>
                <c:pt idx="11">
                  <c:v>13.300000190734863</c:v>
                </c:pt>
                <c:pt idx="12">
                  <c:v>12.300000190734863</c:v>
                </c:pt>
                <c:pt idx="13">
                  <c:v>11.300000190734863</c:v>
                </c:pt>
                <c:pt idx="14">
                  <c:v>22.399999618530273</c:v>
                </c:pt>
                <c:pt idx="15">
                  <c:v>22.5</c:v>
                </c:pt>
                <c:pt idx="16">
                  <c:v>21.5</c:v>
                </c:pt>
                <c:pt idx="17">
                  <c:v>20.600000381469727</c:v>
                </c:pt>
                <c:pt idx="18">
                  <c:v>19.899999618530273</c:v>
                </c:pt>
                <c:pt idx="19">
                  <c:v>19.700000762939453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3">
                  <c:v>25</c:v>
                </c:pt>
                <c:pt idx="4">
                  <c:v>23.200000762939453</c:v>
                </c:pt>
                <c:pt idx="5">
                  <c:v>23.200000762939453</c:v>
                </c:pt>
                <c:pt idx="6">
                  <c:v>22.100000381469727</c:v>
                </c:pt>
                <c:pt idx="7">
                  <c:v>21.100000381469727</c:v>
                </c:pt>
                <c:pt idx="8">
                  <c:v>21</c:v>
                </c:pt>
                <c:pt idx="9">
                  <c:v>18.899999618530273</c:v>
                </c:pt>
                <c:pt idx="10">
                  <c:v>17.899999618530273</c:v>
                </c:pt>
                <c:pt idx="11">
                  <c:v>17.399999618530273</c:v>
                </c:pt>
                <c:pt idx="12">
                  <c:v>16.5</c:v>
                </c:pt>
                <c:pt idx="13">
                  <c:v>16.200000762939453</c:v>
                </c:pt>
                <c:pt idx="14">
                  <c:v>20.299999237060529</c:v>
                </c:pt>
                <c:pt idx="15">
                  <c:v>19.799999237060529</c:v>
                </c:pt>
                <c:pt idx="16">
                  <c:v>19.200000762939453</c:v>
                </c:pt>
                <c:pt idx="17">
                  <c:v>18.5</c:v>
                </c:pt>
                <c:pt idx="18">
                  <c:v>18.200000762939453</c:v>
                </c:pt>
                <c:pt idx="19">
                  <c:v>17</c:v>
                </c:pt>
              </c:numCache>
            </c:numRef>
          </c:val>
        </c:ser>
        <c:marker val="1"/>
        <c:axId val="111466752"/>
        <c:axId val="111566848"/>
      </c:lineChart>
      <c:catAx>
        <c:axId val="11146675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566848"/>
        <c:crosses val="autoZero"/>
        <c:auto val="1"/>
        <c:lblAlgn val="ctr"/>
        <c:lblOffset val="100"/>
      </c:catAx>
      <c:valAx>
        <c:axId val="111566848"/>
        <c:scaling>
          <c:orientation val="minMax"/>
          <c:max val="9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466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3959182097466755E-2"/>
          <c:y val="4.7017833172373173E-2"/>
          <c:w val="0.29980189040708038"/>
          <c:h val="0.43465674990028608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934492563429569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Sheet1!$A$11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Sheet1!$B$11:$U$11</c:f>
              <c:numCache>
                <c:formatCode>General</c:formatCode>
                <c:ptCount val="20"/>
                <c:pt idx="0">
                  <c:v>28.700000762939453</c:v>
                </c:pt>
                <c:pt idx="1">
                  <c:v>30.200000762939453</c:v>
                </c:pt>
                <c:pt idx="2">
                  <c:v>31.299999237060529</c:v>
                </c:pt>
                <c:pt idx="3">
                  <c:v>32.299999237060561</c:v>
                </c:pt>
                <c:pt idx="4">
                  <c:v>33.099998474121278</c:v>
                </c:pt>
                <c:pt idx="5">
                  <c:v>33.900001525878906</c:v>
                </c:pt>
                <c:pt idx="6">
                  <c:v>35.700000762939453</c:v>
                </c:pt>
                <c:pt idx="7">
                  <c:v>38</c:v>
                </c:pt>
                <c:pt idx="8">
                  <c:v>38.900001525878906</c:v>
                </c:pt>
                <c:pt idx="9">
                  <c:v>39.099998474121278</c:v>
                </c:pt>
                <c:pt idx="10">
                  <c:v>39.700000762939453</c:v>
                </c:pt>
                <c:pt idx="11">
                  <c:v>40.599998474121278</c:v>
                </c:pt>
                <c:pt idx="12">
                  <c:v>41.799999237060561</c:v>
                </c:pt>
                <c:pt idx="13">
                  <c:v>42.700000762939453</c:v>
                </c:pt>
                <c:pt idx="14">
                  <c:v>39.599998474121278</c:v>
                </c:pt>
                <c:pt idx="15">
                  <c:v>39.5</c:v>
                </c:pt>
                <c:pt idx="16">
                  <c:v>39.799999237060561</c:v>
                </c:pt>
                <c:pt idx="17">
                  <c:v>39.799999237060561</c:v>
                </c:pt>
                <c:pt idx="18">
                  <c:v>40.099998474121278</c:v>
                </c:pt>
                <c:pt idx="19">
                  <c:v>40.400001525878906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Sheet1!$B$12:$U$12</c:f>
              <c:numCache>
                <c:formatCode>General</c:formatCode>
                <c:ptCount val="20"/>
                <c:pt idx="3">
                  <c:v>40.099998474121278</c:v>
                </c:pt>
                <c:pt idx="4">
                  <c:v>40.099998474121278</c:v>
                </c:pt>
                <c:pt idx="5">
                  <c:v>39.700000762939453</c:v>
                </c:pt>
                <c:pt idx="6">
                  <c:v>38.200000762939453</c:v>
                </c:pt>
                <c:pt idx="7">
                  <c:v>33.400001525878906</c:v>
                </c:pt>
                <c:pt idx="8">
                  <c:v>30.100000381469727</c:v>
                </c:pt>
                <c:pt idx="9">
                  <c:v>30.899999618530273</c:v>
                </c:pt>
                <c:pt idx="10">
                  <c:v>32.200000762939453</c:v>
                </c:pt>
                <c:pt idx="11">
                  <c:v>30.700000762939453</c:v>
                </c:pt>
                <c:pt idx="12">
                  <c:v>31.600000381469727</c:v>
                </c:pt>
                <c:pt idx="13">
                  <c:v>30.100000381469727</c:v>
                </c:pt>
                <c:pt idx="14">
                  <c:v>23.700000762939453</c:v>
                </c:pt>
                <c:pt idx="15">
                  <c:v>32.299999237060561</c:v>
                </c:pt>
                <c:pt idx="16">
                  <c:v>31.700000762939453</c:v>
                </c:pt>
                <c:pt idx="17">
                  <c:v>32.400001525878906</c:v>
                </c:pt>
                <c:pt idx="18">
                  <c:v>33.200000762939453</c:v>
                </c:pt>
                <c:pt idx="19">
                  <c:v>36.400001525878906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Sheet1!$B$13:$U$13</c:f>
              <c:numCache>
                <c:formatCode>General</c:formatCode>
                <c:ptCount val="20"/>
                <c:pt idx="0">
                  <c:v>30.399999618530273</c:v>
                </c:pt>
                <c:pt idx="1">
                  <c:v>31.600000381469727</c:v>
                </c:pt>
                <c:pt idx="2">
                  <c:v>32.099998474121278</c:v>
                </c:pt>
                <c:pt idx="3">
                  <c:v>31.899999618530273</c:v>
                </c:pt>
                <c:pt idx="4">
                  <c:v>31.5</c:v>
                </c:pt>
                <c:pt idx="5">
                  <c:v>31.600000381469727</c:v>
                </c:pt>
                <c:pt idx="6">
                  <c:v>34.200000762939453</c:v>
                </c:pt>
                <c:pt idx="7">
                  <c:v>39.099998474121278</c:v>
                </c:pt>
                <c:pt idx="8">
                  <c:v>40.299999237060561</c:v>
                </c:pt>
                <c:pt idx="9">
                  <c:v>39.900001525878906</c:v>
                </c:pt>
                <c:pt idx="10">
                  <c:v>39.099998474121278</c:v>
                </c:pt>
                <c:pt idx="11">
                  <c:v>38.900001525878906</c:v>
                </c:pt>
                <c:pt idx="12">
                  <c:v>38.599998474121278</c:v>
                </c:pt>
                <c:pt idx="13">
                  <c:v>38.799999237060561</c:v>
                </c:pt>
                <c:pt idx="14">
                  <c:v>38.099998474121278</c:v>
                </c:pt>
                <c:pt idx="15">
                  <c:v>38</c:v>
                </c:pt>
                <c:pt idx="16">
                  <c:v>38</c:v>
                </c:pt>
                <c:pt idx="17">
                  <c:v>37.599998474121278</c:v>
                </c:pt>
                <c:pt idx="18">
                  <c:v>37</c:v>
                </c:pt>
                <c:pt idx="19">
                  <c:v>37.200000762939453</c:v>
                </c:pt>
              </c:numCache>
            </c:numRef>
          </c:val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Sheet1!$B$14:$U$14</c:f>
              <c:numCache>
                <c:formatCode>General</c:formatCode>
                <c:ptCount val="20"/>
                <c:pt idx="0">
                  <c:v>11.100000381469727</c:v>
                </c:pt>
                <c:pt idx="1">
                  <c:v>11.600000381469727</c:v>
                </c:pt>
                <c:pt idx="2">
                  <c:v>12.199999809265154</c:v>
                </c:pt>
                <c:pt idx="3">
                  <c:v>12.39999961853033</c:v>
                </c:pt>
                <c:pt idx="4">
                  <c:v>13</c:v>
                </c:pt>
                <c:pt idx="5">
                  <c:v>13.300000190734863</c:v>
                </c:pt>
                <c:pt idx="6">
                  <c:v>10.800000190734863</c:v>
                </c:pt>
                <c:pt idx="7">
                  <c:v>11.89999961853033</c:v>
                </c:pt>
                <c:pt idx="8">
                  <c:v>12.300000190734863</c:v>
                </c:pt>
                <c:pt idx="9">
                  <c:v>12.39999961853033</c:v>
                </c:pt>
                <c:pt idx="10">
                  <c:v>12.89999961853033</c:v>
                </c:pt>
                <c:pt idx="11">
                  <c:v>13.300000190734863</c:v>
                </c:pt>
                <c:pt idx="12">
                  <c:v>13.699999809265154</c:v>
                </c:pt>
                <c:pt idx="13">
                  <c:v>14.699999809265154</c:v>
                </c:pt>
                <c:pt idx="14">
                  <c:v>15.39999961853033</c:v>
                </c:pt>
                <c:pt idx="15">
                  <c:v>15.300000190734863</c:v>
                </c:pt>
                <c:pt idx="16">
                  <c:v>15.5</c:v>
                </c:pt>
                <c:pt idx="17">
                  <c:v>17.100000381469727</c:v>
                </c:pt>
                <c:pt idx="18">
                  <c:v>18.600000381469727</c:v>
                </c:pt>
                <c:pt idx="19">
                  <c:v>20.5</c:v>
                </c:pt>
              </c:numCache>
            </c:numRef>
          </c:val>
        </c:ser>
        <c:marker val="1"/>
        <c:axId val="111617920"/>
        <c:axId val="111619456"/>
      </c:lineChart>
      <c:catAx>
        <c:axId val="111617920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619456"/>
        <c:crosses val="autoZero"/>
        <c:auto val="1"/>
        <c:lblAlgn val="ctr"/>
        <c:lblOffset val="100"/>
      </c:catAx>
      <c:valAx>
        <c:axId val="111619456"/>
        <c:scaling>
          <c:orientation val="minMax"/>
          <c:max val="7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617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69567207477091"/>
          <c:y val="9.8699715130863827E-2"/>
          <c:w val="0.27921643337395113"/>
          <c:h val="0.25451523655071429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  <c:dispBlanksAs val="gap"/>
  </c:chart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97060367454068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54.700000762939453</c:v>
                </c:pt>
                <c:pt idx="1">
                  <c:v>58.700000762939453</c:v>
                </c:pt>
                <c:pt idx="2">
                  <c:v>51.900001525878906</c:v>
                </c:pt>
                <c:pt idx="3">
                  <c:v>53.5</c:v>
                </c:pt>
                <c:pt idx="4">
                  <c:v>49.099998474121278</c:v>
                </c:pt>
                <c:pt idx="5">
                  <c:v>51.799999237060561</c:v>
                </c:pt>
                <c:pt idx="6">
                  <c:v>52.599998474121278</c:v>
                </c:pt>
                <c:pt idx="7">
                  <c:v>52.799999237060561</c:v>
                </c:pt>
                <c:pt idx="8">
                  <c:v>52.599998474121278</c:v>
                </c:pt>
                <c:pt idx="9">
                  <c:v>54.599998474121278</c:v>
                </c:pt>
                <c:pt idx="10">
                  <c:v>53.400001525878906</c:v>
                </c:pt>
                <c:pt idx="11">
                  <c:v>47.900001525878906</c:v>
                </c:pt>
                <c:pt idx="12">
                  <c:v>48.400001525878906</c:v>
                </c:pt>
                <c:pt idx="13">
                  <c:v>47.299999237060561</c:v>
                </c:pt>
                <c:pt idx="14">
                  <c:v>46.599998474121278</c:v>
                </c:pt>
                <c:pt idx="15">
                  <c:v>42.400001525878906</c:v>
                </c:pt>
                <c:pt idx="16">
                  <c:v>41.400001525878906</c:v>
                </c:pt>
                <c:pt idx="17">
                  <c:v>41.299999237060561</c:v>
                </c:pt>
                <c:pt idx="18">
                  <c:v>41.5</c:v>
                </c:pt>
                <c:pt idx="19">
                  <c:v>42.099998474121278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3">
                  <c:v>48.799999237060561</c:v>
                </c:pt>
                <c:pt idx="4">
                  <c:v>50.599998474121278</c:v>
                </c:pt>
                <c:pt idx="5">
                  <c:v>52.900001525878906</c:v>
                </c:pt>
                <c:pt idx="6">
                  <c:v>44.599998474121278</c:v>
                </c:pt>
                <c:pt idx="7">
                  <c:v>43.200000762939453</c:v>
                </c:pt>
                <c:pt idx="8">
                  <c:v>43.700000762939453</c:v>
                </c:pt>
                <c:pt idx="9">
                  <c:v>44.299999237060561</c:v>
                </c:pt>
                <c:pt idx="10">
                  <c:v>45.099998474121278</c:v>
                </c:pt>
                <c:pt idx="11">
                  <c:v>45.799999237060561</c:v>
                </c:pt>
                <c:pt idx="12">
                  <c:v>46</c:v>
                </c:pt>
                <c:pt idx="13">
                  <c:v>46.799999237060561</c:v>
                </c:pt>
                <c:pt idx="14">
                  <c:v>47</c:v>
                </c:pt>
                <c:pt idx="15">
                  <c:v>46.700000762939453</c:v>
                </c:pt>
                <c:pt idx="16">
                  <c:v>46.799999237060561</c:v>
                </c:pt>
                <c:pt idx="17">
                  <c:v>47</c:v>
                </c:pt>
                <c:pt idx="18">
                  <c:v>46.799999237060561</c:v>
                </c:pt>
                <c:pt idx="19">
                  <c:v>46.5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504D">
                  <a:shade val="95000"/>
                  <a:satMod val="105000"/>
                </a:srgb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3">
                  <c:v>40.099998474121278</c:v>
                </c:pt>
                <c:pt idx="4">
                  <c:v>40.099998474121278</c:v>
                </c:pt>
                <c:pt idx="5">
                  <c:v>39.700000762939453</c:v>
                </c:pt>
                <c:pt idx="6">
                  <c:v>38.200000762939453</c:v>
                </c:pt>
                <c:pt idx="7">
                  <c:v>33.400001525878906</c:v>
                </c:pt>
                <c:pt idx="8">
                  <c:v>30.100000381469727</c:v>
                </c:pt>
                <c:pt idx="9">
                  <c:v>30.899999618530273</c:v>
                </c:pt>
                <c:pt idx="10">
                  <c:v>32.200000762939453</c:v>
                </c:pt>
                <c:pt idx="11">
                  <c:v>30.700000762939453</c:v>
                </c:pt>
                <c:pt idx="12">
                  <c:v>31.600000381469727</c:v>
                </c:pt>
                <c:pt idx="13">
                  <c:v>30.100000381469727</c:v>
                </c:pt>
                <c:pt idx="14">
                  <c:v>23.700000762939453</c:v>
                </c:pt>
                <c:pt idx="15">
                  <c:v>32.299999237060561</c:v>
                </c:pt>
                <c:pt idx="16">
                  <c:v>31.700000762939453</c:v>
                </c:pt>
                <c:pt idx="17">
                  <c:v>32.400001525878906</c:v>
                </c:pt>
                <c:pt idx="18">
                  <c:v>33.200000762939453</c:v>
                </c:pt>
                <c:pt idx="19">
                  <c:v>36.400001525878906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4">
                  <c:v>55.5</c:v>
                </c:pt>
                <c:pt idx="5">
                  <c:v>56.200000762939453</c:v>
                </c:pt>
                <c:pt idx="6">
                  <c:v>55.900001525878906</c:v>
                </c:pt>
                <c:pt idx="7">
                  <c:v>55.5</c:v>
                </c:pt>
                <c:pt idx="8">
                  <c:v>54.5</c:v>
                </c:pt>
                <c:pt idx="9">
                  <c:v>53.099998474121278</c:v>
                </c:pt>
                <c:pt idx="10">
                  <c:v>51.799999237060561</c:v>
                </c:pt>
                <c:pt idx="11">
                  <c:v>55.599998474121278</c:v>
                </c:pt>
                <c:pt idx="12">
                  <c:v>55.799999237060561</c:v>
                </c:pt>
                <c:pt idx="13">
                  <c:v>56.099998474121278</c:v>
                </c:pt>
                <c:pt idx="14">
                  <c:v>45</c:v>
                </c:pt>
                <c:pt idx="15">
                  <c:v>43.599998474121278</c:v>
                </c:pt>
                <c:pt idx="16">
                  <c:v>44</c:v>
                </c:pt>
                <c:pt idx="17">
                  <c:v>44.099998474121278</c:v>
                </c:pt>
                <c:pt idx="18">
                  <c:v>43.5</c:v>
                </c:pt>
                <c:pt idx="19">
                  <c:v>43.200000762939453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3">
                  <c:v>48.599998474121278</c:v>
                </c:pt>
                <c:pt idx="4">
                  <c:v>49.400001525878906</c:v>
                </c:pt>
                <c:pt idx="5">
                  <c:v>50.200000762939453</c:v>
                </c:pt>
                <c:pt idx="6">
                  <c:v>50</c:v>
                </c:pt>
                <c:pt idx="7">
                  <c:v>50.299999237060561</c:v>
                </c:pt>
                <c:pt idx="8">
                  <c:v>49.200000762939453</c:v>
                </c:pt>
                <c:pt idx="9">
                  <c:v>55.400001525878906</c:v>
                </c:pt>
                <c:pt idx="10">
                  <c:v>55.900001525878906</c:v>
                </c:pt>
                <c:pt idx="11">
                  <c:v>55.299999237060561</c:v>
                </c:pt>
                <c:pt idx="12">
                  <c:v>55.400001525878906</c:v>
                </c:pt>
                <c:pt idx="13">
                  <c:v>54.299999237060561</c:v>
                </c:pt>
                <c:pt idx="14">
                  <c:v>49.700000762939453</c:v>
                </c:pt>
                <c:pt idx="15">
                  <c:v>49.5</c:v>
                </c:pt>
                <c:pt idx="16">
                  <c:v>49.400001525878906</c:v>
                </c:pt>
                <c:pt idx="17">
                  <c:v>49.299999237060561</c:v>
                </c:pt>
                <c:pt idx="18">
                  <c:v>49.200000762939453</c:v>
                </c:pt>
                <c:pt idx="19">
                  <c:v>49.5</c:v>
                </c:pt>
              </c:numCache>
            </c:numRef>
          </c:val>
        </c:ser>
        <c:marker val="1"/>
        <c:axId val="111654784"/>
        <c:axId val="111656320"/>
      </c:lineChart>
      <c:catAx>
        <c:axId val="111654784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656320"/>
        <c:crosses val="autoZero"/>
        <c:auto val="1"/>
        <c:lblAlgn val="ctr"/>
        <c:lblOffset val="100"/>
      </c:catAx>
      <c:valAx>
        <c:axId val="111656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65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694444444445068E-2"/>
          <c:y val="0.41107720909886492"/>
          <c:w val="0.29665847232851666"/>
          <c:h val="0.38116583756992783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  <c:dispBlanksAs val="gap"/>
  </c:chart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71478565133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Sheet1!$A$11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Sheet1!$B$11:$U$11</c:f>
              <c:numCache>
                <c:formatCode>General</c:formatCode>
                <c:ptCount val="20"/>
                <c:pt idx="0">
                  <c:v>14.5</c:v>
                </c:pt>
                <c:pt idx="1">
                  <c:v>15.300000190734863</c:v>
                </c:pt>
                <c:pt idx="2">
                  <c:v>16.200000762939453</c:v>
                </c:pt>
                <c:pt idx="3">
                  <c:v>16.5</c:v>
                </c:pt>
                <c:pt idx="4">
                  <c:v>17.299999237060529</c:v>
                </c:pt>
                <c:pt idx="5">
                  <c:v>17.700000762939453</c:v>
                </c:pt>
                <c:pt idx="6">
                  <c:v>18.600000381469727</c:v>
                </c:pt>
                <c:pt idx="7">
                  <c:v>18.899999618530273</c:v>
                </c:pt>
                <c:pt idx="8">
                  <c:v>19</c:v>
                </c:pt>
                <c:pt idx="9">
                  <c:v>19.299999237060529</c:v>
                </c:pt>
                <c:pt idx="10">
                  <c:v>20.200000762939453</c:v>
                </c:pt>
                <c:pt idx="11">
                  <c:v>20.799999237060529</c:v>
                </c:pt>
                <c:pt idx="12">
                  <c:v>23.200000762939453</c:v>
                </c:pt>
                <c:pt idx="13">
                  <c:v>23.200000762939453</c:v>
                </c:pt>
                <c:pt idx="14">
                  <c:v>24.600000381469727</c:v>
                </c:pt>
                <c:pt idx="15">
                  <c:v>25.100000381469727</c:v>
                </c:pt>
                <c:pt idx="16">
                  <c:v>25.799999237060529</c:v>
                </c:pt>
                <c:pt idx="17">
                  <c:v>25.799999237060529</c:v>
                </c:pt>
                <c:pt idx="18">
                  <c:v>26.799999237060529</c:v>
                </c:pt>
                <c:pt idx="19">
                  <c:v>28.299999237060529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Sheet1!$B$12:$U$12</c:f>
              <c:numCache>
                <c:formatCode>General</c:formatCode>
                <c:ptCount val="20"/>
                <c:pt idx="3">
                  <c:v>20.100000381469727</c:v>
                </c:pt>
                <c:pt idx="4">
                  <c:v>29</c:v>
                </c:pt>
                <c:pt idx="5">
                  <c:v>28.399999618530273</c:v>
                </c:pt>
                <c:pt idx="6">
                  <c:v>28.899999618530273</c:v>
                </c:pt>
                <c:pt idx="7">
                  <c:v>18.600000381469727</c:v>
                </c:pt>
                <c:pt idx="8">
                  <c:v>20.100000381469727</c:v>
                </c:pt>
                <c:pt idx="9">
                  <c:v>20.100000381469727</c:v>
                </c:pt>
                <c:pt idx="10">
                  <c:v>22.299999237060529</c:v>
                </c:pt>
                <c:pt idx="11">
                  <c:v>24.399999618530273</c:v>
                </c:pt>
                <c:pt idx="12">
                  <c:v>23.799999237060529</c:v>
                </c:pt>
                <c:pt idx="13">
                  <c:v>25.399999618530273</c:v>
                </c:pt>
                <c:pt idx="14">
                  <c:v>18.700000762939453</c:v>
                </c:pt>
                <c:pt idx="15">
                  <c:v>26.100000381469727</c:v>
                </c:pt>
                <c:pt idx="16">
                  <c:v>26.899999618530273</c:v>
                </c:pt>
                <c:pt idx="17">
                  <c:v>28.399999618530273</c:v>
                </c:pt>
                <c:pt idx="18">
                  <c:v>28.100000381469727</c:v>
                </c:pt>
                <c:pt idx="19">
                  <c:v>29.5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Sheet1!$B$13:$U$13</c:f>
              <c:numCache>
                <c:formatCode>General</c:formatCode>
                <c:ptCount val="20"/>
                <c:pt idx="0">
                  <c:v>20.100000381469727</c:v>
                </c:pt>
                <c:pt idx="1">
                  <c:v>21.799999237060529</c:v>
                </c:pt>
                <c:pt idx="2">
                  <c:v>22.399999618530273</c:v>
                </c:pt>
                <c:pt idx="3">
                  <c:v>24.200000762939453</c:v>
                </c:pt>
                <c:pt idx="4">
                  <c:v>27</c:v>
                </c:pt>
                <c:pt idx="5">
                  <c:v>26.799999237060529</c:v>
                </c:pt>
                <c:pt idx="6">
                  <c:v>24.799999237060529</c:v>
                </c:pt>
                <c:pt idx="7">
                  <c:v>22.5</c:v>
                </c:pt>
                <c:pt idx="8">
                  <c:v>23.600000381469727</c:v>
                </c:pt>
                <c:pt idx="9">
                  <c:v>25.299999237060529</c:v>
                </c:pt>
                <c:pt idx="10">
                  <c:v>27</c:v>
                </c:pt>
                <c:pt idx="11">
                  <c:v>29.299999237060529</c:v>
                </c:pt>
                <c:pt idx="12">
                  <c:v>30.600000381469727</c:v>
                </c:pt>
                <c:pt idx="13">
                  <c:v>30.799999237060529</c:v>
                </c:pt>
                <c:pt idx="14">
                  <c:v>32.200000762939453</c:v>
                </c:pt>
                <c:pt idx="15">
                  <c:v>33.200000762939453</c:v>
                </c:pt>
                <c:pt idx="16">
                  <c:v>34.799999237060561</c:v>
                </c:pt>
                <c:pt idx="17">
                  <c:v>37.400001525878906</c:v>
                </c:pt>
                <c:pt idx="18">
                  <c:v>39.099998474121278</c:v>
                </c:pt>
                <c:pt idx="19">
                  <c:v>39.900001525878906</c:v>
                </c:pt>
              </c:numCache>
            </c:numRef>
          </c:val>
        </c:ser>
        <c:ser>
          <c:idx val="3"/>
          <c:order val="3"/>
          <c:tx>
            <c:strRef>
              <c:f>Sheet1!$A$14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Sheet1!$B$10:$U$10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Sheet1!$B$14:$U$14</c:f>
              <c:numCache>
                <c:formatCode>General</c:formatCode>
                <c:ptCount val="20"/>
                <c:pt idx="0">
                  <c:v>11.300000190734863</c:v>
                </c:pt>
                <c:pt idx="1">
                  <c:v>11.100000381469727</c:v>
                </c:pt>
                <c:pt idx="2">
                  <c:v>11.5</c:v>
                </c:pt>
                <c:pt idx="3">
                  <c:v>12.100000381469727</c:v>
                </c:pt>
                <c:pt idx="4">
                  <c:v>11.800000190734863</c:v>
                </c:pt>
                <c:pt idx="5">
                  <c:v>11.600000381469727</c:v>
                </c:pt>
                <c:pt idx="6">
                  <c:v>8.6999998092651367</c:v>
                </c:pt>
                <c:pt idx="7">
                  <c:v>9.5</c:v>
                </c:pt>
                <c:pt idx="8">
                  <c:v>9.5</c:v>
                </c:pt>
                <c:pt idx="9">
                  <c:v>9.6999998092651367</c:v>
                </c:pt>
                <c:pt idx="10">
                  <c:v>10</c:v>
                </c:pt>
                <c:pt idx="11">
                  <c:v>11</c:v>
                </c:pt>
                <c:pt idx="12">
                  <c:v>13.300000190734863</c:v>
                </c:pt>
                <c:pt idx="13">
                  <c:v>13.39999961853033</c:v>
                </c:pt>
                <c:pt idx="14">
                  <c:v>13.800000190734863</c:v>
                </c:pt>
                <c:pt idx="15">
                  <c:v>14.300000190734863</c:v>
                </c:pt>
                <c:pt idx="16">
                  <c:v>15.100000381469727</c:v>
                </c:pt>
                <c:pt idx="17">
                  <c:v>15.5</c:v>
                </c:pt>
                <c:pt idx="18">
                  <c:v>16.200000762939453</c:v>
                </c:pt>
                <c:pt idx="19">
                  <c:v>18.299999237060529</c:v>
                </c:pt>
              </c:numCache>
            </c:numRef>
          </c:val>
        </c:ser>
        <c:marker val="1"/>
        <c:axId val="111719936"/>
        <c:axId val="111721472"/>
      </c:lineChart>
      <c:catAx>
        <c:axId val="11171993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721472"/>
        <c:crosses val="autoZero"/>
        <c:auto val="1"/>
        <c:lblAlgn val="ctr"/>
        <c:lblOffset val="100"/>
      </c:catAx>
      <c:valAx>
        <c:axId val="1117214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719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9666666666666733E-2"/>
          <c:y val="5.9417468649752114E-2"/>
          <c:w val="0.55887079315400079"/>
          <c:h val="0.16773340743575271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7.1988407699037624E-2"/>
          <c:y val="5.1400554097404488E-2"/>
          <c:w val="0.88859492563429576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17.5</c:v>
                </c:pt>
                <c:pt idx="1">
                  <c:v>22</c:v>
                </c:pt>
                <c:pt idx="2">
                  <c:v>24.5</c:v>
                </c:pt>
                <c:pt idx="3">
                  <c:v>25.5</c:v>
                </c:pt>
                <c:pt idx="4">
                  <c:v>26.299999237060529</c:v>
                </c:pt>
                <c:pt idx="5">
                  <c:v>23.899999618530273</c:v>
                </c:pt>
                <c:pt idx="6">
                  <c:v>24.100000381469727</c:v>
                </c:pt>
                <c:pt idx="7">
                  <c:v>24.799999237060529</c:v>
                </c:pt>
                <c:pt idx="8">
                  <c:v>24</c:v>
                </c:pt>
                <c:pt idx="9">
                  <c:v>27</c:v>
                </c:pt>
                <c:pt idx="10">
                  <c:v>28</c:v>
                </c:pt>
                <c:pt idx="11">
                  <c:v>30.5</c:v>
                </c:pt>
                <c:pt idx="12">
                  <c:v>30.700000762939453</c:v>
                </c:pt>
                <c:pt idx="13">
                  <c:v>31.799999237060529</c:v>
                </c:pt>
                <c:pt idx="14">
                  <c:v>32.599998474121264</c:v>
                </c:pt>
                <c:pt idx="15">
                  <c:v>28.299999237060529</c:v>
                </c:pt>
                <c:pt idx="16">
                  <c:v>28.799999237060529</c:v>
                </c:pt>
                <c:pt idx="17">
                  <c:v>29.5</c:v>
                </c:pt>
                <c:pt idx="18">
                  <c:v>30.200000762939453</c:v>
                </c:pt>
                <c:pt idx="19">
                  <c:v>30.799999237060529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Sheet1!$B$3:$U$3</c:f>
              <c:numCache>
                <c:formatCode>General</c:formatCode>
                <c:ptCount val="20"/>
                <c:pt idx="3">
                  <c:v>21.700000762939453</c:v>
                </c:pt>
                <c:pt idx="4">
                  <c:v>21.100000381469727</c:v>
                </c:pt>
                <c:pt idx="5">
                  <c:v>20.899999618530273</c:v>
                </c:pt>
                <c:pt idx="6">
                  <c:v>29</c:v>
                </c:pt>
                <c:pt idx="7">
                  <c:v>30.299999237060529</c:v>
                </c:pt>
                <c:pt idx="8">
                  <c:v>31.399999618530273</c:v>
                </c:pt>
                <c:pt idx="9">
                  <c:v>31.299999237060529</c:v>
                </c:pt>
                <c:pt idx="10">
                  <c:v>31.100000381469727</c:v>
                </c:pt>
                <c:pt idx="11">
                  <c:v>31.399999618530273</c:v>
                </c:pt>
                <c:pt idx="12">
                  <c:v>32.799999237060561</c:v>
                </c:pt>
                <c:pt idx="13">
                  <c:v>33.599998474121264</c:v>
                </c:pt>
                <c:pt idx="14">
                  <c:v>34</c:v>
                </c:pt>
                <c:pt idx="15">
                  <c:v>35.099998474121264</c:v>
                </c:pt>
                <c:pt idx="16">
                  <c:v>35.299999237060561</c:v>
                </c:pt>
                <c:pt idx="17">
                  <c:v>36.200000762939453</c:v>
                </c:pt>
                <c:pt idx="18">
                  <c:v>37.299999237060561</c:v>
                </c:pt>
                <c:pt idx="19">
                  <c:v>38.099998474121264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504D">
                  <a:shade val="95000"/>
                  <a:satMod val="105000"/>
                </a:srgbClr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Sheet1!$B$4:$U$4</c:f>
              <c:numCache>
                <c:formatCode>General</c:formatCode>
                <c:ptCount val="20"/>
                <c:pt idx="3">
                  <c:v>20.100000381469727</c:v>
                </c:pt>
                <c:pt idx="4">
                  <c:v>29</c:v>
                </c:pt>
                <c:pt idx="5">
                  <c:v>28.399999618530273</c:v>
                </c:pt>
                <c:pt idx="6">
                  <c:v>28.899999618530273</c:v>
                </c:pt>
                <c:pt idx="7">
                  <c:v>18.600000381469727</c:v>
                </c:pt>
                <c:pt idx="8">
                  <c:v>20.100000381469727</c:v>
                </c:pt>
                <c:pt idx="9">
                  <c:v>20.100000381469727</c:v>
                </c:pt>
                <c:pt idx="10">
                  <c:v>22.299999237060529</c:v>
                </c:pt>
                <c:pt idx="11">
                  <c:v>24.399999618530273</c:v>
                </c:pt>
                <c:pt idx="12">
                  <c:v>23.799999237060529</c:v>
                </c:pt>
                <c:pt idx="13">
                  <c:v>25.399999618530273</c:v>
                </c:pt>
                <c:pt idx="14">
                  <c:v>18.700000762939453</c:v>
                </c:pt>
                <c:pt idx="15">
                  <c:v>26.100000381469727</c:v>
                </c:pt>
                <c:pt idx="16">
                  <c:v>26.899999618530273</c:v>
                </c:pt>
                <c:pt idx="17">
                  <c:v>28.399999618530273</c:v>
                </c:pt>
                <c:pt idx="18">
                  <c:v>28.100000381469727</c:v>
                </c:pt>
                <c:pt idx="19">
                  <c:v>29.5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Sheet1!$B$5:$U$5</c:f>
              <c:numCache>
                <c:formatCode>General</c:formatCode>
                <c:ptCount val="20"/>
                <c:pt idx="4">
                  <c:v>26.799999237060529</c:v>
                </c:pt>
                <c:pt idx="5">
                  <c:v>27.899999618530273</c:v>
                </c:pt>
                <c:pt idx="6">
                  <c:v>28.299999237060529</c:v>
                </c:pt>
                <c:pt idx="7">
                  <c:v>29.200000762939453</c:v>
                </c:pt>
                <c:pt idx="8">
                  <c:v>31.100000381469727</c:v>
                </c:pt>
                <c:pt idx="9">
                  <c:v>33</c:v>
                </c:pt>
                <c:pt idx="10">
                  <c:v>33.200000762939453</c:v>
                </c:pt>
                <c:pt idx="11">
                  <c:v>31.100000381469727</c:v>
                </c:pt>
                <c:pt idx="12">
                  <c:v>32</c:v>
                </c:pt>
                <c:pt idx="13">
                  <c:v>32.5</c:v>
                </c:pt>
                <c:pt idx="14">
                  <c:v>32.700000762939453</c:v>
                </c:pt>
                <c:pt idx="15">
                  <c:v>33.900001525878906</c:v>
                </c:pt>
                <c:pt idx="16">
                  <c:v>34.099998474121264</c:v>
                </c:pt>
                <c:pt idx="17">
                  <c:v>34.599998474121264</c:v>
                </c:pt>
                <c:pt idx="18">
                  <c:v>35.799999237060561</c:v>
                </c:pt>
                <c:pt idx="19">
                  <c:v>36.5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</c:strCache>
            </c:strRef>
          </c:cat>
          <c:val>
            <c:numRef>
              <c:f>Sheet1!$B$6:$U$6</c:f>
              <c:numCache>
                <c:formatCode>General</c:formatCode>
                <c:ptCount val="20"/>
                <c:pt idx="3">
                  <c:v>26.299999237060529</c:v>
                </c:pt>
                <c:pt idx="4">
                  <c:v>25.600000381469727</c:v>
                </c:pt>
                <c:pt idx="5">
                  <c:v>26</c:v>
                </c:pt>
                <c:pt idx="6">
                  <c:v>27.399999618530273</c:v>
                </c:pt>
                <c:pt idx="7">
                  <c:v>28.299999237060529</c:v>
                </c:pt>
                <c:pt idx="8">
                  <c:v>29.399999618530273</c:v>
                </c:pt>
                <c:pt idx="9">
                  <c:v>24.600000381469727</c:v>
                </c:pt>
                <c:pt idx="10">
                  <c:v>25.299999237060529</c:v>
                </c:pt>
                <c:pt idx="11">
                  <c:v>26.399999618530273</c:v>
                </c:pt>
                <c:pt idx="12">
                  <c:v>27.100000381469727</c:v>
                </c:pt>
                <c:pt idx="13">
                  <c:v>28.600000381469727</c:v>
                </c:pt>
                <c:pt idx="14">
                  <c:v>29.200000762939453</c:v>
                </c:pt>
                <c:pt idx="15">
                  <c:v>29.799999237060529</c:v>
                </c:pt>
                <c:pt idx="16">
                  <c:v>30.399999618530273</c:v>
                </c:pt>
                <c:pt idx="17">
                  <c:v>31.399999618530273</c:v>
                </c:pt>
                <c:pt idx="18">
                  <c:v>32.299999237060561</c:v>
                </c:pt>
                <c:pt idx="19">
                  <c:v>33.400001525878906</c:v>
                </c:pt>
              </c:numCache>
            </c:numRef>
          </c:val>
        </c:ser>
        <c:marker val="1"/>
        <c:axId val="111822336"/>
        <c:axId val="111823872"/>
      </c:lineChart>
      <c:catAx>
        <c:axId val="11182233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1823872"/>
        <c:crosses val="autoZero"/>
        <c:auto val="1"/>
        <c:lblAlgn val="ctr"/>
        <c:lblOffset val="100"/>
      </c:catAx>
      <c:valAx>
        <c:axId val="111823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182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0887849773327506E-2"/>
          <c:y val="6.4332946623986934E-2"/>
          <c:w val="0.57013584516364091"/>
          <c:h val="0.23537995711778029"/>
        </c:manualLayout>
      </c:layout>
      <c:txPr>
        <a:bodyPr/>
        <a:lstStyle/>
        <a:p>
          <a:pPr>
            <a:defRPr sz="1200"/>
          </a:pPr>
          <a:endParaRPr lang="is-I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972440944882005"/>
          <c:y val="5.1400554097404488E-2"/>
          <c:w val="0.8547478127734118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Sheet3!$B$2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numRef>
              <c:f>Sheet3!$A$3:$A$65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Sheet3!$B$3:$B$65</c:f>
              <c:numCache>
                <c:formatCode>_-* #,##0_-;_-* #,##0\-;_-* "-"??_-;_-@_-</c:formatCode>
                <c:ptCount val="63"/>
                <c:pt idx="0">
                  <c:v>2144.71</c:v>
                </c:pt>
                <c:pt idx="1">
                  <c:v>2129.58</c:v>
                </c:pt>
                <c:pt idx="2">
                  <c:v>2114.56</c:v>
                </c:pt>
                <c:pt idx="3">
                  <c:v>2099.65</c:v>
                </c:pt>
                <c:pt idx="4">
                  <c:v>2084.84</c:v>
                </c:pt>
                <c:pt idx="5">
                  <c:v>2070.14</c:v>
                </c:pt>
                <c:pt idx="6">
                  <c:v>2055.54</c:v>
                </c:pt>
                <c:pt idx="7">
                  <c:v>2041.04</c:v>
                </c:pt>
                <c:pt idx="8">
                  <c:v>2026.6399999999999</c:v>
                </c:pt>
                <c:pt idx="9">
                  <c:v>2012.35</c:v>
                </c:pt>
                <c:pt idx="10">
                  <c:v>1998.1599999999999</c:v>
                </c:pt>
                <c:pt idx="11">
                  <c:v>2004.57</c:v>
                </c:pt>
                <c:pt idx="12">
                  <c:v>2011</c:v>
                </c:pt>
                <c:pt idx="13">
                  <c:v>2017.45</c:v>
                </c:pt>
                <c:pt idx="14">
                  <c:v>2023.92</c:v>
                </c:pt>
                <c:pt idx="15">
                  <c:v>2030.42</c:v>
                </c:pt>
                <c:pt idx="16">
                  <c:v>2008.49</c:v>
                </c:pt>
                <c:pt idx="17">
                  <c:v>1983.6599999999999</c:v>
                </c:pt>
                <c:pt idx="18">
                  <c:v>1941.3799999999999</c:v>
                </c:pt>
                <c:pt idx="19">
                  <c:v>1901.84</c:v>
                </c:pt>
                <c:pt idx="20">
                  <c:v>1879.43</c:v>
                </c:pt>
                <c:pt idx="21">
                  <c:v>1848.97</c:v>
                </c:pt>
                <c:pt idx="22">
                  <c:v>1791.25</c:v>
                </c:pt>
                <c:pt idx="23">
                  <c:v>1747.24</c:v>
                </c:pt>
                <c:pt idx="24">
                  <c:v>1735.1599999999999</c:v>
                </c:pt>
                <c:pt idx="25">
                  <c:v>1666.2</c:v>
                </c:pt>
                <c:pt idx="26">
                  <c:v>1674.56</c:v>
                </c:pt>
                <c:pt idx="27">
                  <c:v>1650.61</c:v>
                </c:pt>
                <c:pt idx="28">
                  <c:v>1631.6499999999999</c:v>
                </c:pt>
                <c:pt idx="29">
                  <c:v>1623.6</c:v>
                </c:pt>
                <c:pt idx="30">
                  <c:v>1645.6699999999998</c:v>
                </c:pt>
                <c:pt idx="31">
                  <c:v>1617.05</c:v>
                </c:pt>
                <c:pt idx="32">
                  <c:v>1626.47</c:v>
                </c:pt>
                <c:pt idx="33">
                  <c:v>1621.47</c:v>
                </c:pt>
                <c:pt idx="34">
                  <c:v>1615.27</c:v>
                </c:pt>
                <c:pt idx="35">
                  <c:v>1600.93</c:v>
                </c:pt>
                <c:pt idx="36">
                  <c:v>1603.33</c:v>
                </c:pt>
                <c:pt idx="37">
                  <c:v>1567.9</c:v>
                </c:pt>
                <c:pt idx="38">
                  <c:v>1549.43</c:v>
                </c:pt>
                <c:pt idx="39">
                  <c:v>1531.84</c:v>
                </c:pt>
                <c:pt idx="40">
                  <c:v>1524.6799999999998</c:v>
                </c:pt>
                <c:pt idx="41">
                  <c:v>1519.86</c:v>
                </c:pt>
                <c:pt idx="42">
                  <c:v>1538.85</c:v>
                </c:pt>
                <c:pt idx="43">
                  <c:v>1537.95</c:v>
                </c:pt>
                <c:pt idx="44">
                  <c:v>1499.95</c:v>
                </c:pt>
                <c:pt idx="45">
                  <c:v>1504.01</c:v>
                </c:pt>
                <c:pt idx="46">
                  <c:v>1498.81</c:v>
                </c:pt>
                <c:pt idx="47">
                  <c:v>1516.24</c:v>
                </c:pt>
                <c:pt idx="48">
                  <c:v>1532.2</c:v>
                </c:pt>
                <c:pt idx="49">
                  <c:v>1543.3</c:v>
                </c:pt>
                <c:pt idx="50">
                  <c:v>1558.2</c:v>
                </c:pt>
                <c:pt idx="51">
                  <c:v>1563.44</c:v>
                </c:pt>
                <c:pt idx="52">
                  <c:v>1556.07</c:v>
                </c:pt>
                <c:pt idx="53">
                  <c:v>1552.26</c:v>
                </c:pt>
                <c:pt idx="54">
                  <c:v>1555.56</c:v>
                </c:pt>
                <c:pt idx="55">
                  <c:v>1555.91</c:v>
                </c:pt>
                <c:pt idx="56">
                  <c:v>1562.28</c:v>
                </c:pt>
                <c:pt idx="57">
                  <c:v>1546.75</c:v>
                </c:pt>
                <c:pt idx="58">
                  <c:v>1547.2</c:v>
                </c:pt>
                <c:pt idx="59">
                  <c:v>1522.26</c:v>
                </c:pt>
                <c:pt idx="60">
                  <c:v>1523.1399999999999</c:v>
                </c:pt>
                <c:pt idx="61">
                  <c:v>1526.79</c:v>
                </c:pt>
                <c:pt idx="62">
                  <c:v>1525.53</c:v>
                </c:pt>
              </c:numCache>
            </c:numRef>
          </c:val>
        </c:ser>
        <c:ser>
          <c:idx val="1"/>
          <c:order val="1"/>
          <c:tx>
            <c:strRef>
              <c:f>Sheet3!$C$2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Sheet3!$A$3:$A$65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Sheet3!$C$3:$C$65</c:f>
              <c:numCache>
                <c:formatCode>_-* #,##0_-;_-* #,##0\-;_-* "-"??_-;_-@_-</c:formatCode>
                <c:ptCount val="63"/>
                <c:pt idx="0">
                  <c:v>2035</c:v>
                </c:pt>
                <c:pt idx="1">
                  <c:v>2037.57</c:v>
                </c:pt>
                <c:pt idx="2">
                  <c:v>2040.1499999999999</c:v>
                </c:pt>
                <c:pt idx="3">
                  <c:v>2042.73</c:v>
                </c:pt>
                <c:pt idx="4">
                  <c:v>2045.31</c:v>
                </c:pt>
                <c:pt idx="5">
                  <c:v>2047.9</c:v>
                </c:pt>
                <c:pt idx="6">
                  <c:v>2050.4899999999998</c:v>
                </c:pt>
                <c:pt idx="7">
                  <c:v>2053.08</c:v>
                </c:pt>
                <c:pt idx="8">
                  <c:v>2055.67</c:v>
                </c:pt>
                <c:pt idx="9">
                  <c:v>2058.27</c:v>
                </c:pt>
                <c:pt idx="10">
                  <c:v>2060.88</c:v>
                </c:pt>
                <c:pt idx="11">
                  <c:v>2059.23</c:v>
                </c:pt>
                <c:pt idx="12">
                  <c:v>2052.3300000000022</c:v>
                </c:pt>
                <c:pt idx="13">
                  <c:v>2048.15</c:v>
                </c:pt>
                <c:pt idx="14">
                  <c:v>2074.75</c:v>
                </c:pt>
                <c:pt idx="15">
                  <c:v>2074.4699999999998</c:v>
                </c:pt>
                <c:pt idx="16">
                  <c:v>2049.94</c:v>
                </c:pt>
                <c:pt idx="17">
                  <c:v>2032.52</c:v>
                </c:pt>
                <c:pt idx="18">
                  <c:v>2016.21</c:v>
                </c:pt>
                <c:pt idx="19">
                  <c:v>1997.31</c:v>
                </c:pt>
                <c:pt idx="20">
                  <c:v>1981.37</c:v>
                </c:pt>
                <c:pt idx="21">
                  <c:v>1946.4</c:v>
                </c:pt>
                <c:pt idx="22">
                  <c:v>1930.85</c:v>
                </c:pt>
                <c:pt idx="23">
                  <c:v>1914.43</c:v>
                </c:pt>
                <c:pt idx="24">
                  <c:v>1908.99</c:v>
                </c:pt>
                <c:pt idx="25">
                  <c:v>1899.1399999999999</c:v>
                </c:pt>
                <c:pt idx="26">
                  <c:v>1896.1299999999999</c:v>
                </c:pt>
                <c:pt idx="27">
                  <c:v>1887.84</c:v>
                </c:pt>
                <c:pt idx="28">
                  <c:v>1893.26</c:v>
                </c:pt>
                <c:pt idx="29">
                  <c:v>1869.1399999999999</c:v>
                </c:pt>
                <c:pt idx="30">
                  <c:v>1849.1899999999998</c:v>
                </c:pt>
                <c:pt idx="31">
                  <c:v>1854.79</c:v>
                </c:pt>
                <c:pt idx="32">
                  <c:v>1840.27</c:v>
                </c:pt>
                <c:pt idx="33">
                  <c:v>1822.6399999999999</c:v>
                </c:pt>
                <c:pt idx="34">
                  <c:v>1813.7</c:v>
                </c:pt>
                <c:pt idx="35">
                  <c:v>1813.3</c:v>
                </c:pt>
                <c:pt idx="36">
                  <c:v>1792.59</c:v>
                </c:pt>
                <c:pt idx="37">
                  <c:v>1798.1299999999999</c:v>
                </c:pt>
                <c:pt idx="38">
                  <c:v>1806.1799999999998</c:v>
                </c:pt>
                <c:pt idx="39">
                  <c:v>1802.1399999999999</c:v>
                </c:pt>
                <c:pt idx="40">
                  <c:v>1769.12</c:v>
                </c:pt>
                <c:pt idx="41">
                  <c:v>1747.43</c:v>
                </c:pt>
                <c:pt idx="42">
                  <c:v>1752.77</c:v>
                </c:pt>
                <c:pt idx="43">
                  <c:v>1755.34</c:v>
                </c:pt>
                <c:pt idx="44">
                  <c:v>1774.8899999999999</c:v>
                </c:pt>
                <c:pt idx="45">
                  <c:v>1776.1</c:v>
                </c:pt>
                <c:pt idx="46">
                  <c:v>1775</c:v>
                </c:pt>
                <c:pt idx="47">
                  <c:v>1770.54</c:v>
                </c:pt>
                <c:pt idx="48">
                  <c:v>1760.6599999999999</c:v>
                </c:pt>
                <c:pt idx="49">
                  <c:v>1764.28</c:v>
                </c:pt>
                <c:pt idx="50">
                  <c:v>1750.6299999999999</c:v>
                </c:pt>
                <c:pt idx="51">
                  <c:v>1732.98</c:v>
                </c:pt>
                <c:pt idx="52">
                  <c:v>1726.11</c:v>
                </c:pt>
                <c:pt idx="53">
                  <c:v>1718.73</c:v>
                </c:pt>
                <c:pt idx="54">
                  <c:v>1723.24</c:v>
                </c:pt>
                <c:pt idx="55">
                  <c:v>1715.8</c:v>
                </c:pt>
                <c:pt idx="56">
                  <c:v>1708.78</c:v>
                </c:pt>
                <c:pt idx="57">
                  <c:v>1706.37</c:v>
                </c:pt>
                <c:pt idx="58">
                  <c:v>1688.46</c:v>
                </c:pt>
                <c:pt idx="59">
                  <c:v>1672.53</c:v>
                </c:pt>
                <c:pt idx="60">
                  <c:v>1677.12</c:v>
                </c:pt>
                <c:pt idx="61">
                  <c:v>1679.98</c:v>
                </c:pt>
                <c:pt idx="62">
                  <c:v>1681.2</c:v>
                </c:pt>
              </c:numCache>
            </c:numRef>
          </c:val>
        </c:ser>
        <c:ser>
          <c:idx val="2"/>
          <c:order val="2"/>
          <c:tx>
            <c:strRef>
              <c:f>Sheet3!$D$2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Sheet3!$A$3:$A$65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Sheet3!$D$3:$D$65</c:f>
              <c:numCache>
                <c:formatCode>_-* #,##0_-;_-* #,##0\-;_-* "-"??_-;_-@_-</c:formatCode>
                <c:ptCount val="63"/>
                <c:pt idx="0">
                  <c:v>2483.09</c:v>
                </c:pt>
                <c:pt idx="1">
                  <c:v>2470.52</c:v>
                </c:pt>
                <c:pt idx="2">
                  <c:v>2458.0100000000002</c:v>
                </c:pt>
                <c:pt idx="3">
                  <c:v>2445.56</c:v>
                </c:pt>
                <c:pt idx="4">
                  <c:v>2433.17</c:v>
                </c:pt>
                <c:pt idx="5">
                  <c:v>2420.8500000000022</c:v>
                </c:pt>
                <c:pt idx="6">
                  <c:v>2408.59</c:v>
                </c:pt>
                <c:pt idx="7">
                  <c:v>2396.4</c:v>
                </c:pt>
                <c:pt idx="8">
                  <c:v>2384.2599999999998</c:v>
                </c:pt>
                <c:pt idx="9">
                  <c:v>2372.19</c:v>
                </c:pt>
                <c:pt idx="10">
                  <c:v>2360.1799999999998</c:v>
                </c:pt>
                <c:pt idx="11">
                  <c:v>2347.09</c:v>
                </c:pt>
                <c:pt idx="12">
                  <c:v>2334.0700000000002</c:v>
                </c:pt>
                <c:pt idx="13">
                  <c:v>2323.8300000000022</c:v>
                </c:pt>
                <c:pt idx="14">
                  <c:v>2337.4</c:v>
                </c:pt>
                <c:pt idx="15">
                  <c:v>2312.15</c:v>
                </c:pt>
                <c:pt idx="16">
                  <c:v>2298.5500000000002</c:v>
                </c:pt>
                <c:pt idx="17">
                  <c:v>2259.08</c:v>
                </c:pt>
                <c:pt idx="18">
                  <c:v>2207.88</c:v>
                </c:pt>
                <c:pt idx="19">
                  <c:v>2176.8200000000002</c:v>
                </c:pt>
                <c:pt idx="20">
                  <c:v>2157.64</c:v>
                </c:pt>
                <c:pt idx="21">
                  <c:v>2114.88</c:v>
                </c:pt>
                <c:pt idx="22">
                  <c:v>2078.92</c:v>
                </c:pt>
                <c:pt idx="23">
                  <c:v>2059.88</c:v>
                </c:pt>
                <c:pt idx="24">
                  <c:v>2033.1899999999998</c:v>
                </c:pt>
                <c:pt idx="25">
                  <c:v>2006.47</c:v>
                </c:pt>
                <c:pt idx="26">
                  <c:v>1975.9</c:v>
                </c:pt>
                <c:pt idx="27">
                  <c:v>1930.26</c:v>
                </c:pt>
                <c:pt idx="28">
                  <c:v>1888.45</c:v>
                </c:pt>
                <c:pt idx="29">
                  <c:v>1873.8899999999999</c:v>
                </c:pt>
                <c:pt idx="30">
                  <c:v>1863.71</c:v>
                </c:pt>
                <c:pt idx="31">
                  <c:v>1856.43</c:v>
                </c:pt>
                <c:pt idx="32">
                  <c:v>1858.98</c:v>
                </c:pt>
                <c:pt idx="33">
                  <c:v>1859.6399999999999</c:v>
                </c:pt>
                <c:pt idx="34">
                  <c:v>1857.6499999999999</c:v>
                </c:pt>
                <c:pt idx="35">
                  <c:v>1856.02</c:v>
                </c:pt>
                <c:pt idx="36">
                  <c:v>1848.02</c:v>
                </c:pt>
                <c:pt idx="37">
                  <c:v>1846.61</c:v>
                </c:pt>
                <c:pt idx="38">
                  <c:v>1854.6799999999998</c:v>
                </c:pt>
                <c:pt idx="39">
                  <c:v>1849.49</c:v>
                </c:pt>
                <c:pt idx="40">
                  <c:v>1838.8</c:v>
                </c:pt>
                <c:pt idx="41">
                  <c:v>1842.51</c:v>
                </c:pt>
                <c:pt idx="42">
                  <c:v>1858.74</c:v>
                </c:pt>
                <c:pt idx="43">
                  <c:v>1827.99</c:v>
                </c:pt>
                <c:pt idx="44">
                  <c:v>1813.23</c:v>
                </c:pt>
                <c:pt idx="45">
                  <c:v>1832.1699999999998</c:v>
                </c:pt>
                <c:pt idx="46">
                  <c:v>1860.12</c:v>
                </c:pt>
                <c:pt idx="47">
                  <c:v>1839.06</c:v>
                </c:pt>
                <c:pt idx="48">
                  <c:v>1817</c:v>
                </c:pt>
                <c:pt idx="49">
                  <c:v>1873</c:v>
                </c:pt>
                <c:pt idx="50">
                  <c:v>1885</c:v>
                </c:pt>
                <c:pt idx="51">
                  <c:v>1847</c:v>
                </c:pt>
                <c:pt idx="52">
                  <c:v>1812</c:v>
                </c:pt>
                <c:pt idx="53">
                  <c:v>1807</c:v>
                </c:pt>
                <c:pt idx="54">
                  <c:v>1810</c:v>
                </c:pt>
                <c:pt idx="55">
                  <c:v>1794</c:v>
                </c:pt>
                <c:pt idx="56">
                  <c:v>1795</c:v>
                </c:pt>
                <c:pt idx="57">
                  <c:v>1808.02</c:v>
                </c:pt>
                <c:pt idx="58">
                  <c:v>1808.02</c:v>
                </c:pt>
                <c:pt idx="59">
                  <c:v>1716.87</c:v>
                </c:pt>
                <c:pt idx="60">
                  <c:v>1697.97</c:v>
                </c:pt>
                <c:pt idx="61">
                  <c:v>1739.1399999999999</c:v>
                </c:pt>
                <c:pt idx="62">
                  <c:v>1735.23</c:v>
                </c:pt>
              </c:numCache>
            </c:numRef>
          </c:val>
        </c:ser>
        <c:ser>
          <c:idx val="3"/>
          <c:order val="3"/>
          <c:tx>
            <c:strRef>
              <c:f>Sheet3!$E$2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numRef>
              <c:f>Sheet3!$A$3:$A$65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Sheet3!$E$3:$E$65</c:f>
              <c:numCache>
                <c:formatCode>_-* #,##0_-;_-* #,##0\-;_-* "-"??_-;_-@_-</c:formatCode>
                <c:ptCount val="63"/>
                <c:pt idx="0">
                  <c:v>2135.92</c:v>
                </c:pt>
                <c:pt idx="1">
                  <c:v>2125.1</c:v>
                </c:pt>
                <c:pt idx="2">
                  <c:v>2114.34</c:v>
                </c:pt>
                <c:pt idx="3">
                  <c:v>2103.64</c:v>
                </c:pt>
                <c:pt idx="4">
                  <c:v>2092.98</c:v>
                </c:pt>
                <c:pt idx="5">
                  <c:v>2082.38</c:v>
                </c:pt>
                <c:pt idx="6">
                  <c:v>2071.84</c:v>
                </c:pt>
                <c:pt idx="7">
                  <c:v>2061.3500000000022</c:v>
                </c:pt>
                <c:pt idx="8">
                  <c:v>2050.9100000000012</c:v>
                </c:pt>
                <c:pt idx="9">
                  <c:v>2040.52</c:v>
                </c:pt>
                <c:pt idx="10">
                  <c:v>2030.1899999999998</c:v>
                </c:pt>
                <c:pt idx="11">
                  <c:v>2018.93</c:v>
                </c:pt>
                <c:pt idx="12">
                  <c:v>2007.73</c:v>
                </c:pt>
                <c:pt idx="13">
                  <c:v>1998.93</c:v>
                </c:pt>
                <c:pt idx="14">
                  <c:v>2010.6</c:v>
                </c:pt>
                <c:pt idx="15">
                  <c:v>1964.24</c:v>
                </c:pt>
                <c:pt idx="16">
                  <c:v>1964.86</c:v>
                </c:pt>
                <c:pt idx="17">
                  <c:v>1949.06</c:v>
                </c:pt>
                <c:pt idx="18">
                  <c:v>1907.12</c:v>
                </c:pt>
                <c:pt idx="19">
                  <c:v>1857.1799999999998</c:v>
                </c:pt>
                <c:pt idx="20">
                  <c:v>1835.47</c:v>
                </c:pt>
                <c:pt idx="21">
                  <c:v>1813.29</c:v>
                </c:pt>
                <c:pt idx="22">
                  <c:v>1780.76</c:v>
                </c:pt>
                <c:pt idx="23">
                  <c:v>1766.31</c:v>
                </c:pt>
                <c:pt idx="24">
                  <c:v>1745.32</c:v>
                </c:pt>
                <c:pt idx="25">
                  <c:v>1727.6899999999998</c:v>
                </c:pt>
                <c:pt idx="26">
                  <c:v>1674.09</c:v>
                </c:pt>
                <c:pt idx="27">
                  <c:v>1637.94</c:v>
                </c:pt>
                <c:pt idx="28">
                  <c:v>1601.49</c:v>
                </c:pt>
                <c:pt idx="29">
                  <c:v>1580.1399999999999</c:v>
                </c:pt>
                <c:pt idx="30">
                  <c:v>1579.78</c:v>
                </c:pt>
                <c:pt idx="31">
                  <c:v>1569.91</c:v>
                </c:pt>
                <c:pt idx="32">
                  <c:v>1558.48</c:v>
                </c:pt>
                <c:pt idx="33">
                  <c:v>1553.81</c:v>
                </c:pt>
                <c:pt idx="34">
                  <c:v>1548.61</c:v>
                </c:pt>
                <c:pt idx="35">
                  <c:v>1542.6499999999999</c:v>
                </c:pt>
                <c:pt idx="36">
                  <c:v>1538.21</c:v>
                </c:pt>
                <c:pt idx="37">
                  <c:v>1510.7</c:v>
                </c:pt>
                <c:pt idx="38">
                  <c:v>1513.56</c:v>
                </c:pt>
                <c:pt idx="39">
                  <c:v>1510.83</c:v>
                </c:pt>
                <c:pt idx="40">
                  <c:v>1502.6699999999998</c:v>
                </c:pt>
                <c:pt idx="41">
                  <c:v>1500.49</c:v>
                </c:pt>
                <c:pt idx="42">
                  <c:v>1510.32</c:v>
                </c:pt>
                <c:pt idx="43">
                  <c:v>1506.59</c:v>
                </c:pt>
                <c:pt idx="44">
                  <c:v>1504.57</c:v>
                </c:pt>
                <c:pt idx="45">
                  <c:v>1487.74</c:v>
                </c:pt>
                <c:pt idx="46">
                  <c:v>1482.2</c:v>
                </c:pt>
                <c:pt idx="47">
                  <c:v>1477.54</c:v>
                </c:pt>
                <c:pt idx="48">
                  <c:v>1475.71</c:v>
                </c:pt>
                <c:pt idx="49">
                  <c:v>1473.98</c:v>
                </c:pt>
                <c:pt idx="50">
                  <c:v>1454.74</c:v>
                </c:pt>
                <c:pt idx="51">
                  <c:v>1429.12</c:v>
                </c:pt>
                <c:pt idx="52">
                  <c:v>1413.78</c:v>
                </c:pt>
                <c:pt idx="53">
                  <c:v>1401.04</c:v>
                </c:pt>
                <c:pt idx="54">
                  <c:v>1420.6899999999998</c:v>
                </c:pt>
                <c:pt idx="55">
                  <c:v>1422.98</c:v>
                </c:pt>
                <c:pt idx="56">
                  <c:v>1419.41</c:v>
                </c:pt>
                <c:pt idx="57">
                  <c:v>1425.75</c:v>
                </c:pt>
                <c:pt idx="58">
                  <c:v>1429.45</c:v>
                </c:pt>
                <c:pt idx="59">
                  <c:v>1406.6799999999998</c:v>
                </c:pt>
                <c:pt idx="60">
                  <c:v>1415.44</c:v>
                </c:pt>
                <c:pt idx="61">
                  <c:v>1420.95</c:v>
                </c:pt>
                <c:pt idx="62">
                  <c:v>1417.87</c:v>
                </c:pt>
              </c:numCache>
            </c:numRef>
          </c:val>
        </c:ser>
        <c:ser>
          <c:idx val="4"/>
          <c:order val="4"/>
          <c:tx>
            <c:strRef>
              <c:f>Sheet3!$F$2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numRef>
              <c:f>Sheet3!$A$3:$A$65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Sheet3!$F$3:$F$65</c:f>
              <c:numCache>
                <c:formatCode>_-* #,##0_-;_-* #,##0\-;_-* "-"??_-;_-@_-</c:formatCode>
                <c:ptCount val="63"/>
                <c:pt idx="0">
                  <c:v>1870.6499999999999</c:v>
                </c:pt>
                <c:pt idx="1">
                  <c:v>1861.92</c:v>
                </c:pt>
                <c:pt idx="2">
                  <c:v>1861.92</c:v>
                </c:pt>
                <c:pt idx="3">
                  <c:v>1843.46</c:v>
                </c:pt>
                <c:pt idx="4">
                  <c:v>1853.2</c:v>
                </c:pt>
                <c:pt idx="5">
                  <c:v>1843.46</c:v>
                </c:pt>
                <c:pt idx="6">
                  <c:v>1820.1699999999998</c:v>
                </c:pt>
                <c:pt idx="7">
                  <c:v>1820.1699999999998</c:v>
                </c:pt>
                <c:pt idx="8">
                  <c:v>1790.12</c:v>
                </c:pt>
                <c:pt idx="9">
                  <c:v>1766.83</c:v>
                </c:pt>
                <c:pt idx="10">
                  <c:v>1761.54</c:v>
                </c:pt>
                <c:pt idx="11">
                  <c:v>1763.6699999999998</c:v>
                </c:pt>
                <c:pt idx="12">
                  <c:v>1752.73</c:v>
                </c:pt>
                <c:pt idx="13">
                  <c:v>1746.7</c:v>
                </c:pt>
                <c:pt idx="14">
                  <c:v>1718.49</c:v>
                </c:pt>
                <c:pt idx="15">
                  <c:v>1708.29</c:v>
                </c:pt>
                <c:pt idx="16">
                  <c:v>1695.21</c:v>
                </c:pt>
                <c:pt idx="17">
                  <c:v>1665.8</c:v>
                </c:pt>
                <c:pt idx="18">
                  <c:v>1626.6399999999999</c:v>
                </c:pt>
                <c:pt idx="19">
                  <c:v>1605.31</c:v>
                </c:pt>
                <c:pt idx="20">
                  <c:v>1604.84</c:v>
                </c:pt>
                <c:pt idx="21">
                  <c:v>1588.1599999999999</c:v>
                </c:pt>
                <c:pt idx="22">
                  <c:v>1570.49</c:v>
                </c:pt>
                <c:pt idx="23">
                  <c:v>1563.62</c:v>
                </c:pt>
                <c:pt idx="24">
                  <c:v>1524.35</c:v>
                </c:pt>
                <c:pt idx="25">
                  <c:v>1475.28</c:v>
                </c:pt>
                <c:pt idx="26">
                  <c:v>1488.04</c:v>
                </c:pt>
                <c:pt idx="27">
                  <c:v>1476.26</c:v>
                </c:pt>
                <c:pt idx="28">
                  <c:v>1490</c:v>
                </c:pt>
                <c:pt idx="29">
                  <c:v>1518.42</c:v>
                </c:pt>
                <c:pt idx="30">
                  <c:v>1516.81</c:v>
                </c:pt>
                <c:pt idx="31">
                  <c:v>1508.41</c:v>
                </c:pt>
                <c:pt idx="32">
                  <c:v>1522.54</c:v>
                </c:pt>
                <c:pt idx="33">
                  <c:v>1531.84</c:v>
                </c:pt>
                <c:pt idx="34">
                  <c:v>1534.02</c:v>
                </c:pt>
                <c:pt idx="35">
                  <c:v>1538.05</c:v>
                </c:pt>
                <c:pt idx="36">
                  <c:v>1536.07</c:v>
                </c:pt>
                <c:pt idx="37">
                  <c:v>1546.1899999999998</c:v>
                </c:pt>
                <c:pt idx="38">
                  <c:v>1565.76</c:v>
                </c:pt>
                <c:pt idx="39">
                  <c:v>1564.61</c:v>
                </c:pt>
                <c:pt idx="40">
                  <c:v>1560.94</c:v>
                </c:pt>
                <c:pt idx="41">
                  <c:v>1547.6699999999998</c:v>
                </c:pt>
                <c:pt idx="42">
                  <c:v>1565.28</c:v>
                </c:pt>
                <c:pt idx="43">
                  <c:v>1597</c:v>
                </c:pt>
                <c:pt idx="44">
                  <c:v>1635.22</c:v>
                </c:pt>
                <c:pt idx="45">
                  <c:v>1640.34</c:v>
                </c:pt>
                <c:pt idx="46">
                  <c:v>1653.08</c:v>
                </c:pt>
                <c:pt idx="47">
                  <c:v>1657.97</c:v>
                </c:pt>
                <c:pt idx="48">
                  <c:v>1656.36</c:v>
                </c:pt>
                <c:pt idx="49">
                  <c:v>1664.81</c:v>
                </c:pt>
                <c:pt idx="50">
                  <c:v>1642.08</c:v>
                </c:pt>
                <c:pt idx="51">
                  <c:v>1618.21</c:v>
                </c:pt>
                <c:pt idx="52">
                  <c:v>1594.87</c:v>
                </c:pt>
                <c:pt idx="53">
                  <c:v>1581.6</c:v>
                </c:pt>
                <c:pt idx="54">
                  <c:v>1605.51</c:v>
                </c:pt>
                <c:pt idx="55">
                  <c:v>1605.07</c:v>
                </c:pt>
                <c:pt idx="56">
                  <c:v>1599.1699999999998</c:v>
                </c:pt>
                <c:pt idx="57">
                  <c:v>1611.53</c:v>
                </c:pt>
                <c:pt idx="58">
                  <c:v>1616.86</c:v>
                </c:pt>
                <c:pt idx="59">
                  <c:v>1609.1899999999998</c:v>
                </c:pt>
                <c:pt idx="60">
                  <c:v>1639.77</c:v>
                </c:pt>
                <c:pt idx="61">
                  <c:v>1640.07</c:v>
                </c:pt>
                <c:pt idx="62">
                  <c:v>1633.75</c:v>
                </c:pt>
              </c:numCache>
            </c:numRef>
          </c:val>
        </c:ser>
        <c:marker val="1"/>
        <c:axId val="122891264"/>
        <c:axId val="122981376"/>
      </c:lineChart>
      <c:catAx>
        <c:axId val="122891264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2981376"/>
        <c:crosses val="autoZero"/>
        <c:auto val="1"/>
        <c:lblAlgn val="ctr"/>
        <c:lblOffset val="100"/>
        <c:tickLblSkip val="6"/>
      </c:catAx>
      <c:valAx>
        <c:axId val="122981376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289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691488613896218"/>
          <c:y val="0.44525278845783955"/>
          <c:w val="0.28126141654794284"/>
          <c:h val="0.32791611241701457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pieChart>
        <c:varyColors val="1"/>
        <c:ser>
          <c:idx val="0"/>
          <c:order val="0"/>
          <c:tx>
            <c:strRef>
              <c:f>Sheet1!$J$7</c:f>
              <c:strCache>
                <c:ptCount val="1"/>
                <c:pt idx="0">
                  <c:v>2000</c:v>
                </c:pt>
              </c:strCache>
            </c:strRef>
          </c:tx>
          <c:dLbls>
            <c:dLbl>
              <c:idx val="0"/>
              <c:layout>
                <c:manualLayout>
                  <c:x val="-0.22995687329401496"/>
                  <c:y val="5.9075673552522662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2000"/>
                </a:pPr>
                <a:endParaRPr lang="is-IS"/>
              </a:p>
            </c:txPr>
            <c:showCatName val="1"/>
            <c:showPercent val="1"/>
            <c:showLeaderLines val="1"/>
          </c:dLbls>
          <c:cat>
            <c:strRef>
              <c:f>Sheet1!$I$8:$I$11</c:f>
              <c:strCache>
                <c:ptCount val="4"/>
                <c:pt idx="0">
                  <c:v>Fiskur</c:v>
                </c:pt>
                <c:pt idx="1">
                  <c:v>Ál </c:v>
                </c:pt>
                <c:pt idx="2">
                  <c:v>Erlendir ferðamenn</c:v>
                </c:pt>
                <c:pt idx="3">
                  <c:v>Annað</c:v>
                </c:pt>
              </c:strCache>
            </c:strRef>
          </c:cat>
          <c:val>
            <c:numRef>
              <c:f>Sheet1!$J$8:$J$11</c:f>
              <c:numCache>
                <c:formatCode>0.0</c:formatCode>
                <c:ptCount val="4"/>
                <c:pt idx="0">
                  <c:v>46.902701630630986</c:v>
                </c:pt>
                <c:pt idx="1">
                  <c:v>15.669953456912785</c:v>
                </c:pt>
                <c:pt idx="3">
                  <c:v>37.427344912456228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is-IS"/>
              </a:p>
            </c:txPr>
            <c:showCatName val="1"/>
            <c:showPercent val="1"/>
            <c:showLeaderLines val="1"/>
          </c:dLbls>
          <c:cat>
            <c:strRef>
              <c:f>Sheet1!$M$8:$M$11</c:f>
              <c:strCache>
                <c:ptCount val="4"/>
                <c:pt idx="0">
                  <c:v>Fiskur</c:v>
                </c:pt>
                <c:pt idx="1">
                  <c:v>Ál </c:v>
                </c:pt>
                <c:pt idx="2">
                  <c:v>Ferða-menn</c:v>
                </c:pt>
                <c:pt idx="3">
                  <c:v>Annað</c:v>
                </c:pt>
              </c:strCache>
            </c:strRef>
          </c:cat>
          <c:val>
            <c:numRef>
              <c:f>Sheet1!$N$8:$N$11</c:f>
              <c:numCache>
                <c:formatCode>General</c:formatCode>
                <c:ptCount val="4"/>
                <c:pt idx="0">
                  <c:v>26.5</c:v>
                </c:pt>
                <c:pt idx="1">
                  <c:v>21</c:v>
                </c:pt>
                <c:pt idx="2">
                  <c:v>26.8</c:v>
                </c:pt>
                <c:pt idx="3" formatCode="0.0">
                  <c:v>52.5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x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Sheet1!$B$2:$L$2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44</c:v>
                </c:pt>
                <c:pt idx="1">
                  <c:v>43</c:v>
                </c:pt>
                <c:pt idx="2">
                  <c:v>35</c:v>
                </c:pt>
                <c:pt idx="3">
                  <c:v>43</c:v>
                </c:pt>
                <c:pt idx="4">
                  <c:v>29</c:v>
                </c:pt>
                <c:pt idx="5">
                  <c:v>40</c:v>
                </c:pt>
                <c:pt idx="6">
                  <c:v>13</c:v>
                </c:pt>
                <c:pt idx="7">
                  <c:v>13</c:v>
                </c:pt>
                <c:pt idx="8">
                  <c:v>11</c:v>
                </c:pt>
                <c:pt idx="9">
                  <c:v>10</c:v>
                </c:pt>
                <c:pt idx="10">
                  <c:v>15</c:v>
                </c:pt>
              </c:numCache>
            </c:numRef>
          </c:val>
        </c:ser>
        <c:marker val="1"/>
        <c:axId val="113444736"/>
        <c:axId val="113446272"/>
      </c:lineChart>
      <c:catAx>
        <c:axId val="113444736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/>
            </a:pPr>
            <a:endParaRPr lang="is-IS"/>
          </a:p>
        </c:txPr>
        <c:crossAx val="113446272"/>
        <c:crosses val="autoZero"/>
        <c:auto val="1"/>
        <c:lblAlgn val="ctr"/>
        <c:lblOffset val="100"/>
      </c:catAx>
      <c:valAx>
        <c:axId val="11344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s-IS"/>
          </a:p>
        </c:txPr>
        <c:crossAx val="11344473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1972440944882005"/>
          <c:y val="5.1400554097404488E-2"/>
          <c:w val="0.85160892388451903"/>
          <c:h val="0.79523549139690852"/>
        </c:manualLayout>
      </c:layout>
      <c:lineChart>
        <c:grouping val="standard"/>
        <c:ser>
          <c:idx val="0"/>
          <c:order val="0"/>
          <c:tx>
            <c:strRef>
              <c:f>Sheet4!$B$2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numRef>
              <c:f>Sheet4!$A$3:$A$65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Sheet4!$B$3:$B$65</c:f>
              <c:numCache>
                <c:formatCode>_-* #,##0_-;_-* #,##0\-;_-* "-"??_-;_-@_-</c:formatCode>
                <c:ptCount val="63"/>
                <c:pt idx="0">
                  <c:v>2711.7</c:v>
                </c:pt>
                <c:pt idx="1">
                  <c:v>2700.4900000000002</c:v>
                </c:pt>
                <c:pt idx="2">
                  <c:v>2689.32</c:v>
                </c:pt>
                <c:pt idx="3">
                  <c:v>2678.2</c:v>
                </c:pt>
                <c:pt idx="4">
                  <c:v>2667.12</c:v>
                </c:pt>
                <c:pt idx="5">
                  <c:v>2656.09</c:v>
                </c:pt>
                <c:pt idx="6">
                  <c:v>2645.11</c:v>
                </c:pt>
                <c:pt idx="7">
                  <c:v>2634.17</c:v>
                </c:pt>
                <c:pt idx="8">
                  <c:v>2623.2799999999997</c:v>
                </c:pt>
                <c:pt idx="9">
                  <c:v>2612.4299999999998</c:v>
                </c:pt>
                <c:pt idx="10">
                  <c:v>2601.63</c:v>
                </c:pt>
                <c:pt idx="11">
                  <c:v>2590.8700000000022</c:v>
                </c:pt>
                <c:pt idx="12">
                  <c:v>2580.16</c:v>
                </c:pt>
                <c:pt idx="13">
                  <c:v>2569.4899999999998</c:v>
                </c:pt>
                <c:pt idx="14">
                  <c:v>2558.86</c:v>
                </c:pt>
                <c:pt idx="15">
                  <c:v>2548.2799999999997</c:v>
                </c:pt>
                <c:pt idx="16">
                  <c:v>2537.7399999999998</c:v>
                </c:pt>
                <c:pt idx="17">
                  <c:v>2527.25</c:v>
                </c:pt>
                <c:pt idx="18">
                  <c:v>2516.79</c:v>
                </c:pt>
                <c:pt idx="19">
                  <c:v>2506.3900000000012</c:v>
                </c:pt>
                <c:pt idx="20">
                  <c:v>2496.02</c:v>
                </c:pt>
                <c:pt idx="21">
                  <c:v>2485.6999999999998</c:v>
                </c:pt>
                <c:pt idx="22">
                  <c:v>2475.42</c:v>
                </c:pt>
                <c:pt idx="23">
                  <c:v>2465.1799999999998</c:v>
                </c:pt>
                <c:pt idx="24">
                  <c:v>2445.69</c:v>
                </c:pt>
                <c:pt idx="25">
                  <c:v>2426.36</c:v>
                </c:pt>
                <c:pt idx="26">
                  <c:v>2407.17</c:v>
                </c:pt>
                <c:pt idx="27">
                  <c:v>2388.14</c:v>
                </c:pt>
                <c:pt idx="28">
                  <c:v>2369.2599999999998</c:v>
                </c:pt>
                <c:pt idx="29">
                  <c:v>2350.52</c:v>
                </c:pt>
                <c:pt idx="30">
                  <c:v>2341.7599999999998</c:v>
                </c:pt>
                <c:pt idx="31">
                  <c:v>2333.0300000000002</c:v>
                </c:pt>
                <c:pt idx="32">
                  <c:v>2324.3300000000022</c:v>
                </c:pt>
                <c:pt idx="33">
                  <c:v>2315.67</c:v>
                </c:pt>
                <c:pt idx="34">
                  <c:v>2238.59</c:v>
                </c:pt>
                <c:pt idx="35">
                  <c:v>2271.29</c:v>
                </c:pt>
                <c:pt idx="36">
                  <c:v>2252.61</c:v>
                </c:pt>
                <c:pt idx="37">
                  <c:v>2205.9</c:v>
                </c:pt>
                <c:pt idx="38">
                  <c:v>2197.7199999999998</c:v>
                </c:pt>
                <c:pt idx="39">
                  <c:v>2233.92</c:v>
                </c:pt>
                <c:pt idx="40">
                  <c:v>2232.75</c:v>
                </c:pt>
                <c:pt idx="41">
                  <c:v>2237.4299999999998</c:v>
                </c:pt>
                <c:pt idx="42">
                  <c:v>2270.12</c:v>
                </c:pt>
                <c:pt idx="43">
                  <c:v>2293.48</c:v>
                </c:pt>
                <c:pt idx="44">
                  <c:v>2256.11</c:v>
                </c:pt>
                <c:pt idx="45">
                  <c:v>2244.4299999999998</c:v>
                </c:pt>
                <c:pt idx="46">
                  <c:v>2261.67</c:v>
                </c:pt>
                <c:pt idx="47">
                  <c:v>2284.34</c:v>
                </c:pt>
                <c:pt idx="48">
                  <c:v>2155.2799999999997</c:v>
                </c:pt>
                <c:pt idx="49">
                  <c:v>2140.9299999999998</c:v>
                </c:pt>
                <c:pt idx="50">
                  <c:v>2120.7599999999998</c:v>
                </c:pt>
                <c:pt idx="51">
                  <c:v>2121.15</c:v>
                </c:pt>
                <c:pt idx="52">
                  <c:v>2108.9299999999998</c:v>
                </c:pt>
                <c:pt idx="53">
                  <c:v>2102.6999999999998</c:v>
                </c:pt>
                <c:pt idx="54">
                  <c:v>2082.23</c:v>
                </c:pt>
                <c:pt idx="55">
                  <c:v>2095.02</c:v>
                </c:pt>
                <c:pt idx="56">
                  <c:v>2066.21</c:v>
                </c:pt>
                <c:pt idx="57">
                  <c:v>2036.8</c:v>
                </c:pt>
                <c:pt idx="58">
                  <c:v>1949.8799999999999</c:v>
                </c:pt>
                <c:pt idx="59">
                  <c:v>1997.1899999999998</c:v>
                </c:pt>
                <c:pt idx="60">
                  <c:v>2016.01</c:v>
                </c:pt>
                <c:pt idx="61">
                  <c:v>2038.1699999999998</c:v>
                </c:pt>
                <c:pt idx="62">
                  <c:v>2038.1699999999998</c:v>
                </c:pt>
              </c:numCache>
            </c:numRef>
          </c:val>
        </c:ser>
        <c:ser>
          <c:idx val="1"/>
          <c:order val="1"/>
          <c:tx>
            <c:strRef>
              <c:f>Sheet4!$C$2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Sheet4!$A$3:$A$65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Sheet4!$C$3:$C$65</c:f>
              <c:numCache>
                <c:formatCode>_-* #,##0_-;_-* #,##0\-;_-* "-"??_-;_-@_-</c:formatCode>
                <c:ptCount val="63"/>
                <c:pt idx="0">
                  <c:v>2483.09</c:v>
                </c:pt>
                <c:pt idx="1">
                  <c:v>2470.52</c:v>
                </c:pt>
                <c:pt idx="2">
                  <c:v>2458.0100000000002</c:v>
                </c:pt>
                <c:pt idx="3">
                  <c:v>2445.56</c:v>
                </c:pt>
                <c:pt idx="4">
                  <c:v>2433.17</c:v>
                </c:pt>
                <c:pt idx="5">
                  <c:v>2420.8500000000022</c:v>
                </c:pt>
                <c:pt idx="6">
                  <c:v>2408.59</c:v>
                </c:pt>
                <c:pt idx="7">
                  <c:v>2396.4</c:v>
                </c:pt>
                <c:pt idx="8">
                  <c:v>2384.2599999999998</c:v>
                </c:pt>
                <c:pt idx="9">
                  <c:v>2372.19</c:v>
                </c:pt>
                <c:pt idx="10">
                  <c:v>2360.1799999999998</c:v>
                </c:pt>
                <c:pt idx="11">
                  <c:v>2347.09</c:v>
                </c:pt>
                <c:pt idx="12">
                  <c:v>2334.0700000000002</c:v>
                </c:pt>
                <c:pt idx="13">
                  <c:v>2323.8300000000022</c:v>
                </c:pt>
                <c:pt idx="14">
                  <c:v>2337.4</c:v>
                </c:pt>
                <c:pt idx="15">
                  <c:v>2312.15</c:v>
                </c:pt>
                <c:pt idx="16">
                  <c:v>2298.5500000000002</c:v>
                </c:pt>
                <c:pt idx="17">
                  <c:v>2259.08</c:v>
                </c:pt>
                <c:pt idx="18">
                  <c:v>2207.88</c:v>
                </c:pt>
                <c:pt idx="19">
                  <c:v>2176.8200000000002</c:v>
                </c:pt>
                <c:pt idx="20">
                  <c:v>2157.64</c:v>
                </c:pt>
                <c:pt idx="21">
                  <c:v>2114.88</c:v>
                </c:pt>
                <c:pt idx="22">
                  <c:v>2078.92</c:v>
                </c:pt>
                <c:pt idx="23">
                  <c:v>2059.88</c:v>
                </c:pt>
                <c:pt idx="24">
                  <c:v>2033.1899999999998</c:v>
                </c:pt>
                <c:pt idx="25">
                  <c:v>2006.47</c:v>
                </c:pt>
                <c:pt idx="26">
                  <c:v>1975.9</c:v>
                </c:pt>
                <c:pt idx="27">
                  <c:v>1930.26</c:v>
                </c:pt>
                <c:pt idx="28">
                  <c:v>1888.45</c:v>
                </c:pt>
                <c:pt idx="29">
                  <c:v>1873.8899999999999</c:v>
                </c:pt>
                <c:pt idx="30">
                  <c:v>1863.71</c:v>
                </c:pt>
                <c:pt idx="31">
                  <c:v>1856.43</c:v>
                </c:pt>
                <c:pt idx="32">
                  <c:v>1858.98</c:v>
                </c:pt>
                <c:pt idx="33">
                  <c:v>1859.6399999999999</c:v>
                </c:pt>
                <c:pt idx="34">
                  <c:v>1857.6499999999999</c:v>
                </c:pt>
                <c:pt idx="35">
                  <c:v>1856.02</c:v>
                </c:pt>
                <c:pt idx="36">
                  <c:v>1848.02</c:v>
                </c:pt>
                <c:pt idx="37">
                  <c:v>1846.61</c:v>
                </c:pt>
                <c:pt idx="38">
                  <c:v>1854.6799999999998</c:v>
                </c:pt>
                <c:pt idx="39">
                  <c:v>1849.49</c:v>
                </c:pt>
                <c:pt idx="40">
                  <c:v>1838.8</c:v>
                </c:pt>
                <c:pt idx="41">
                  <c:v>1842.51</c:v>
                </c:pt>
                <c:pt idx="42">
                  <c:v>1858.74</c:v>
                </c:pt>
                <c:pt idx="43">
                  <c:v>1827.99</c:v>
                </c:pt>
                <c:pt idx="44">
                  <c:v>1813.23</c:v>
                </c:pt>
                <c:pt idx="45">
                  <c:v>1832.1699999999998</c:v>
                </c:pt>
                <c:pt idx="46">
                  <c:v>1860.12</c:v>
                </c:pt>
                <c:pt idx="47">
                  <c:v>1839.06</c:v>
                </c:pt>
                <c:pt idx="48">
                  <c:v>1817</c:v>
                </c:pt>
                <c:pt idx="49">
                  <c:v>1873</c:v>
                </c:pt>
                <c:pt idx="50">
                  <c:v>1885</c:v>
                </c:pt>
                <c:pt idx="51">
                  <c:v>1847</c:v>
                </c:pt>
                <c:pt idx="52">
                  <c:v>1812</c:v>
                </c:pt>
                <c:pt idx="53">
                  <c:v>1807</c:v>
                </c:pt>
                <c:pt idx="54">
                  <c:v>1810</c:v>
                </c:pt>
                <c:pt idx="55">
                  <c:v>1794</c:v>
                </c:pt>
                <c:pt idx="56">
                  <c:v>1795</c:v>
                </c:pt>
                <c:pt idx="57">
                  <c:v>1808.02</c:v>
                </c:pt>
                <c:pt idx="58">
                  <c:v>1808.02</c:v>
                </c:pt>
                <c:pt idx="59">
                  <c:v>1716.87</c:v>
                </c:pt>
                <c:pt idx="60">
                  <c:v>1697.97</c:v>
                </c:pt>
                <c:pt idx="61">
                  <c:v>1739.1399999999999</c:v>
                </c:pt>
                <c:pt idx="62">
                  <c:v>1735.23</c:v>
                </c:pt>
              </c:numCache>
            </c:numRef>
          </c:val>
        </c:ser>
        <c:ser>
          <c:idx val="2"/>
          <c:order val="2"/>
          <c:tx>
            <c:strRef>
              <c:f>Sheet4!$D$2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numRef>
              <c:f>Sheet4!$A$3:$A$65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Sheet4!$D$3:$D$65</c:f>
              <c:numCache>
                <c:formatCode>_-* #,##0_-;_-* #,##0\-;_-* "-"??_-;_-@_-</c:formatCode>
                <c:ptCount val="63"/>
                <c:pt idx="0">
                  <c:v>2752.66</c:v>
                </c:pt>
                <c:pt idx="1">
                  <c:v>2739.2</c:v>
                </c:pt>
                <c:pt idx="2">
                  <c:v>2725.8</c:v>
                </c:pt>
                <c:pt idx="3">
                  <c:v>2712.46</c:v>
                </c:pt>
                <c:pt idx="4">
                  <c:v>2699.19</c:v>
                </c:pt>
                <c:pt idx="5">
                  <c:v>2685.9900000000002</c:v>
                </c:pt>
                <c:pt idx="6">
                  <c:v>2672.8500000000022</c:v>
                </c:pt>
                <c:pt idx="7">
                  <c:v>2659.77</c:v>
                </c:pt>
                <c:pt idx="8">
                  <c:v>2646.7599999999998</c:v>
                </c:pt>
                <c:pt idx="9">
                  <c:v>2633.8100000000022</c:v>
                </c:pt>
                <c:pt idx="10">
                  <c:v>2620.92</c:v>
                </c:pt>
                <c:pt idx="11">
                  <c:v>2600.92</c:v>
                </c:pt>
                <c:pt idx="12">
                  <c:v>2581.06</c:v>
                </c:pt>
                <c:pt idx="13">
                  <c:v>2561.36</c:v>
                </c:pt>
                <c:pt idx="14">
                  <c:v>2541.8000000000002</c:v>
                </c:pt>
                <c:pt idx="15">
                  <c:v>2522.4</c:v>
                </c:pt>
                <c:pt idx="16">
                  <c:v>2503.14</c:v>
                </c:pt>
                <c:pt idx="17">
                  <c:v>2484.0300000000002</c:v>
                </c:pt>
                <c:pt idx="18">
                  <c:v>2465.0700000000002</c:v>
                </c:pt>
                <c:pt idx="19">
                  <c:v>2446.25</c:v>
                </c:pt>
                <c:pt idx="20">
                  <c:v>2427.5700000000002</c:v>
                </c:pt>
                <c:pt idx="21">
                  <c:v>2409.92</c:v>
                </c:pt>
                <c:pt idx="22">
                  <c:v>2389.2399999999998</c:v>
                </c:pt>
                <c:pt idx="23">
                  <c:v>2375.84</c:v>
                </c:pt>
                <c:pt idx="24">
                  <c:v>2338.27</c:v>
                </c:pt>
                <c:pt idx="25">
                  <c:v>2327.92</c:v>
                </c:pt>
                <c:pt idx="26">
                  <c:v>2322.52</c:v>
                </c:pt>
                <c:pt idx="27">
                  <c:v>2291.44</c:v>
                </c:pt>
                <c:pt idx="28">
                  <c:v>2271.08</c:v>
                </c:pt>
                <c:pt idx="29">
                  <c:v>2248.4100000000012</c:v>
                </c:pt>
                <c:pt idx="30">
                  <c:v>2207.4499999999998</c:v>
                </c:pt>
                <c:pt idx="31">
                  <c:v>2175.09</c:v>
                </c:pt>
                <c:pt idx="32">
                  <c:v>2167.48</c:v>
                </c:pt>
                <c:pt idx="33">
                  <c:v>2156.5700000000002</c:v>
                </c:pt>
                <c:pt idx="34">
                  <c:v>2147.54</c:v>
                </c:pt>
                <c:pt idx="35">
                  <c:v>2152.0500000000002</c:v>
                </c:pt>
                <c:pt idx="36">
                  <c:v>2187.0700000000002</c:v>
                </c:pt>
                <c:pt idx="37">
                  <c:v>2173.52</c:v>
                </c:pt>
                <c:pt idx="38">
                  <c:v>2170.13</c:v>
                </c:pt>
                <c:pt idx="39">
                  <c:v>2179.17</c:v>
                </c:pt>
                <c:pt idx="40">
                  <c:v>2171.2599999999998</c:v>
                </c:pt>
                <c:pt idx="41">
                  <c:v>2137.3700000000022</c:v>
                </c:pt>
                <c:pt idx="42">
                  <c:v>2083.14</c:v>
                </c:pt>
                <c:pt idx="43">
                  <c:v>2069.6799999999998</c:v>
                </c:pt>
                <c:pt idx="44">
                  <c:v>2073.09</c:v>
                </c:pt>
                <c:pt idx="45">
                  <c:v>2073</c:v>
                </c:pt>
                <c:pt idx="46">
                  <c:v>2074.14</c:v>
                </c:pt>
                <c:pt idx="47">
                  <c:v>2030.08</c:v>
                </c:pt>
                <c:pt idx="48">
                  <c:v>1953.1899999999998</c:v>
                </c:pt>
                <c:pt idx="49">
                  <c:v>1941.82</c:v>
                </c:pt>
                <c:pt idx="50">
                  <c:v>1932.72</c:v>
                </c:pt>
                <c:pt idx="51">
                  <c:v>1923.51</c:v>
                </c:pt>
                <c:pt idx="52">
                  <c:v>1904.25</c:v>
                </c:pt>
                <c:pt idx="53">
                  <c:v>1886.73</c:v>
                </c:pt>
                <c:pt idx="54">
                  <c:v>1875.29</c:v>
                </c:pt>
                <c:pt idx="55">
                  <c:v>1883.1899999999998</c:v>
                </c:pt>
                <c:pt idx="56">
                  <c:v>1878.8899999999999</c:v>
                </c:pt>
                <c:pt idx="57">
                  <c:v>1864.91</c:v>
                </c:pt>
                <c:pt idx="58">
                  <c:v>1844.09</c:v>
                </c:pt>
                <c:pt idx="59">
                  <c:v>1807.8</c:v>
                </c:pt>
                <c:pt idx="60">
                  <c:v>1803.78</c:v>
                </c:pt>
                <c:pt idx="61">
                  <c:v>1801.59</c:v>
                </c:pt>
                <c:pt idx="62">
                  <c:v>1811.52</c:v>
                </c:pt>
              </c:numCache>
            </c:numRef>
          </c:val>
        </c:ser>
        <c:ser>
          <c:idx val="3"/>
          <c:order val="3"/>
          <c:tx>
            <c:strRef>
              <c:f>Sheet4!$E$2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numRef>
              <c:f>Sheet4!$A$3:$A$65</c:f>
              <c:numCache>
                <c:formatCode>General</c:formatCode>
                <c:ptCount val="6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</c:numCache>
            </c:numRef>
          </c:cat>
          <c:val>
            <c:numRef>
              <c:f>Sheet4!$E$3:$E$65</c:f>
              <c:numCache>
                <c:formatCode>_-* #,##0_-;_-* #,##0\-;_-* "-"??_-;_-@_-</c:formatCode>
                <c:ptCount val="63"/>
                <c:pt idx="0">
                  <c:v>2289.6799999999998</c:v>
                </c:pt>
                <c:pt idx="1">
                  <c:v>2275.13</c:v>
                </c:pt>
                <c:pt idx="2">
                  <c:v>2260.6799999999998</c:v>
                </c:pt>
                <c:pt idx="3">
                  <c:v>2246.3100000000022</c:v>
                </c:pt>
                <c:pt idx="4">
                  <c:v>2232.04</c:v>
                </c:pt>
                <c:pt idx="5">
                  <c:v>2217.86</c:v>
                </c:pt>
                <c:pt idx="6">
                  <c:v>2203.77</c:v>
                </c:pt>
                <c:pt idx="7">
                  <c:v>2189.7599999999998</c:v>
                </c:pt>
                <c:pt idx="8">
                  <c:v>2175.8500000000022</c:v>
                </c:pt>
                <c:pt idx="9">
                  <c:v>2162.02</c:v>
                </c:pt>
                <c:pt idx="10">
                  <c:v>2148.29</c:v>
                </c:pt>
                <c:pt idx="11">
                  <c:v>2134.64</c:v>
                </c:pt>
                <c:pt idx="12">
                  <c:v>2121.08</c:v>
                </c:pt>
                <c:pt idx="13">
                  <c:v>2107.6</c:v>
                </c:pt>
                <c:pt idx="14">
                  <c:v>2094.21</c:v>
                </c:pt>
                <c:pt idx="15">
                  <c:v>2080.9</c:v>
                </c:pt>
                <c:pt idx="16">
                  <c:v>2067.6799999999998</c:v>
                </c:pt>
                <c:pt idx="17">
                  <c:v>2054.54</c:v>
                </c:pt>
                <c:pt idx="18">
                  <c:v>2041.49</c:v>
                </c:pt>
                <c:pt idx="19">
                  <c:v>2028.52</c:v>
                </c:pt>
                <c:pt idx="20">
                  <c:v>2015.6299999999999</c:v>
                </c:pt>
                <c:pt idx="21">
                  <c:v>2002.82</c:v>
                </c:pt>
                <c:pt idx="22">
                  <c:v>1990.1</c:v>
                </c:pt>
                <c:pt idx="23">
                  <c:v>1977.45</c:v>
                </c:pt>
                <c:pt idx="24">
                  <c:v>1965.91</c:v>
                </c:pt>
                <c:pt idx="25">
                  <c:v>1954.43</c:v>
                </c:pt>
                <c:pt idx="26">
                  <c:v>1943.03</c:v>
                </c:pt>
                <c:pt idx="27">
                  <c:v>1931.6799999999998</c:v>
                </c:pt>
                <c:pt idx="28">
                  <c:v>1920.41</c:v>
                </c:pt>
                <c:pt idx="29">
                  <c:v>1909.2</c:v>
                </c:pt>
                <c:pt idx="30">
                  <c:v>1894.4</c:v>
                </c:pt>
                <c:pt idx="31">
                  <c:v>1879.72</c:v>
                </c:pt>
                <c:pt idx="32">
                  <c:v>1865.1499999999999</c:v>
                </c:pt>
                <c:pt idx="33">
                  <c:v>1850.7</c:v>
                </c:pt>
                <c:pt idx="34">
                  <c:v>1836.35</c:v>
                </c:pt>
                <c:pt idx="35">
                  <c:v>1822.12</c:v>
                </c:pt>
                <c:pt idx="36">
                  <c:v>1808</c:v>
                </c:pt>
                <c:pt idx="37">
                  <c:v>1821.85</c:v>
                </c:pt>
                <c:pt idx="38">
                  <c:v>1819.87</c:v>
                </c:pt>
                <c:pt idx="39">
                  <c:v>1847.58</c:v>
                </c:pt>
                <c:pt idx="40">
                  <c:v>1838.6699999999998</c:v>
                </c:pt>
                <c:pt idx="41">
                  <c:v>1887.98</c:v>
                </c:pt>
                <c:pt idx="42">
                  <c:v>1853.02</c:v>
                </c:pt>
                <c:pt idx="43">
                  <c:v>1850.01</c:v>
                </c:pt>
                <c:pt idx="44">
                  <c:v>1838</c:v>
                </c:pt>
                <c:pt idx="45">
                  <c:v>1896.99</c:v>
                </c:pt>
                <c:pt idx="46">
                  <c:v>1848</c:v>
                </c:pt>
                <c:pt idx="47">
                  <c:v>1812.01</c:v>
                </c:pt>
                <c:pt idx="48">
                  <c:v>1798.98</c:v>
                </c:pt>
                <c:pt idx="49">
                  <c:v>1812.01</c:v>
                </c:pt>
                <c:pt idx="50">
                  <c:v>1968.55</c:v>
                </c:pt>
                <c:pt idx="51">
                  <c:v>1949.3</c:v>
                </c:pt>
                <c:pt idx="52">
                  <c:v>1939.37</c:v>
                </c:pt>
                <c:pt idx="53">
                  <c:v>1932.98</c:v>
                </c:pt>
                <c:pt idx="54">
                  <c:v>1938.97</c:v>
                </c:pt>
                <c:pt idx="55">
                  <c:v>1938.82</c:v>
                </c:pt>
                <c:pt idx="56">
                  <c:v>1929.02</c:v>
                </c:pt>
                <c:pt idx="57">
                  <c:v>1941.98</c:v>
                </c:pt>
                <c:pt idx="58">
                  <c:v>1928.85</c:v>
                </c:pt>
                <c:pt idx="59">
                  <c:v>1925.46</c:v>
                </c:pt>
                <c:pt idx="60">
                  <c:v>1942.3</c:v>
                </c:pt>
                <c:pt idx="61">
                  <c:v>1932.11</c:v>
                </c:pt>
                <c:pt idx="62">
                  <c:v>1927.86</c:v>
                </c:pt>
              </c:numCache>
            </c:numRef>
          </c:val>
        </c:ser>
        <c:marker val="1"/>
        <c:axId val="124434688"/>
        <c:axId val="124584320"/>
      </c:lineChart>
      <c:catAx>
        <c:axId val="124434688"/>
        <c:scaling>
          <c:orientation val="minMax"/>
        </c:scaling>
        <c:axPos val="b"/>
        <c:numFmt formatCode="General" sourceLinked="1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584320"/>
        <c:crosses val="autoZero"/>
        <c:auto val="1"/>
        <c:lblAlgn val="ctr"/>
        <c:lblOffset val="100"/>
        <c:tickLblSkip val="6"/>
      </c:catAx>
      <c:valAx>
        <c:axId val="124584320"/>
        <c:scaling>
          <c:orientation val="minMax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43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92926993709449"/>
          <c:y val="0.44457705942973524"/>
          <c:w val="0.31848729827860389"/>
          <c:h val="0.2748108971049445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6584951881014873"/>
          <c:y val="5.1400554097404488E-2"/>
          <c:w val="0.80640288713910768"/>
          <c:h val="0.7827803295421405"/>
        </c:manualLayout>
      </c:layout>
      <c:lineChart>
        <c:grouping val="standard"/>
        <c:ser>
          <c:idx val="0"/>
          <c:order val="0"/>
          <c:tx>
            <c:strRef>
              <c:f>Hours3!$A$29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Hours3!$B$28:$X$28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Hours3!$B$29:$X$29</c:f>
              <c:numCache>
                <c:formatCode>#,##0.0_ ;\-#,##0.0\ </c:formatCode>
                <c:ptCount val="23"/>
                <c:pt idx="0" formatCode="_-* #,##0.0\ _k_r_._-;\-* #,##0.0\ _k_r_._-;_-* &quot;-&quot;?\ _k_r_._-;_-@_-">
                  <c:v>1041.3564865295398</c:v>
                </c:pt>
                <c:pt idx="1">
                  <c:v>1033.5047999999999</c:v>
                </c:pt>
                <c:pt idx="2">
                  <c:v>1046.4180000000001</c:v>
                </c:pt>
                <c:pt idx="3">
                  <c:v>1035.040396934507</c:v>
                </c:pt>
                <c:pt idx="4">
                  <c:v>967.46774999999946</c:v>
                </c:pt>
                <c:pt idx="5">
                  <c:v>982.11857589874251</c:v>
                </c:pt>
                <c:pt idx="6">
                  <c:v>980.2217628700256</c:v>
                </c:pt>
                <c:pt idx="7">
                  <c:v>997.68596627197303</c:v>
                </c:pt>
                <c:pt idx="8">
                  <c:v>1003.591</c:v>
                </c:pt>
                <c:pt idx="9">
                  <c:v>1021.6645529022219</c:v>
                </c:pt>
                <c:pt idx="10">
                  <c:v>1025.29564755249</c:v>
                </c:pt>
                <c:pt idx="11">
                  <c:v>1022.4897838562026</c:v>
                </c:pt>
                <c:pt idx="12">
                  <c:v>1025.4501537437475</c:v>
                </c:pt>
                <c:pt idx="13">
                  <c:v>1018.282536314393</c:v>
                </c:pt>
                <c:pt idx="14">
                  <c:v>1029.7806725280764</c:v>
                </c:pt>
                <c:pt idx="15">
                  <c:v>1025.3447137413025</c:v>
                </c:pt>
                <c:pt idx="16">
                  <c:v>1035.7916876770018</c:v>
                </c:pt>
                <c:pt idx="17">
                  <c:v>1019.3082736015319</c:v>
                </c:pt>
                <c:pt idx="18">
                  <c:v>1022.6991763916028</c:v>
                </c:pt>
                <c:pt idx="19">
                  <c:v>994.03582645568827</c:v>
                </c:pt>
                <c:pt idx="20">
                  <c:v>980.90218324127204</c:v>
                </c:pt>
                <c:pt idx="21">
                  <c:v>977.14559999999949</c:v>
                </c:pt>
                <c:pt idx="22">
                  <c:v>965.66047836112955</c:v>
                </c:pt>
              </c:numCache>
            </c:numRef>
          </c:val>
        </c:ser>
        <c:ser>
          <c:idx val="1"/>
          <c:order val="1"/>
          <c:tx>
            <c:strRef>
              <c:f>Hours3!$A$30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Hours3!$B$28:$X$28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Hours3!$B$30:$X$30</c:f>
              <c:numCache>
                <c:formatCode>#,##0.0_ ;\-#,##0.0\ </c:formatCode>
                <c:ptCount val="23"/>
                <c:pt idx="0" formatCode="_-* #,##0.0\ _k_r_._-;\-* #,##0.0\ _k_r_._-;_-* &quot;-&quot;?\ _k_r_._-;_-@_-">
                  <c:v>1149.9280000000001</c:v>
                </c:pt>
                <c:pt idx="1">
                  <c:v>1111.3654533363342</c:v>
                </c:pt>
                <c:pt idx="2">
                  <c:v>1090.2229533725751</c:v>
                </c:pt>
                <c:pt idx="3">
                  <c:v>1076.0234066078149</c:v>
                </c:pt>
                <c:pt idx="4">
                  <c:v>1073.80845</c:v>
                </c:pt>
                <c:pt idx="5">
                  <c:v>1079.8687864494316</c:v>
                </c:pt>
                <c:pt idx="6">
                  <c:v>1077.4250135421785</c:v>
                </c:pt>
                <c:pt idx="7">
                  <c:v>1064.0945129837037</c:v>
                </c:pt>
                <c:pt idx="8">
                  <c:v>1061.6779665672295</c:v>
                </c:pt>
                <c:pt idx="9">
                  <c:v>1079.7393734603911</c:v>
                </c:pt>
                <c:pt idx="10">
                  <c:v>1080.138723356248</c:v>
                </c:pt>
                <c:pt idx="11">
                  <c:v>1070.9816267784108</c:v>
                </c:pt>
                <c:pt idx="12">
                  <c:v>1065.0098831691771</c:v>
                </c:pt>
                <c:pt idx="13">
                  <c:v>1051.8627731128702</c:v>
                </c:pt>
                <c:pt idx="14">
                  <c:v>1047.7299068527209</c:v>
                </c:pt>
                <c:pt idx="15">
                  <c:v>1046.6379999999999</c:v>
                </c:pt>
                <c:pt idx="16">
                  <c:v>1050.8996999999999</c:v>
                </c:pt>
                <c:pt idx="17">
                  <c:v>1052.8303030185698</c:v>
                </c:pt>
                <c:pt idx="18">
                  <c:v>1045.1567657638561</c:v>
                </c:pt>
                <c:pt idx="19">
                  <c:v>1018.5707955207837</c:v>
                </c:pt>
                <c:pt idx="20">
                  <c:v>1011.3033472045889</c:v>
                </c:pt>
                <c:pt idx="21">
                  <c:v>1013.0279271827669</c:v>
                </c:pt>
                <c:pt idx="22">
                  <c:v>1010.401174346924</c:v>
                </c:pt>
              </c:numCache>
            </c:numRef>
          </c:val>
        </c:ser>
        <c:ser>
          <c:idx val="2"/>
          <c:order val="2"/>
          <c:tx>
            <c:strRef>
              <c:f>Hours3!$A$31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Hours3!$B$28:$X$28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Hours3!$B$31:$X$31</c:f>
              <c:numCache>
                <c:formatCode>#,##0.0_ ;\-#,##0.0\ </c:formatCode>
                <c:ptCount val="23"/>
                <c:pt idx="0" formatCode="_-* #,##0.0\ _k_r_._-;\-* #,##0.0\ _k_r_._-;_-* &quot;-&quot;?\ _k_r_._-;_-@_-">
                  <c:v>1375.4224561157223</c:v>
                </c:pt>
                <c:pt idx="1">
                  <c:v>1381.8824999999977</c:v>
                </c:pt>
                <c:pt idx="2">
                  <c:v>1408.924976724245</c:v>
                </c:pt>
                <c:pt idx="3">
                  <c:v>1367.3365757858301</c:v>
                </c:pt>
                <c:pt idx="4">
                  <c:v>1354.4827546646131</c:v>
                </c:pt>
                <c:pt idx="5">
                  <c:v>1394.2813420433019</c:v>
                </c:pt>
                <c:pt idx="6">
                  <c:v>1393.2299083831801</c:v>
                </c:pt>
                <c:pt idx="7">
                  <c:v>1370.0997</c:v>
                </c:pt>
                <c:pt idx="8">
                  <c:v>1375.4689445495608</c:v>
                </c:pt>
                <c:pt idx="9">
                  <c:v>1432.845</c:v>
                </c:pt>
                <c:pt idx="10">
                  <c:v>1449.5650287628173</c:v>
                </c:pt>
                <c:pt idx="11">
                  <c:v>1418.4960563659665</c:v>
                </c:pt>
                <c:pt idx="12">
                  <c:v>1375.3080276489259</c:v>
                </c:pt>
                <c:pt idx="13">
                  <c:v>1369.7060551452678</c:v>
                </c:pt>
                <c:pt idx="14">
                  <c:v>1346.6400276184054</c:v>
                </c:pt>
                <c:pt idx="15">
                  <c:v>1354.47</c:v>
                </c:pt>
                <c:pt idx="16">
                  <c:v>1373.175</c:v>
                </c:pt>
                <c:pt idx="17">
                  <c:v>1383.1352999999999</c:v>
                </c:pt>
                <c:pt idx="18">
                  <c:v>1370.4792151763909</c:v>
                </c:pt>
                <c:pt idx="19">
                  <c:v>1273.9174876052882</c:v>
                </c:pt>
                <c:pt idx="20">
                  <c:v>1264.9876500000021</c:v>
                </c:pt>
                <c:pt idx="21">
                  <c:v>1283.4853730743407</c:v>
                </c:pt>
                <c:pt idx="22">
                  <c:v>1284.0701999999999</c:v>
                </c:pt>
              </c:numCache>
            </c:numRef>
          </c:val>
        </c:ser>
        <c:ser>
          <c:idx val="3"/>
          <c:order val="3"/>
          <c:tx>
            <c:strRef>
              <c:f>Hours3!$A$32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Hours3!$B$28:$X$28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Hours3!$B$32:$X$32</c:f>
              <c:numCache>
                <c:formatCode>#,##0.0_ ;\-#,##0.0\ </c:formatCode>
                <c:ptCount val="23"/>
                <c:pt idx="0" formatCode="_-* #,##0.0\ _k_r_._-;\-* #,##0.0\ _k_r_._-;_-* &quot;-&quot;?\ _k_r_._-;_-@_-">
                  <c:v>948.18474707107748</c:v>
                </c:pt>
                <c:pt idx="1">
                  <c:v>931.80426710433812</c:v>
                </c:pt>
                <c:pt idx="2">
                  <c:v>933.37774847717355</c:v>
                </c:pt>
                <c:pt idx="3">
                  <c:v>926.55284999999947</c:v>
                </c:pt>
                <c:pt idx="4">
                  <c:v>931.32885295791652</c:v>
                </c:pt>
                <c:pt idx="5">
                  <c:v>931.32521729888936</c:v>
                </c:pt>
                <c:pt idx="6">
                  <c:v>950.09017738342288</c:v>
                </c:pt>
                <c:pt idx="7">
                  <c:v>964.8336650909406</c:v>
                </c:pt>
                <c:pt idx="8">
                  <c:v>975.44428748245082</c:v>
                </c:pt>
                <c:pt idx="9">
                  <c:v>972.82679999999948</c:v>
                </c:pt>
                <c:pt idx="10">
                  <c:v>961.58311780242809</c:v>
                </c:pt>
                <c:pt idx="11">
                  <c:v>943.2192</c:v>
                </c:pt>
                <c:pt idx="12">
                  <c:v>935.92231685485797</c:v>
                </c:pt>
                <c:pt idx="13">
                  <c:v>917.68119999999999</c:v>
                </c:pt>
                <c:pt idx="14">
                  <c:v>929.13128167800915</c:v>
                </c:pt>
                <c:pt idx="15">
                  <c:v>929.2059834259029</c:v>
                </c:pt>
                <c:pt idx="16">
                  <c:v>928.29416165847852</c:v>
                </c:pt>
                <c:pt idx="17">
                  <c:v>943.84645648956246</c:v>
                </c:pt>
                <c:pt idx="18">
                  <c:v>960.59035637664977</c:v>
                </c:pt>
                <c:pt idx="19">
                  <c:v>932.62888292846822</c:v>
                </c:pt>
                <c:pt idx="20">
                  <c:v>929.94403680419941</c:v>
                </c:pt>
                <c:pt idx="21">
                  <c:v>929.30132168197531</c:v>
                </c:pt>
                <c:pt idx="22">
                  <c:v>928.70484999999985</c:v>
                </c:pt>
              </c:numCache>
            </c:numRef>
          </c:val>
        </c:ser>
        <c:ser>
          <c:idx val="4"/>
          <c:order val="4"/>
          <c:tx>
            <c:strRef>
              <c:f>Hours3!$A$33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Hours3!$B$28:$X$28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Hours3!$B$33:$X$33</c:f>
              <c:numCache>
                <c:formatCode>#,##0.0_ ;\-#,##0.0\ </c:formatCode>
                <c:ptCount val="23"/>
                <c:pt idx="0" formatCode="_-* #,##0.0\ _k_r_._-;\-* #,##0.0\ _k_r_._-;_-* &quot;-&quot;?\ _k_r_._-;_-@_-">
                  <c:v>1041.1469323638908</c:v>
                </c:pt>
                <c:pt idx="1">
                  <c:v>1026.1052572311401</c:v>
                </c:pt>
                <c:pt idx="2">
                  <c:v>1015.8667438842762</c:v>
                </c:pt>
                <c:pt idx="3">
                  <c:v>1012.498024368287</c:v>
                </c:pt>
                <c:pt idx="4">
                  <c:v>1025.2829524757401</c:v>
                </c:pt>
                <c:pt idx="5">
                  <c:v>1033.4141999999999</c:v>
                </c:pt>
                <c:pt idx="6">
                  <c:v>1043.0934547759998</c:v>
                </c:pt>
                <c:pt idx="7">
                  <c:v>1031.2573526493079</c:v>
                </c:pt>
                <c:pt idx="8">
                  <c:v>1021.9741326370258</c:v>
                </c:pt>
                <c:pt idx="9">
                  <c:v>1032.1821999999977</c:v>
                </c:pt>
                <c:pt idx="10">
                  <c:v>1032.86834505615</c:v>
                </c:pt>
                <c:pt idx="11">
                  <c:v>1019.4722999999989</c:v>
                </c:pt>
                <c:pt idx="12">
                  <c:v>1004.7681</c:v>
                </c:pt>
                <c:pt idx="13">
                  <c:v>994.82642413329916</c:v>
                </c:pt>
                <c:pt idx="14">
                  <c:v>1005.0492355018617</c:v>
                </c:pt>
                <c:pt idx="15">
                  <c:v>1022.4296022457129</c:v>
                </c:pt>
                <c:pt idx="16">
                  <c:v>1021.8696544013974</c:v>
                </c:pt>
                <c:pt idx="17">
                  <c:v>1031.3791999999999</c:v>
                </c:pt>
                <c:pt idx="18">
                  <c:v>1034.7903999999999</c:v>
                </c:pt>
                <c:pt idx="19">
                  <c:v>1021.8356499999989</c:v>
                </c:pt>
                <c:pt idx="20">
                  <c:v>1041.25395</c:v>
                </c:pt>
                <c:pt idx="21">
                  <c:v>1048.0047550254819</c:v>
                </c:pt>
                <c:pt idx="22">
                  <c:v>1047.2337250709534</c:v>
                </c:pt>
              </c:numCache>
            </c:numRef>
          </c:val>
        </c:ser>
        <c:marker val="1"/>
        <c:axId val="124918016"/>
        <c:axId val="124973440"/>
      </c:lineChart>
      <c:catAx>
        <c:axId val="124918016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973440"/>
        <c:crosses val="autoZero"/>
        <c:auto val="1"/>
        <c:lblAlgn val="ctr"/>
        <c:lblOffset val="100"/>
      </c:catAx>
      <c:valAx>
        <c:axId val="124973440"/>
        <c:scaling>
          <c:orientation val="minMax"/>
          <c:max val="180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4918016"/>
        <c:crosses val="autoZero"/>
        <c:crossBetween val="between"/>
        <c:majorUnit val="300"/>
      </c:valAx>
    </c:plotArea>
    <c:legend>
      <c:legendPos val="r"/>
      <c:layout>
        <c:manualLayout>
          <c:xMode val="edge"/>
          <c:yMode val="edge"/>
          <c:x val="0.16202043073243175"/>
          <c:y val="0.46189925917827301"/>
          <c:w val="0.3304917988964875"/>
          <c:h val="0.29329904577950278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643285214348212"/>
          <c:y val="5.1400554097404488E-2"/>
          <c:w val="0.86614982502187499"/>
          <c:h val="0.7827803295421405"/>
        </c:manualLayout>
      </c:layout>
      <c:lineChart>
        <c:grouping val="standard"/>
        <c:ser>
          <c:idx val="0"/>
          <c:order val="0"/>
          <c:tx>
            <c:strRef>
              <c:f>Hours3!$A$36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Hours3!$B$35:$X$35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Hours3!$B$36:$X$36</c:f>
              <c:numCache>
                <c:formatCode>#,##0.0_ ;\-#,##0.0\ </c:formatCode>
                <c:ptCount val="23"/>
                <c:pt idx="0">
                  <c:v>1138.7025000000001</c:v>
                </c:pt>
                <c:pt idx="1">
                  <c:v>1109.7652458595276</c:v>
                </c:pt>
                <c:pt idx="2">
                  <c:v>1139.6002573196422</c:v>
                </c:pt>
                <c:pt idx="3">
                  <c:v>1151.3269774978651</c:v>
                </c:pt>
                <c:pt idx="4">
                  <c:v>1141.5916255744928</c:v>
                </c:pt>
                <c:pt idx="5">
                  <c:v>1144.6592999999998</c:v>
                </c:pt>
                <c:pt idx="6">
                  <c:v>1169.2834072551718</c:v>
                </c:pt>
                <c:pt idx="7">
                  <c:v>1176.4351000000001</c:v>
                </c:pt>
                <c:pt idx="8">
                  <c:v>1129.366752886963</c:v>
                </c:pt>
                <c:pt idx="9">
                  <c:v>1126.1291473319998</c:v>
                </c:pt>
                <c:pt idx="10">
                  <c:v>1115.5197276397707</c:v>
                </c:pt>
                <c:pt idx="11">
                  <c:v>1096.6345661830915</c:v>
                </c:pt>
                <c:pt idx="12">
                  <c:v>1098.7524978202821</c:v>
                </c:pt>
                <c:pt idx="13">
                  <c:v>1106.0201679153442</c:v>
                </c:pt>
                <c:pt idx="14">
                  <c:v>1107.7463758861561</c:v>
                </c:pt>
                <c:pt idx="15">
                  <c:v>1114.5506559837384</c:v>
                </c:pt>
                <c:pt idx="16">
                  <c:v>1105.4223500000001</c:v>
                </c:pt>
                <c:pt idx="17">
                  <c:v>1087.651231079099</c:v>
                </c:pt>
                <c:pt idx="18">
                  <c:v>1041.2359497528075</c:v>
                </c:pt>
                <c:pt idx="19">
                  <c:v>1076.4854404747009</c:v>
                </c:pt>
                <c:pt idx="20">
                  <c:v>1088.6453999999999</c:v>
                </c:pt>
                <c:pt idx="21">
                  <c:v>1088.3828111000059</c:v>
                </c:pt>
                <c:pt idx="22">
                  <c:v>1084.3064555500041</c:v>
                </c:pt>
              </c:numCache>
            </c:numRef>
          </c:val>
        </c:ser>
        <c:ser>
          <c:idx val="1"/>
          <c:order val="1"/>
          <c:tx>
            <c:strRef>
              <c:f>Hours3!$A$37</c:f>
              <c:strCache>
                <c:ptCount val="1"/>
                <c:pt idx="0">
                  <c:v>Iceland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Hours3!$B$35:$X$35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Hours3!$B$37:$X$37</c:f>
              <c:numCache>
                <c:formatCode>#,##0.0_ ;\-#,##0.0\ </c:formatCode>
                <c:ptCount val="23"/>
                <c:pt idx="0">
                  <c:v>1375.4224561157223</c:v>
                </c:pt>
                <c:pt idx="1">
                  <c:v>1381.8824999999977</c:v>
                </c:pt>
                <c:pt idx="2">
                  <c:v>1408.924976724245</c:v>
                </c:pt>
                <c:pt idx="3">
                  <c:v>1367.3365757858301</c:v>
                </c:pt>
                <c:pt idx="4">
                  <c:v>1354.4827546646131</c:v>
                </c:pt>
                <c:pt idx="5">
                  <c:v>1394.2813420433019</c:v>
                </c:pt>
                <c:pt idx="6">
                  <c:v>1393.2299083831801</c:v>
                </c:pt>
                <c:pt idx="7">
                  <c:v>1370.0997</c:v>
                </c:pt>
                <c:pt idx="8">
                  <c:v>1375.4689445495608</c:v>
                </c:pt>
                <c:pt idx="9">
                  <c:v>1432.845</c:v>
                </c:pt>
                <c:pt idx="10">
                  <c:v>1449.5650287628173</c:v>
                </c:pt>
                <c:pt idx="11">
                  <c:v>1418.4960563659665</c:v>
                </c:pt>
                <c:pt idx="12">
                  <c:v>1375.3080276489259</c:v>
                </c:pt>
                <c:pt idx="13">
                  <c:v>1369.7060551452678</c:v>
                </c:pt>
                <c:pt idx="14">
                  <c:v>1346.6400276184054</c:v>
                </c:pt>
                <c:pt idx="15">
                  <c:v>1354.47</c:v>
                </c:pt>
                <c:pt idx="16">
                  <c:v>1373.175</c:v>
                </c:pt>
                <c:pt idx="17">
                  <c:v>1383.1352999999999</c:v>
                </c:pt>
                <c:pt idx="18">
                  <c:v>1370.4792151763909</c:v>
                </c:pt>
                <c:pt idx="19">
                  <c:v>1273.9174876052882</c:v>
                </c:pt>
                <c:pt idx="20">
                  <c:v>1264.9876500000021</c:v>
                </c:pt>
                <c:pt idx="21">
                  <c:v>1283.4853730743407</c:v>
                </c:pt>
                <c:pt idx="22">
                  <c:v>1284.0701999999999</c:v>
                </c:pt>
              </c:numCache>
            </c:numRef>
          </c:val>
        </c:ser>
        <c:ser>
          <c:idx val="2"/>
          <c:order val="2"/>
          <c:tx>
            <c:strRef>
              <c:f>Hours3!$A$38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Hours3!$B$35:$X$35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Hours3!$B$38:$X$38</c:f>
              <c:numCache>
                <c:formatCode>#,##0.0_ ;\-#,##0.0\ </c:formatCode>
                <c:ptCount val="23"/>
                <c:pt idx="0">
                  <c:v>1146.4252634346024</c:v>
                </c:pt>
                <c:pt idx="1">
                  <c:v>1134.9434373863201</c:v>
                </c:pt>
                <c:pt idx="2">
                  <c:v>1085.3159082138041</c:v>
                </c:pt>
                <c:pt idx="3">
                  <c:v>1088.6516484191875</c:v>
                </c:pt>
                <c:pt idx="4">
                  <c:v>1107.0300916328429</c:v>
                </c:pt>
                <c:pt idx="5">
                  <c:v>1111.1279683685304</c:v>
                </c:pt>
                <c:pt idx="6">
                  <c:v>1130.4063000000001</c:v>
                </c:pt>
                <c:pt idx="7">
                  <c:v>1114.5139509765622</c:v>
                </c:pt>
                <c:pt idx="8">
                  <c:v>1105.5055101966861</c:v>
                </c:pt>
                <c:pt idx="9">
                  <c:v>1128.1973903701778</c:v>
                </c:pt>
                <c:pt idx="10">
                  <c:v>1140.3047999999999</c:v>
                </c:pt>
                <c:pt idx="11">
                  <c:v>1138.7179346752177</c:v>
                </c:pt>
                <c:pt idx="12">
                  <c:v>1134.932970943451</c:v>
                </c:pt>
                <c:pt idx="13">
                  <c:v>1128.2645256053916</c:v>
                </c:pt>
                <c:pt idx="14">
                  <c:v>1130.7998556926739</c:v>
                </c:pt>
                <c:pt idx="15">
                  <c:v>1171.3441943675998</c:v>
                </c:pt>
                <c:pt idx="16">
                  <c:v>1183.7007000000001</c:v>
                </c:pt>
                <c:pt idx="17">
                  <c:v>1186.0827315437318</c:v>
                </c:pt>
                <c:pt idx="18">
                  <c:v>1163.6207618614201</c:v>
                </c:pt>
                <c:pt idx="19">
                  <c:v>1120.836</c:v>
                </c:pt>
                <c:pt idx="20">
                  <c:v>1098.5020475234978</c:v>
                </c:pt>
                <c:pt idx="21">
                  <c:v>1088.1603874900816</c:v>
                </c:pt>
                <c:pt idx="22">
                  <c:v>1090.5350538208017</c:v>
                </c:pt>
              </c:numCache>
            </c:numRef>
          </c:val>
        </c:ser>
        <c:ser>
          <c:idx val="3"/>
          <c:order val="3"/>
          <c:tx>
            <c:strRef>
              <c:f>Hours3!$A$39</c:f>
              <c:strCache>
                <c:ptCount val="1"/>
                <c:pt idx="0">
                  <c:v>Portugal</c:v>
                </c:pt>
              </c:strCache>
            </c:strRef>
          </c:tx>
          <c:marker>
            <c:symbol val="none"/>
          </c:marker>
          <c:cat>
            <c:strRef>
              <c:f>Hours3!$B$35:$X$35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Hours3!$B$39:$X$39</c:f>
              <c:numCache>
                <c:formatCode>#,##0.0_ ;\-#,##0.0\ </c:formatCode>
                <c:ptCount val="23"/>
                <c:pt idx="0">
                  <c:v>1103.2020000000002</c:v>
                </c:pt>
                <c:pt idx="1">
                  <c:v>1147.8918255958524</c:v>
                </c:pt>
                <c:pt idx="2">
                  <c:v>1087.7227541374216</c:v>
                </c:pt>
                <c:pt idx="3">
                  <c:v>1080.4058682289121</c:v>
                </c:pt>
                <c:pt idx="4">
                  <c:v>1077.0679719543459</c:v>
                </c:pt>
                <c:pt idx="5">
                  <c:v>1102.15116105423</c:v>
                </c:pt>
                <c:pt idx="6">
                  <c:v>1082.927971801761</c:v>
                </c:pt>
                <c:pt idx="7">
                  <c:v>1076.3339676490782</c:v>
                </c:pt>
                <c:pt idx="8">
                  <c:v>1082.9859737251327</c:v>
                </c:pt>
                <c:pt idx="9">
                  <c:v>1092.6420161754577</c:v>
                </c:pt>
                <c:pt idx="10">
                  <c:v>1198.846980037689</c:v>
                </c:pt>
                <c:pt idx="11">
                  <c:v>1198.8195000000001</c:v>
                </c:pt>
                <c:pt idx="12">
                  <c:v>1200.470059592438</c:v>
                </c:pt>
                <c:pt idx="13">
                  <c:v>1196.514649494934</c:v>
                </c:pt>
                <c:pt idx="14">
                  <c:v>1196.3445047931682</c:v>
                </c:pt>
                <c:pt idx="15">
                  <c:v>1204.0071904159547</c:v>
                </c:pt>
                <c:pt idx="16">
                  <c:v>1203.7085094345111</c:v>
                </c:pt>
                <c:pt idx="17">
                  <c:v>1215.679450367737</c:v>
                </c:pt>
                <c:pt idx="18">
                  <c:v>1205.53125</c:v>
                </c:pt>
                <c:pt idx="19">
                  <c:v>1191.8597693801905</c:v>
                </c:pt>
                <c:pt idx="20">
                  <c:v>1202.2837296371458</c:v>
                </c:pt>
                <c:pt idx="21">
                  <c:v>1184.3834152591667</c:v>
                </c:pt>
                <c:pt idx="22">
                  <c:v>1177.9224305831908</c:v>
                </c:pt>
              </c:numCache>
            </c:numRef>
          </c:val>
        </c:ser>
        <c:marker val="1"/>
        <c:axId val="125473152"/>
        <c:axId val="141328384"/>
      </c:lineChart>
      <c:catAx>
        <c:axId val="125473152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41328384"/>
        <c:crosses val="autoZero"/>
        <c:auto val="1"/>
        <c:lblAlgn val="ctr"/>
        <c:lblOffset val="100"/>
      </c:catAx>
      <c:valAx>
        <c:axId val="141328384"/>
        <c:scaling>
          <c:orientation val="minMax"/>
          <c:max val="1800"/>
        </c:scaling>
        <c:axPos val="l"/>
        <c:majorGridlines/>
        <c:numFmt formatCode="0_ ;\-0\ 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25473152"/>
        <c:crosses val="autoZero"/>
        <c:crossBetween val="between"/>
        <c:majorUnit val="300"/>
      </c:valAx>
    </c:plotArea>
    <c:legend>
      <c:legendPos val="r"/>
      <c:layout>
        <c:manualLayout>
          <c:xMode val="edge"/>
          <c:yMode val="edge"/>
          <c:x val="0.12285419153713407"/>
          <c:y val="0.44646479831386715"/>
          <c:w val="0.30319179073550606"/>
          <c:h val="0.25973024492266822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s-IS"/>
  <c:chart>
    <c:plotArea>
      <c:layout>
        <c:manualLayout>
          <c:layoutTarget val="inner"/>
          <c:xMode val="edge"/>
          <c:yMode val="edge"/>
          <c:x val="0.1070857392825901"/>
          <c:y val="5.1400554097404488E-2"/>
          <c:w val="0.86290682414698161"/>
          <c:h val="0.7827803295421405"/>
        </c:manualLayout>
      </c:layout>
      <c:lineChart>
        <c:grouping val="standard"/>
        <c:ser>
          <c:idx val="0"/>
          <c:order val="0"/>
          <c:tx>
            <c:strRef>
              <c:f>GNInord!$A$32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GNInord!$B$32:$X$32</c:f>
              <c:numCache>
                <c:formatCode>0.00</c:formatCode>
                <c:ptCount val="23"/>
                <c:pt idx="0">
                  <c:v>17.237132751552515</c:v>
                </c:pt>
                <c:pt idx="1">
                  <c:v>18.15182667753454</c:v>
                </c:pt>
                <c:pt idx="2">
                  <c:v>18.730564650072917</c:v>
                </c:pt>
                <c:pt idx="3">
                  <c:v>19.409870435492934</c:v>
                </c:pt>
                <c:pt idx="4">
                  <c:v>22.315989344347649</c:v>
                </c:pt>
                <c:pt idx="5">
                  <c:v>23.103116626458561</c:v>
                </c:pt>
                <c:pt idx="6">
                  <c:v>24.208807536082553</c:v>
                </c:pt>
                <c:pt idx="7">
                  <c:v>24.937706694390478</c:v>
                </c:pt>
                <c:pt idx="8">
                  <c:v>25.737576363279491</c:v>
                </c:pt>
                <c:pt idx="9">
                  <c:v>26.124034473137229</c:v>
                </c:pt>
                <c:pt idx="10">
                  <c:v>27.514015169518075</c:v>
                </c:pt>
                <c:pt idx="11">
                  <c:v>28.381701664103129</c:v>
                </c:pt>
                <c:pt idx="12">
                  <c:v>29.635765218866354</c:v>
                </c:pt>
                <c:pt idx="13">
                  <c:v>29.706882835767644</c:v>
                </c:pt>
                <c:pt idx="14">
                  <c:v>31.492142807832479</c:v>
                </c:pt>
                <c:pt idx="15">
                  <c:v>32.827984139285775</c:v>
                </c:pt>
                <c:pt idx="16">
                  <c:v>35.402871481080055</c:v>
                </c:pt>
                <c:pt idx="17">
                  <c:v>37.378289754659598</c:v>
                </c:pt>
                <c:pt idx="18">
                  <c:v>39.561975734404513</c:v>
                </c:pt>
                <c:pt idx="19">
                  <c:v>39.103218380562865</c:v>
                </c:pt>
                <c:pt idx="20">
                  <c:v>42.348769030910006</c:v>
                </c:pt>
                <c:pt idx="21">
                  <c:v>42.900464372965494</c:v>
                </c:pt>
                <c:pt idx="22">
                  <c:v>44.135595227354266</c:v>
                </c:pt>
              </c:numCache>
            </c:numRef>
          </c:val>
        </c:ser>
        <c:ser>
          <c:idx val="1"/>
          <c:order val="1"/>
          <c:tx>
            <c:strRef>
              <c:f>GNInord!$A$33</c:f>
              <c:strCache>
                <c:ptCount val="1"/>
                <c:pt idx="0">
                  <c:v>Finland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GNInord!$B$33:$X$33</c:f>
              <c:numCache>
                <c:formatCode>0.00</c:formatCode>
                <c:ptCount val="23"/>
                <c:pt idx="0">
                  <c:v>14.835711453238813</c:v>
                </c:pt>
                <c:pt idx="1">
                  <c:v>14.729628270212141</c:v>
                </c:pt>
                <c:pt idx="2">
                  <c:v>14.575000416974104</c:v>
                </c:pt>
                <c:pt idx="3">
                  <c:v>14.804510666008294</c:v>
                </c:pt>
                <c:pt idx="4">
                  <c:v>15.822188771190989</c:v>
                </c:pt>
                <c:pt idx="5">
                  <c:v>16.798337193950786</c:v>
                </c:pt>
                <c:pt idx="6">
                  <c:v>17.393321822360292</c:v>
                </c:pt>
                <c:pt idx="7">
                  <c:v>19.312194310990431</c:v>
                </c:pt>
                <c:pt idx="8">
                  <c:v>20.759590661246285</c:v>
                </c:pt>
                <c:pt idx="9">
                  <c:v>21.588543099336249</c:v>
                </c:pt>
                <c:pt idx="10">
                  <c:v>23.580304500942809</c:v>
                </c:pt>
                <c:pt idx="11">
                  <c:v>24.743655107990868</c:v>
                </c:pt>
                <c:pt idx="12">
                  <c:v>25.896473296500819</c:v>
                </c:pt>
                <c:pt idx="13">
                  <c:v>26.068039197597589</c:v>
                </c:pt>
                <c:pt idx="14">
                  <c:v>28.719233652867089</c:v>
                </c:pt>
                <c:pt idx="15">
                  <c:v>29.475329579090317</c:v>
                </c:pt>
                <c:pt idx="16">
                  <c:v>31.791806582493081</c:v>
                </c:pt>
                <c:pt idx="17">
                  <c:v>34.345515983274453</c:v>
                </c:pt>
                <c:pt idx="18">
                  <c:v>36.587812711571821</c:v>
                </c:pt>
                <c:pt idx="19">
                  <c:v>35.451634936712821</c:v>
                </c:pt>
                <c:pt idx="20">
                  <c:v>36.161256759493092</c:v>
                </c:pt>
                <c:pt idx="21">
                  <c:v>37.165806578210194</c:v>
                </c:pt>
                <c:pt idx="22">
                  <c:v>37.816662302176304</c:v>
                </c:pt>
              </c:numCache>
            </c:numRef>
          </c:val>
        </c:ser>
        <c:ser>
          <c:idx val="2"/>
          <c:order val="2"/>
          <c:tx>
            <c:strRef>
              <c:f>GNInord!$A$34</c:f>
              <c:strCache>
                <c:ptCount val="1"/>
                <c:pt idx="0">
                  <c:v>Iceland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GNInord!$B$34:$X$34</c:f>
              <c:numCache>
                <c:formatCode>0.00</c:formatCode>
                <c:ptCount val="23"/>
                <c:pt idx="0">
                  <c:v>14.940864102244246</c:v>
                </c:pt>
                <c:pt idx="1">
                  <c:v>15.297972150309448</c:v>
                </c:pt>
                <c:pt idx="2">
                  <c:v>14.720443134041528</c:v>
                </c:pt>
                <c:pt idx="3">
                  <c:v>15.511908608025292</c:v>
                </c:pt>
                <c:pt idx="4">
                  <c:v>16.308808601605104</c:v>
                </c:pt>
                <c:pt idx="5">
                  <c:v>16.151689993209821</c:v>
                </c:pt>
                <c:pt idx="6">
                  <c:v>16.939056402677593</c:v>
                </c:pt>
                <c:pt idx="7">
                  <c:v>18.575290542724691</c:v>
                </c:pt>
                <c:pt idx="8">
                  <c:v>19.767803633621213</c:v>
                </c:pt>
                <c:pt idx="9">
                  <c:v>19.576437088449886</c:v>
                </c:pt>
                <c:pt idx="10">
                  <c:v>19.343733770903455</c:v>
                </c:pt>
                <c:pt idx="11">
                  <c:v>20.796673961558842</c:v>
                </c:pt>
                <c:pt idx="12">
                  <c:v>22.569489435077681</c:v>
                </c:pt>
                <c:pt idx="13">
                  <c:v>22.106933006723587</c:v>
                </c:pt>
                <c:pt idx="14">
                  <c:v>24.074733659399826</c:v>
                </c:pt>
                <c:pt idx="15">
                  <c:v>24.828899864891802</c:v>
                </c:pt>
                <c:pt idx="16">
                  <c:v>24.585358748884893</c:v>
                </c:pt>
                <c:pt idx="17">
                  <c:v>25.521725893338129</c:v>
                </c:pt>
                <c:pt idx="18">
                  <c:v>22.736572474022836</c:v>
                </c:pt>
                <c:pt idx="19">
                  <c:v>23.65145332657179</c:v>
                </c:pt>
                <c:pt idx="20">
                  <c:v>23.13066060368261</c:v>
                </c:pt>
                <c:pt idx="21">
                  <c:v>24.488007934765495</c:v>
                </c:pt>
                <c:pt idx="22">
                  <c:v>26.127855003566044</c:v>
                </c:pt>
              </c:numCache>
            </c:numRef>
          </c:val>
        </c:ser>
        <c:ser>
          <c:idx val="3"/>
          <c:order val="3"/>
          <c:tx>
            <c:strRef>
              <c:f>GNInord!$A$35</c:f>
              <c:strCache>
                <c:ptCount val="1"/>
                <c:pt idx="0">
                  <c:v>Norway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GNInord!$B$35:$X$35</c:f>
              <c:numCache>
                <c:formatCode>0.00</c:formatCode>
                <c:ptCount val="23"/>
                <c:pt idx="0">
                  <c:v>18.287575341791687</c:v>
                </c:pt>
                <c:pt idx="1">
                  <c:v>19.70370886694392</c:v>
                </c:pt>
                <c:pt idx="2">
                  <c:v>20.956145603334306</c:v>
                </c:pt>
                <c:pt idx="3">
                  <c:v>22.006300018396146</c:v>
                </c:pt>
                <c:pt idx="4">
                  <c:v>23.493312733207727</c:v>
                </c:pt>
                <c:pt idx="5">
                  <c:v>24.975163957721065</c:v>
                </c:pt>
                <c:pt idx="6">
                  <c:v>27.081639840610872</c:v>
                </c:pt>
                <c:pt idx="7">
                  <c:v>28.64742493971201</c:v>
                </c:pt>
                <c:pt idx="8">
                  <c:v>27.782212011249765</c:v>
                </c:pt>
                <c:pt idx="9">
                  <c:v>30.375396730435469</c:v>
                </c:pt>
                <c:pt idx="10">
                  <c:v>37.063878660276906</c:v>
                </c:pt>
                <c:pt idx="11">
                  <c:v>39.365186798572381</c:v>
                </c:pt>
                <c:pt idx="12">
                  <c:v>39.714834586815613</c:v>
                </c:pt>
                <c:pt idx="13">
                  <c:v>41.975361378221542</c:v>
                </c:pt>
                <c:pt idx="14">
                  <c:v>45.795465978881793</c:v>
                </c:pt>
                <c:pt idx="15">
                  <c:v>51.829197033835484</c:v>
                </c:pt>
                <c:pt idx="16">
                  <c:v>57.977311743344274</c:v>
                </c:pt>
                <c:pt idx="17">
                  <c:v>58.939671402596453</c:v>
                </c:pt>
                <c:pt idx="18">
                  <c:v>63.565077032751653</c:v>
                </c:pt>
                <c:pt idx="19">
                  <c:v>59.069583848847458</c:v>
                </c:pt>
                <c:pt idx="20">
                  <c:v>62.509137861420932</c:v>
                </c:pt>
                <c:pt idx="21">
                  <c:v>66.060381673500558</c:v>
                </c:pt>
                <c:pt idx="22">
                  <c:v>68.945478210865389</c:v>
                </c:pt>
              </c:numCache>
            </c:numRef>
          </c:val>
        </c:ser>
        <c:ser>
          <c:idx val="4"/>
          <c:order val="4"/>
          <c:tx>
            <c:strRef>
              <c:f>GNInord!$A$36</c:f>
              <c:strCache>
                <c:ptCount val="1"/>
                <c:pt idx="0">
                  <c:v>Sweden</c:v>
                </c:pt>
              </c:strCache>
            </c:strRef>
          </c:tx>
          <c:marker>
            <c:symbol val="none"/>
          </c:marker>
          <c:cat>
            <c:strRef>
              <c:f>GNInord!$B$31:$X$31</c:f>
              <c:strCach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strCache>
            </c:strRef>
          </c:cat>
          <c:val>
            <c:numRef>
              <c:f>GNInord!$B$36:$X$36</c:f>
              <c:numCache>
                <c:formatCode>0.00</c:formatCode>
                <c:ptCount val="23"/>
                <c:pt idx="0">
                  <c:v>18.287524467627513</c:v>
                </c:pt>
                <c:pt idx="1">
                  <c:v>18.721276267345687</c:v>
                </c:pt>
                <c:pt idx="2">
                  <c:v>18.772147149028363</c:v>
                </c:pt>
                <c:pt idx="3">
                  <c:v>18.597567152536765</c:v>
                </c:pt>
                <c:pt idx="4">
                  <c:v>19.672618130727429</c:v>
                </c:pt>
                <c:pt idx="5">
                  <c:v>20.62096688820419</c:v>
                </c:pt>
                <c:pt idx="6">
                  <c:v>21.225327317152473</c:v>
                </c:pt>
                <c:pt idx="7">
                  <c:v>22.26408368484897</c:v>
                </c:pt>
                <c:pt idx="8">
                  <c:v>23.532885258008669</c:v>
                </c:pt>
                <c:pt idx="9">
                  <c:v>24.937457747285315</c:v>
                </c:pt>
                <c:pt idx="10">
                  <c:v>26.83788319458375</c:v>
                </c:pt>
                <c:pt idx="11">
                  <c:v>27.494616577615659</c:v>
                </c:pt>
                <c:pt idx="12">
                  <c:v>29.02162200412209</c:v>
                </c:pt>
                <c:pt idx="13">
                  <c:v>30.97022681805208</c:v>
                </c:pt>
                <c:pt idx="14">
                  <c:v>32.326774502521189</c:v>
                </c:pt>
                <c:pt idx="15">
                  <c:v>32.217377047426055</c:v>
                </c:pt>
                <c:pt idx="16">
                  <c:v>35.346973896742995</c:v>
                </c:pt>
                <c:pt idx="17">
                  <c:v>38.133404280404335</c:v>
                </c:pt>
                <c:pt idx="18">
                  <c:v>39.621550412528073</c:v>
                </c:pt>
                <c:pt idx="19">
                  <c:v>37.158617435201045</c:v>
                </c:pt>
                <c:pt idx="20">
                  <c:v>38.540069884008595</c:v>
                </c:pt>
                <c:pt idx="21">
                  <c:v>40.581876939065886</c:v>
                </c:pt>
                <c:pt idx="22">
                  <c:v>41.213340409826571</c:v>
                </c:pt>
              </c:numCache>
            </c:numRef>
          </c:val>
        </c:ser>
        <c:marker val="1"/>
        <c:axId val="156992640"/>
        <c:axId val="156994560"/>
      </c:lineChart>
      <c:catAx>
        <c:axId val="156992640"/>
        <c:scaling>
          <c:orientation val="minMax"/>
        </c:scaling>
        <c:axPos val="b"/>
        <c:tickLblPos val="nextTo"/>
        <c:txPr>
          <a:bodyPr rot="-2700000"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56994560"/>
        <c:crosses val="autoZero"/>
        <c:auto val="1"/>
        <c:lblAlgn val="ctr"/>
        <c:lblOffset val="100"/>
        <c:tickLblSkip val="2"/>
      </c:catAx>
      <c:valAx>
        <c:axId val="156994560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sz="1200">
                <a:latin typeface="+mn-lt"/>
                <a:cs typeface="Times New Roman" pitchFamily="18" charset="0"/>
              </a:defRPr>
            </a:pPr>
            <a:endParaRPr lang="is-IS"/>
          </a:p>
        </c:txPr>
        <c:crossAx val="156992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94890296648516"/>
          <c:y val="6.3318593835731754E-2"/>
          <c:w val="0.34295532782137861"/>
          <c:h val="0.44920390515700198"/>
        </c:manualLayout>
      </c:layout>
      <c:txPr>
        <a:bodyPr/>
        <a:lstStyle/>
        <a:p>
          <a:pPr>
            <a:defRPr sz="1200">
              <a:latin typeface="+mn-lt"/>
              <a:cs typeface="Times New Roman" pitchFamily="18" charset="0"/>
            </a:defRPr>
          </a:pPr>
          <a:endParaRPr lang="is-I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0.21277</cdr:x>
      <cdr:y>0.07143</cdr:y>
    </cdr:from>
    <cdr:to>
      <cdr:x>0.48295</cdr:x>
      <cdr:y>0.17857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44016"/>
          <a:ext cx="914390" cy="2160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s-IS" sz="1200" noProof="0" dirty="0" smtClean="0"/>
            <a:t>Verðbólga</a:t>
          </a:r>
          <a:endParaRPr lang="is-IS" sz="1200" noProof="0" dirty="0"/>
        </a:p>
      </cdr:txBody>
    </cdr:sp>
  </cdr:relSizeAnchor>
  <cdr:relSizeAnchor xmlns:cdr="http://schemas.openxmlformats.org/drawingml/2006/chartDrawing">
    <cdr:from>
      <cdr:x>0.21277</cdr:x>
      <cdr:y>0.21429</cdr:y>
    </cdr:from>
    <cdr:to>
      <cdr:x>0.51064</cdr:x>
      <cdr:y>0.32143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0080" y="432048"/>
          <a:ext cx="1008112" cy="21602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is-IS" sz="1200" noProof="0" dirty="0" smtClean="0"/>
            <a:t>Markmið</a:t>
          </a:r>
          <a:endParaRPr lang="is-IS" sz="1200" noProof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7D21-3A5C-43FC-BB06-8B1ED691BFA4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A4AB7-27FD-46B3-8CDA-B12B933D8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943DD-49C1-4BD8-B710-290083D8DA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90539-9D48-4C0A-B2BD-1B8D12B6DAD9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s-I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90539-9D48-4C0A-B2BD-1B8D12B6DAD9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is-I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90539-9D48-4C0A-B2BD-1B8D12B6DAD9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is-I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C7C8AA-3192-42EE-94FB-5DD670DD382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A4AB7-27FD-46B3-8CDA-B12B933D8D3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4200-192A-47B1-B867-0D64CB7A1476}" type="datetimeFigureOut">
              <a:rPr lang="en-US" smtClean="0"/>
              <a:pPr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8A24-BDBF-4366-BB58-343FC24FC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hi.is/vefur/merki/h_i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Autofit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Ísland: Hvernig gat þetta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gerzt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632" y="4772744"/>
            <a:ext cx="6400800" cy="17526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is-IS" sz="6000" dirty="0" smtClean="0">
                <a:solidFill>
                  <a:schemeClr val="tx1"/>
                </a:solidFill>
              </a:rPr>
              <a:t>Þorvaldur Gylfason</a:t>
            </a:r>
          </a:p>
          <a:p>
            <a:pPr algn="r"/>
            <a:endParaRPr lang="en-US" dirty="0" smtClean="0">
              <a:solidFill>
                <a:schemeClr val="tx1"/>
              </a:solidFill>
            </a:endParaRPr>
          </a:p>
          <a:p>
            <a:pPr algn="r"/>
            <a:r>
              <a:rPr lang="is-IS" sz="3800" dirty="0" smtClean="0">
                <a:solidFill>
                  <a:schemeClr val="tx1"/>
                </a:solidFill>
              </a:rPr>
              <a:t>Opinber fyrirlestur </a:t>
            </a:r>
            <a:br>
              <a:rPr lang="is-IS" sz="3800" dirty="0" smtClean="0">
                <a:solidFill>
                  <a:schemeClr val="tx1"/>
                </a:solidFill>
              </a:rPr>
            </a:br>
            <a:r>
              <a:rPr lang="is-IS" sz="3800" dirty="0" smtClean="0">
                <a:solidFill>
                  <a:schemeClr val="tx1"/>
                </a:solidFill>
              </a:rPr>
              <a:t>í hátíðasal Háskóla Íslands 6. </a:t>
            </a:r>
            <a:r>
              <a:rPr lang="is-IS" sz="3800" dirty="0" err="1" smtClean="0">
                <a:solidFill>
                  <a:schemeClr val="tx1"/>
                </a:solidFill>
              </a:rPr>
              <a:t>marz</a:t>
            </a:r>
            <a:r>
              <a:rPr lang="is-IS" sz="3800" dirty="0" smtClean="0">
                <a:solidFill>
                  <a:schemeClr val="tx1"/>
                </a:solidFill>
              </a:rPr>
              <a:t> 2014</a:t>
            </a:r>
          </a:p>
          <a:p>
            <a:pPr algn="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425261">
            <a:off x="3416468" y="3491662"/>
            <a:ext cx="5338743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is-IS" sz="2000" dirty="0" smtClean="0"/>
              <a:t>„Viðskiptaráð leggur til að Ísland hætti að bera sig saman við Norðurlöndin enda stöndum við þeim framar á flestum sviðum.” </a:t>
            </a:r>
          </a:p>
          <a:p>
            <a:pPr algn="r">
              <a:defRPr/>
            </a:pPr>
            <a:r>
              <a:rPr lang="is-IS" sz="2000" dirty="0" smtClean="0"/>
              <a:t>Viðskiptaráð Íslands, febrúar 2008.</a:t>
            </a:r>
            <a:endParaRPr lang="en-US" sz="2000" dirty="0"/>
          </a:p>
        </p:txBody>
      </p:sp>
      <p:pic>
        <p:nvPicPr>
          <p:cNvPr id="7" name="Picture 5" descr="Íslenska útgáfan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8752" y="4286256"/>
            <a:ext cx="1950582" cy="2038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Atvinnuleysi</a:t>
            </a:r>
            <a:r>
              <a:rPr lang="is-IS" b="1" smtClean="0"/>
              <a:t/>
            </a:r>
            <a:br>
              <a:rPr lang="is-IS" b="1" smtClean="0"/>
            </a:br>
            <a:r>
              <a:rPr lang="is-IS" sz="3600" smtClean="0"/>
              <a:t>(</a:t>
            </a:r>
            <a:r>
              <a:rPr lang="is-IS" sz="3200" smtClean="0"/>
              <a:t>1980-2011, </a:t>
            </a:r>
            <a:r>
              <a:rPr lang="is-IS" sz="3600" smtClean="0"/>
              <a:t>% af mannafla)</a:t>
            </a:r>
            <a:endParaRPr lang="is-I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21273800">
            <a:off x="2956094" y="2707752"/>
            <a:ext cx="1539205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mtClean="0"/>
              <a:t>Ísland komið í miðjan hóp Norðurlanda</a:t>
            </a:r>
            <a:endParaRPr lang="is-IS"/>
          </a:p>
        </p:txBody>
      </p:sp>
      <p:sp>
        <p:nvSpPr>
          <p:cNvPr id="12" name="Oval 11"/>
          <p:cNvSpPr/>
          <p:nvPr/>
        </p:nvSpPr>
        <p:spPr>
          <a:xfrm>
            <a:off x="8244408" y="2492896"/>
            <a:ext cx="432048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Verðbólga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(</a:t>
            </a:r>
            <a:r>
              <a:rPr lang="is-IS" sz="3200" dirty="0" smtClean="0"/>
              <a:t>1961-2012, hækkun </a:t>
            </a:r>
            <a:r>
              <a:rPr lang="is-IS" sz="3200" dirty="0" err="1" smtClean="0"/>
              <a:t>neyzluverðs</a:t>
            </a:r>
            <a:r>
              <a:rPr lang="is-IS" sz="3200" dirty="0" smtClean="0"/>
              <a:t>,</a:t>
            </a:r>
            <a:r>
              <a:rPr lang="is-IS" sz="3600" dirty="0" smtClean="0"/>
              <a:t> % á ári)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 smtClean="0"/>
              <a:t>Útkjálkalönd</a:t>
            </a:r>
            <a:endParaRPr lang="is-I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483768" y="2276872"/>
          <a:ext cx="33843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87973" y="2091212"/>
            <a:ext cx="319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b="1" dirty="0" smtClean="0"/>
              <a:t>Ísland: Verðbólga umfram markmið</a:t>
            </a:r>
            <a:endParaRPr lang="is-I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78665" y="239572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200" smtClean="0"/>
              <a:t>% á ári</a:t>
            </a:r>
            <a:endParaRPr lang="is-IS" sz="1200"/>
          </a:p>
        </p:txBody>
      </p:sp>
      <p:sp>
        <p:nvSpPr>
          <p:cNvPr id="12" name="TextBox 11"/>
          <p:cNvSpPr txBox="1"/>
          <p:nvPr/>
        </p:nvSpPr>
        <p:spPr>
          <a:xfrm rot="21288259">
            <a:off x="3005751" y="4296270"/>
            <a:ext cx="14157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99.95%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3" grpId="0">
        <p:bldAsOne/>
      </p:bldGraphic>
      <p:bldP spid="14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Bankar 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141168"/>
          </a:xfrm>
        </p:spPr>
        <p:txBody>
          <a:bodyPr>
            <a:normAutofit fontScale="85000" lnSpcReduction="10000"/>
          </a:bodyPr>
          <a:lstStyle/>
          <a:p>
            <a:r>
              <a:rPr lang="is-IS" sz="3500" dirty="0" smtClean="0"/>
              <a:t>Bankarnir þrír og Seðlabankinn urðu gjaldþrota</a:t>
            </a:r>
          </a:p>
          <a:p>
            <a:pPr lvl="1"/>
            <a:r>
              <a:rPr lang="is-IS" dirty="0" smtClean="0"/>
              <a:t>Endurfjármögnun viðskiptabankanna kostaði ríkissjóð jafnvirði 18% af landsframleiðslu</a:t>
            </a:r>
          </a:p>
          <a:p>
            <a:pPr lvl="1"/>
            <a:r>
              <a:rPr lang="is-IS" dirty="0" smtClean="0"/>
              <a:t>Endurfjármögnun Seðlabankans kostaði annað eins</a:t>
            </a:r>
          </a:p>
          <a:p>
            <a:r>
              <a:rPr lang="is-IS" sz="3500" dirty="0" smtClean="0"/>
              <a:t>Fjárskaðinn nam alls um </a:t>
            </a:r>
            <a:r>
              <a:rPr lang="is-I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sjöfaldri</a:t>
            </a:r>
            <a:r>
              <a:rPr lang="is-IS" sz="3500" dirty="0" smtClean="0"/>
              <a:t> landsframleiðslu</a:t>
            </a:r>
          </a:p>
          <a:p>
            <a:pPr lvl="1"/>
            <a:r>
              <a:rPr lang="is-IS" dirty="0" smtClean="0"/>
              <a:t>Erlendir lánardrottnar og eigendur hlutabréfa og innstæðna töpuðu jafnvirði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fimmfaldrar</a:t>
            </a:r>
            <a:r>
              <a:rPr lang="is-IS" dirty="0" smtClean="0"/>
              <a:t> landsframleiðslu</a:t>
            </a:r>
          </a:p>
          <a:p>
            <a:pPr lvl="1"/>
            <a:r>
              <a:rPr lang="is-IS" dirty="0" smtClean="0"/>
              <a:t>Heimamenn töpuðu jafnvirði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tvöfaldrar</a:t>
            </a:r>
            <a:r>
              <a:rPr lang="is-IS" dirty="0" smtClean="0"/>
              <a:t> landsframleiðslu</a:t>
            </a:r>
          </a:p>
          <a:p>
            <a:pPr lvl="2"/>
            <a:r>
              <a:rPr lang="is-IS" dirty="0" smtClean="0"/>
              <a:t>Hlutabréfamarkaður þurrkaðist út</a:t>
            </a:r>
          </a:p>
          <a:p>
            <a:pPr lvl="2"/>
            <a:r>
              <a:rPr lang="is-IS" dirty="0" smtClean="0"/>
              <a:t>Lífeyrissjóðir töpuðu miklu fé  </a:t>
            </a:r>
          </a:p>
          <a:p>
            <a:pPr lvl="1"/>
            <a:r>
              <a:rPr lang="is-IS" dirty="0" smtClean="0"/>
              <a:t>Opinberar skuldir jukust úr 29% í 93% af landsframleiðslu, þ.e. um 64% af landsframleiðslu</a:t>
            </a:r>
          </a:p>
          <a:p>
            <a:pPr lvl="2"/>
            <a:r>
              <a:rPr lang="is-IS" dirty="0" smtClean="0"/>
              <a:t>Þung vaxtabyrði bitnar á útgjöldum ríkisins til annarra þarfa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29126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s-IS" sz="4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Tíu stærstu gjaldþrot allra tíma</a:t>
            </a:r>
            <a:br>
              <a:rPr lang="is-IS" sz="49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(Milljarðar dollara)</a:t>
            </a:r>
            <a:endParaRPr lang="is-I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146" name="Content Placeholder 3"/>
          <p:cNvGraphicFramePr>
            <a:graphicFrameLocks noGrp="1"/>
          </p:cNvGraphicFramePr>
          <p:nvPr>
            <p:ph idx="1"/>
          </p:nvPr>
        </p:nvGraphicFramePr>
        <p:xfrm>
          <a:off x="269875" y="1614488"/>
          <a:ext cx="8047038" cy="4411662"/>
        </p:xfrm>
        <a:graphic>
          <a:graphicData uri="http://schemas.openxmlformats.org/presentationml/2006/ole">
            <p:oleObj spid="_x0000_s1026" name="Worksheet" r:id="rId4" imgW="8200957" imgH="4495800" progId="Excel.Sheet.8">
              <p:embed/>
            </p:oleObj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924300" y="6237288"/>
            <a:ext cx="439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s-IS" sz="1400" smtClean="0"/>
              <a:t>Heimild: Fjármálaeftirlitið.</a:t>
            </a:r>
            <a:endParaRPr lang="is-I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Bankar II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Bankarnir brutu lög (skýrsla RNA 2010)</a:t>
            </a:r>
          </a:p>
          <a:p>
            <a:pPr lvl="1"/>
            <a:r>
              <a:rPr lang="is-IS" dirty="0" smtClean="0"/>
              <a:t>Innherjaviðskipti</a:t>
            </a:r>
          </a:p>
          <a:p>
            <a:pPr lvl="1"/>
            <a:r>
              <a:rPr lang="is-IS" dirty="0" err="1" smtClean="0"/>
              <a:t>Markaðsmisnotkun</a:t>
            </a:r>
            <a:endParaRPr lang="is-IS" dirty="0" smtClean="0"/>
          </a:p>
          <a:p>
            <a:pPr lvl="1"/>
            <a:r>
              <a:rPr lang="is-IS" dirty="0" smtClean="0"/>
              <a:t>Röng upplýsingagjöf</a:t>
            </a:r>
          </a:p>
          <a:p>
            <a:pPr lvl="1"/>
            <a:r>
              <a:rPr lang="is-IS" dirty="0" smtClean="0"/>
              <a:t>Umboðssvik</a:t>
            </a:r>
          </a:p>
          <a:p>
            <a:pPr lvl="1"/>
            <a:r>
              <a:rPr lang="is-IS" dirty="0" smtClean="0"/>
              <a:t>Gengistryggð lán</a:t>
            </a:r>
          </a:p>
          <a:p>
            <a:pPr lvl="1"/>
            <a:r>
              <a:rPr lang="is-IS" dirty="0" smtClean="0"/>
              <a:t>Verðtryggð lán?</a:t>
            </a:r>
          </a:p>
          <a:p>
            <a:r>
              <a:rPr lang="is-IS" dirty="0" smtClean="0"/>
              <a:t>Embætti sérstaks saksóknara stofnað 2009</a:t>
            </a:r>
          </a:p>
          <a:p>
            <a:pPr lvl="1"/>
            <a:r>
              <a:rPr lang="is-IS" dirty="0" smtClean="0"/>
              <a:t>Starfsliði fjölgaði úr 3 í 100 m.a. fyrir atbeina Evu </a:t>
            </a:r>
            <a:r>
              <a:rPr lang="is-IS" dirty="0" err="1" smtClean="0"/>
              <a:t>Joly</a:t>
            </a:r>
            <a:endParaRPr lang="is-IS" dirty="0" smtClean="0"/>
          </a:p>
          <a:p>
            <a:pPr lvl="1"/>
            <a:r>
              <a:rPr lang="is-IS" dirty="0" smtClean="0"/>
              <a:t>FME hefur vísað til sérstaks saksóknara 80 málum varðandi 200 einstaklinga </a:t>
            </a:r>
          </a:p>
          <a:p>
            <a:endParaRPr lang="is-IS" dirty="0" smtClean="0"/>
          </a:p>
          <a:p>
            <a:pPr lvl="1"/>
            <a:endParaRPr lang="is-IS" dirty="0" smtClean="0"/>
          </a:p>
        </p:txBody>
      </p:sp>
      <p:sp>
        <p:nvSpPr>
          <p:cNvPr id="6" name="TextBox 5"/>
          <p:cNvSpPr txBox="1"/>
          <p:nvPr/>
        </p:nvSpPr>
        <p:spPr>
          <a:xfrm rot="21434993">
            <a:off x="4751697" y="2502279"/>
            <a:ext cx="3430364" cy="156966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i="1" smtClean="0"/>
              <a:t>Bringing Down the Banking System – Lessons from Iceland </a:t>
            </a:r>
            <a:r>
              <a:rPr lang="is-IS" sz="2400" smtClean="0"/>
              <a:t>(2014) eftir Guðrúnu Johnsen</a:t>
            </a:r>
            <a:endParaRPr lang="is-I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Bankar II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41168"/>
          </a:xfrm>
        </p:spPr>
        <p:txBody>
          <a:bodyPr>
            <a:normAutofit fontScale="92500" lnSpcReduction="10000"/>
          </a:bodyPr>
          <a:lstStyle/>
          <a:p>
            <a:r>
              <a:rPr lang="is-IS" dirty="0" smtClean="0"/>
              <a:t>Bankarnir brutu lög (skýrsla RNA 2010)</a:t>
            </a:r>
          </a:p>
          <a:p>
            <a:pPr lvl="1"/>
            <a:r>
              <a:rPr lang="is-IS" dirty="0" smtClean="0"/>
              <a:t>Innherjaviðskipti</a:t>
            </a:r>
          </a:p>
          <a:p>
            <a:pPr lvl="1"/>
            <a:r>
              <a:rPr lang="is-IS" dirty="0" err="1" smtClean="0"/>
              <a:t>Markaðsmisnotkun</a:t>
            </a:r>
            <a:endParaRPr lang="is-IS" dirty="0" smtClean="0"/>
          </a:p>
          <a:p>
            <a:pPr lvl="1"/>
            <a:r>
              <a:rPr lang="is-IS" dirty="0" smtClean="0"/>
              <a:t>Röng upplýsingagjöf</a:t>
            </a:r>
          </a:p>
          <a:p>
            <a:pPr lvl="1"/>
            <a:r>
              <a:rPr lang="is-IS" dirty="0" smtClean="0"/>
              <a:t>Umboðssvik</a:t>
            </a:r>
          </a:p>
          <a:p>
            <a:pPr lvl="1"/>
            <a:r>
              <a:rPr lang="is-IS" dirty="0" smtClean="0"/>
              <a:t>Gengistryggð lán</a:t>
            </a:r>
          </a:p>
          <a:p>
            <a:pPr lvl="1"/>
            <a:r>
              <a:rPr lang="is-IS" dirty="0" smtClean="0"/>
              <a:t>Verðtryggð lán?</a:t>
            </a:r>
          </a:p>
          <a:p>
            <a:r>
              <a:rPr lang="is-IS" dirty="0" smtClean="0"/>
              <a:t>Embætti sérstaks saksóknara stofnað 2009</a:t>
            </a:r>
          </a:p>
          <a:p>
            <a:pPr lvl="1"/>
            <a:r>
              <a:rPr lang="is-IS" dirty="0" smtClean="0"/>
              <a:t>Starfsliði fjölgaði úr 3 í 100 m.a. fyrir atbeina Evu </a:t>
            </a:r>
            <a:r>
              <a:rPr lang="is-IS" dirty="0" err="1" smtClean="0"/>
              <a:t>Joly</a:t>
            </a:r>
            <a:endParaRPr lang="is-IS" dirty="0" smtClean="0"/>
          </a:p>
          <a:p>
            <a:pPr lvl="1"/>
            <a:r>
              <a:rPr lang="is-IS" dirty="0" smtClean="0"/>
              <a:t>FME hefur vísað til sérstaks saksóknara 80 málum varðandi 200 einstaklinga </a:t>
            </a:r>
          </a:p>
          <a:p>
            <a:endParaRPr lang="is-IS" dirty="0" smtClean="0"/>
          </a:p>
          <a:p>
            <a:pPr lvl="1"/>
            <a:endParaRPr lang="is-IS" dirty="0" smtClean="0"/>
          </a:p>
        </p:txBody>
      </p:sp>
      <p:sp>
        <p:nvSpPr>
          <p:cNvPr id="6" name="TextBox 5"/>
          <p:cNvSpPr txBox="1"/>
          <p:nvPr/>
        </p:nvSpPr>
        <p:spPr>
          <a:xfrm rot="21434993">
            <a:off x="4014059" y="1440506"/>
            <a:ext cx="4195108" cy="156966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 smtClean="0"/>
              <a:t>Margir bandarískir háskólamenn taka í sama streng, t.d. </a:t>
            </a:r>
            <a:r>
              <a:rPr lang="is-IS" sz="2400" dirty="0" err="1" smtClean="0"/>
              <a:t>Black</a:t>
            </a:r>
            <a:r>
              <a:rPr lang="is-IS" sz="2400" dirty="0" smtClean="0"/>
              <a:t>, </a:t>
            </a:r>
            <a:r>
              <a:rPr lang="is-IS" sz="2400" dirty="0" err="1" smtClean="0"/>
              <a:t>Ferguson</a:t>
            </a:r>
            <a:r>
              <a:rPr lang="is-IS" sz="2400" dirty="0" smtClean="0"/>
              <a:t>, </a:t>
            </a:r>
            <a:r>
              <a:rPr lang="is-IS" sz="2400" dirty="0" err="1" smtClean="0"/>
              <a:t>Galbraith</a:t>
            </a:r>
            <a:r>
              <a:rPr lang="is-IS" sz="2400" dirty="0" smtClean="0"/>
              <a:t> og </a:t>
            </a:r>
            <a:r>
              <a:rPr lang="is-IS" sz="2400" dirty="0" err="1" smtClean="0"/>
              <a:t>Stiglitz</a:t>
            </a:r>
            <a:r>
              <a:rPr lang="is-IS" sz="2400" dirty="0" smtClean="0"/>
              <a:t> og einnig </a:t>
            </a:r>
            <a:r>
              <a:rPr lang="is-IS" sz="2400" dirty="0" err="1" smtClean="0"/>
              <a:t>Akerlof</a:t>
            </a:r>
            <a:r>
              <a:rPr lang="is-IS" sz="2400" dirty="0" smtClean="0"/>
              <a:t> og </a:t>
            </a:r>
            <a:r>
              <a:rPr lang="is-IS" sz="2400" dirty="0" err="1" smtClean="0"/>
              <a:t>Blinder</a:t>
            </a:r>
            <a:endParaRPr lang="is-IS" sz="2400" dirty="0"/>
          </a:p>
        </p:txBody>
      </p:sp>
      <p:sp>
        <p:nvSpPr>
          <p:cNvPr id="7" name="TextBox 6"/>
          <p:cNvSpPr txBox="1"/>
          <p:nvPr/>
        </p:nvSpPr>
        <p:spPr>
          <a:xfrm rot="21298547">
            <a:off x="4926024" y="3237827"/>
            <a:ext cx="3905022" cy="110799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2200" dirty="0" smtClean="0"/>
              <a:t>Ritgerð </a:t>
            </a:r>
            <a:r>
              <a:rPr lang="is-IS" sz="2200" dirty="0"/>
              <a:t>eftir </a:t>
            </a:r>
            <a:r>
              <a:rPr lang="is-IS" sz="2200" dirty="0" err="1"/>
              <a:t>Akerlof</a:t>
            </a:r>
            <a:r>
              <a:rPr lang="is-IS" sz="2200" dirty="0"/>
              <a:t> og </a:t>
            </a:r>
            <a:r>
              <a:rPr lang="is-IS" sz="2200" dirty="0" err="1"/>
              <a:t>Romer</a:t>
            </a:r>
            <a:r>
              <a:rPr lang="is-IS" sz="2200" dirty="0"/>
              <a:t>: </a:t>
            </a:r>
            <a:r>
              <a:rPr lang="is-IS" sz="2200" dirty="0" smtClean="0"/>
              <a:t>“</a:t>
            </a:r>
            <a:r>
              <a:rPr lang="is-IS" sz="2200" dirty="0" err="1" smtClean="0"/>
              <a:t>Looting</a:t>
            </a:r>
            <a:r>
              <a:rPr lang="is-IS" sz="2200" dirty="0"/>
              <a:t>: </a:t>
            </a:r>
            <a:r>
              <a:rPr lang="is-IS" sz="2200" dirty="0" err="1"/>
              <a:t>Bankruptcy</a:t>
            </a:r>
            <a:r>
              <a:rPr lang="is-IS" sz="2200" dirty="0"/>
              <a:t> for </a:t>
            </a:r>
            <a:r>
              <a:rPr lang="is-IS" sz="2200" dirty="0" err="1"/>
              <a:t>Profit</a:t>
            </a:r>
            <a:r>
              <a:rPr lang="is-IS" sz="2200" dirty="0" smtClean="0"/>
              <a:t>”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s-IS" sz="2000" dirty="0" smtClean="0"/>
              <a:t>Titillinn segir allt, sem segja þarf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Uppskrift frá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7686675" cy="3297535"/>
          </a:xfrm>
        </p:spPr>
        <p:txBody>
          <a:bodyPr>
            <a:normAutofit fontScale="92500" lnSpcReduction="20000"/>
          </a:bodyPr>
          <a:lstStyle/>
          <a:p>
            <a:pPr marL="342000" indent="-342000">
              <a:lnSpc>
                <a:spcPct val="95000"/>
              </a:lnSpc>
              <a:defRPr/>
            </a:pPr>
            <a:r>
              <a:rPr lang="is-IS" dirty="0" smtClean="0"/>
              <a:t>„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Bank is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s-IS" dirty="0" smtClean="0"/>
              <a:t>”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Þegar bankamaður veitir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ólán</a:t>
            </a:r>
            <a:r>
              <a:rPr lang="is-IS" dirty="0" smtClean="0"/>
              <a:t> (þ.e. lán, sem hann má vita, að lántakandinn getur ekki staðið skil á), svíkur hann ekki sjálfan sig, heldur aðra</a:t>
            </a:r>
            <a:endParaRPr lang="is-I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Hann svíkur lánveitendur og hluthafa bankans, því þeir taka skellinn, eða skattgreiðendur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Það borgar sig að veita ólán</a:t>
            </a: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Þeir einir, sem ætla ekki að borga, bjóðast til að greiða háar þóknanir og háa vexti, sem auka (falskar) tekjur í bókhaldi bankans</a:t>
            </a:r>
          </a:p>
        </p:txBody>
      </p:sp>
      <p:sp>
        <p:nvSpPr>
          <p:cNvPr id="6" name="TextBox 5"/>
          <p:cNvSpPr txBox="1"/>
          <p:nvPr/>
        </p:nvSpPr>
        <p:spPr>
          <a:xfrm rot="21405099">
            <a:off x="4224418" y="4524035"/>
            <a:ext cx="2946046" cy="52322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2800" smtClean="0"/>
              <a:t>Uppskrift í 4 liðum</a:t>
            </a:r>
            <a:endParaRPr lang="is-I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Uppskrift frá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7686675" cy="5169743"/>
          </a:xfrm>
        </p:spPr>
        <p:txBody>
          <a:bodyPr>
            <a:normAutofit fontScale="92500" lnSpcReduction="20000"/>
          </a:bodyPr>
          <a:lstStyle/>
          <a:p>
            <a:pPr marL="342000" indent="-342000">
              <a:lnSpc>
                <a:spcPct val="95000"/>
              </a:lnSpc>
              <a:defRPr/>
            </a:pPr>
            <a:r>
              <a:rPr lang="is-IS" dirty="0" smtClean="0"/>
              <a:t>„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Bank is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s-IS" dirty="0" smtClean="0"/>
              <a:t>”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Þegar bankamaður veitir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ólán</a:t>
            </a:r>
            <a:r>
              <a:rPr lang="is-IS" dirty="0" smtClean="0"/>
              <a:t> (þ.e. lán, sem hann má vita, að lántakandinn getur ekki staðið skil á), svíkur hann ekki sjálfan sig, heldur aðra</a:t>
            </a:r>
            <a:endParaRPr lang="is-I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Hann svíkur lánveitendur og hluthafa bankans, því þeir taka skellinn, eða skattgreiðendur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Það borgar sig að veita ólán</a:t>
            </a: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Þeir einir, sem ætla ekki að borga, bjóðast til að greiða háar þóknanir og háa vexti, sem auka (falskar) tekjur í bókhaldi bankans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Vaxa mjög hratt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Veita ólán við háum vöxtum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Safna miklum skuldum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Leggja lítið sem ekkert í varasjóð</a:t>
            </a:r>
            <a:endParaRPr lang="is-IS" sz="2700" dirty="0" smtClean="0"/>
          </a:p>
        </p:txBody>
      </p:sp>
      <p:sp>
        <p:nvSpPr>
          <p:cNvPr id="6" name="TextBox 5"/>
          <p:cNvSpPr txBox="1"/>
          <p:nvPr/>
        </p:nvSpPr>
        <p:spPr>
          <a:xfrm rot="21405099">
            <a:off x="4224418" y="4524035"/>
            <a:ext cx="2946046" cy="52322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s-IS" sz="2800" smtClean="0"/>
              <a:t>Uppskrift í 4 liðum</a:t>
            </a:r>
            <a:endParaRPr lang="is-I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Uppskrift frá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7686675" cy="5169743"/>
          </a:xfrm>
        </p:spPr>
        <p:txBody>
          <a:bodyPr>
            <a:normAutofit fontScale="92500" lnSpcReduction="20000"/>
          </a:bodyPr>
          <a:lstStyle/>
          <a:p>
            <a:pPr marL="342000" indent="-342000">
              <a:lnSpc>
                <a:spcPct val="95000"/>
              </a:lnSpc>
              <a:defRPr/>
            </a:pPr>
            <a:r>
              <a:rPr lang="is-IS" dirty="0" smtClean="0"/>
              <a:t>„</a:t>
            </a:r>
            <a:r>
              <a:rPr lang="is-IS" dirty="0" err="1" smtClean="0"/>
              <a:t>T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Bank is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s-I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is-IS" dirty="0" smtClean="0"/>
              <a:t>”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Þegar bankamaður veitir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ólán</a:t>
            </a:r>
            <a:r>
              <a:rPr lang="is-IS" dirty="0" smtClean="0"/>
              <a:t> (þ.e. lán, sem hann má vita, að lántakandinn getur ekki staðið skil á), svíkur hann ekki sjálfan sig, heldur aðra</a:t>
            </a:r>
            <a:endParaRPr lang="is-I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Hann svíkur lánveitendur og hluthafa bankans, því þeir taka skellinn, eða skattgreiðendur</a:t>
            </a:r>
          </a:p>
          <a:p>
            <a:pPr marL="741600" lvl="1" indent="-284400" eaLnBrk="1" hangingPunct="1">
              <a:lnSpc>
                <a:spcPct val="95000"/>
              </a:lnSpc>
              <a:defRPr/>
            </a:pPr>
            <a:r>
              <a:rPr lang="is-IS" dirty="0" smtClean="0"/>
              <a:t>Það borgar sig að veita ólán</a:t>
            </a:r>
          </a:p>
          <a:p>
            <a:pPr marL="1144800" lvl="2" indent="-230400" eaLnBrk="1" hangingPunct="1">
              <a:lnSpc>
                <a:spcPct val="95000"/>
              </a:lnSpc>
              <a:defRPr/>
            </a:pPr>
            <a:r>
              <a:rPr lang="is-IS" dirty="0" smtClean="0"/>
              <a:t>Þeir einir, sem ætla ekki að borga, bjóðast til að borga háar þóknanir og háa vexti, sem auka (falskar) tekjur í bókhaldi bankans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Vaxa mjög hratt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Veita ólán við háum vöxtum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Safna miklum skuldum</a:t>
            </a:r>
          </a:p>
          <a:p>
            <a:pPr marL="741600" indent="-514350" eaLnBrk="1" hangingPunct="1">
              <a:lnSpc>
                <a:spcPct val="95000"/>
              </a:lnSpc>
              <a:buSzPct val="100000"/>
              <a:buFont typeface="+mj-lt"/>
              <a:buAutoNum type="arabicParenR"/>
              <a:defRPr/>
            </a:pPr>
            <a:r>
              <a:rPr lang="is-IS" dirty="0" smtClean="0"/>
              <a:t>Leggja lítið sem ekkert í varasjóð</a:t>
            </a:r>
            <a:endParaRPr lang="is-IS" sz="2700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33525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 rot="21402023">
            <a:off x="5614121" y="4688375"/>
            <a:ext cx="3458944" cy="1061829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s-IS" sz="2100" dirty="0"/>
              <a:t>Handritið er eftir Mel </a:t>
            </a:r>
            <a:r>
              <a:rPr lang="is-IS" sz="2100" dirty="0" err="1" smtClean="0"/>
              <a:t>Brooks</a:t>
            </a:r>
            <a:r>
              <a:rPr lang="is-IS" sz="2100" dirty="0" smtClean="0"/>
              <a:t>:</a:t>
            </a:r>
            <a:endParaRPr lang="is-IS" sz="2100" dirty="0"/>
          </a:p>
          <a:p>
            <a:pPr algn="ctr">
              <a:defRPr/>
            </a:pPr>
            <a:r>
              <a:rPr lang="en-US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Producers </a:t>
            </a:r>
            <a:r>
              <a:rPr lang="en-US" sz="2100" dirty="0" smtClean="0"/>
              <a:t>(1968)</a:t>
            </a:r>
            <a:endParaRPr lang="en-US" sz="2100" dirty="0"/>
          </a:p>
          <a:p>
            <a:pPr algn="ctr">
              <a:buFont typeface="Wingdings" pitchFamily="2" charset="2"/>
              <a:buChar char="ü"/>
              <a:defRPr/>
            </a:pPr>
            <a:r>
              <a:rPr lang="en-US" sz="2100" dirty="0" smtClean="0"/>
              <a:t>A flop pays better than a hit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Bankar III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5112568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Skýr stefna um eignarhald á bönkum og skipan bankamála hefur ekki enn verið mörkuð </a:t>
            </a:r>
          </a:p>
          <a:p>
            <a:pPr lvl="1"/>
            <a:r>
              <a:rPr lang="is-IS" dirty="0" smtClean="0"/>
              <a:t>Ríkið á Landsbankann og smáhluti í hinum tveim</a:t>
            </a:r>
          </a:p>
          <a:p>
            <a:pPr lvl="2"/>
            <a:r>
              <a:rPr lang="is-IS" dirty="0" smtClean="0"/>
              <a:t>Erlendir kröfuhafar eiga afganginn og vilja sleppa</a:t>
            </a:r>
          </a:p>
          <a:p>
            <a:pPr lvl="1"/>
            <a:r>
              <a:rPr lang="is-IS" dirty="0" smtClean="0"/>
              <a:t>Erlend samkeppni ekki í sjónmáli</a:t>
            </a:r>
          </a:p>
          <a:p>
            <a:pPr lvl="2"/>
            <a:r>
              <a:rPr lang="is-IS" dirty="0" smtClean="0"/>
              <a:t>Fréttir um hugsanlega sölu Íslandsbanka til Kínverja</a:t>
            </a:r>
          </a:p>
          <a:p>
            <a:pPr lvl="1"/>
            <a:r>
              <a:rPr lang="is-IS" dirty="0" smtClean="0"/>
              <a:t>Ströng gjaldeyrishöft: Enginn endir enn í sjónmáli</a:t>
            </a:r>
          </a:p>
          <a:p>
            <a:pPr lvl="2"/>
            <a:r>
              <a:rPr lang="is-IS" dirty="0" smtClean="0"/>
              <a:t>Gróðrarstía spillingar </a:t>
            </a:r>
          </a:p>
          <a:p>
            <a:pPr lvl="2"/>
            <a:r>
              <a:rPr lang="is-IS" dirty="0" smtClean="0"/>
              <a:t>Yfirlýsingar út og suður (“Eitt skot, þarf að heppnast”)</a:t>
            </a:r>
          </a:p>
          <a:p>
            <a:pPr lvl="1"/>
            <a:r>
              <a:rPr lang="is-IS" dirty="0" smtClean="0"/>
              <a:t>Bankarnir hegða áfram sér eins og ríki í ríkinu</a:t>
            </a:r>
          </a:p>
          <a:p>
            <a:pPr lvl="2"/>
            <a:r>
              <a:rPr lang="is-IS" dirty="0" smtClean="0"/>
              <a:t>Eignastaða þeirra er óljós m.a. vegna lagalegrar óvissu </a:t>
            </a:r>
          </a:p>
          <a:p>
            <a:pPr lvl="1"/>
            <a:endParaRPr lang="is-IS" dirty="0" smtClean="0"/>
          </a:p>
          <a:p>
            <a:endParaRPr lang="is-IS" dirty="0" smtClean="0"/>
          </a:p>
          <a:p>
            <a:pPr lvl="1"/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Yfirlit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is-IS" sz="3500" dirty="0" smtClean="0"/>
              <a:t>Forsagan</a:t>
            </a:r>
          </a:p>
          <a:p>
            <a:r>
              <a:rPr lang="is-IS" sz="3500" dirty="0" smtClean="0"/>
              <a:t>Samanburður við önnur lönd</a:t>
            </a:r>
          </a:p>
          <a:p>
            <a:pPr lvl="1"/>
            <a:r>
              <a:rPr lang="is-IS" sz="3000" dirty="0" smtClean="0"/>
              <a:t>Norðurlönd</a:t>
            </a:r>
          </a:p>
          <a:p>
            <a:pPr lvl="1"/>
            <a:r>
              <a:rPr lang="is-IS" sz="3000" dirty="0" smtClean="0"/>
              <a:t>Írland, Portúgal og Grikkland</a:t>
            </a:r>
          </a:p>
          <a:p>
            <a:pPr lvl="1"/>
            <a:r>
              <a:rPr lang="is-IS" sz="3000" dirty="0" smtClean="0"/>
              <a:t>Færeyjar</a:t>
            </a:r>
            <a:endParaRPr lang="is-IS" dirty="0" smtClean="0"/>
          </a:p>
          <a:p>
            <a:r>
              <a:rPr lang="is-IS" sz="3500" dirty="0" smtClean="0"/>
              <a:t>Óveðursský á himni</a:t>
            </a:r>
          </a:p>
          <a:p>
            <a:pPr lvl="1"/>
            <a:r>
              <a:rPr lang="is-IS" sz="3000" dirty="0" smtClean="0"/>
              <a:t>Óleystur vandi</a:t>
            </a:r>
          </a:p>
          <a:p>
            <a:pPr lvl="2"/>
            <a:r>
              <a:rPr lang="is-IS" sz="2600" dirty="0" smtClean="0"/>
              <a:t>Veikir innviðir, bankar í vanda, vantraust</a:t>
            </a:r>
          </a:p>
          <a:p>
            <a:pPr lvl="1"/>
            <a:r>
              <a:rPr lang="is-IS" sz="3000" dirty="0" smtClean="0"/>
              <a:t>Óvissar horfur um umbætur og endurreisn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Eignir bankanna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(1990-2011, % af landsframleiðslu)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 1990-2011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 1995-2011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1433517">
            <a:off x="4138137" y="5273492"/>
            <a:ext cx="4829526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dirty="0" smtClean="0"/>
              <a:t>Írska ríkisstjórnin ákvað að bjarga bönkunum við ærnum tilkostnaði, en það var ekki hægt hér heima, holan var of djúp</a:t>
            </a:r>
            <a:endParaRPr lang="is-IS" sz="2000" dirty="0"/>
          </a:p>
        </p:txBody>
      </p:sp>
      <p:sp>
        <p:nvSpPr>
          <p:cNvPr id="12" name="TextBox 11"/>
          <p:cNvSpPr txBox="1"/>
          <p:nvPr/>
        </p:nvSpPr>
        <p:spPr>
          <a:xfrm rot="21338342">
            <a:off x="920862" y="3942344"/>
            <a:ext cx="3899075" cy="70788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smtClean="0"/>
              <a:t>Ísland gekk í gegnum bankakreppu 1989-1993; henni var haldið leyndri</a:t>
            </a:r>
            <a:endParaRPr lang="is-IS" sz="2000"/>
          </a:p>
        </p:txBody>
      </p:sp>
      <p:sp>
        <p:nvSpPr>
          <p:cNvPr id="11" name="TextBox 10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Innlend útlán bankanna 1960-2012 </a:t>
            </a:r>
            <a:b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smtClean="0"/>
              <a:t>(% af landsframleiðslu) 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Vaxtamunur</a:t>
            </a:r>
            <a:r>
              <a:rPr lang="is-IS" b="1" dirty="0" smtClean="0"/>
              <a:t/>
            </a:r>
            <a:br>
              <a:rPr lang="is-IS" b="1" dirty="0" smtClean="0"/>
            </a:br>
            <a:r>
              <a:rPr lang="is-IS" sz="3600" dirty="0" smtClean="0"/>
              <a:t>(</a:t>
            </a:r>
            <a:r>
              <a:rPr lang="is-IS" sz="3200" dirty="0" smtClean="0"/>
              <a:t>1970-2009, útlánsvextir mínus innlánsvextir</a:t>
            </a:r>
            <a:r>
              <a:rPr lang="is-IS" sz="3600" dirty="0" smtClean="0"/>
              <a:t>, %)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dirty="0" smtClean="0"/>
              <a:t>Norðurlönd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 smtClean="0"/>
              <a:t>Útkjálkalönd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 rot="21371195">
            <a:off x="231133" y="5154911"/>
            <a:ext cx="2780859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smtClean="0"/>
              <a:t>Án erlendrar samkeppni minnkaði vaxtamunurinn ekki við einkavæðingu bankanna</a:t>
            </a:r>
            <a:endParaRPr lang="is-IS" sz="200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4"/>
          <a:ext cx="4041775" cy="420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467544" y="2204864"/>
          <a:ext cx="4182244" cy="407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  <p:sp>
        <p:nvSpPr>
          <p:cNvPr id="16" name="TextBox 15"/>
          <p:cNvSpPr txBox="1"/>
          <p:nvPr/>
        </p:nvSpPr>
        <p:spPr>
          <a:xfrm rot="21371195">
            <a:off x="5095230" y="5855513"/>
            <a:ext cx="394463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dirty="0" smtClean="0"/>
              <a:t>Írskir, portúgalskir og grískir bankar keppa við erlenda banka heima fyrir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4" grpId="0">
        <p:bldAsOne/>
      </p:bldGraphic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 í vanskilum</a:t>
            </a:r>
            <a:r>
              <a:rPr lang="is-IS" b="1" dirty="0" smtClean="0"/>
              <a:t/>
            </a:r>
            <a:br>
              <a:rPr lang="is-IS" b="1" dirty="0" smtClean="0"/>
            </a:br>
            <a:r>
              <a:rPr lang="is-IS" sz="3600" dirty="0" smtClean="0"/>
              <a:t>(</a:t>
            </a:r>
            <a:r>
              <a:rPr lang="is-IS" sz="3200" dirty="0" smtClean="0"/>
              <a:t>2000-2012, </a:t>
            </a:r>
            <a:r>
              <a:rPr lang="is-IS" sz="3600" dirty="0" smtClean="0"/>
              <a:t>% af öllum lánum)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1428338">
            <a:off x="1903973" y="4128198"/>
            <a:ext cx="194898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smtClean="0"/>
              <a:t>Íslenzkir bankar: </a:t>
            </a:r>
            <a:br>
              <a:rPr lang="is-IS" sz="2000" smtClean="0"/>
            </a:br>
            <a:r>
              <a:rPr lang="is-IS" sz="2000" smtClean="0"/>
              <a:t>Enn í sérflokki </a:t>
            </a:r>
            <a:r>
              <a:rPr lang="is-IS" sz="2000" smtClean="0">
                <a:sym typeface="Wingdings" pitchFamily="2" charset="2"/>
              </a:rPr>
              <a:t></a:t>
            </a:r>
            <a:endParaRPr lang="is-IS" sz="2000"/>
          </a:p>
        </p:txBody>
      </p:sp>
      <p:sp>
        <p:nvSpPr>
          <p:cNvPr id="11" name="TextBox 10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274638"/>
            <a:ext cx="8496945" cy="1143000"/>
          </a:xfrm>
        </p:spPr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Opinberar skuldir</a:t>
            </a:r>
            <a:b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smtClean="0"/>
              <a:t>(</a:t>
            </a:r>
            <a:r>
              <a:rPr lang="is-IS" sz="3200" smtClean="0"/>
              <a:t>2001-2012, </a:t>
            </a:r>
            <a:r>
              <a:rPr lang="is-IS" sz="3600" smtClean="0"/>
              <a:t>% af landsframleiðslu)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 rot="21439804">
            <a:off x="2153243" y="2260274"/>
            <a:ext cx="2409842" cy="13234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49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000" dirty="0" smtClean="0"/>
              <a:t>Ísland í greiðsluþrot?</a:t>
            </a:r>
          </a:p>
          <a:p>
            <a:pPr>
              <a:buFont typeface="Wingdings" pitchFamily="2" charset="2"/>
              <a:buChar char="ü"/>
            </a:pPr>
            <a:r>
              <a:rPr lang="is-IS" sz="2000" dirty="0" smtClean="0"/>
              <a:t>Varla úr þessu.</a:t>
            </a:r>
          </a:p>
          <a:p>
            <a:r>
              <a:rPr lang="is-IS" sz="2000" dirty="0" smtClean="0"/>
              <a:t>Frekari hjálp frá AGS?</a:t>
            </a:r>
          </a:p>
          <a:p>
            <a:pPr>
              <a:buFont typeface="Wingdings" pitchFamily="2" charset="2"/>
              <a:buChar char="ü"/>
            </a:pPr>
            <a:r>
              <a:rPr lang="is-IS" sz="2000" dirty="0" smtClean="0"/>
              <a:t>Kannski. </a:t>
            </a:r>
            <a:endParaRPr lang="is-I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6237312"/>
            <a:ext cx="1492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</a:t>
            </a:r>
            <a:r>
              <a:rPr lang="is-IS" sz="1400" dirty="0" err="1" smtClean="0"/>
              <a:t>Eurostat</a:t>
            </a:r>
            <a:r>
              <a:rPr lang="is-IS" sz="1400" dirty="0" smtClean="0"/>
              <a:t>.</a:t>
            </a:r>
            <a:endParaRPr lang="is-I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Traust á stofnunum 2013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(% sem ber mikið traust til stofnana)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MMR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Capacent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</p:nvPr>
        </p:nvGraphicFramePr>
        <p:xfrm>
          <a:off x="4645025" y="2132856"/>
          <a:ext cx="404177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Bandaríkin: Traust á stofnunum 2013 </a:t>
            </a:r>
            <a:r>
              <a:rPr lang="is-IS" sz="3600" dirty="0" smtClean="0"/>
              <a:t>(% sem ber mikið traust til stofnana)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Gallup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Hvað veldur?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Bandaríkjaþing er rúið trausti, daðraði lengi við greiðslufall ríkisins, þingflokkar talast varla við</a:t>
            </a:r>
          </a:p>
          <a:p>
            <a:r>
              <a:rPr lang="is-IS" dirty="0" smtClean="0"/>
              <a:t>Hæstiréttur nýtur trausts þriðjungs kjósenda</a:t>
            </a:r>
          </a:p>
          <a:p>
            <a:pPr lvl="1"/>
            <a:r>
              <a:rPr lang="is-IS" dirty="0" smtClean="0"/>
              <a:t>Tók pólitíska ákvörðun um að skipa </a:t>
            </a:r>
            <a:r>
              <a:rPr lang="is-IS" dirty="0" err="1" smtClean="0"/>
              <a:t>Bush</a:t>
            </a:r>
            <a:r>
              <a:rPr lang="is-IS" dirty="0" smtClean="0"/>
              <a:t> yngri forseta 2000 og um ótakmarkaðar heimildir til að styrkja stjórnmálamenn og flokka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440160"/>
          </a:xfrm>
        </p:spPr>
        <p:txBody>
          <a:bodyPr>
            <a:noAutofit/>
          </a:bodyPr>
          <a:lstStyle/>
          <a:p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Spilling 2012 </a:t>
            </a:r>
            <a:r>
              <a:rPr lang="is-IS" sz="3600" dirty="0" smtClean="0"/>
              <a:t/>
            </a:r>
            <a:br>
              <a:rPr lang="is-IS" sz="3600" dirty="0" smtClean="0"/>
            </a:br>
            <a:r>
              <a:rPr lang="is-IS" sz="2800" dirty="0" smtClean="0"/>
              <a:t>(Spilling í viðskiptum skv. </a:t>
            </a:r>
            <a:r>
              <a:rPr lang="is-IS" sz="2800" dirty="0" err="1" smtClean="0"/>
              <a:t>Transparency</a:t>
            </a:r>
            <a:r>
              <a:rPr lang="is-IS" sz="2800" dirty="0" smtClean="0"/>
              <a:t> </a:t>
            </a:r>
            <a:r>
              <a:rPr lang="is-IS" sz="2800" dirty="0" err="1" smtClean="0"/>
              <a:t>International</a:t>
            </a:r>
            <a:r>
              <a:rPr lang="is-IS" sz="2800" dirty="0" smtClean="0"/>
              <a:t>, stjórnmálaspilling skv. Gallup)</a:t>
            </a:r>
            <a:br>
              <a:rPr lang="is-IS" sz="2800" dirty="0" smtClean="0"/>
            </a:br>
            <a:endParaRPr lang="is-I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Viðskipti (Transparency) 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Stjórnmál (Gallup) 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21254678">
            <a:off x="5235138" y="2465336"/>
            <a:ext cx="168187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000" smtClean="0"/>
              <a:t>Rússland: 80%</a:t>
            </a:r>
          </a:p>
          <a:p>
            <a:r>
              <a:rPr lang="is-IS" sz="2000" smtClean="0"/>
              <a:t>Úkraína: 77%</a:t>
            </a:r>
          </a:p>
        </p:txBody>
      </p:sp>
      <p:sp>
        <p:nvSpPr>
          <p:cNvPr id="10" name="TextBox 9"/>
          <p:cNvSpPr txBox="1"/>
          <p:nvPr/>
        </p:nvSpPr>
        <p:spPr>
          <a:xfrm rot="21392088">
            <a:off x="1267651" y="6169473"/>
            <a:ext cx="649066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 smtClean="0"/>
              <a:t>Spilling eykst frá vinstri til hægri á báðum myndum</a:t>
            </a:r>
            <a:endParaRPr lang="is-I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Spilling 2012 eða fyrr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s-IS" smtClean="0"/>
              <a:t>Eru viðskipti og stjórnmál spillt?</a:t>
            </a:r>
          </a:p>
          <a:p>
            <a:pPr algn="ctr"/>
            <a:r>
              <a:rPr lang="is-IS" smtClean="0"/>
              <a:t>(% sem svarar játandi)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is-IS" smtClean="0"/>
              <a:t>Er flestu öðru fólki treystandi?</a:t>
            </a:r>
          </a:p>
          <a:p>
            <a:pPr algn="ctr"/>
            <a:r>
              <a:rPr lang="is-IS" smtClean="0"/>
              <a:t>(% sem svarar játandi)</a:t>
            </a:r>
            <a:endParaRPr lang="is-I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21392088">
            <a:off x="1267730" y="6172069"/>
            <a:ext cx="640477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400" dirty="0" smtClean="0"/>
              <a:t>Spilling eykst og traust minnkar frá vinstri til hægri</a:t>
            </a:r>
            <a:endParaRPr lang="is-I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16216" y="6453336"/>
            <a:ext cx="2166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smtClean="0"/>
              <a:t>Heimild: Legatum Institute.</a:t>
            </a:r>
            <a:endParaRPr lang="is-IS" sz="1400"/>
          </a:p>
        </p:txBody>
      </p:sp>
      <p:sp>
        <p:nvSpPr>
          <p:cNvPr id="19" name="TextBox 18"/>
          <p:cNvSpPr txBox="1"/>
          <p:nvPr/>
        </p:nvSpPr>
        <p:spPr>
          <a:xfrm rot="21425626">
            <a:off x="6963491" y="3330206"/>
            <a:ext cx="1800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mtClean="0"/>
              <a:t>Þessi mynd kann að koma á óvart</a:t>
            </a:r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Útflutningur vöru og þjónustu</a:t>
            </a:r>
            <a:b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200" b="1" smtClean="0"/>
              <a:t> </a:t>
            </a:r>
            <a:r>
              <a:rPr lang="is-IS" sz="3200" smtClean="0"/>
              <a:t>(1960-2012, % </a:t>
            </a:r>
            <a:r>
              <a:rPr lang="is-IS" sz="3600" smtClean="0"/>
              <a:t>af landsframleiðslu)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1379269">
            <a:off x="1760521" y="2219879"/>
            <a:ext cx="2779523" cy="64633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mtClean="0"/>
              <a:t>Ísland: Úflutningur tók kipp, </a:t>
            </a:r>
            <a:br>
              <a:rPr lang="is-IS" smtClean="0"/>
            </a:br>
            <a:r>
              <a:rPr lang="is-IS" smtClean="0"/>
              <a:t>þegar krónan hrundi</a:t>
            </a:r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 rot="21379269">
            <a:off x="6102251" y="2083364"/>
            <a:ext cx="2575254" cy="64633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Grikkland og Portúgal eru ekki opin upp á gátt 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64096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Ísland frá 1900: Landsframleiðsla á mann</a:t>
            </a:r>
            <a:r>
              <a:rPr lang="is-IS" sz="4000" b="1" dirty="0" smtClean="0"/>
              <a:t/>
            </a:r>
            <a:br>
              <a:rPr lang="is-IS" sz="4000" b="1" dirty="0" smtClean="0"/>
            </a:br>
            <a:r>
              <a:rPr lang="is-IS" sz="3200" dirty="0" smtClean="0"/>
              <a:t>(1900-2012, fast verðlag)</a:t>
            </a:r>
            <a:endParaRPr lang="is-I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311618"/>
            <a:ext cx="242887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 smtClean="0"/>
              <a:t>1900: </a:t>
            </a:r>
            <a:r>
              <a:rPr lang="is-IS" dirty="0" smtClean="0"/>
              <a:t>Kaupmáttur landsframleiðslu á mann var svipaður og </a:t>
            </a:r>
            <a:r>
              <a:rPr lang="is-IS" i="0" dirty="0" smtClean="0"/>
              <a:t>hann er nú í </a:t>
            </a:r>
            <a:r>
              <a:rPr lang="is-IS" i="0" dirty="0" err="1" smtClean="0"/>
              <a:t>Gönu</a:t>
            </a:r>
            <a:endParaRPr lang="is-IS" i="0" dirty="0"/>
          </a:p>
        </p:txBody>
      </p:sp>
      <p:sp>
        <p:nvSpPr>
          <p:cNvPr id="7" name="Oval Callout 6"/>
          <p:cNvSpPr/>
          <p:nvPr/>
        </p:nvSpPr>
        <p:spPr>
          <a:xfrm>
            <a:off x="925230" y="4885062"/>
            <a:ext cx="1224136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 smtClean="0">
                <a:solidFill>
                  <a:schemeClr val="tx1"/>
                </a:solidFill>
              </a:rPr>
              <a:t>Gana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753" y="191683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 smtClean="0"/>
              <a:t>1900 = 100</a:t>
            </a:r>
            <a:endParaRPr lang="is-IS" i="0" dirty="0"/>
          </a:p>
        </p:txBody>
      </p:sp>
      <p:sp>
        <p:nvSpPr>
          <p:cNvPr id="12" name="Oval Callout 11"/>
          <p:cNvSpPr/>
          <p:nvPr/>
        </p:nvSpPr>
        <p:spPr>
          <a:xfrm>
            <a:off x="4139952" y="4293096"/>
            <a:ext cx="1080120" cy="504056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Kína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483768" y="4725144"/>
            <a:ext cx="1296144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Indland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860032" y="3789040"/>
            <a:ext cx="1584176" cy="473576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Botsvana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012160" y="2996952"/>
            <a:ext cx="1512168" cy="49923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Grikkland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948263" y="1808113"/>
            <a:ext cx="1224137" cy="468759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Kórea</a:t>
            </a:r>
            <a:endParaRPr lang="is-I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08304" y="2420888"/>
            <a:ext cx="72008" cy="576064"/>
          </a:xfrm>
          <a:prstGeom prst="straightConnector1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6237312"/>
            <a:ext cx="510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smtClean="0"/>
              <a:t>Heimild: Hagstofa Íslands, Alþjóðabankinn og útreikningar höfundar.</a:t>
            </a:r>
            <a:endParaRPr lang="is-IS" sz="1400"/>
          </a:p>
        </p:txBody>
      </p:sp>
      <p:sp>
        <p:nvSpPr>
          <p:cNvPr id="21" name="TextBox 20"/>
          <p:cNvSpPr txBox="1"/>
          <p:nvPr/>
        </p:nvSpPr>
        <p:spPr>
          <a:xfrm rot="21444858">
            <a:off x="6325960" y="4413087"/>
            <a:ext cx="2568716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Ísland var hálfdrættingur á við Danmörku 1900, og hafði jafnað metin 1960</a:t>
            </a:r>
            <a:endParaRPr lang="is-IS" dirty="0"/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Innflutningsmagn 2000-2011</a:t>
            </a:r>
            <a:r>
              <a:rPr lang="is-IS" smtClean="0"/>
              <a:t> </a:t>
            </a:r>
            <a:br>
              <a:rPr lang="is-IS" smtClean="0"/>
            </a:br>
            <a:r>
              <a:rPr lang="is-IS" sz="3600" smtClean="0"/>
              <a:t>(2000 = 100)</a:t>
            </a:r>
            <a:endParaRPr lang="is-IS" sz="3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 smtClean="0"/>
              <a:t>Útkjálkalönd</a:t>
            </a:r>
            <a:endParaRPr lang="is-I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Iðnvöruútflutningur</a:t>
            </a:r>
            <a:r>
              <a:rPr lang="is-IS" b="1" smtClean="0"/>
              <a:t/>
            </a:r>
            <a:br>
              <a:rPr lang="is-IS" b="1" smtClean="0"/>
            </a:br>
            <a:r>
              <a:rPr lang="is-IS" sz="3600" smtClean="0"/>
              <a:t>(</a:t>
            </a:r>
            <a:r>
              <a:rPr lang="is-IS" sz="3200" smtClean="0"/>
              <a:t>1962-2012, </a:t>
            </a:r>
            <a:r>
              <a:rPr lang="is-IS" sz="3600" smtClean="0"/>
              <a:t>% af heildarútflutningi)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716016" y="2204864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 rot="216580">
            <a:off x="2277484" y="3998133"/>
            <a:ext cx="244797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mtClean="0"/>
              <a:t>Noregur geldur olíunnar</a:t>
            </a:r>
            <a:endParaRPr lang="is-IS"/>
          </a:p>
        </p:txBody>
      </p:sp>
      <p:sp>
        <p:nvSpPr>
          <p:cNvPr id="12" name="TextBox 11"/>
          <p:cNvSpPr txBox="1"/>
          <p:nvPr/>
        </p:nvSpPr>
        <p:spPr>
          <a:xfrm rot="21432420">
            <a:off x="6343643" y="4332270"/>
            <a:ext cx="224785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mtClean="0"/>
              <a:t>Ísland er lágtækniland</a:t>
            </a:r>
            <a:endParaRPr lang="is-IS"/>
          </a:p>
        </p:txBody>
      </p:sp>
      <p:sp>
        <p:nvSpPr>
          <p:cNvPr id="10" name="TextBox 9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Verg fjárfesting</a:t>
            </a:r>
            <a:r>
              <a:rPr lang="is-IS" b="1" smtClean="0"/>
              <a:t/>
            </a:r>
            <a:br>
              <a:rPr lang="is-IS" b="1" smtClean="0"/>
            </a:br>
            <a:r>
              <a:rPr lang="is-IS" sz="3600" smtClean="0"/>
              <a:t>(</a:t>
            </a:r>
            <a:r>
              <a:rPr lang="is-IS" sz="3200" smtClean="0"/>
              <a:t>1965-2011, </a:t>
            </a:r>
            <a:r>
              <a:rPr lang="is-IS" sz="3600" smtClean="0"/>
              <a:t>% af landsframleiðslu)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5940152" y="5229200"/>
          <a:ext cx="2808312" cy="147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96136" y="5013176"/>
            <a:ext cx="3080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b="1" smtClean="0"/>
              <a:t>Ísland: Hrun hreinnar fjárfestingar</a:t>
            </a:r>
            <a:endParaRPr lang="is-IS" sz="1600" b="1"/>
          </a:p>
        </p:txBody>
      </p:sp>
      <p:sp>
        <p:nvSpPr>
          <p:cNvPr id="12" name="Oval 11"/>
          <p:cNvSpPr/>
          <p:nvPr/>
        </p:nvSpPr>
        <p:spPr>
          <a:xfrm>
            <a:off x="7884368" y="5805264"/>
            <a:ext cx="86409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5373216"/>
            <a:ext cx="79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smtClean="0"/>
              <a:t>% af VLF</a:t>
            </a:r>
            <a:endParaRPr lang="is-IS" sz="1400"/>
          </a:p>
        </p:txBody>
      </p:sp>
      <p:sp>
        <p:nvSpPr>
          <p:cNvPr id="13" name="TextBox 12"/>
          <p:cNvSpPr txBox="1"/>
          <p:nvPr/>
        </p:nvSpPr>
        <p:spPr>
          <a:xfrm>
            <a:off x="3838421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/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Vinnuafl með grunnmenntun</a:t>
            </a:r>
            <a:b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sz="3600" dirty="0" smtClean="0"/>
              <a:t>(1992-2011,</a:t>
            </a:r>
            <a:r>
              <a:rPr lang="is-IS" sz="3600" b="1" dirty="0" smtClean="0"/>
              <a:t> </a:t>
            </a:r>
            <a:r>
              <a:rPr lang="is-IS" sz="3600" dirty="0" smtClean="0"/>
              <a:t>% af heild)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1380713">
            <a:off x="458772" y="6193124"/>
            <a:ext cx="5763501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mtClean="0"/>
              <a:t>Ísland: Hvers vegna er hlutfall grunnskólagöngu svona hátt?</a:t>
            </a:r>
            <a:endParaRPr lang="is-IS"/>
          </a:p>
        </p:txBody>
      </p:sp>
      <p:sp>
        <p:nvSpPr>
          <p:cNvPr id="11" name="TextBox 10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Vinnuafl með framhaldsmenntun </a:t>
            </a:r>
            <a:r>
              <a:rPr lang="is-IS" b="1" smtClean="0"/>
              <a:t/>
            </a:r>
            <a:br>
              <a:rPr lang="is-IS" b="1" smtClean="0"/>
            </a:br>
            <a:r>
              <a:rPr lang="is-IS" sz="3600" smtClean="0"/>
              <a:t>(1992-2011</a:t>
            </a:r>
            <a:r>
              <a:rPr lang="is-IS" sz="3200" smtClean="0"/>
              <a:t>, </a:t>
            </a:r>
            <a:r>
              <a:rPr lang="is-IS" sz="3600" smtClean="0"/>
              <a:t>% af heild)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 rot="21365045">
            <a:off x="737432" y="6150758"/>
            <a:ext cx="371287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 smtClean="0"/>
              <a:t>Svar: Fáir hafa sótt framhaldsskóla …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Vinnuafl með framhaldsmenntun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(1992-2011,</a:t>
            </a:r>
            <a:r>
              <a:rPr lang="is-IS" sz="3600" b="1" dirty="0" smtClean="0"/>
              <a:t> </a:t>
            </a:r>
            <a:r>
              <a:rPr lang="is-IS" sz="3600" dirty="0" smtClean="0"/>
              <a:t>% af heild)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 rot="21365045">
            <a:off x="1410152" y="6136812"/>
            <a:ext cx="26800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 smtClean="0"/>
              <a:t>… og fáir hafa sótt háskóla.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Hvar stöndum við þá?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is-IS" smtClean="0"/>
              <a:t>Auðmagn er undirstaða vaxtar sögðum við í upphafi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is-IS" sz="3200" dirty="0" smtClean="0"/>
              <a:t>Fjármagn</a:t>
            </a:r>
          </a:p>
          <a:p>
            <a:pPr>
              <a:buFont typeface="Wingdings" pitchFamily="2" charset="2"/>
              <a:buChar char="ü"/>
            </a:pPr>
            <a:r>
              <a:rPr lang="is-IS" sz="3200" dirty="0" smtClean="0"/>
              <a:t>Mannauður</a:t>
            </a:r>
          </a:p>
          <a:p>
            <a:pPr>
              <a:buFont typeface="Wingdings" pitchFamily="2" charset="2"/>
              <a:buChar char="ü"/>
            </a:pPr>
            <a:r>
              <a:rPr lang="is-IS" sz="3200" dirty="0" smtClean="0"/>
              <a:t>Félagsauður</a:t>
            </a:r>
          </a:p>
          <a:p>
            <a:pPr>
              <a:buFont typeface="Wingdings" pitchFamily="2" charset="2"/>
              <a:buChar char="ü"/>
            </a:pPr>
            <a:r>
              <a:rPr lang="is-IS" sz="3200" dirty="0" smtClean="0"/>
              <a:t>Náttúruauður</a:t>
            </a:r>
          </a:p>
          <a:p>
            <a:pPr>
              <a:buFont typeface="Wingdings" pitchFamily="2" charset="2"/>
              <a:buChar char="ü"/>
            </a:pPr>
            <a:r>
              <a:rPr lang="is-IS" sz="3200" dirty="0" smtClean="0"/>
              <a:t>Erlend viðskipti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 smtClean="0"/>
              <a:t>Hvað segja tölurnar?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2" y="2174875"/>
            <a:ext cx="4906889" cy="3951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is-IS" sz="2800" dirty="0" smtClean="0"/>
              <a:t>Innlend fjárfesting er rýr, erlend fjárfesting er í járnum</a:t>
            </a:r>
          </a:p>
          <a:p>
            <a:pPr>
              <a:buFont typeface="Wingdings" pitchFamily="2" charset="2"/>
              <a:buChar char="ü"/>
            </a:pPr>
            <a:r>
              <a:rPr lang="is-IS" sz="2800" dirty="0" smtClean="0"/>
              <a:t>Menntun mannaflans er ónóg</a:t>
            </a:r>
          </a:p>
          <a:p>
            <a:pPr>
              <a:buFont typeface="Wingdings" pitchFamily="2" charset="2"/>
              <a:buChar char="ü"/>
            </a:pPr>
            <a:r>
              <a:rPr lang="is-IS" sz="2800" dirty="0" smtClean="0"/>
              <a:t>Almennt vantraust og missætti ógnar félagsauðnum</a:t>
            </a:r>
          </a:p>
          <a:p>
            <a:pPr>
              <a:buFont typeface="Wingdings" pitchFamily="2" charset="2"/>
              <a:buChar char="ü"/>
            </a:pPr>
            <a:r>
              <a:rPr lang="is-IS" sz="2800" dirty="0" smtClean="0"/>
              <a:t>Náttúruauður hefur dvínandi vægi, bæði fiskur og orka</a:t>
            </a:r>
          </a:p>
          <a:p>
            <a:pPr>
              <a:buFont typeface="Wingdings" pitchFamily="2" charset="2"/>
              <a:buChar char="ü"/>
            </a:pPr>
            <a:r>
              <a:rPr lang="is-IS" sz="2800" dirty="0" smtClean="0"/>
              <a:t>Erlend viðskipti hafa tekið fjörkipp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 helmingi í fimmtung:</a:t>
            </a:r>
            <a:b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Fiskútflutningur á undanhaldi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118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s-IS" dirty="0" smtClean="0"/>
              <a:t>Hlutfallskipting útflutningstekna 2000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s-IS" dirty="0" smtClean="0"/>
              <a:t>Hlutfallskipting útflutningstekna 2013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dirty="0" smtClean="0"/>
              <a:t>Ísland 2008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184204" cy="4494486"/>
          </a:xfrm>
        </p:spPr>
        <p:txBody>
          <a:bodyPr>
            <a:noAutofit/>
          </a:bodyPr>
          <a:lstStyle/>
          <a:p>
            <a:r>
              <a:rPr lang="is-IS" sz="2200" dirty="0" smtClean="0"/>
              <a:t>Meginorsök hruns: Of náin tengsl banka, viðskiptalífs og stjórnmála</a:t>
            </a:r>
          </a:p>
          <a:p>
            <a:r>
              <a:rPr lang="is-IS" sz="2200" dirty="0" smtClean="0"/>
              <a:t>2009-2010: VLF féll um 10%</a:t>
            </a:r>
          </a:p>
          <a:p>
            <a:r>
              <a:rPr lang="is-IS" sz="2200" dirty="0" smtClean="0"/>
              <a:t>Enginn verulegur fólksflótti enn</a:t>
            </a:r>
          </a:p>
          <a:p>
            <a:r>
              <a:rPr lang="is-IS" sz="2200" dirty="0" smtClean="0"/>
              <a:t>Raungengi krónunnar féll um þriðjung</a:t>
            </a:r>
          </a:p>
          <a:p>
            <a:r>
              <a:rPr lang="is-IS" sz="2200" dirty="0" smtClean="0"/>
              <a:t>Alþingi lofaði nýrri stjórnarskrá, en efndi ekki heitið, hafði þjóðaratkvæði að engu</a:t>
            </a:r>
          </a:p>
          <a:p>
            <a:r>
              <a:rPr lang="is-IS" sz="2200" dirty="0" smtClean="0"/>
              <a:t>Afleiðing: Frá samheldni til óvissu og vantrausts</a:t>
            </a:r>
          </a:p>
          <a:p>
            <a:endParaRPr lang="is-I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dirty="0" smtClean="0"/>
              <a:t>Færeyjar 1989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70"/>
          </a:xfrm>
        </p:spPr>
        <p:txBody>
          <a:bodyPr>
            <a:normAutofit lnSpcReduction="10000"/>
          </a:bodyPr>
          <a:lstStyle/>
          <a:p>
            <a:r>
              <a:rPr lang="is-IS" sz="2200" dirty="0" smtClean="0"/>
              <a:t>Meginorsök hruns: Of náin tengsl banka, viðskiptalífs og stjórnmála</a:t>
            </a:r>
          </a:p>
          <a:p>
            <a:r>
              <a:rPr lang="is-IS" sz="2200" dirty="0" smtClean="0"/>
              <a:t>1989-1993: VLF féll um 33%</a:t>
            </a:r>
          </a:p>
          <a:p>
            <a:r>
              <a:rPr lang="is-IS" sz="2200" dirty="0" smtClean="0"/>
              <a:t>15% fólksins fór úr landi, þriðjungur brottfluttra (5%) sneri aftur</a:t>
            </a:r>
          </a:p>
          <a:p>
            <a:r>
              <a:rPr lang="is-IS" sz="2200" dirty="0" smtClean="0"/>
              <a:t>Fast gengi, bundið við dönsku krónuna 1:1, þ.e. við evruna</a:t>
            </a:r>
          </a:p>
          <a:p>
            <a:r>
              <a:rPr lang="is-IS" sz="2200" dirty="0" smtClean="0"/>
              <a:t>Lögþingið lofaði nýrri stjórnarskrá, en efndi ekki loforð um þjóðaratkvæði</a:t>
            </a:r>
          </a:p>
          <a:p>
            <a:endParaRPr lang="is-IS" sz="2200" dirty="0" smtClean="0"/>
          </a:p>
        </p:txBody>
      </p:sp>
      <p:sp>
        <p:nvSpPr>
          <p:cNvPr id="7" name="TextBox 6"/>
          <p:cNvSpPr txBox="1"/>
          <p:nvPr/>
        </p:nvSpPr>
        <p:spPr>
          <a:xfrm rot="21399636">
            <a:off x="6748139" y="6213361"/>
            <a:ext cx="1488613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smtClean="0"/>
              <a:t>Sama saga</a:t>
            </a:r>
            <a:endParaRPr lang="is-IS" sz="2400"/>
          </a:p>
        </p:txBody>
      </p:sp>
      <p:sp>
        <p:nvSpPr>
          <p:cNvPr id="9" name="TextBox 8"/>
          <p:cNvSpPr txBox="1"/>
          <p:nvPr/>
        </p:nvSpPr>
        <p:spPr>
          <a:xfrm rot="21382705">
            <a:off x="2780233" y="1154849"/>
            <a:ext cx="615707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z="2400" i="1" dirty="0" smtClean="0"/>
              <a:t>Hlutskipti Færeyja </a:t>
            </a:r>
            <a:r>
              <a:rPr lang="is-IS" sz="2400" dirty="0" smtClean="0"/>
              <a:t>(1994) eftir Eðvarð T. Jónsson</a:t>
            </a:r>
            <a:endParaRPr lang="is-I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Ísland og Færeyjar</a:t>
            </a:r>
            <a:endParaRPr lang="is-I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Ísland 2008, Færeyjar 1989</a:t>
            </a:r>
            <a:endParaRPr lang="is-I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Ísland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Ísland: Traust á Alþingi (%)</a:t>
            </a:r>
            <a:endParaRPr lang="is-I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184204" cy="4494486"/>
          </a:xfrm>
        </p:spPr>
        <p:txBody>
          <a:bodyPr>
            <a:noAutofit/>
          </a:bodyPr>
          <a:lstStyle/>
          <a:p>
            <a:r>
              <a:rPr lang="is-IS" sz="2200" dirty="0" smtClean="0"/>
              <a:t>Meginorsök hruns: Of náin tengsl banka, viðskiptalífs og stjórnmála</a:t>
            </a:r>
          </a:p>
          <a:p>
            <a:r>
              <a:rPr lang="is-IS" sz="2200" dirty="0" smtClean="0"/>
              <a:t>2009-2010: VLF féll um 10%</a:t>
            </a:r>
          </a:p>
          <a:p>
            <a:r>
              <a:rPr lang="is-IS" sz="2200" dirty="0" smtClean="0"/>
              <a:t>Enginn verulegur fólksflótti enn</a:t>
            </a:r>
          </a:p>
          <a:p>
            <a:r>
              <a:rPr lang="is-IS" sz="2200" dirty="0" smtClean="0"/>
              <a:t>Raungengi krónunnar féll um þriðjung</a:t>
            </a:r>
          </a:p>
          <a:p>
            <a:r>
              <a:rPr lang="is-IS" sz="2200" dirty="0" smtClean="0"/>
              <a:t>Alþingi lofaði nýrri stjórnarskrá, en stóð ekki við heitið, hafði þjóðaratkvæði að engu</a:t>
            </a:r>
          </a:p>
          <a:p>
            <a:r>
              <a:rPr lang="is-IS" sz="2200" dirty="0" smtClean="0"/>
              <a:t>Afleiðing: Frá samheldni til óvissu og vantrausts</a:t>
            </a:r>
          </a:p>
        </p:txBody>
      </p:sp>
      <p:sp>
        <p:nvSpPr>
          <p:cNvPr id="12" name="TextBox 11"/>
          <p:cNvSpPr txBox="1"/>
          <p:nvPr/>
        </p:nvSpPr>
        <p:spPr>
          <a:xfrm rot="21399685">
            <a:off x="4309019" y="5538097"/>
            <a:ext cx="321731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sz="2800" dirty="0" smtClean="0"/>
              <a:t>Sár gróa því aðeins, að þau séu hreinsuð</a:t>
            </a:r>
            <a:endParaRPr lang="is-I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864096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s-I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Ísland frá 1900: Landsframleiðsla á mann</a:t>
            </a:r>
            <a:r>
              <a:rPr lang="is-IS" sz="4000" b="1" dirty="0" smtClean="0"/>
              <a:t/>
            </a:r>
            <a:br>
              <a:rPr lang="is-IS" sz="4000" b="1" dirty="0" smtClean="0"/>
            </a:br>
            <a:r>
              <a:rPr lang="is-IS" sz="3200" dirty="0" smtClean="0"/>
              <a:t>(1900-2012, fast verðlag)</a:t>
            </a:r>
            <a:endParaRPr lang="is-I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3311618"/>
            <a:ext cx="2428875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i="0" dirty="0" smtClean="0"/>
              <a:t>1900: </a:t>
            </a:r>
            <a:r>
              <a:rPr lang="is-IS" dirty="0" smtClean="0"/>
              <a:t>Kaupmáttur landsframleiðslu á mann var svipaður og </a:t>
            </a:r>
            <a:r>
              <a:rPr lang="is-IS" i="0" dirty="0" smtClean="0"/>
              <a:t>hann er nú í </a:t>
            </a:r>
            <a:r>
              <a:rPr lang="is-IS" i="0" dirty="0" err="1" smtClean="0"/>
              <a:t>Gönu</a:t>
            </a:r>
            <a:endParaRPr lang="is-IS" i="0" dirty="0"/>
          </a:p>
        </p:txBody>
      </p:sp>
      <p:sp>
        <p:nvSpPr>
          <p:cNvPr id="7" name="Oval Callout 6"/>
          <p:cNvSpPr/>
          <p:nvPr/>
        </p:nvSpPr>
        <p:spPr>
          <a:xfrm>
            <a:off x="925230" y="4885062"/>
            <a:ext cx="1224136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dirty="0" smtClean="0">
                <a:solidFill>
                  <a:schemeClr val="tx1"/>
                </a:solidFill>
              </a:rPr>
              <a:t>Gana</a:t>
            </a:r>
            <a:endParaRPr lang="is-I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753" y="1916832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i="0" dirty="0" smtClean="0"/>
              <a:t>1900 = 100</a:t>
            </a:r>
            <a:endParaRPr lang="is-IS" i="0" dirty="0"/>
          </a:p>
        </p:txBody>
      </p:sp>
      <p:sp>
        <p:nvSpPr>
          <p:cNvPr id="12" name="Oval Callout 11"/>
          <p:cNvSpPr/>
          <p:nvPr/>
        </p:nvSpPr>
        <p:spPr>
          <a:xfrm>
            <a:off x="4139952" y="4293096"/>
            <a:ext cx="1080120" cy="504056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Kína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2483768" y="4725144"/>
            <a:ext cx="1296144" cy="504056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Indland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860032" y="3789040"/>
            <a:ext cx="1584176" cy="473576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Botsvana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012160" y="2996952"/>
            <a:ext cx="1512168" cy="49923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Grikkland</a:t>
            </a:r>
            <a:endParaRPr lang="is-IS">
              <a:solidFill>
                <a:schemeClr val="tx1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6948263" y="1808113"/>
            <a:ext cx="1224137" cy="468759"/>
          </a:xfrm>
          <a:prstGeom prst="wedgeEllipseCallou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is-IS" smtClean="0">
                <a:solidFill>
                  <a:schemeClr val="tx1"/>
                </a:solidFill>
              </a:rPr>
              <a:t>Kórea</a:t>
            </a:r>
            <a:endParaRPr lang="is-I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08304" y="2420888"/>
            <a:ext cx="72008" cy="576064"/>
          </a:xfrm>
          <a:prstGeom prst="straightConnector1">
            <a:avLst/>
          </a:prstGeom>
          <a:ln w="508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3848" y="6237312"/>
            <a:ext cx="5105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smtClean="0"/>
              <a:t>Heimild: Hagstofa Íslands, Alþjóðabankinn og útreikningar höfundar.</a:t>
            </a:r>
            <a:endParaRPr lang="is-IS" sz="1400"/>
          </a:p>
        </p:txBody>
      </p:sp>
      <p:sp>
        <p:nvSpPr>
          <p:cNvPr id="26" name="TextBox 25"/>
          <p:cNvSpPr txBox="1"/>
          <p:nvPr/>
        </p:nvSpPr>
        <p:spPr>
          <a:xfrm rot="21444858">
            <a:off x="5939053" y="4421819"/>
            <a:ext cx="295582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Framleiðslan </a:t>
            </a:r>
            <a:r>
              <a:rPr lang="is-IS" dirty="0" err="1" smtClean="0"/>
              <a:t>sextánfaldaðist</a:t>
            </a:r>
            <a:r>
              <a:rPr lang="is-IS" dirty="0" smtClean="0"/>
              <a:t> frá 1900 til 2012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2,5% vöxtur á ári að jafnaði</a:t>
            </a:r>
            <a:endParaRPr lang="is-IS" dirty="0"/>
          </a:p>
        </p:txBody>
      </p:sp>
      <p:graphicFrame>
        <p:nvGraphicFramePr>
          <p:cNvPr id="21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Reynum aftur: Hvernig </a:t>
            </a:r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gengur?</a:t>
            </a:r>
            <a:endParaRPr lang="is-I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s-IS" dirty="0" smtClean="0"/>
              <a:t>Sumt gengur bærilega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Annað gengur miður</a:t>
            </a:r>
            <a:endParaRPr lang="is-I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50470"/>
          </a:xfrm>
        </p:spPr>
        <p:txBody>
          <a:bodyPr>
            <a:normAutofit fontScale="92500" lnSpcReduction="10000"/>
          </a:bodyPr>
          <a:lstStyle/>
          <a:p>
            <a:r>
              <a:rPr lang="is-IS" sz="3500" dirty="0" smtClean="0"/>
              <a:t>Gjaldeyrishöft enn</a:t>
            </a:r>
          </a:p>
          <a:p>
            <a:r>
              <a:rPr lang="is-IS" sz="3500" dirty="0" smtClean="0"/>
              <a:t>Óvissa um bankamál og um uppgjör við erlenda kröfuhafa</a:t>
            </a:r>
          </a:p>
          <a:p>
            <a:r>
              <a:rPr lang="is-IS" sz="3500" dirty="0" smtClean="0"/>
              <a:t>Lítið traust milli manna </a:t>
            </a:r>
          </a:p>
          <a:p>
            <a:r>
              <a:rPr lang="is-IS" sz="3500" dirty="0" smtClean="0"/>
              <a:t>Lýðræði í uppnámi</a:t>
            </a:r>
          </a:p>
          <a:p>
            <a:pPr lvl="1"/>
            <a:r>
              <a:rPr lang="is-IS" sz="2800" dirty="0" smtClean="0"/>
              <a:t>Alþingi reynir að </a:t>
            </a:r>
            <a:r>
              <a:rPr lang="is-IS" sz="2800" dirty="0" err="1" smtClean="0"/>
              <a:t>hunza</a:t>
            </a:r>
            <a:r>
              <a:rPr lang="is-IS" sz="2800" dirty="0" smtClean="0"/>
              <a:t> vilja þjóðarinnar</a:t>
            </a:r>
            <a:endParaRPr lang="is-I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Autofit/>
          </a:bodyPr>
          <a:lstStyle/>
          <a:p>
            <a:r>
              <a:rPr lang="is-IS" sz="3200" dirty="0" smtClean="0"/>
              <a:t>Útflutningur hefur tekið fjörkipp í krafti gengisfalls</a:t>
            </a:r>
          </a:p>
          <a:p>
            <a:r>
              <a:rPr lang="is-IS" sz="3200" dirty="0" smtClean="0"/>
              <a:t>Lítið atvinnuleysi á evrópska vísu</a:t>
            </a:r>
          </a:p>
          <a:p>
            <a:r>
              <a:rPr lang="is-IS" sz="3200" dirty="0" smtClean="0"/>
              <a:t>Landsframleiðslan vex, en þó hægt, á ennþá langt í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Bréfaskipti bræðra </a:t>
            </a:r>
            <a:r>
              <a:rPr lang="is-IS" dirty="0" smtClean="0">
                <a:solidFill>
                  <a:schemeClr val="bg1"/>
                </a:solidFill>
              </a:rPr>
              <a:t>1934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Pétur Benediktsson (12. </a:t>
            </a:r>
            <a:r>
              <a:rPr lang="is-IS" dirty="0" err="1" smtClean="0"/>
              <a:t>marz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s-IS" sz="3200" dirty="0" smtClean="0"/>
              <a:t>„Fer ekki að koma að því, að tímabært sé að breyta þeim báðum í fangelsi og hleypa engum út, nema hann geti með skýrum rökum fært sönnur á sakleysi sitt?“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>
            <a:normAutofit/>
          </a:bodyPr>
          <a:lstStyle/>
          <a:p>
            <a:r>
              <a:rPr lang="is-IS" dirty="0" smtClean="0"/>
              <a:t>Bjarni Benediktsson (22. </a:t>
            </a:r>
            <a:r>
              <a:rPr lang="is-IS" dirty="0" err="1" smtClean="0"/>
              <a:t>marz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174874"/>
            <a:ext cx="4320479" cy="4494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s-IS" dirty="0" smtClean="0"/>
              <a:t>„Bersýnilegt er, að þjóðlífið er sjúkt. Kemur það ekki einungis fram í svikunum sjálfum, heldur einnig því, að raunverulega „</a:t>
            </a:r>
            <a:r>
              <a:rPr lang="is-IS" dirty="0" err="1" smtClean="0"/>
              <a:t>indignation</a:t>
            </a:r>
            <a:r>
              <a:rPr lang="is-IS" dirty="0" smtClean="0"/>
              <a:t>” </a:t>
            </a:r>
            <a:r>
              <a:rPr lang="is-IS" dirty="0" smtClean="0"/>
              <a:t>er hvergi að finna hjá ráðandi mönnum, persónuleg vild eða óvild og stjórnmálahagsmunir ráða öllu, á báða bóga, um hver afstaða er tekin. Slíkt fær ekki </a:t>
            </a:r>
            <a:r>
              <a:rPr lang="is-IS" dirty="0" err="1" smtClean="0"/>
              <a:t>staðizt</a:t>
            </a:r>
            <a:r>
              <a:rPr lang="is-IS" dirty="0" smtClean="0"/>
              <a:t> til lengdar. Dagar linkindarinnar og svika samábyrgðarinnar hljóta að fara að styttast.”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446724">
            <a:off x="769031" y="6093296"/>
            <a:ext cx="3602333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dirty="0" smtClean="0"/>
              <a:t>(Um Landsbankann og annan banka)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Þjóðartekjur á mann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(</a:t>
            </a:r>
            <a:r>
              <a:rPr lang="is-IS" sz="3200" dirty="0" smtClean="0"/>
              <a:t>1980-2012, kaupmáttur í dollurum á verðlagi hvers árs</a:t>
            </a:r>
            <a:r>
              <a:rPr lang="is-IS" sz="3600" dirty="0" smtClean="0"/>
              <a:t>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8224" y="6237312"/>
            <a:ext cx="202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Alþjóðabankinn.</a:t>
            </a:r>
            <a:endParaRPr lang="is-IS" sz="1400" dirty="0"/>
          </a:p>
        </p:txBody>
      </p:sp>
      <p:sp>
        <p:nvSpPr>
          <p:cNvPr id="10" name="TextBox 9"/>
          <p:cNvSpPr txBox="1"/>
          <p:nvPr/>
        </p:nvSpPr>
        <p:spPr>
          <a:xfrm rot="21384009">
            <a:off x="2565669" y="2186648"/>
            <a:ext cx="17250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mtClean="0"/>
              <a:t>Noregur stakk af</a:t>
            </a:r>
            <a:endParaRPr lang="is-IS"/>
          </a:p>
        </p:txBody>
      </p:sp>
      <p:sp>
        <p:nvSpPr>
          <p:cNvPr id="11" name="TextBox 10"/>
          <p:cNvSpPr txBox="1"/>
          <p:nvPr/>
        </p:nvSpPr>
        <p:spPr>
          <a:xfrm rot="21384009">
            <a:off x="1728940" y="4963451"/>
            <a:ext cx="256390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s-IS" smtClean="0"/>
              <a:t>Ísland dróst aftur úr 2008</a:t>
            </a:r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Vinnustundir á starfsmann 1950-2012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 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0566" y="6093296"/>
            <a:ext cx="5455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s-IS" sz="1400" smtClean="0"/>
              <a:t>Heimild: The Conference Board </a:t>
            </a:r>
            <a:r>
              <a:rPr lang="is-IS" sz="1400" i="1" smtClean="0"/>
              <a:t>Total Economy Database</a:t>
            </a:r>
            <a:r>
              <a:rPr lang="is-IS" sz="1400" smtClean="0"/>
              <a:t>™, janúar 2013, </a:t>
            </a:r>
            <a:br>
              <a:rPr lang="is-IS" sz="1400" smtClean="0"/>
            </a:br>
            <a:r>
              <a:rPr lang="is-IS" sz="1400" smtClean="0"/>
              <a:t>http://www.conference-board.org/data/economydatabase/</a:t>
            </a:r>
            <a:endParaRPr lang="is-I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Vinnustundir á mann 1950-2012</a:t>
            </a:r>
            <a:endParaRPr lang="is-I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39952" y="6237312"/>
            <a:ext cx="457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Útreikningar höfundar reistir á myndum að framan.</a:t>
            </a:r>
            <a:endParaRPr lang="is-I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Þjóðartekjur á vinnustund 1990-2012 </a:t>
            </a:r>
            <a:r>
              <a:rPr lang="is-IS" sz="3600" dirty="0" smtClean="0"/>
              <a:t>(Kaupmáttur í dollurum á verðlagi hvers árs)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9952" y="6237312"/>
            <a:ext cx="457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Útreikningar höfundar reistir á myndum að framan.</a:t>
            </a:r>
            <a:endParaRPr lang="is-IS" sz="1400" dirty="0"/>
          </a:p>
        </p:txBody>
      </p:sp>
      <p:sp>
        <p:nvSpPr>
          <p:cNvPr id="11" name="TextBox 10"/>
          <p:cNvSpPr txBox="1"/>
          <p:nvPr/>
        </p:nvSpPr>
        <p:spPr>
          <a:xfrm rot="21273800">
            <a:off x="2293640" y="4751132"/>
            <a:ext cx="20993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Ísland tók að dragast aftur úr fyrir 2000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 rot="21429722">
            <a:off x="6703887" y="2184173"/>
            <a:ext cx="2117941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Hvers vegna dróst Ísland aftur úr?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Fjárfesting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Útflutningur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Menntun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Innviðir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1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is-I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Þjóðartekjur á vinnustund 1990-2012 </a:t>
            </a:r>
            <a:r>
              <a:rPr lang="is-IS" sz="3600" dirty="0" smtClean="0"/>
              <a:t>(Kaupmáttur í dollurum á verðlagi hvers árs)</a:t>
            </a:r>
            <a:endParaRPr lang="is-I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smtClean="0"/>
              <a:t>Norðurlönd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s-IS" smtClean="0"/>
              <a:t>Útkjálkalönd</a:t>
            </a:r>
            <a:endParaRPr lang="is-I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9952" y="6237312"/>
            <a:ext cx="4574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 smtClean="0"/>
              <a:t>Heimild: Útreikningar höfundar reistir á myndum að framan.</a:t>
            </a:r>
            <a:endParaRPr lang="is-IS" sz="1400" dirty="0"/>
          </a:p>
        </p:txBody>
      </p:sp>
      <p:sp>
        <p:nvSpPr>
          <p:cNvPr id="11" name="TextBox 10"/>
          <p:cNvSpPr txBox="1"/>
          <p:nvPr/>
        </p:nvSpPr>
        <p:spPr>
          <a:xfrm rot="21273800">
            <a:off x="2293640" y="4751132"/>
            <a:ext cx="209930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Ísland tók að dragast aftur úr fyrir 2000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 rot="21429722">
            <a:off x="6703887" y="2214951"/>
            <a:ext cx="2117941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Auðmagn sem undirstaða vaxtar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Fjármagn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Mannauður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Félagsauður</a:t>
            </a:r>
          </a:p>
          <a:p>
            <a:pPr>
              <a:buFont typeface="Wingdings" pitchFamily="2" charset="2"/>
              <a:buChar char="ü"/>
            </a:pPr>
            <a:r>
              <a:rPr lang="is-IS" dirty="0" smtClean="0"/>
              <a:t>Náttúruauður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4382</TotalTime>
  <Words>1873</Words>
  <Application>Microsoft Office PowerPoint</Application>
  <PresentationFormat>On-screen Show (4:3)</PresentationFormat>
  <Paragraphs>360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Worksheet</vt:lpstr>
      <vt:lpstr>Ísland: Hvernig gat þetta gerzt?</vt:lpstr>
      <vt:lpstr>Yfirlit</vt:lpstr>
      <vt:lpstr>Ísland frá 1900: Landsframleiðsla á mann (1900-2012, fast verðlag)</vt:lpstr>
      <vt:lpstr>Ísland frá 1900: Landsframleiðsla á mann (1900-2012, fast verðlag)</vt:lpstr>
      <vt:lpstr>Þjóðartekjur á mann (1980-2012, kaupmáttur í dollurum á verðlagi hvers árs)</vt:lpstr>
      <vt:lpstr>Vinnustundir á starfsmann 1950-2012</vt:lpstr>
      <vt:lpstr>Vinnustundir á mann 1950-2012</vt:lpstr>
      <vt:lpstr>Þjóðartekjur á vinnustund 1990-2012 (Kaupmáttur í dollurum á verðlagi hvers árs)</vt:lpstr>
      <vt:lpstr>Þjóðartekjur á vinnustund 1990-2012 (Kaupmáttur í dollurum á verðlagi hvers árs)</vt:lpstr>
      <vt:lpstr>Atvinnuleysi (1980-2011, % af mannafla)</vt:lpstr>
      <vt:lpstr>Verðbólga (1961-2012, hækkun neyzluverðs, % á ári)</vt:lpstr>
      <vt:lpstr>Bankar I</vt:lpstr>
      <vt:lpstr>Tíu stærstu gjaldþrot allra tíma (Milljarðar dollara)</vt:lpstr>
      <vt:lpstr>Bankar II</vt:lpstr>
      <vt:lpstr>Bankar II</vt:lpstr>
      <vt:lpstr>Uppskrift frá Bill Black</vt:lpstr>
      <vt:lpstr>Uppskrift frá Bill Black</vt:lpstr>
      <vt:lpstr>Uppskrift frá Bill Black</vt:lpstr>
      <vt:lpstr>Bankar III</vt:lpstr>
      <vt:lpstr>Eignir bankanna (1990-2011, % af landsframleiðslu)</vt:lpstr>
      <vt:lpstr>Innlend útlán bankanna 1960-2012  (% af landsframleiðslu) </vt:lpstr>
      <vt:lpstr>Vaxtamunur (1970-2009, útlánsvextir mínus innlánsvextir, %)</vt:lpstr>
      <vt:lpstr>Lán í vanskilum (2000-2012, % af öllum lánum)</vt:lpstr>
      <vt:lpstr>Opinberar skuldir (2001-2012, % af landsframleiðslu)</vt:lpstr>
      <vt:lpstr>Traust á stofnunum 2013  (% sem ber mikið traust til stofnana)</vt:lpstr>
      <vt:lpstr>Bandaríkin: Traust á stofnunum 2013 (% sem ber mikið traust til stofnana)</vt:lpstr>
      <vt:lpstr>Spilling 2012  (Spilling í viðskiptum skv. Transparency International, stjórnmálaspilling skv. Gallup) </vt:lpstr>
      <vt:lpstr>Spilling 2012 eða fyrr</vt:lpstr>
      <vt:lpstr>Útflutningur vöru og þjónustu  (1960-2012, % af landsframleiðslu)</vt:lpstr>
      <vt:lpstr>Innflutningsmagn 2000-2011  (2000 = 100)</vt:lpstr>
      <vt:lpstr>Iðnvöruútflutningur (1962-2012, % af heildarútflutningi)</vt:lpstr>
      <vt:lpstr>Verg fjárfesting (1965-2011, % af landsframleiðslu)</vt:lpstr>
      <vt:lpstr>Vinnuafl með grunnmenntun (1992-2011, % af heild)</vt:lpstr>
      <vt:lpstr>Vinnuafl með framhaldsmenntun  (1992-2011, % af heild)</vt:lpstr>
      <vt:lpstr>Vinnuafl með framhaldsmenntun (1992-2011, % af heild)</vt:lpstr>
      <vt:lpstr>Hvar stöndum við þá?</vt:lpstr>
      <vt:lpstr>Úr helmingi í fimmtung: Fiskútflutningur á undanhaldi</vt:lpstr>
      <vt:lpstr>Ísland og Færeyjar</vt:lpstr>
      <vt:lpstr>Ísland 2008, Færeyjar 1989</vt:lpstr>
      <vt:lpstr>Reynum aftur: Hvernig gengur?</vt:lpstr>
      <vt:lpstr>Bréfaskipti bræðra 1934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Iceland: From Boom to Bust and Then What?</dc:title>
  <dc:creator>Þorvaldur Gylfason</dc:creator>
  <cp:lastModifiedBy>Þorvaldur Gylfason</cp:lastModifiedBy>
  <cp:revision>100</cp:revision>
  <dcterms:created xsi:type="dcterms:W3CDTF">2013-09-13T12:03:41Z</dcterms:created>
  <dcterms:modified xsi:type="dcterms:W3CDTF">2014-03-06T00:13:01Z</dcterms:modified>
</cp:coreProperties>
</file>