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1" r:id="rId4"/>
    <p:sldId id="258" r:id="rId5"/>
    <p:sldId id="276" r:id="rId6"/>
    <p:sldId id="277" r:id="rId7"/>
    <p:sldId id="274" r:id="rId8"/>
    <p:sldId id="260" r:id="rId9"/>
    <p:sldId id="266" r:id="rId10"/>
    <p:sldId id="267" r:id="rId11"/>
    <p:sldId id="271" r:id="rId12"/>
    <p:sldId id="268" r:id="rId13"/>
    <p:sldId id="275" r:id="rId14"/>
    <p:sldId id="272" r:id="rId15"/>
    <p:sldId id="273" r:id="rId1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0.20636613939747359"/>
                  <c:y val="0.5628045842267128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IncDifChart!$K$2:$K$129</c:f>
              <c:numCache>
                <c:formatCode>General</c:formatCode>
                <c:ptCount val="128"/>
                <c:pt idx="0">
                  <c:v>0.24442909612777833</c:v>
                </c:pt>
                <c:pt idx="1">
                  <c:v>0.29697415145000061</c:v>
                </c:pt>
                <c:pt idx="2">
                  <c:v>0.19710536901666675</c:v>
                </c:pt>
                <c:pt idx="3">
                  <c:v>0.15729642031666724</c:v>
                </c:pt>
                <c:pt idx="4">
                  <c:v>0.28019493725555622</c:v>
                </c:pt>
                <c:pt idx="5">
                  <c:v>0.41211302409444506</c:v>
                </c:pt>
                <c:pt idx="6">
                  <c:v>0.66057017052222222</c:v>
                </c:pt>
                <c:pt idx="7">
                  <c:v>0.22531971992777777</c:v>
                </c:pt>
                <c:pt idx="8">
                  <c:v>0.25385330348888868</c:v>
                </c:pt>
                <c:pt idx="9">
                  <c:v>0.16904643174444503</c:v>
                </c:pt>
                <c:pt idx="10">
                  <c:v>0.44878809598333336</c:v>
                </c:pt>
                <c:pt idx="11">
                  <c:v>0.64584596401111294</c:v>
                </c:pt>
                <c:pt idx="12">
                  <c:v>0.21362165773888867</c:v>
                </c:pt>
                <c:pt idx="13">
                  <c:v>0.27520153329444541</c:v>
                </c:pt>
                <c:pt idx="14">
                  <c:v>0.21992836482777842</c:v>
                </c:pt>
                <c:pt idx="15">
                  <c:v>0.11523019293888911</c:v>
                </c:pt>
                <c:pt idx="16">
                  <c:v>0.50040443954444469</c:v>
                </c:pt>
                <c:pt idx="17">
                  <c:v>0.51087132218333364</c:v>
                </c:pt>
                <c:pt idx="18">
                  <c:v>0.2016292424444448</c:v>
                </c:pt>
                <c:pt idx="19">
                  <c:v>0.25437407015000091</c:v>
                </c:pt>
                <c:pt idx="20">
                  <c:v>0.18597350230000009</c:v>
                </c:pt>
                <c:pt idx="21">
                  <c:v>0.63286865957777938</c:v>
                </c:pt>
                <c:pt idx="22">
                  <c:v>0.31963261127222314</c:v>
                </c:pt>
                <c:pt idx="23">
                  <c:v>0.20768855979444434</c:v>
                </c:pt>
                <c:pt idx="24">
                  <c:v>0.25218439820000038</c:v>
                </c:pt>
                <c:pt idx="25">
                  <c:v>0.25835186600000032</c:v>
                </c:pt>
                <c:pt idx="26">
                  <c:v>0.53860820749444616</c:v>
                </c:pt>
                <c:pt idx="27">
                  <c:v>0.38367173576666752</c:v>
                </c:pt>
                <c:pt idx="28">
                  <c:v>0.27698954255555552</c:v>
                </c:pt>
                <c:pt idx="29">
                  <c:v>0.33530696747222416</c:v>
                </c:pt>
                <c:pt idx="30">
                  <c:v>0.50671907877222089</c:v>
                </c:pt>
                <c:pt idx="31">
                  <c:v>0.6033940341166667</c:v>
                </c:pt>
                <c:pt idx="32">
                  <c:v>0.18573052010555569</c:v>
                </c:pt>
                <c:pt idx="33">
                  <c:v>0.58421788853333256</c:v>
                </c:pt>
                <c:pt idx="34">
                  <c:v>0.26119765638333253</c:v>
                </c:pt>
                <c:pt idx="35">
                  <c:v>0.27888717841666688</c:v>
                </c:pt>
                <c:pt idx="36">
                  <c:v>0.2521193533277778</c:v>
                </c:pt>
                <c:pt idx="37">
                  <c:v>0.38139455381666787</c:v>
                </c:pt>
                <c:pt idx="38">
                  <c:v>0.32929202225000032</c:v>
                </c:pt>
                <c:pt idx="39">
                  <c:v>0.31763698754444597</c:v>
                </c:pt>
                <c:pt idx="40">
                  <c:v>0.48928433452777781</c:v>
                </c:pt>
                <c:pt idx="41">
                  <c:v>0.71266762826111163</c:v>
                </c:pt>
                <c:pt idx="42">
                  <c:v>0.15619564681666712</c:v>
                </c:pt>
                <c:pt idx="43">
                  <c:v>0.26276508586111103</c:v>
                </c:pt>
                <c:pt idx="44">
                  <c:v>0.28894045057777762</c:v>
                </c:pt>
                <c:pt idx="45">
                  <c:v>0.70695299461111105</c:v>
                </c:pt>
                <c:pt idx="46">
                  <c:v>0.19345145478333378</c:v>
                </c:pt>
                <c:pt idx="47">
                  <c:v>0.47828705536666682</c:v>
                </c:pt>
                <c:pt idx="48">
                  <c:v>0.31148191784444651</c:v>
                </c:pt>
                <c:pt idx="49">
                  <c:v>0.17610359721111102</c:v>
                </c:pt>
                <c:pt idx="50">
                  <c:v>0.303495880711111</c:v>
                </c:pt>
                <c:pt idx="51">
                  <c:v>0.18388617289444495</c:v>
                </c:pt>
                <c:pt idx="52">
                  <c:v>0.30027835838333328</c:v>
                </c:pt>
                <c:pt idx="53">
                  <c:v>0.22195498236666691</c:v>
                </c:pt>
                <c:pt idx="54">
                  <c:v>0.59887541803889155</c:v>
                </c:pt>
                <c:pt idx="55">
                  <c:v>0.20105518295555547</c:v>
                </c:pt>
                <c:pt idx="56">
                  <c:v>0.45244470624444566</c:v>
                </c:pt>
                <c:pt idx="57">
                  <c:v>0.48073897544000038</c:v>
                </c:pt>
                <c:pt idx="58">
                  <c:v>0.38125086727222379</c:v>
                </c:pt>
                <c:pt idx="59">
                  <c:v>0.63244054850000064</c:v>
                </c:pt>
                <c:pt idx="60">
                  <c:v>0.25176915514999976</c:v>
                </c:pt>
                <c:pt idx="61">
                  <c:v>0.60187076182777777</c:v>
                </c:pt>
                <c:pt idx="62">
                  <c:v>0.37559729844999989</c:v>
                </c:pt>
                <c:pt idx="63">
                  <c:v>0.29933825710555639</c:v>
                </c:pt>
                <c:pt idx="64">
                  <c:v>0.23238855923333337</c:v>
                </c:pt>
                <c:pt idx="65">
                  <c:v>0.44226872388888938</c:v>
                </c:pt>
                <c:pt idx="66">
                  <c:v>0.15314740528333382</c:v>
                </c:pt>
                <c:pt idx="67">
                  <c:v>0.20520534447222313</c:v>
                </c:pt>
                <c:pt idx="68">
                  <c:v>0.48443849866111111</c:v>
                </c:pt>
                <c:pt idx="69">
                  <c:v>0.46159780765000002</c:v>
                </c:pt>
                <c:pt idx="70">
                  <c:v>0.25178386871111114</c:v>
                </c:pt>
                <c:pt idx="71">
                  <c:v>0.17541736603888924</c:v>
                </c:pt>
                <c:pt idx="72">
                  <c:v>0.51371348686666507</c:v>
                </c:pt>
                <c:pt idx="73">
                  <c:v>0.17525772458888877</c:v>
                </c:pt>
                <c:pt idx="74">
                  <c:v>0.34417748535000114</c:v>
                </c:pt>
                <c:pt idx="75">
                  <c:v>0.18442358741666703</c:v>
                </c:pt>
                <c:pt idx="76">
                  <c:v>0.25107893014444554</c:v>
                </c:pt>
                <c:pt idx="77">
                  <c:v>0.60833422568333362</c:v>
                </c:pt>
                <c:pt idx="78">
                  <c:v>0.30070555881666661</c:v>
                </c:pt>
                <c:pt idx="79">
                  <c:v>0.17589689417777823</c:v>
                </c:pt>
                <c:pt idx="80">
                  <c:v>0.30059709022222231</c:v>
                </c:pt>
                <c:pt idx="81">
                  <c:v>0.21952936068888895</c:v>
                </c:pt>
                <c:pt idx="82">
                  <c:v>0.21504377886666687</c:v>
                </c:pt>
                <c:pt idx="83">
                  <c:v>0.4469767766611113</c:v>
                </c:pt>
                <c:pt idx="84">
                  <c:v>0.65578069080555701</c:v>
                </c:pt>
                <c:pt idx="85">
                  <c:v>0.21869187815555557</c:v>
                </c:pt>
                <c:pt idx="86">
                  <c:v>0.20573626188333388</c:v>
                </c:pt>
                <c:pt idx="87">
                  <c:v>0.14653304471666709</c:v>
                </c:pt>
                <c:pt idx="88">
                  <c:v>0.36299926583888997</c:v>
                </c:pt>
                <c:pt idx="89">
                  <c:v>0.24062159744444445</c:v>
                </c:pt>
                <c:pt idx="90">
                  <c:v>0.39512808362777929</c:v>
                </c:pt>
                <c:pt idx="91">
                  <c:v>0.17024855967222269</c:v>
                </c:pt>
                <c:pt idx="92">
                  <c:v>0.22970000732777773</c:v>
                </c:pt>
                <c:pt idx="93">
                  <c:v>0.38772591359444608</c:v>
                </c:pt>
                <c:pt idx="94">
                  <c:v>0.56220371384444445</c:v>
                </c:pt>
                <c:pt idx="95">
                  <c:v>0.5649492534277808</c:v>
                </c:pt>
                <c:pt idx="96">
                  <c:v>0.48761102456111044</c:v>
                </c:pt>
                <c:pt idx="97">
                  <c:v>0.3465646907833333</c:v>
                </c:pt>
                <c:pt idx="98">
                  <c:v>0.21596455084444488</c:v>
                </c:pt>
                <c:pt idx="99">
                  <c:v>0.25547878553333347</c:v>
                </c:pt>
                <c:pt idx="100">
                  <c:v>0.20726992787777823</c:v>
                </c:pt>
                <c:pt idx="101">
                  <c:v>0.30319709768333325</c:v>
                </c:pt>
                <c:pt idx="102">
                  <c:v>0.5156580102166668</c:v>
                </c:pt>
                <c:pt idx="103">
                  <c:v>0.54897629717777785</c:v>
                </c:pt>
                <c:pt idx="104">
                  <c:v>0.45685329908888961</c:v>
                </c:pt>
                <c:pt idx="105">
                  <c:v>0.57757932748889096</c:v>
                </c:pt>
                <c:pt idx="106">
                  <c:v>0.65523087059444662</c:v>
                </c:pt>
                <c:pt idx="107">
                  <c:v>0.25482315985555581</c:v>
                </c:pt>
                <c:pt idx="108">
                  <c:v>0.20701909330000048</c:v>
                </c:pt>
                <c:pt idx="109">
                  <c:v>0.25526011152777772</c:v>
                </c:pt>
                <c:pt idx="110">
                  <c:v>0.61385025222778056</c:v>
                </c:pt>
                <c:pt idx="111">
                  <c:v>0.45881186045555611</c:v>
                </c:pt>
                <c:pt idx="112">
                  <c:v>0.28550391958333321</c:v>
                </c:pt>
                <c:pt idx="113">
                  <c:v>0.17707575885555538</c:v>
                </c:pt>
                <c:pt idx="114">
                  <c:v>0.59105075991666423</c:v>
                </c:pt>
                <c:pt idx="115">
                  <c:v>0.25610540251111014</c:v>
                </c:pt>
                <c:pt idx="116">
                  <c:v>0.2397715402277778</c:v>
                </c:pt>
                <c:pt idx="117">
                  <c:v>0.38999907060555616</c:v>
                </c:pt>
                <c:pt idx="118">
                  <c:v>0.46497686241666752</c:v>
                </c:pt>
                <c:pt idx="119">
                  <c:v>0.19413792597222221</c:v>
                </c:pt>
                <c:pt idx="120">
                  <c:v>0.40823605810555524</c:v>
                </c:pt>
                <c:pt idx="121">
                  <c:v>0.74331973933889084</c:v>
                </c:pt>
                <c:pt idx="122">
                  <c:v>0.73652500723333514</c:v>
                </c:pt>
                <c:pt idx="123">
                  <c:v>0.33338731426666807</c:v>
                </c:pt>
                <c:pt idx="124">
                  <c:v>0.25227555925555567</c:v>
                </c:pt>
                <c:pt idx="125">
                  <c:v>0.22630704867777773</c:v>
                </c:pt>
                <c:pt idx="126">
                  <c:v>0.38562247187222409</c:v>
                </c:pt>
                <c:pt idx="127">
                  <c:v>0.14959559251111154</c:v>
                </c:pt>
              </c:numCache>
            </c:numRef>
          </c:xVal>
          <c:yVal>
            <c:numRef>
              <c:f>IncDifChart!$L$2:$L$129</c:f>
              <c:numCache>
                <c:formatCode>General</c:formatCode>
                <c:ptCount val="128"/>
                <c:pt idx="0">
                  <c:v>7.352441100243583</c:v>
                </c:pt>
                <c:pt idx="1">
                  <c:v>9.1356168257802732</c:v>
                </c:pt>
                <c:pt idx="2">
                  <c:v>9.0312137060787112</c:v>
                </c:pt>
                <c:pt idx="3">
                  <c:v>8.5941542325523663</c:v>
                </c:pt>
                <c:pt idx="4">
                  <c:v>9.0847771490008142</c:v>
                </c:pt>
                <c:pt idx="5">
                  <c:v>10.675907913990581</c:v>
                </c:pt>
                <c:pt idx="6">
                  <c:v>10.677984278792406</c:v>
                </c:pt>
                <c:pt idx="7">
                  <c:v>9.138844370271098</c:v>
                </c:pt>
                <c:pt idx="8">
                  <c:v>10.275740526438179</c:v>
                </c:pt>
                <c:pt idx="9">
                  <c:v>7.6157910720358295</c:v>
                </c:pt>
                <c:pt idx="10">
                  <c:v>9.6131352515284725</c:v>
                </c:pt>
                <c:pt idx="11">
                  <c:v>10.593128593766785</c:v>
                </c:pt>
                <c:pt idx="12">
                  <c:v>7.3460102099132865</c:v>
                </c:pt>
                <c:pt idx="13">
                  <c:v>8.7323045710331719</c:v>
                </c:pt>
                <c:pt idx="14">
                  <c:v>8.4929004988472183</c:v>
                </c:pt>
                <c:pt idx="15">
                  <c:v>9.684086987500752</c:v>
                </c:pt>
                <c:pt idx="16">
                  <c:v>9.3527076132631386</c:v>
                </c:pt>
                <c:pt idx="17">
                  <c:v>9.6453642823258914</c:v>
                </c:pt>
                <c:pt idx="18">
                  <c:v>7.3065313989395051</c:v>
                </c:pt>
                <c:pt idx="19">
                  <c:v>6.3099182782264958</c:v>
                </c:pt>
                <c:pt idx="20">
                  <c:v>7.7536235465597461</c:v>
                </c:pt>
                <c:pt idx="21">
                  <c:v>10.657964988247679</c:v>
                </c:pt>
                <c:pt idx="22">
                  <c:v>8.5030942670367367</c:v>
                </c:pt>
                <c:pt idx="23">
                  <c:v>6.9847163201182658</c:v>
                </c:pt>
                <c:pt idx="24">
                  <c:v>7.3901814282264162</c:v>
                </c:pt>
                <c:pt idx="25">
                  <c:v>9.9669317250926621</c:v>
                </c:pt>
                <c:pt idx="26">
                  <c:v>9.1094144533862522</c:v>
                </c:pt>
                <c:pt idx="27">
                  <c:v>9.2093398716425998</c:v>
                </c:pt>
                <c:pt idx="28">
                  <c:v>7.0983756385907855</c:v>
                </c:pt>
                <c:pt idx="29">
                  <c:v>9.4334839232903924</c:v>
                </c:pt>
                <c:pt idx="30">
                  <c:v>9.9134378833893315</c:v>
                </c:pt>
                <c:pt idx="31">
                  <c:v>10.115367911571628</c:v>
                </c:pt>
                <c:pt idx="32">
                  <c:v>5.9661467391236922</c:v>
                </c:pt>
                <c:pt idx="33">
                  <c:v>10.678905725528868</c:v>
                </c:pt>
                <c:pt idx="34">
                  <c:v>9.3909938716694548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7.0121152943063745</c:v>
                </c:pt>
                <c:pt idx="40">
                  <c:v>10.551114217794291</c:v>
                </c:pt>
                <c:pt idx="41">
                  <c:v>10.511076844734419</c:v>
                </c:pt>
                <c:pt idx="42">
                  <c:v>9.5532206048927186</c:v>
                </c:pt>
                <c:pt idx="43">
                  <c:v>7.5120712458354655</c:v>
                </c:pt>
                <c:pt idx="44">
                  <c:v>8.6604273595021528</c:v>
                </c:pt>
                <c:pt idx="45">
                  <c:v>10.650886147928022</c:v>
                </c:pt>
                <c:pt idx="46">
                  <c:v>7.5548585210406758</c:v>
                </c:pt>
                <c:pt idx="47">
                  <c:v>10.144863872111376</c:v>
                </c:pt>
                <c:pt idx="48">
                  <c:v>8.4929004988472183</c:v>
                </c:pt>
                <c:pt idx="49">
                  <c:v>6.8772960714974287</c:v>
                </c:pt>
                <c:pt idx="50">
                  <c:v>7.0030654587864616</c:v>
                </c:pt>
                <c:pt idx="51">
                  <c:v>8.113726085970745</c:v>
                </c:pt>
                <c:pt idx="52">
                  <c:v>7.1066061377273027</c:v>
                </c:pt>
                <c:pt idx="53">
                  <c:v>8.2635904326173204</c:v>
                </c:pt>
                <c:pt idx="54">
                  <c:v>9.9383719543896181</c:v>
                </c:pt>
                <c:pt idx="55">
                  <c:v>10.418703524603412</c:v>
                </c:pt>
                <c:pt idx="56">
                  <c:v>8.2712926529794117</c:v>
                </c:pt>
                <c:pt idx="57">
                  <c:v>8.4616804814859794</c:v>
                </c:pt>
                <c:pt idx="58">
                  <c:v>10.482065278352968</c:v>
                </c:pt>
                <c:pt idx="59">
                  <c:v>10.401835654791006</c:v>
                </c:pt>
                <c:pt idx="60">
                  <c:v>7.5600804650218274</c:v>
                </c:pt>
                <c:pt idx="61">
                  <c:v>10.499573020252942</c:v>
                </c:pt>
                <c:pt idx="62">
                  <c:v>8.6961758469446782</c:v>
                </c:pt>
                <c:pt idx="63">
                  <c:v>7.4558766874918314</c:v>
                </c:pt>
                <c:pt idx="64">
                  <c:v>7.897296472595885</c:v>
                </c:pt>
                <c:pt idx="65">
                  <c:v>9.9951547410619526</c:v>
                </c:pt>
                <c:pt idx="66">
                  <c:v>7.6824824465345056</c:v>
                </c:pt>
                <c:pt idx="67">
                  <c:v>6.3630281035404694</c:v>
                </c:pt>
                <c:pt idx="68">
                  <c:v>10.067305637765523</c:v>
                </c:pt>
                <c:pt idx="69">
                  <c:v>11.004762958623722</c:v>
                </c:pt>
                <c:pt idx="70">
                  <c:v>6.8351845861472791</c:v>
                </c:pt>
                <c:pt idx="71">
                  <c:v>6.5930445341424369</c:v>
                </c:pt>
                <c:pt idx="72">
                  <c:v>9.6970782002130527</c:v>
                </c:pt>
                <c:pt idx="73">
                  <c:v>7.0387835413885416</c:v>
                </c:pt>
                <c:pt idx="74">
                  <c:v>10.203592144986466</c:v>
                </c:pt>
                <c:pt idx="75">
                  <c:v>7.8160138391590275</c:v>
                </c:pt>
                <c:pt idx="76">
                  <c:v>9.619797501353883</c:v>
                </c:pt>
                <c:pt idx="77">
                  <c:v>9.7080807561934979</c:v>
                </c:pt>
                <c:pt idx="78">
                  <c:v>8.1969879272588972</c:v>
                </c:pt>
                <c:pt idx="79">
                  <c:v>8.5211852126857757</c:v>
                </c:pt>
                <c:pt idx="80">
                  <c:v>8.5291217622814735</c:v>
                </c:pt>
                <c:pt idx="81">
                  <c:v>6.9077552789821368</c:v>
                </c:pt>
                <c:pt idx="82">
                  <c:v>8.887376485379761</c:v>
                </c:pt>
                <c:pt idx="83">
                  <c:v>7.2930176797727775</c:v>
                </c:pt>
                <c:pt idx="84">
                  <c:v>10.680746075714726</c:v>
                </c:pt>
                <c:pt idx="85">
                  <c:v>8.2661644366124918</c:v>
                </c:pt>
                <c:pt idx="86">
                  <c:v>6.6333184332803814</c:v>
                </c:pt>
                <c:pt idx="87">
                  <c:v>7.8038433035387724</c:v>
                </c:pt>
                <c:pt idx="88">
                  <c:v>11.111850705163349</c:v>
                </c:pt>
                <c:pt idx="89">
                  <c:v>7.9655455731299778</c:v>
                </c:pt>
                <c:pt idx="90">
                  <c:v>9.6257558109375161</c:v>
                </c:pt>
                <c:pt idx="91">
                  <c:v>7.9157131993821332</c:v>
                </c:pt>
                <c:pt idx="92">
                  <c:v>9.2193001133476553</c:v>
                </c:pt>
                <c:pt idx="93">
                  <c:v>8.3848040033704923</c:v>
                </c:pt>
                <c:pt idx="94">
                  <c:v>9.9603403641289248</c:v>
                </c:pt>
                <c:pt idx="95">
                  <c:v>10.117388522483401</c:v>
                </c:pt>
                <c:pt idx="96">
                  <c:v>9.7326992315558467</c:v>
                </c:pt>
                <c:pt idx="97">
                  <c:v>10.031000872835088</c:v>
                </c:pt>
                <c:pt idx="98">
                  <c:v>7.1853870155804165</c:v>
                </c:pt>
                <c:pt idx="99">
                  <c:v>7.5390270558240093</c:v>
                </c:pt>
                <c:pt idx="100">
                  <c:v>10.155801481150098</c:v>
                </c:pt>
                <c:pt idx="101">
                  <c:v>7.200424892944957</c:v>
                </c:pt>
                <c:pt idx="102">
                  <c:v>11.003931496033207</c:v>
                </c:pt>
                <c:pt idx="103">
                  <c:v>10.117388522483401</c:v>
                </c:pt>
                <c:pt idx="104">
                  <c:v>9.3065592297167559</c:v>
                </c:pt>
                <c:pt idx="105">
                  <c:v>10.340774272967275</c:v>
                </c:pt>
                <c:pt idx="106">
                  <c:v>10.363125139532686</c:v>
                </c:pt>
                <c:pt idx="107">
                  <c:v>8.704502289721253</c:v>
                </c:pt>
                <c:pt idx="108">
                  <c:v>7.6353038862594147</c:v>
                </c:pt>
                <c:pt idx="109">
                  <c:v>8.4680029472254663</c:v>
                </c:pt>
                <c:pt idx="110">
                  <c:v>10.691490264108754</c:v>
                </c:pt>
                <c:pt idx="111">
                  <c:v>10.916723490466762</c:v>
                </c:pt>
                <c:pt idx="112">
                  <c:v>8.5409097180335483</c:v>
                </c:pt>
                <c:pt idx="113">
                  <c:v>7.6870801557831374</c:v>
                </c:pt>
                <c:pt idx="114">
                  <c:v>9.1356168257802732</c:v>
                </c:pt>
                <c:pt idx="115">
                  <c:v>6.8023947633243109</c:v>
                </c:pt>
                <c:pt idx="116">
                  <c:v>10.037143937348802</c:v>
                </c:pt>
                <c:pt idx="117">
                  <c:v>9.128045129249351</c:v>
                </c:pt>
                <c:pt idx="118">
                  <c:v>9.8086272715121687</c:v>
                </c:pt>
                <c:pt idx="119">
                  <c:v>7.0210839642891401</c:v>
                </c:pt>
                <c:pt idx="120">
                  <c:v>8.8790546620422965</c:v>
                </c:pt>
                <c:pt idx="121">
                  <c:v>10.527820417095713</c:v>
                </c:pt>
                <c:pt idx="122">
                  <c:v>10.870661494724853</c:v>
                </c:pt>
                <c:pt idx="123">
                  <c:v>9.6362614886516891</c:v>
                </c:pt>
                <c:pt idx="124">
                  <c:v>8.2079469410486166</c:v>
                </c:pt>
                <c:pt idx="125">
                  <c:v>9.4665317773365967</c:v>
                </c:pt>
                <c:pt idx="126">
                  <c:v>8.1942293048197943</c:v>
                </c:pt>
                <c:pt idx="127">
                  <c:v>7.371489295214289</c:v>
                </c:pt>
              </c:numCache>
            </c:numRef>
          </c:yVal>
          <c:bubbleSize>
            <c:numRef>
              <c:f>IncDifChart!$M$2:$M$129</c:f>
              <c:numCache>
                <c:formatCode>General</c:formatCode>
                <c:ptCount val="128"/>
                <c:pt idx="0">
                  <c:v>29824536</c:v>
                </c:pt>
                <c:pt idx="1">
                  <c:v>3162083</c:v>
                </c:pt>
                <c:pt idx="2">
                  <c:v>38481705</c:v>
                </c:pt>
                <c:pt idx="3">
                  <c:v>20820525</c:v>
                </c:pt>
                <c:pt idx="4">
                  <c:v>2969081</c:v>
                </c:pt>
                <c:pt idx="5">
                  <c:v>22683600</c:v>
                </c:pt>
                <c:pt idx="6">
                  <c:v>8462446</c:v>
                </c:pt>
                <c:pt idx="7">
                  <c:v>9297507</c:v>
                </c:pt>
                <c:pt idx="8">
                  <c:v>1317827</c:v>
                </c:pt>
                <c:pt idx="9">
                  <c:v>154695368</c:v>
                </c:pt>
                <c:pt idx="10">
                  <c:v>9464000</c:v>
                </c:pt>
                <c:pt idx="11">
                  <c:v>11142157</c:v>
                </c:pt>
                <c:pt idx="12">
                  <c:v>10050702</c:v>
                </c:pt>
                <c:pt idx="13">
                  <c:v>741822</c:v>
                </c:pt>
                <c:pt idx="14">
                  <c:v>10496285</c:v>
                </c:pt>
                <c:pt idx="15">
                  <c:v>2003910</c:v>
                </c:pt>
                <c:pt idx="16">
                  <c:v>198656019</c:v>
                </c:pt>
                <c:pt idx="17">
                  <c:v>7304632</c:v>
                </c:pt>
                <c:pt idx="18">
                  <c:v>16460141</c:v>
                </c:pt>
                <c:pt idx="19">
                  <c:v>9849569</c:v>
                </c:pt>
                <c:pt idx="20">
                  <c:v>14864646</c:v>
                </c:pt>
                <c:pt idx="21">
                  <c:v>34880491</c:v>
                </c:pt>
                <c:pt idx="22">
                  <c:v>494401</c:v>
                </c:pt>
                <c:pt idx="23">
                  <c:v>4525209</c:v>
                </c:pt>
                <c:pt idx="24">
                  <c:v>12448175</c:v>
                </c:pt>
                <c:pt idx="25">
                  <c:v>17464814</c:v>
                </c:pt>
                <c:pt idx="26">
                  <c:v>1350695000</c:v>
                </c:pt>
                <c:pt idx="27">
                  <c:v>47704427</c:v>
                </c:pt>
                <c:pt idx="28">
                  <c:v>717503</c:v>
                </c:pt>
                <c:pt idx="29">
                  <c:v>4805295</c:v>
                </c:pt>
                <c:pt idx="30">
                  <c:v>4267000</c:v>
                </c:pt>
                <c:pt idx="31">
                  <c:v>10514810</c:v>
                </c:pt>
                <c:pt idx="32">
                  <c:v>65705093</c:v>
                </c:pt>
                <c:pt idx="33">
                  <c:v>5590478</c:v>
                </c:pt>
                <c:pt idx="34">
                  <c:v>71684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91728849</c:v>
                </c:pt>
                <c:pt idx="40">
                  <c:v>5414293</c:v>
                </c:pt>
                <c:pt idx="41">
                  <c:v>65696689</c:v>
                </c:pt>
                <c:pt idx="42">
                  <c:v>1632572</c:v>
                </c:pt>
                <c:pt idx="43">
                  <c:v>1791225</c:v>
                </c:pt>
                <c:pt idx="44">
                  <c:v>4511800</c:v>
                </c:pt>
                <c:pt idx="45">
                  <c:v>81889839</c:v>
                </c:pt>
                <c:pt idx="46">
                  <c:v>25366462</c:v>
                </c:pt>
                <c:pt idx="47">
                  <c:v>11280167</c:v>
                </c:pt>
                <c:pt idx="48">
                  <c:v>15082831</c:v>
                </c:pt>
                <c:pt idx="49">
                  <c:v>11451273</c:v>
                </c:pt>
                <c:pt idx="50">
                  <c:v>1663558</c:v>
                </c:pt>
                <c:pt idx="51">
                  <c:v>795369</c:v>
                </c:pt>
                <c:pt idx="52">
                  <c:v>10173775</c:v>
                </c:pt>
                <c:pt idx="53">
                  <c:v>7935846</c:v>
                </c:pt>
                <c:pt idx="54">
                  <c:v>9943755</c:v>
                </c:pt>
                <c:pt idx="55">
                  <c:v>320137</c:v>
                </c:pt>
                <c:pt idx="56">
                  <c:v>1236686732</c:v>
                </c:pt>
                <c:pt idx="57">
                  <c:v>246864191</c:v>
                </c:pt>
                <c:pt idx="58">
                  <c:v>4588798</c:v>
                </c:pt>
                <c:pt idx="59">
                  <c:v>60917978</c:v>
                </c:pt>
                <c:pt idx="60">
                  <c:v>19839750</c:v>
                </c:pt>
                <c:pt idx="61">
                  <c:v>127561489</c:v>
                </c:pt>
                <c:pt idx="62">
                  <c:v>6318000</c:v>
                </c:pt>
                <c:pt idx="63">
                  <c:v>43178141</c:v>
                </c:pt>
                <c:pt idx="64">
                  <c:v>6645827</c:v>
                </c:pt>
                <c:pt idx="65">
                  <c:v>2025473</c:v>
                </c:pt>
                <c:pt idx="66">
                  <c:v>2051545</c:v>
                </c:pt>
                <c:pt idx="67">
                  <c:v>4190435</c:v>
                </c:pt>
                <c:pt idx="68">
                  <c:v>2985509</c:v>
                </c:pt>
                <c:pt idx="69">
                  <c:v>531441</c:v>
                </c:pt>
                <c:pt idx="70">
                  <c:v>22293914</c:v>
                </c:pt>
                <c:pt idx="71">
                  <c:v>15906483</c:v>
                </c:pt>
                <c:pt idx="72">
                  <c:v>29239927</c:v>
                </c:pt>
                <c:pt idx="73">
                  <c:v>14853572</c:v>
                </c:pt>
                <c:pt idx="74">
                  <c:v>418366</c:v>
                </c:pt>
                <c:pt idx="75">
                  <c:v>3796141</c:v>
                </c:pt>
                <c:pt idx="76">
                  <c:v>1291456</c:v>
                </c:pt>
                <c:pt idx="77">
                  <c:v>120847477</c:v>
                </c:pt>
                <c:pt idx="78">
                  <c:v>3559541</c:v>
                </c:pt>
                <c:pt idx="79">
                  <c:v>2796484</c:v>
                </c:pt>
                <c:pt idx="80">
                  <c:v>32521143</c:v>
                </c:pt>
                <c:pt idx="81">
                  <c:v>25203395</c:v>
                </c:pt>
                <c:pt idx="82">
                  <c:v>2259393</c:v>
                </c:pt>
                <c:pt idx="83">
                  <c:v>27474377</c:v>
                </c:pt>
                <c:pt idx="84">
                  <c:v>16767705</c:v>
                </c:pt>
                <c:pt idx="85">
                  <c:v>5991733</c:v>
                </c:pt>
                <c:pt idx="86">
                  <c:v>17157042</c:v>
                </c:pt>
                <c:pt idx="87">
                  <c:v>168833776</c:v>
                </c:pt>
                <c:pt idx="88">
                  <c:v>5018869</c:v>
                </c:pt>
                <c:pt idx="89">
                  <c:v>179160111</c:v>
                </c:pt>
                <c:pt idx="90">
                  <c:v>3802281</c:v>
                </c:pt>
                <c:pt idx="91">
                  <c:v>7167010</c:v>
                </c:pt>
                <c:pt idx="92">
                  <c:v>29987800</c:v>
                </c:pt>
                <c:pt idx="93">
                  <c:v>96706764</c:v>
                </c:pt>
                <c:pt idx="94">
                  <c:v>38542737</c:v>
                </c:pt>
                <c:pt idx="95">
                  <c:v>10526703</c:v>
                </c:pt>
                <c:pt idx="96">
                  <c:v>21326905</c:v>
                </c:pt>
                <c:pt idx="97">
                  <c:v>143533000</c:v>
                </c:pt>
                <c:pt idx="98">
                  <c:v>11457801</c:v>
                </c:pt>
                <c:pt idx="99">
                  <c:v>13726021</c:v>
                </c:pt>
                <c:pt idx="100">
                  <c:v>87784.907519999979</c:v>
                </c:pt>
                <c:pt idx="101">
                  <c:v>5978727</c:v>
                </c:pt>
                <c:pt idx="102">
                  <c:v>5312400</c:v>
                </c:pt>
                <c:pt idx="103">
                  <c:v>5410267</c:v>
                </c:pt>
                <c:pt idx="104">
                  <c:v>51189306.610000007</c:v>
                </c:pt>
                <c:pt idx="105">
                  <c:v>50004000</c:v>
                </c:pt>
                <c:pt idx="106">
                  <c:v>46217961</c:v>
                </c:pt>
                <c:pt idx="107">
                  <c:v>20328000</c:v>
                </c:pt>
                <c:pt idx="108">
                  <c:v>37195349</c:v>
                </c:pt>
                <c:pt idx="109">
                  <c:v>1230985</c:v>
                </c:pt>
                <c:pt idx="110">
                  <c:v>9516617</c:v>
                </c:pt>
                <c:pt idx="111">
                  <c:v>7997152</c:v>
                </c:pt>
                <c:pt idx="112">
                  <c:v>22399254</c:v>
                </c:pt>
                <c:pt idx="113">
                  <c:v>8008990</c:v>
                </c:pt>
                <c:pt idx="114">
                  <c:v>66785001</c:v>
                </c:pt>
                <c:pt idx="115">
                  <c:v>6642928</c:v>
                </c:pt>
                <c:pt idx="116">
                  <c:v>1337439</c:v>
                </c:pt>
                <c:pt idx="117">
                  <c:v>10777500</c:v>
                </c:pt>
                <c:pt idx="118">
                  <c:v>73997128</c:v>
                </c:pt>
                <c:pt idx="119">
                  <c:v>36345860</c:v>
                </c:pt>
                <c:pt idx="120">
                  <c:v>45593300</c:v>
                </c:pt>
                <c:pt idx="121">
                  <c:v>63227526</c:v>
                </c:pt>
                <c:pt idx="122">
                  <c:v>313914040</c:v>
                </c:pt>
                <c:pt idx="123">
                  <c:v>3395253</c:v>
                </c:pt>
                <c:pt idx="124">
                  <c:v>29776850</c:v>
                </c:pt>
                <c:pt idx="125">
                  <c:v>29954782</c:v>
                </c:pt>
                <c:pt idx="126">
                  <c:v>88775500</c:v>
                </c:pt>
                <c:pt idx="127">
                  <c:v>14075099</c:v>
                </c:pt>
              </c:numCache>
            </c:numRef>
          </c:bubbleSize>
          <c:bubble3D val="1"/>
        </c:ser>
        <c:bubbleScale val="100"/>
        <c:axId val="97547392"/>
        <c:axId val="97549312"/>
      </c:bubbleChart>
      <c:valAx>
        <c:axId val="97547392"/>
        <c:scaling>
          <c:orientation val="minMax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97549312"/>
        <c:crosses val="autoZero"/>
        <c:crossBetween val="midCat"/>
        <c:majorUnit val="0.2"/>
      </c:valAx>
      <c:valAx>
        <c:axId val="97549312"/>
        <c:scaling>
          <c:orientation val="minMax"/>
          <c:max val="12"/>
          <c:min val="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97547392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0.12292594219124023"/>
                  <c:y val="0.435334756666686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IncDem!$AE$2:$AE$140</c:f>
              <c:numCache>
                <c:formatCode>General</c:formatCode>
                <c:ptCount val="139"/>
                <c:pt idx="0">
                  <c:v>-6.4</c:v>
                </c:pt>
                <c:pt idx="1">
                  <c:v>-2.5</c:v>
                </c:pt>
                <c:pt idx="2">
                  <c:v>-4.2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0.70000000000000062</c:v>
                </c:pt>
                <c:pt idx="8">
                  <c:v>-4.0999999999999996</c:v>
                </c:pt>
                <c:pt idx="9">
                  <c:v>10</c:v>
                </c:pt>
                <c:pt idx="10">
                  <c:v>-0.5</c:v>
                </c:pt>
                <c:pt idx="11">
                  <c:v>-8.5</c:v>
                </c:pt>
                <c:pt idx="12">
                  <c:v>2.8</c:v>
                </c:pt>
                <c:pt idx="13">
                  <c:v>6.9</c:v>
                </c:pt>
                <c:pt idx="14">
                  <c:v>2.2000000000000002</c:v>
                </c:pt>
                <c:pt idx="15">
                  <c:v>-0.30000000000000032</c:v>
                </c:pt>
                <c:pt idx="16">
                  <c:v>-3.9</c:v>
                </c:pt>
                <c:pt idx="17">
                  <c:v>-3</c:v>
                </c:pt>
                <c:pt idx="18">
                  <c:v>-2.5</c:v>
                </c:pt>
                <c:pt idx="19">
                  <c:v>-6.1</c:v>
                </c:pt>
                <c:pt idx="20">
                  <c:v>10</c:v>
                </c:pt>
                <c:pt idx="21">
                  <c:v>3.8</c:v>
                </c:pt>
                <c:pt idx="22">
                  <c:v>-4.9000000000000004</c:v>
                </c:pt>
                <c:pt idx="23">
                  <c:v>-3.5</c:v>
                </c:pt>
                <c:pt idx="24">
                  <c:v>-8</c:v>
                </c:pt>
                <c:pt idx="25">
                  <c:v>7.5</c:v>
                </c:pt>
                <c:pt idx="26">
                  <c:v>0.9</c:v>
                </c:pt>
                <c:pt idx="27">
                  <c:v>-3.9</c:v>
                </c:pt>
                <c:pt idx="28">
                  <c:v>-4.5999999999999996</c:v>
                </c:pt>
                <c:pt idx="29">
                  <c:v>10</c:v>
                </c:pt>
                <c:pt idx="30">
                  <c:v>-6.1</c:v>
                </c:pt>
                <c:pt idx="31">
                  <c:v>3.7</c:v>
                </c:pt>
                <c:pt idx="32">
                  <c:v>8.6</c:v>
                </c:pt>
                <c:pt idx="33">
                  <c:v>0.2</c:v>
                </c:pt>
                <c:pt idx="34">
                  <c:v>10</c:v>
                </c:pt>
                <c:pt idx="35">
                  <c:v>3.9</c:v>
                </c:pt>
                <c:pt idx="36">
                  <c:v>4.3</c:v>
                </c:pt>
                <c:pt idx="37">
                  <c:v>-5.9</c:v>
                </c:pt>
                <c:pt idx="38">
                  <c:v>3.2</c:v>
                </c:pt>
                <c:pt idx="39">
                  <c:v>-5.9</c:v>
                </c:pt>
                <c:pt idx="40">
                  <c:v>-6.6</c:v>
                </c:pt>
                <c:pt idx="41">
                  <c:v>7.8</c:v>
                </c:pt>
                <c:pt idx="42">
                  <c:v>-4.8</c:v>
                </c:pt>
                <c:pt idx="43">
                  <c:v>4.7</c:v>
                </c:pt>
                <c:pt idx="44">
                  <c:v>10</c:v>
                </c:pt>
                <c:pt idx="45">
                  <c:v>8</c:v>
                </c:pt>
                <c:pt idx="46">
                  <c:v>-6</c:v>
                </c:pt>
                <c:pt idx="47">
                  <c:v>2.6</c:v>
                </c:pt>
                <c:pt idx="48">
                  <c:v>5.4</c:v>
                </c:pt>
                <c:pt idx="49">
                  <c:v>10</c:v>
                </c:pt>
                <c:pt idx="50">
                  <c:v>-1.5</c:v>
                </c:pt>
                <c:pt idx="51">
                  <c:v>-6.4</c:v>
                </c:pt>
                <c:pt idx="52">
                  <c:v>1.9000000000000001</c:v>
                </c:pt>
                <c:pt idx="53">
                  <c:v>-5.6</c:v>
                </c:pt>
                <c:pt idx="54">
                  <c:v>-1.7</c:v>
                </c:pt>
                <c:pt idx="55">
                  <c:v>1.2</c:v>
                </c:pt>
                <c:pt idx="56">
                  <c:v>-4.3</c:v>
                </c:pt>
                <c:pt idx="57">
                  <c:v>3.4</c:v>
                </c:pt>
                <c:pt idx="58">
                  <c:v>0.70000000000000062</c:v>
                </c:pt>
                <c:pt idx="59">
                  <c:v>8.6</c:v>
                </c:pt>
                <c:pt idx="60">
                  <c:v>-2.9</c:v>
                </c:pt>
                <c:pt idx="61">
                  <c:v>-7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-6.2</c:v>
                </c:pt>
                <c:pt idx="66">
                  <c:v>-4.8</c:v>
                </c:pt>
                <c:pt idx="67">
                  <c:v>2</c:v>
                </c:pt>
                <c:pt idx="68">
                  <c:v>1.9000000000000001</c:v>
                </c:pt>
                <c:pt idx="69">
                  <c:v>-0.5</c:v>
                </c:pt>
                <c:pt idx="70">
                  <c:v>-5.2</c:v>
                </c:pt>
                <c:pt idx="71">
                  <c:v>8</c:v>
                </c:pt>
                <c:pt idx="72">
                  <c:v>2.7</c:v>
                </c:pt>
                <c:pt idx="73">
                  <c:v>0.2</c:v>
                </c:pt>
                <c:pt idx="74">
                  <c:v>-0.2</c:v>
                </c:pt>
                <c:pt idx="75">
                  <c:v>10</c:v>
                </c:pt>
                <c:pt idx="76">
                  <c:v>10</c:v>
                </c:pt>
                <c:pt idx="77">
                  <c:v>0.30000000000000032</c:v>
                </c:pt>
                <c:pt idx="78">
                  <c:v>-3.3</c:v>
                </c:pt>
                <c:pt idx="79">
                  <c:v>4.8</c:v>
                </c:pt>
                <c:pt idx="80">
                  <c:v>-1.5</c:v>
                </c:pt>
                <c:pt idx="81">
                  <c:v>-5.9</c:v>
                </c:pt>
                <c:pt idx="82">
                  <c:v>9.6</c:v>
                </c:pt>
                <c:pt idx="83">
                  <c:v>1.7</c:v>
                </c:pt>
                <c:pt idx="84">
                  <c:v>0</c:v>
                </c:pt>
                <c:pt idx="85">
                  <c:v>9</c:v>
                </c:pt>
                <c:pt idx="86">
                  <c:v>-7.1</c:v>
                </c:pt>
                <c:pt idx="87">
                  <c:v>-1.2</c:v>
                </c:pt>
                <c:pt idx="88">
                  <c:v>6</c:v>
                </c:pt>
                <c:pt idx="89">
                  <c:v>-2.4</c:v>
                </c:pt>
                <c:pt idx="90">
                  <c:v>10</c:v>
                </c:pt>
                <c:pt idx="91">
                  <c:v>0.1</c:v>
                </c:pt>
                <c:pt idx="92">
                  <c:v>-2.5</c:v>
                </c:pt>
                <c:pt idx="93">
                  <c:v>-0.70000000000000062</c:v>
                </c:pt>
                <c:pt idx="94">
                  <c:v>10</c:v>
                </c:pt>
                <c:pt idx="95">
                  <c:v>0.70000000000000062</c:v>
                </c:pt>
                <c:pt idx="96">
                  <c:v>2</c:v>
                </c:pt>
                <c:pt idx="97">
                  <c:v>4</c:v>
                </c:pt>
                <c:pt idx="98">
                  <c:v>-1.3</c:v>
                </c:pt>
                <c:pt idx="99">
                  <c:v>3.1</c:v>
                </c:pt>
                <c:pt idx="100">
                  <c:v>2.8</c:v>
                </c:pt>
                <c:pt idx="101">
                  <c:v>1.5</c:v>
                </c:pt>
                <c:pt idx="102">
                  <c:v>4.5</c:v>
                </c:pt>
                <c:pt idx="103">
                  <c:v>-0.8</c:v>
                </c:pt>
                <c:pt idx="104">
                  <c:v>4.4000000000000004</c:v>
                </c:pt>
                <c:pt idx="105">
                  <c:v>-0.5</c:v>
                </c:pt>
                <c:pt idx="106">
                  <c:v>8</c:v>
                </c:pt>
                <c:pt idx="107">
                  <c:v>-1.2</c:v>
                </c:pt>
                <c:pt idx="108">
                  <c:v>-1.5</c:v>
                </c:pt>
                <c:pt idx="109">
                  <c:v>8.9</c:v>
                </c:pt>
                <c:pt idx="110">
                  <c:v>10</c:v>
                </c:pt>
                <c:pt idx="111">
                  <c:v>6.9</c:v>
                </c:pt>
                <c:pt idx="112">
                  <c:v>5.9</c:v>
                </c:pt>
                <c:pt idx="113">
                  <c:v>4.5999999999999996</c:v>
                </c:pt>
                <c:pt idx="114">
                  <c:v>6</c:v>
                </c:pt>
                <c:pt idx="115">
                  <c:v>-4</c:v>
                </c:pt>
                <c:pt idx="116">
                  <c:v>2.7</c:v>
                </c:pt>
                <c:pt idx="117">
                  <c:v>-8.4</c:v>
                </c:pt>
                <c:pt idx="118">
                  <c:v>10</c:v>
                </c:pt>
                <c:pt idx="119">
                  <c:v>10</c:v>
                </c:pt>
                <c:pt idx="120">
                  <c:v>-8</c:v>
                </c:pt>
                <c:pt idx="121">
                  <c:v>-3.3</c:v>
                </c:pt>
                <c:pt idx="122">
                  <c:v>-4.2</c:v>
                </c:pt>
                <c:pt idx="123">
                  <c:v>1.9000000000000001</c:v>
                </c:pt>
                <c:pt idx="124">
                  <c:v>-5.0999999999999996</c:v>
                </c:pt>
                <c:pt idx="125">
                  <c:v>8.9</c:v>
                </c:pt>
                <c:pt idx="126">
                  <c:v>-6.5</c:v>
                </c:pt>
                <c:pt idx="127">
                  <c:v>6.8</c:v>
                </c:pt>
                <c:pt idx="128">
                  <c:v>-9</c:v>
                </c:pt>
                <c:pt idx="129">
                  <c:v>-2.9</c:v>
                </c:pt>
                <c:pt idx="130">
                  <c:v>6.4</c:v>
                </c:pt>
                <c:pt idx="131">
                  <c:v>10</c:v>
                </c:pt>
                <c:pt idx="132">
                  <c:v>10</c:v>
                </c:pt>
                <c:pt idx="133">
                  <c:v>5.2</c:v>
                </c:pt>
                <c:pt idx="134">
                  <c:v>-9</c:v>
                </c:pt>
                <c:pt idx="135">
                  <c:v>6.9</c:v>
                </c:pt>
                <c:pt idx="136">
                  <c:v>-5.5</c:v>
                </c:pt>
                <c:pt idx="137">
                  <c:v>-3.3</c:v>
                </c:pt>
                <c:pt idx="138">
                  <c:v>-1.2</c:v>
                </c:pt>
              </c:numCache>
            </c:numRef>
          </c:xVal>
          <c:yVal>
            <c:numRef>
              <c:f>IncDem!$AF$2:$AF$140</c:f>
              <c:numCache>
                <c:formatCode>General</c:formatCode>
                <c:ptCount val="139"/>
                <c:pt idx="0">
                  <c:v>7.352441100243583</c:v>
                </c:pt>
                <c:pt idx="1">
                  <c:v>9.1356168257802732</c:v>
                </c:pt>
                <c:pt idx="2">
                  <c:v>8.5941542325523663</c:v>
                </c:pt>
                <c:pt idx="3">
                  <c:v>9.0847771490008142</c:v>
                </c:pt>
                <c:pt idx="4">
                  <c:v>10.675907913990581</c:v>
                </c:pt>
                <c:pt idx="5">
                  <c:v>10.677984278792406</c:v>
                </c:pt>
                <c:pt idx="6">
                  <c:v>9.138844370271098</c:v>
                </c:pt>
                <c:pt idx="7">
                  <c:v>7.6157910720358295</c:v>
                </c:pt>
                <c:pt idx="8">
                  <c:v>9.6131352515284725</c:v>
                </c:pt>
                <c:pt idx="9">
                  <c:v>10.593128593766785</c:v>
                </c:pt>
                <c:pt idx="10">
                  <c:v>7.3460102099132865</c:v>
                </c:pt>
                <c:pt idx="11">
                  <c:v>8.7323045710331719</c:v>
                </c:pt>
                <c:pt idx="12">
                  <c:v>8.4929004988472183</c:v>
                </c:pt>
                <c:pt idx="13">
                  <c:v>9.684086987500752</c:v>
                </c:pt>
                <c:pt idx="14">
                  <c:v>9.3527076132631386</c:v>
                </c:pt>
                <c:pt idx="15">
                  <c:v>9.6453642823258914</c:v>
                </c:pt>
                <c:pt idx="16">
                  <c:v>7.3065313989395051</c:v>
                </c:pt>
                <c:pt idx="17">
                  <c:v>6.3099182782264958</c:v>
                </c:pt>
                <c:pt idx="18">
                  <c:v>7.7536235465597461</c:v>
                </c:pt>
                <c:pt idx="19">
                  <c:v>7.7275351104754284</c:v>
                </c:pt>
                <c:pt idx="20">
                  <c:v>10.657964988247679</c:v>
                </c:pt>
                <c:pt idx="21">
                  <c:v>8.5030942670367367</c:v>
                </c:pt>
                <c:pt idx="22">
                  <c:v>7.3901814282264162</c:v>
                </c:pt>
                <c:pt idx="23">
                  <c:v>9.9669317250926621</c:v>
                </c:pt>
                <c:pt idx="24">
                  <c:v>9.1094144533862522</c:v>
                </c:pt>
                <c:pt idx="25">
                  <c:v>9.2093398716425998</c:v>
                </c:pt>
                <c:pt idx="26">
                  <c:v>7.0983756385907855</c:v>
                </c:pt>
                <c:pt idx="27">
                  <c:v>5.9661467391236922</c:v>
                </c:pt>
                <c:pt idx="28">
                  <c:v>8.1461295100254052</c:v>
                </c:pt>
                <c:pt idx="29">
                  <c:v>9.4334839232903924</c:v>
                </c:pt>
                <c:pt idx="30">
                  <c:v>7.5600804650218274</c:v>
                </c:pt>
                <c:pt idx="31">
                  <c:v>9.9134378833893315</c:v>
                </c:pt>
                <c:pt idx="32">
                  <c:v>10.303605054317723</c:v>
                </c:pt>
                <c:pt idx="33">
                  <c:v>10.115367911571628</c:v>
                </c:pt>
                <c:pt idx="34">
                  <c:v>10.678905725528868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9.8293026543467548</c:v>
                </c:pt>
                <c:pt idx="40">
                  <c:v>6.3099182782264958</c:v>
                </c:pt>
                <c:pt idx="41">
                  <c:v>10.021270588192483</c:v>
                </c:pt>
                <c:pt idx="42">
                  <c:v>7.0121152943063745</c:v>
                </c:pt>
                <c:pt idx="43">
                  <c:v>8.4531878614403482</c:v>
                </c:pt>
                <c:pt idx="44">
                  <c:v>10.551114217794291</c:v>
                </c:pt>
                <c:pt idx="45">
                  <c:v>10.511076844734419</c:v>
                </c:pt>
                <c:pt idx="46">
                  <c:v>9.5532206048927186</c:v>
                </c:pt>
                <c:pt idx="47">
                  <c:v>7.5120712458354655</c:v>
                </c:pt>
                <c:pt idx="48">
                  <c:v>8.6604273595021528</c:v>
                </c:pt>
                <c:pt idx="49">
                  <c:v>10.650886147928022</c:v>
                </c:pt>
                <c:pt idx="50">
                  <c:v>7.5548585210406758</c:v>
                </c:pt>
                <c:pt idx="51">
                  <c:v>10.144863872111376</c:v>
                </c:pt>
                <c:pt idx="52">
                  <c:v>8.4929004988472183</c:v>
                </c:pt>
                <c:pt idx="53">
                  <c:v>6.8772960714974287</c:v>
                </c:pt>
                <c:pt idx="54">
                  <c:v>7.0030654587864616</c:v>
                </c:pt>
                <c:pt idx="55">
                  <c:v>8.113726085970745</c:v>
                </c:pt>
                <c:pt idx="56">
                  <c:v>7.1066061377273027</c:v>
                </c:pt>
                <c:pt idx="57">
                  <c:v>8.2635904326173204</c:v>
                </c:pt>
                <c:pt idx="58">
                  <c:v>9.9383719543896181</c:v>
                </c:pt>
                <c:pt idx="59">
                  <c:v>8.2712926529794117</c:v>
                </c:pt>
                <c:pt idx="60">
                  <c:v>8.4616804814859794</c:v>
                </c:pt>
                <c:pt idx="61">
                  <c:v>8.3499572720403243</c:v>
                </c:pt>
                <c:pt idx="62">
                  <c:v>10.482065278352968</c:v>
                </c:pt>
                <c:pt idx="63">
                  <c:v>10.401835654791006</c:v>
                </c:pt>
                <c:pt idx="64">
                  <c:v>10.499573020252942</c:v>
                </c:pt>
                <c:pt idx="65">
                  <c:v>8.6961758469446782</c:v>
                </c:pt>
                <c:pt idx="66">
                  <c:v>9.374158457205569</c:v>
                </c:pt>
                <c:pt idx="67">
                  <c:v>7.4558766874918314</c:v>
                </c:pt>
                <c:pt idx="68">
                  <c:v>10.340774272967275</c:v>
                </c:pt>
                <c:pt idx="69">
                  <c:v>7.7097568644541781</c:v>
                </c:pt>
                <c:pt idx="70">
                  <c:v>7.897296472595885</c:v>
                </c:pt>
                <c:pt idx="71">
                  <c:v>9.9951547410619526</c:v>
                </c:pt>
                <c:pt idx="72">
                  <c:v>9.5581763672477127</c:v>
                </c:pt>
                <c:pt idx="73">
                  <c:v>7.6824824465345056</c:v>
                </c:pt>
                <c:pt idx="74">
                  <c:v>6.3630281035404694</c:v>
                </c:pt>
                <c:pt idx="75">
                  <c:v>10.067305637765523</c:v>
                </c:pt>
                <c:pt idx="76">
                  <c:v>11.004762958623722</c:v>
                </c:pt>
                <c:pt idx="77">
                  <c:v>6.8351845861472791</c:v>
                </c:pt>
                <c:pt idx="78">
                  <c:v>6.5930445341424369</c:v>
                </c:pt>
                <c:pt idx="79">
                  <c:v>9.6970782002130527</c:v>
                </c:pt>
                <c:pt idx="80">
                  <c:v>7.0387835413885416</c:v>
                </c:pt>
                <c:pt idx="81">
                  <c:v>7.8160138391590275</c:v>
                </c:pt>
                <c:pt idx="82">
                  <c:v>9.619797501353883</c:v>
                </c:pt>
                <c:pt idx="83">
                  <c:v>9.7080807561934979</c:v>
                </c:pt>
                <c:pt idx="84">
                  <c:v>8.5211852126857757</c:v>
                </c:pt>
                <c:pt idx="85">
                  <c:v>9.5880916415167992</c:v>
                </c:pt>
                <c:pt idx="86">
                  <c:v>8.5291217622814735</c:v>
                </c:pt>
                <c:pt idx="87">
                  <c:v>6.9077552789821368</c:v>
                </c:pt>
                <c:pt idx="88">
                  <c:v>8.887376485379761</c:v>
                </c:pt>
                <c:pt idx="89">
                  <c:v>7.2930176797727775</c:v>
                </c:pt>
                <c:pt idx="90">
                  <c:v>10.680746075714726</c:v>
                </c:pt>
                <c:pt idx="91">
                  <c:v>8.2661644366124918</c:v>
                </c:pt>
                <c:pt idx="92">
                  <c:v>6.6333184332803814</c:v>
                </c:pt>
                <c:pt idx="93">
                  <c:v>7.8038433035387724</c:v>
                </c:pt>
                <c:pt idx="94">
                  <c:v>11.111850705163349</c:v>
                </c:pt>
                <c:pt idx="95">
                  <c:v>7.9655455731299778</c:v>
                </c:pt>
                <c:pt idx="96">
                  <c:v>9.6257558109375161</c:v>
                </c:pt>
                <c:pt idx="97">
                  <c:v>7.9157131993821332</c:v>
                </c:pt>
                <c:pt idx="98">
                  <c:v>8.651724084373841</c:v>
                </c:pt>
                <c:pt idx="99">
                  <c:v>9.2193001133476553</c:v>
                </c:pt>
                <c:pt idx="100">
                  <c:v>8.3848040033704923</c:v>
                </c:pt>
                <c:pt idx="101">
                  <c:v>9.9603403641289248</c:v>
                </c:pt>
                <c:pt idx="102">
                  <c:v>10.117388522483401</c:v>
                </c:pt>
                <c:pt idx="103">
                  <c:v>9.7326992315558467</c:v>
                </c:pt>
                <c:pt idx="104">
                  <c:v>10.031000872835088</c:v>
                </c:pt>
                <c:pt idx="105">
                  <c:v>7.5390270558240093</c:v>
                </c:pt>
                <c:pt idx="106">
                  <c:v>9.3439967567888562</c:v>
                </c:pt>
                <c:pt idx="107">
                  <c:v>7.200424892944957</c:v>
                </c:pt>
                <c:pt idx="108">
                  <c:v>11.003931496033207</c:v>
                </c:pt>
                <c:pt idx="109">
                  <c:v>10.117388522483401</c:v>
                </c:pt>
                <c:pt idx="110">
                  <c:v>10.212441760263449</c:v>
                </c:pt>
                <c:pt idx="111">
                  <c:v>7.663877258703458</c:v>
                </c:pt>
                <c:pt idx="112">
                  <c:v>9.3065592297167559</c:v>
                </c:pt>
                <c:pt idx="113">
                  <c:v>10.363125139532686</c:v>
                </c:pt>
                <c:pt idx="114">
                  <c:v>8.704502289721253</c:v>
                </c:pt>
                <c:pt idx="115">
                  <c:v>7.6353038862594147</c:v>
                </c:pt>
                <c:pt idx="116">
                  <c:v>9.0336031934761181</c:v>
                </c:pt>
                <c:pt idx="117">
                  <c:v>8.4680029472254663</c:v>
                </c:pt>
                <c:pt idx="118">
                  <c:v>10.691490264108754</c:v>
                </c:pt>
                <c:pt idx="119">
                  <c:v>10.916723490466762</c:v>
                </c:pt>
                <c:pt idx="120">
                  <c:v>8.5409097180335483</c:v>
                </c:pt>
                <c:pt idx="121">
                  <c:v>7.6870801557831374</c:v>
                </c:pt>
                <c:pt idx="122">
                  <c:v>7.352441100243583</c:v>
                </c:pt>
                <c:pt idx="123">
                  <c:v>9.1356168257802732</c:v>
                </c:pt>
                <c:pt idx="124">
                  <c:v>6.8023947633243109</c:v>
                </c:pt>
                <c:pt idx="125">
                  <c:v>10.037143937348802</c:v>
                </c:pt>
                <c:pt idx="126">
                  <c:v>9.128045129249351</c:v>
                </c:pt>
                <c:pt idx="127">
                  <c:v>9.8086272715121687</c:v>
                </c:pt>
                <c:pt idx="128">
                  <c:v>9.1127275431091821</c:v>
                </c:pt>
                <c:pt idx="129">
                  <c:v>7.0210839642891401</c:v>
                </c:pt>
                <c:pt idx="130">
                  <c:v>8.8790546620422965</c:v>
                </c:pt>
                <c:pt idx="131">
                  <c:v>10.527820417095713</c:v>
                </c:pt>
                <c:pt idx="132">
                  <c:v>10.870661494724853</c:v>
                </c:pt>
                <c:pt idx="133">
                  <c:v>9.6362614886516891</c:v>
                </c:pt>
                <c:pt idx="134">
                  <c:v>8.2079469410486166</c:v>
                </c:pt>
                <c:pt idx="135">
                  <c:v>9.4665317773365967</c:v>
                </c:pt>
                <c:pt idx="136">
                  <c:v>8.1942293048197943</c:v>
                </c:pt>
                <c:pt idx="137">
                  <c:v>7.7450028035158391</c:v>
                </c:pt>
                <c:pt idx="138">
                  <c:v>7.371489295214289</c:v>
                </c:pt>
              </c:numCache>
            </c:numRef>
          </c:yVal>
          <c:bubbleSize>
            <c:numRef>
              <c:f>IncDem!$AG$2:$AG$140</c:f>
              <c:numCache>
                <c:formatCode>General</c:formatCode>
                <c:ptCount val="139"/>
                <c:pt idx="0">
                  <c:v>29824536</c:v>
                </c:pt>
                <c:pt idx="1">
                  <c:v>3162083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154695368</c:v>
                </c:pt>
                <c:pt idx="8">
                  <c:v>9464000</c:v>
                </c:pt>
                <c:pt idx="9">
                  <c:v>11142157</c:v>
                </c:pt>
                <c:pt idx="10">
                  <c:v>10050702</c:v>
                </c:pt>
                <c:pt idx="11">
                  <c:v>741822</c:v>
                </c:pt>
                <c:pt idx="12">
                  <c:v>10496285</c:v>
                </c:pt>
                <c:pt idx="13">
                  <c:v>2003910</c:v>
                </c:pt>
                <c:pt idx="14">
                  <c:v>198656019</c:v>
                </c:pt>
                <c:pt idx="15">
                  <c:v>7304632</c:v>
                </c:pt>
                <c:pt idx="16">
                  <c:v>16460141</c:v>
                </c:pt>
                <c:pt idx="17">
                  <c:v>9849569</c:v>
                </c:pt>
                <c:pt idx="18">
                  <c:v>14864646</c:v>
                </c:pt>
                <c:pt idx="19">
                  <c:v>21699631</c:v>
                </c:pt>
                <c:pt idx="20">
                  <c:v>34880491</c:v>
                </c:pt>
                <c:pt idx="21">
                  <c:v>494401</c:v>
                </c:pt>
                <c:pt idx="22">
                  <c:v>12448175</c:v>
                </c:pt>
                <c:pt idx="23">
                  <c:v>17464814</c:v>
                </c:pt>
                <c:pt idx="24">
                  <c:v>1350695000</c:v>
                </c:pt>
                <c:pt idx="25">
                  <c:v>47704427</c:v>
                </c:pt>
                <c:pt idx="26">
                  <c:v>717503</c:v>
                </c:pt>
                <c:pt idx="27">
                  <c:v>65705093</c:v>
                </c:pt>
                <c:pt idx="28">
                  <c:v>4337051</c:v>
                </c:pt>
                <c:pt idx="29">
                  <c:v>4805295</c:v>
                </c:pt>
                <c:pt idx="30">
                  <c:v>19839750</c:v>
                </c:pt>
                <c:pt idx="31">
                  <c:v>4267000</c:v>
                </c:pt>
                <c:pt idx="32">
                  <c:v>1128994</c:v>
                </c:pt>
                <c:pt idx="33">
                  <c:v>10514810</c:v>
                </c:pt>
                <c:pt idx="34">
                  <c:v>5590478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736296</c:v>
                </c:pt>
                <c:pt idx="40">
                  <c:v>6130922</c:v>
                </c:pt>
                <c:pt idx="41">
                  <c:v>1339396</c:v>
                </c:pt>
                <c:pt idx="42">
                  <c:v>91728849</c:v>
                </c:pt>
                <c:pt idx="43">
                  <c:v>874742</c:v>
                </c:pt>
                <c:pt idx="44">
                  <c:v>5414293</c:v>
                </c:pt>
                <c:pt idx="45">
                  <c:v>65696689</c:v>
                </c:pt>
                <c:pt idx="46">
                  <c:v>1632572</c:v>
                </c:pt>
                <c:pt idx="47">
                  <c:v>1791225</c:v>
                </c:pt>
                <c:pt idx="48">
                  <c:v>4511800</c:v>
                </c:pt>
                <c:pt idx="49">
                  <c:v>81889839</c:v>
                </c:pt>
                <c:pt idx="50">
                  <c:v>25366462</c:v>
                </c:pt>
                <c:pt idx="51">
                  <c:v>11280167</c:v>
                </c:pt>
                <c:pt idx="52">
                  <c:v>15082831</c:v>
                </c:pt>
                <c:pt idx="53">
                  <c:v>11451273</c:v>
                </c:pt>
                <c:pt idx="54">
                  <c:v>1663558</c:v>
                </c:pt>
                <c:pt idx="55">
                  <c:v>795369</c:v>
                </c:pt>
                <c:pt idx="56">
                  <c:v>10173775</c:v>
                </c:pt>
                <c:pt idx="57">
                  <c:v>7935846</c:v>
                </c:pt>
                <c:pt idx="58">
                  <c:v>9943755</c:v>
                </c:pt>
                <c:pt idx="59">
                  <c:v>1236686732</c:v>
                </c:pt>
                <c:pt idx="60">
                  <c:v>246864191</c:v>
                </c:pt>
                <c:pt idx="61">
                  <c:v>32578209</c:v>
                </c:pt>
                <c:pt idx="62">
                  <c:v>4588798</c:v>
                </c:pt>
                <c:pt idx="63">
                  <c:v>60917978</c:v>
                </c:pt>
                <c:pt idx="64">
                  <c:v>127561489</c:v>
                </c:pt>
                <c:pt idx="65">
                  <c:v>6318000</c:v>
                </c:pt>
                <c:pt idx="66">
                  <c:v>16797459</c:v>
                </c:pt>
                <c:pt idx="67">
                  <c:v>43178141</c:v>
                </c:pt>
                <c:pt idx="68">
                  <c:v>50004000</c:v>
                </c:pt>
                <c:pt idx="69">
                  <c:v>5582100</c:v>
                </c:pt>
                <c:pt idx="70">
                  <c:v>6645827</c:v>
                </c:pt>
                <c:pt idx="71">
                  <c:v>2025473</c:v>
                </c:pt>
                <c:pt idx="72">
                  <c:v>4424888</c:v>
                </c:pt>
                <c:pt idx="73">
                  <c:v>2051545</c:v>
                </c:pt>
                <c:pt idx="74">
                  <c:v>4190435</c:v>
                </c:pt>
                <c:pt idx="75">
                  <c:v>2985509</c:v>
                </c:pt>
                <c:pt idx="76">
                  <c:v>531441</c:v>
                </c:pt>
                <c:pt idx="77">
                  <c:v>22293914</c:v>
                </c:pt>
                <c:pt idx="78">
                  <c:v>15906483</c:v>
                </c:pt>
                <c:pt idx="79">
                  <c:v>29239927</c:v>
                </c:pt>
                <c:pt idx="80">
                  <c:v>14853572</c:v>
                </c:pt>
                <c:pt idx="81">
                  <c:v>3796141</c:v>
                </c:pt>
                <c:pt idx="82">
                  <c:v>1291456</c:v>
                </c:pt>
                <c:pt idx="83">
                  <c:v>120847477</c:v>
                </c:pt>
                <c:pt idx="84">
                  <c:v>2796484</c:v>
                </c:pt>
                <c:pt idx="85">
                  <c:v>621081</c:v>
                </c:pt>
                <c:pt idx="86">
                  <c:v>32521143</c:v>
                </c:pt>
                <c:pt idx="87">
                  <c:v>25203395</c:v>
                </c:pt>
                <c:pt idx="88">
                  <c:v>2259393</c:v>
                </c:pt>
                <c:pt idx="89">
                  <c:v>27474377</c:v>
                </c:pt>
                <c:pt idx="90">
                  <c:v>16767705</c:v>
                </c:pt>
                <c:pt idx="91">
                  <c:v>5991733</c:v>
                </c:pt>
                <c:pt idx="92">
                  <c:v>17157042</c:v>
                </c:pt>
                <c:pt idx="93">
                  <c:v>168833776</c:v>
                </c:pt>
                <c:pt idx="94">
                  <c:v>5018869</c:v>
                </c:pt>
                <c:pt idx="95">
                  <c:v>179160111</c:v>
                </c:pt>
                <c:pt idx="96">
                  <c:v>3802281</c:v>
                </c:pt>
                <c:pt idx="97">
                  <c:v>7167010</c:v>
                </c:pt>
                <c:pt idx="98">
                  <c:v>6687361</c:v>
                </c:pt>
                <c:pt idx="99">
                  <c:v>29987800</c:v>
                </c:pt>
                <c:pt idx="100">
                  <c:v>96706764</c:v>
                </c:pt>
                <c:pt idx="101">
                  <c:v>38542737</c:v>
                </c:pt>
                <c:pt idx="102">
                  <c:v>10526703</c:v>
                </c:pt>
                <c:pt idx="103">
                  <c:v>21326905</c:v>
                </c:pt>
                <c:pt idx="104">
                  <c:v>143533000</c:v>
                </c:pt>
                <c:pt idx="105">
                  <c:v>13726021</c:v>
                </c:pt>
                <c:pt idx="106">
                  <c:v>7223887</c:v>
                </c:pt>
                <c:pt idx="107">
                  <c:v>5978727</c:v>
                </c:pt>
                <c:pt idx="108">
                  <c:v>5312400</c:v>
                </c:pt>
                <c:pt idx="109">
                  <c:v>5410267</c:v>
                </c:pt>
                <c:pt idx="110">
                  <c:v>2058152</c:v>
                </c:pt>
                <c:pt idx="111">
                  <c:v>549598</c:v>
                </c:pt>
                <c:pt idx="112">
                  <c:v>51189306.614891998</c:v>
                </c:pt>
                <c:pt idx="113">
                  <c:v>46217961</c:v>
                </c:pt>
                <c:pt idx="114">
                  <c:v>20328000</c:v>
                </c:pt>
                <c:pt idx="115">
                  <c:v>37195349</c:v>
                </c:pt>
                <c:pt idx="116">
                  <c:v>534541</c:v>
                </c:pt>
                <c:pt idx="117">
                  <c:v>1230985</c:v>
                </c:pt>
                <c:pt idx="118">
                  <c:v>9516617</c:v>
                </c:pt>
                <c:pt idx="119">
                  <c:v>7997152</c:v>
                </c:pt>
                <c:pt idx="120">
                  <c:v>22399254</c:v>
                </c:pt>
                <c:pt idx="121">
                  <c:v>8008990</c:v>
                </c:pt>
                <c:pt idx="122">
                  <c:v>47783107</c:v>
                </c:pt>
                <c:pt idx="123">
                  <c:v>66785001</c:v>
                </c:pt>
                <c:pt idx="124">
                  <c:v>6642928</c:v>
                </c:pt>
                <c:pt idx="125">
                  <c:v>1337439</c:v>
                </c:pt>
                <c:pt idx="126">
                  <c:v>10777500</c:v>
                </c:pt>
                <c:pt idx="127">
                  <c:v>73997128</c:v>
                </c:pt>
                <c:pt idx="128">
                  <c:v>5172931</c:v>
                </c:pt>
                <c:pt idx="129">
                  <c:v>36345860</c:v>
                </c:pt>
                <c:pt idx="130">
                  <c:v>45593300</c:v>
                </c:pt>
                <c:pt idx="131">
                  <c:v>63227526</c:v>
                </c:pt>
                <c:pt idx="132">
                  <c:v>313914040</c:v>
                </c:pt>
                <c:pt idx="133">
                  <c:v>3395253</c:v>
                </c:pt>
                <c:pt idx="134">
                  <c:v>29776850</c:v>
                </c:pt>
                <c:pt idx="135">
                  <c:v>29954782</c:v>
                </c:pt>
                <c:pt idx="136">
                  <c:v>88775500</c:v>
                </c:pt>
                <c:pt idx="137">
                  <c:v>23852409</c:v>
                </c:pt>
                <c:pt idx="138">
                  <c:v>14075099</c:v>
                </c:pt>
              </c:numCache>
            </c:numRef>
          </c:bubbleSize>
          <c:bubble3D val="1"/>
        </c:ser>
        <c:bubbleScale val="100"/>
        <c:axId val="140845440"/>
        <c:axId val="140847360"/>
      </c:bubbleChart>
      <c:valAx>
        <c:axId val="140845440"/>
        <c:scaling>
          <c:orientation val="minMax"/>
          <c:max val="12"/>
          <c:min val="-12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40847360"/>
        <c:crosses val="autoZero"/>
        <c:crossBetween val="midCat"/>
        <c:majorUnit val="2"/>
      </c:valAx>
      <c:valAx>
        <c:axId val="140847360"/>
        <c:scaling>
          <c:orientation val="minMax"/>
          <c:max val="12"/>
          <c:min val="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40845440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3.7193071213517802E-2"/>
                  <c:y val="-0.5846637855808025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IncDifChart!$S$3:$S$128</c:f>
              <c:numCache>
                <c:formatCode>General</c:formatCode>
                <c:ptCount val="126"/>
                <c:pt idx="0">
                  <c:v>43.5</c:v>
                </c:pt>
                <c:pt idx="1">
                  <c:v>56.5</c:v>
                </c:pt>
                <c:pt idx="2">
                  <c:v>87.6</c:v>
                </c:pt>
                <c:pt idx="3">
                  <c:v>45.9</c:v>
                </c:pt>
                <c:pt idx="4">
                  <c:v>30.2</c:v>
                </c:pt>
                <c:pt idx="5">
                  <c:v>8</c:v>
                </c:pt>
                <c:pt idx="6">
                  <c:v>77.400000000000006</c:v>
                </c:pt>
                <c:pt idx="7">
                  <c:v>58.7</c:v>
                </c:pt>
                <c:pt idx="8">
                  <c:v>61.4</c:v>
                </c:pt>
                <c:pt idx="9">
                  <c:v>38.9</c:v>
                </c:pt>
                <c:pt idx="10">
                  <c:v>4.3</c:v>
                </c:pt>
                <c:pt idx="11">
                  <c:v>75.400000000000006</c:v>
                </c:pt>
                <c:pt idx="12">
                  <c:v>69.2</c:v>
                </c:pt>
                <c:pt idx="13">
                  <c:v>87.9</c:v>
                </c:pt>
                <c:pt idx="14">
                  <c:v>17.5</c:v>
                </c:pt>
                <c:pt idx="15">
                  <c:v>61</c:v>
                </c:pt>
                <c:pt idx="16">
                  <c:v>39.800000000000004</c:v>
                </c:pt>
                <c:pt idx="17">
                  <c:v>63.6</c:v>
                </c:pt>
                <c:pt idx="18">
                  <c:v>99.2</c:v>
                </c:pt>
                <c:pt idx="19">
                  <c:v>72.900000000000006</c:v>
                </c:pt>
                <c:pt idx="20">
                  <c:v>29.8</c:v>
                </c:pt>
                <c:pt idx="21">
                  <c:v>17.7</c:v>
                </c:pt>
                <c:pt idx="22">
                  <c:v>95.5</c:v>
                </c:pt>
                <c:pt idx="23">
                  <c:v>85.1</c:v>
                </c:pt>
                <c:pt idx="24">
                  <c:v>52.2</c:v>
                </c:pt>
                <c:pt idx="25">
                  <c:v>38.9</c:v>
                </c:pt>
                <c:pt idx="26">
                  <c:v>54.8</c:v>
                </c:pt>
                <c:pt idx="27">
                  <c:v>62.7</c:v>
                </c:pt>
                <c:pt idx="28">
                  <c:v>50.8</c:v>
                </c:pt>
                <c:pt idx="29">
                  <c:v>21.9</c:v>
                </c:pt>
                <c:pt idx="30">
                  <c:v>10.1</c:v>
                </c:pt>
                <c:pt idx="31">
                  <c:v>98.9</c:v>
                </c:pt>
                <c:pt idx="32">
                  <c:v>12.9</c:v>
                </c:pt>
                <c:pt idx="33">
                  <c:v>50.7</c:v>
                </c:pt>
                <c:pt idx="34">
                  <c:v>41.2</c:v>
                </c:pt>
                <c:pt idx="35">
                  <c:v>79.599999999999994</c:v>
                </c:pt>
                <c:pt idx="36">
                  <c:v>62.5</c:v>
                </c:pt>
                <c:pt idx="37">
                  <c:v>49.3</c:v>
                </c:pt>
                <c:pt idx="38">
                  <c:v>83.2</c:v>
                </c:pt>
                <c:pt idx="39">
                  <c:v>17.399999999999999</c:v>
                </c:pt>
                <c:pt idx="40">
                  <c:v>8.2000000000000011</c:v>
                </c:pt>
                <c:pt idx="41">
                  <c:v>64.2</c:v>
                </c:pt>
                <c:pt idx="42">
                  <c:v>85.7</c:v>
                </c:pt>
                <c:pt idx="43">
                  <c:v>44.3</c:v>
                </c:pt>
                <c:pt idx="44">
                  <c:v>5.2</c:v>
                </c:pt>
                <c:pt idx="45">
                  <c:v>73.099999999999994</c:v>
                </c:pt>
                <c:pt idx="46">
                  <c:v>12.1</c:v>
                </c:pt>
                <c:pt idx="47">
                  <c:v>76.900000000000006</c:v>
                </c:pt>
                <c:pt idx="48">
                  <c:v>82.2</c:v>
                </c:pt>
                <c:pt idx="49">
                  <c:v>99.8</c:v>
                </c:pt>
                <c:pt idx="50">
                  <c:v>91.3</c:v>
                </c:pt>
                <c:pt idx="51">
                  <c:v>44.1</c:v>
                </c:pt>
                <c:pt idx="52">
                  <c:v>77.2</c:v>
                </c:pt>
                <c:pt idx="53">
                  <c:v>18.8</c:v>
                </c:pt>
                <c:pt idx="54">
                  <c:v>11.9</c:v>
                </c:pt>
                <c:pt idx="55">
                  <c:v>59.1</c:v>
                </c:pt>
                <c:pt idx="56">
                  <c:v>58.8</c:v>
                </c:pt>
                <c:pt idx="57">
                  <c:v>9.9</c:v>
                </c:pt>
                <c:pt idx="58">
                  <c:v>8.1</c:v>
                </c:pt>
                <c:pt idx="59">
                  <c:v>82</c:v>
                </c:pt>
                <c:pt idx="60">
                  <c:v>1.4</c:v>
                </c:pt>
                <c:pt idx="61">
                  <c:v>49</c:v>
                </c:pt>
                <c:pt idx="62">
                  <c:v>69.3</c:v>
                </c:pt>
                <c:pt idx="63">
                  <c:v>86.5</c:v>
                </c:pt>
                <c:pt idx="64">
                  <c:v>27.6</c:v>
                </c:pt>
                <c:pt idx="65">
                  <c:v>8.7000000000000011</c:v>
                </c:pt>
                <c:pt idx="66">
                  <c:v>24.9</c:v>
                </c:pt>
                <c:pt idx="67">
                  <c:v>1.9000000000000001</c:v>
                </c:pt>
                <c:pt idx="68">
                  <c:v>83.2</c:v>
                </c:pt>
                <c:pt idx="69">
                  <c:v>80.5</c:v>
                </c:pt>
                <c:pt idx="70">
                  <c:v>44.2</c:v>
                </c:pt>
                <c:pt idx="71">
                  <c:v>71.8</c:v>
                </c:pt>
                <c:pt idx="72">
                  <c:v>8.1</c:v>
                </c:pt>
                <c:pt idx="73">
                  <c:v>89.7</c:v>
                </c:pt>
                <c:pt idx="74">
                  <c:v>38.1</c:v>
                </c:pt>
                <c:pt idx="75">
                  <c:v>26.7</c:v>
                </c:pt>
                <c:pt idx="76">
                  <c:v>55.3</c:v>
                </c:pt>
                <c:pt idx="77">
                  <c:v>63.6</c:v>
                </c:pt>
                <c:pt idx="78">
                  <c:v>30.4</c:v>
                </c:pt>
                <c:pt idx="79">
                  <c:v>75.8</c:v>
                </c:pt>
                <c:pt idx="80">
                  <c:v>36.300000000000004</c:v>
                </c:pt>
                <c:pt idx="81">
                  <c:v>75.599999999999994</c:v>
                </c:pt>
                <c:pt idx="82">
                  <c:v>10.9</c:v>
                </c:pt>
                <c:pt idx="83">
                  <c:v>66.599999999999994</c:v>
                </c:pt>
                <c:pt idx="84">
                  <c:v>85.5</c:v>
                </c:pt>
                <c:pt idx="85">
                  <c:v>78.599999999999994</c:v>
                </c:pt>
                <c:pt idx="86">
                  <c:v>33.4</c:v>
                </c:pt>
                <c:pt idx="87">
                  <c:v>73</c:v>
                </c:pt>
                <c:pt idx="88">
                  <c:v>51.7</c:v>
                </c:pt>
                <c:pt idx="89">
                  <c:v>81</c:v>
                </c:pt>
                <c:pt idx="90">
                  <c:v>49.5</c:v>
                </c:pt>
                <c:pt idx="91">
                  <c:v>61.7</c:v>
                </c:pt>
                <c:pt idx="92">
                  <c:v>34.200000000000003</c:v>
                </c:pt>
                <c:pt idx="93">
                  <c:v>8.1</c:v>
                </c:pt>
                <c:pt idx="94">
                  <c:v>41.3</c:v>
                </c:pt>
                <c:pt idx="95">
                  <c:v>64.2</c:v>
                </c:pt>
                <c:pt idx="96">
                  <c:v>88.7</c:v>
                </c:pt>
                <c:pt idx="97">
                  <c:v>57.3</c:v>
                </c:pt>
                <c:pt idx="98">
                  <c:v>8.1</c:v>
                </c:pt>
                <c:pt idx="99">
                  <c:v>104.2</c:v>
                </c:pt>
                <c:pt idx="100">
                  <c:v>0</c:v>
                </c:pt>
                <c:pt idx="101">
                  <c:v>15.5</c:v>
                </c:pt>
                <c:pt idx="102">
                  <c:v>35.700000000000003</c:v>
                </c:pt>
                <c:pt idx="103">
                  <c:v>4.5999999999999996</c:v>
                </c:pt>
                <c:pt idx="104">
                  <c:v>9.6</c:v>
                </c:pt>
                <c:pt idx="105">
                  <c:v>41.8</c:v>
                </c:pt>
                <c:pt idx="106">
                  <c:v>92</c:v>
                </c:pt>
                <c:pt idx="107">
                  <c:v>61.1</c:v>
                </c:pt>
                <c:pt idx="108">
                  <c:v>15.7</c:v>
                </c:pt>
                <c:pt idx="109">
                  <c:v>4.0999999999999996</c:v>
                </c:pt>
                <c:pt idx="110">
                  <c:v>64.599999999999994</c:v>
                </c:pt>
                <c:pt idx="111">
                  <c:v>66.900000000000006</c:v>
                </c:pt>
                <c:pt idx="112">
                  <c:v>47</c:v>
                </c:pt>
                <c:pt idx="113">
                  <c:v>70.900000000000006</c:v>
                </c:pt>
                <c:pt idx="114">
                  <c:v>69.3</c:v>
                </c:pt>
                <c:pt idx="115">
                  <c:v>44.5</c:v>
                </c:pt>
                <c:pt idx="116">
                  <c:v>31.8</c:v>
                </c:pt>
                <c:pt idx="117">
                  <c:v>88.9</c:v>
                </c:pt>
                <c:pt idx="118">
                  <c:v>49.9</c:v>
                </c:pt>
                <c:pt idx="119">
                  <c:v>7.5</c:v>
                </c:pt>
                <c:pt idx="120">
                  <c:v>12.9</c:v>
                </c:pt>
                <c:pt idx="121">
                  <c:v>48.3</c:v>
                </c:pt>
                <c:pt idx="122">
                  <c:v>83.1</c:v>
                </c:pt>
                <c:pt idx="123">
                  <c:v>64.099999999999994</c:v>
                </c:pt>
                <c:pt idx="124">
                  <c:v>70.099999999999994</c:v>
                </c:pt>
                <c:pt idx="125">
                  <c:v>78.8</c:v>
                </c:pt>
              </c:numCache>
            </c:numRef>
          </c:xVal>
          <c:yVal>
            <c:numRef>
              <c:f>IncDifChart!$T$3:$T$128</c:f>
              <c:numCache>
                <c:formatCode>General</c:formatCode>
                <c:ptCount val="126"/>
                <c:pt idx="0">
                  <c:v>0.29697415145000067</c:v>
                </c:pt>
                <c:pt idx="1">
                  <c:v>0.19710536901666675</c:v>
                </c:pt>
                <c:pt idx="2">
                  <c:v>0.15729642031666727</c:v>
                </c:pt>
                <c:pt idx="3">
                  <c:v>0.28019493725555628</c:v>
                </c:pt>
                <c:pt idx="4">
                  <c:v>0.41211302409444511</c:v>
                </c:pt>
                <c:pt idx="5">
                  <c:v>0.66057017052222222</c:v>
                </c:pt>
                <c:pt idx="6">
                  <c:v>0.22531971992777777</c:v>
                </c:pt>
                <c:pt idx="7">
                  <c:v>0.25385330348888868</c:v>
                </c:pt>
                <c:pt idx="8">
                  <c:v>0.16904643174444509</c:v>
                </c:pt>
                <c:pt idx="9">
                  <c:v>0.44878809598333336</c:v>
                </c:pt>
                <c:pt idx="10">
                  <c:v>0.64584596401111305</c:v>
                </c:pt>
                <c:pt idx="11">
                  <c:v>0.21362165773888867</c:v>
                </c:pt>
                <c:pt idx="12">
                  <c:v>0.27520153329444547</c:v>
                </c:pt>
                <c:pt idx="13">
                  <c:v>0.21992836482777847</c:v>
                </c:pt>
                <c:pt idx="14">
                  <c:v>0.11523019293888914</c:v>
                </c:pt>
                <c:pt idx="15">
                  <c:v>0.50040443954444469</c:v>
                </c:pt>
                <c:pt idx="16">
                  <c:v>0.51087132218333364</c:v>
                </c:pt>
                <c:pt idx="17">
                  <c:v>0.20162924244444483</c:v>
                </c:pt>
                <c:pt idx="18">
                  <c:v>0.25437407015000096</c:v>
                </c:pt>
                <c:pt idx="19">
                  <c:v>0.18597350230000009</c:v>
                </c:pt>
                <c:pt idx="20">
                  <c:v>0.6328686595777796</c:v>
                </c:pt>
                <c:pt idx="21">
                  <c:v>0.31963261127222325</c:v>
                </c:pt>
                <c:pt idx="22">
                  <c:v>0.20768855979444434</c:v>
                </c:pt>
                <c:pt idx="23">
                  <c:v>0.25218439820000038</c:v>
                </c:pt>
                <c:pt idx="24">
                  <c:v>0.25835186600000032</c:v>
                </c:pt>
                <c:pt idx="25">
                  <c:v>0.53860820749444638</c:v>
                </c:pt>
                <c:pt idx="26">
                  <c:v>0.38367173576666758</c:v>
                </c:pt>
                <c:pt idx="27">
                  <c:v>0.27698954255555552</c:v>
                </c:pt>
                <c:pt idx="28">
                  <c:v>0.33530696747222433</c:v>
                </c:pt>
                <c:pt idx="29">
                  <c:v>0.50671907877222078</c:v>
                </c:pt>
                <c:pt idx="30">
                  <c:v>0.6033940341166667</c:v>
                </c:pt>
                <c:pt idx="31">
                  <c:v>0.18573052010555569</c:v>
                </c:pt>
                <c:pt idx="32">
                  <c:v>0.58421788853333256</c:v>
                </c:pt>
                <c:pt idx="33">
                  <c:v>0.26119765638333248</c:v>
                </c:pt>
                <c:pt idx="34">
                  <c:v>0.27888717841666688</c:v>
                </c:pt>
                <c:pt idx="35">
                  <c:v>0.2521193533277778</c:v>
                </c:pt>
                <c:pt idx="36">
                  <c:v>0.38139455381666792</c:v>
                </c:pt>
                <c:pt idx="37">
                  <c:v>0.32929202225000032</c:v>
                </c:pt>
                <c:pt idx="38">
                  <c:v>0.31763698754444608</c:v>
                </c:pt>
                <c:pt idx="39">
                  <c:v>0.48928433452777781</c:v>
                </c:pt>
                <c:pt idx="40">
                  <c:v>0.71266762826111163</c:v>
                </c:pt>
                <c:pt idx="41">
                  <c:v>0.15619564681666717</c:v>
                </c:pt>
                <c:pt idx="42">
                  <c:v>0.26276508586111103</c:v>
                </c:pt>
                <c:pt idx="43">
                  <c:v>0.28894045057777762</c:v>
                </c:pt>
                <c:pt idx="44">
                  <c:v>0.70695299461111105</c:v>
                </c:pt>
                <c:pt idx="45">
                  <c:v>0.19345145478333381</c:v>
                </c:pt>
                <c:pt idx="46">
                  <c:v>0.47828705536666682</c:v>
                </c:pt>
                <c:pt idx="47">
                  <c:v>0.31148191784444668</c:v>
                </c:pt>
                <c:pt idx="48">
                  <c:v>0.17610359721111102</c:v>
                </c:pt>
                <c:pt idx="49">
                  <c:v>0.303495880711111</c:v>
                </c:pt>
                <c:pt idx="50">
                  <c:v>0.18388617289444498</c:v>
                </c:pt>
                <c:pt idx="51">
                  <c:v>0.30027835838333328</c:v>
                </c:pt>
                <c:pt idx="52">
                  <c:v>0.22195498236666691</c:v>
                </c:pt>
                <c:pt idx="53">
                  <c:v>0.59887541803889177</c:v>
                </c:pt>
                <c:pt idx="54">
                  <c:v>0.20105518295555547</c:v>
                </c:pt>
                <c:pt idx="55">
                  <c:v>0.45244470624444577</c:v>
                </c:pt>
                <c:pt idx="56">
                  <c:v>0.48073897544000038</c:v>
                </c:pt>
                <c:pt idx="57">
                  <c:v>0.38125086727222396</c:v>
                </c:pt>
                <c:pt idx="58">
                  <c:v>0.63244054850000064</c:v>
                </c:pt>
                <c:pt idx="59">
                  <c:v>0.25176915514999976</c:v>
                </c:pt>
                <c:pt idx="60">
                  <c:v>0.60187076182777777</c:v>
                </c:pt>
                <c:pt idx="61">
                  <c:v>0.37559729844999989</c:v>
                </c:pt>
                <c:pt idx="62">
                  <c:v>0.29933825710555645</c:v>
                </c:pt>
                <c:pt idx="63">
                  <c:v>0.23238855923333337</c:v>
                </c:pt>
                <c:pt idx="64">
                  <c:v>0.44226872388888938</c:v>
                </c:pt>
                <c:pt idx="65">
                  <c:v>0.15314740528333387</c:v>
                </c:pt>
                <c:pt idx="66">
                  <c:v>0.48443849866111111</c:v>
                </c:pt>
                <c:pt idx="67">
                  <c:v>0.46159780765000002</c:v>
                </c:pt>
                <c:pt idx="68">
                  <c:v>0.25178386871111114</c:v>
                </c:pt>
                <c:pt idx="69">
                  <c:v>0.17541736603888924</c:v>
                </c:pt>
                <c:pt idx="70">
                  <c:v>0.51371348686666496</c:v>
                </c:pt>
                <c:pt idx="71">
                  <c:v>0.17525772458888877</c:v>
                </c:pt>
                <c:pt idx="72">
                  <c:v>0.34417748535000126</c:v>
                </c:pt>
                <c:pt idx="73">
                  <c:v>0.18442358741666706</c:v>
                </c:pt>
                <c:pt idx="74">
                  <c:v>0.25107893014444566</c:v>
                </c:pt>
                <c:pt idx="75">
                  <c:v>0.60833422568333362</c:v>
                </c:pt>
                <c:pt idx="76">
                  <c:v>0.30070555881666661</c:v>
                </c:pt>
                <c:pt idx="77">
                  <c:v>0.17589689417777826</c:v>
                </c:pt>
                <c:pt idx="78">
                  <c:v>0.30059709022222231</c:v>
                </c:pt>
                <c:pt idx="79">
                  <c:v>0.21952936068888895</c:v>
                </c:pt>
                <c:pt idx="80">
                  <c:v>0.21504377886666692</c:v>
                </c:pt>
                <c:pt idx="81">
                  <c:v>0.4469767766611113</c:v>
                </c:pt>
                <c:pt idx="82">
                  <c:v>0.65578069080555712</c:v>
                </c:pt>
                <c:pt idx="83">
                  <c:v>0.21869187815555557</c:v>
                </c:pt>
                <c:pt idx="84">
                  <c:v>0.20573626188333394</c:v>
                </c:pt>
                <c:pt idx="85">
                  <c:v>0.14653304471666712</c:v>
                </c:pt>
                <c:pt idx="86">
                  <c:v>0.36299926583889003</c:v>
                </c:pt>
                <c:pt idx="87">
                  <c:v>0.24062159744444445</c:v>
                </c:pt>
                <c:pt idx="88">
                  <c:v>0.39512808362777946</c:v>
                </c:pt>
                <c:pt idx="89">
                  <c:v>0.17024855967222274</c:v>
                </c:pt>
                <c:pt idx="90">
                  <c:v>0.22970000732777773</c:v>
                </c:pt>
                <c:pt idx="91">
                  <c:v>0.38772591359444619</c:v>
                </c:pt>
                <c:pt idx="92">
                  <c:v>0.56220371384444445</c:v>
                </c:pt>
                <c:pt idx="93">
                  <c:v>0.56494925342778102</c:v>
                </c:pt>
                <c:pt idx="94">
                  <c:v>0.48761102456111038</c:v>
                </c:pt>
                <c:pt idx="95">
                  <c:v>0.3465646907833333</c:v>
                </c:pt>
                <c:pt idx="96">
                  <c:v>0.21596455084444494</c:v>
                </c:pt>
                <c:pt idx="97">
                  <c:v>0.25547878553333347</c:v>
                </c:pt>
                <c:pt idx="98">
                  <c:v>0.20726992787777826</c:v>
                </c:pt>
                <c:pt idx="99">
                  <c:v>0.30319709768333325</c:v>
                </c:pt>
                <c:pt idx="100">
                  <c:v>0.5156580102166668</c:v>
                </c:pt>
                <c:pt idx="101">
                  <c:v>0.54897629717777785</c:v>
                </c:pt>
                <c:pt idx="102">
                  <c:v>0.45685329908888966</c:v>
                </c:pt>
                <c:pt idx="103">
                  <c:v>0.57757932748889118</c:v>
                </c:pt>
                <c:pt idx="104">
                  <c:v>0.65523087059444673</c:v>
                </c:pt>
                <c:pt idx="105">
                  <c:v>0.25482315985555581</c:v>
                </c:pt>
                <c:pt idx="106">
                  <c:v>0.20701909330000051</c:v>
                </c:pt>
                <c:pt idx="107">
                  <c:v>0.25526011152777772</c:v>
                </c:pt>
                <c:pt idx="108">
                  <c:v>0.61385025222778089</c:v>
                </c:pt>
                <c:pt idx="109">
                  <c:v>0.45881186045555616</c:v>
                </c:pt>
                <c:pt idx="110">
                  <c:v>0.28550391958333321</c:v>
                </c:pt>
                <c:pt idx="111">
                  <c:v>0.17707575885555538</c:v>
                </c:pt>
                <c:pt idx="112">
                  <c:v>0.591050759916664</c:v>
                </c:pt>
                <c:pt idx="113">
                  <c:v>0.25610540251111008</c:v>
                </c:pt>
                <c:pt idx="114">
                  <c:v>0.2397715402277778</c:v>
                </c:pt>
                <c:pt idx="115">
                  <c:v>0.38999907060555622</c:v>
                </c:pt>
                <c:pt idx="116">
                  <c:v>0.46497686241666758</c:v>
                </c:pt>
                <c:pt idx="117">
                  <c:v>0.19413792597222221</c:v>
                </c:pt>
                <c:pt idx="118">
                  <c:v>0.40823605810555524</c:v>
                </c:pt>
                <c:pt idx="119">
                  <c:v>0.74331973933889095</c:v>
                </c:pt>
                <c:pt idx="120">
                  <c:v>0.73652500723333525</c:v>
                </c:pt>
                <c:pt idx="121">
                  <c:v>0.33338731426666818</c:v>
                </c:pt>
                <c:pt idx="122">
                  <c:v>0.25227555925555567</c:v>
                </c:pt>
                <c:pt idx="123">
                  <c:v>0.22630704867777773</c:v>
                </c:pt>
                <c:pt idx="124">
                  <c:v>0.38562247187222426</c:v>
                </c:pt>
                <c:pt idx="125">
                  <c:v>0.14959559251111157</c:v>
                </c:pt>
              </c:numCache>
            </c:numRef>
          </c:yVal>
          <c:bubbleSize>
            <c:numRef>
              <c:f>IncDifChart!$U$3:$U$128</c:f>
              <c:numCache>
                <c:formatCode>General</c:formatCode>
                <c:ptCount val="126"/>
                <c:pt idx="0">
                  <c:v>3162083</c:v>
                </c:pt>
                <c:pt idx="1">
                  <c:v>38481705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1317827</c:v>
                </c:pt>
                <c:pt idx="8">
                  <c:v>154695368</c:v>
                </c:pt>
                <c:pt idx="9">
                  <c:v>9464000</c:v>
                </c:pt>
                <c:pt idx="10">
                  <c:v>11142157</c:v>
                </c:pt>
                <c:pt idx="11">
                  <c:v>10050702</c:v>
                </c:pt>
                <c:pt idx="12">
                  <c:v>741822</c:v>
                </c:pt>
                <c:pt idx="13">
                  <c:v>10496285</c:v>
                </c:pt>
                <c:pt idx="14">
                  <c:v>2003910</c:v>
                </c:pt>
                <c:pt idx="15">
                  <c:v>198656019</c:v>
                </c:pt>
                <c:pt idx="16">
                  <c:v>7304632</c:v>
                </c:pt>
                <c:pt idx="17">
                  <c:v>16460141</c:v>
                </c:pt>
                <c:pt idx="18">
                  <c:v>9849569</c:v>
                </c:pt>
                <c:pt idx="19">
                  <c:v>14864646</c:v>
                </c:pt>
                <c:pt idx="20">
                  <c:v>34880491</c:v>
                </c:pt>
                <c:pt idx="21">
                  <c:v>494401</c:v>
                </c:pt>
                <c:pt idx="22">
                  <c:v>4525209</c:v>
                </c:pt>
                <c:pt idx="23">
                  <c:v>12448175</c:v>
                </c:pt>
                <c:pt idx="24">
                  <c:v>17464814</c:v>
                </c:pt>
                <c:pt idx="25">
                  <c:v>1350695000</c:v>
                </c:pt>
                <c:pt idx="26">
                  <c:v>47704427</c:v>
                </c:pt>
                <c:pt idx="27">
                  <c:v>717503</c:v>
                </c:pt>
                <c:pt idx="28">
                  <c:v>4805295</c:v>
                </c:pt>
                <c:pt idx="29">
                  <c:v>4267000</c:v>
                </c:pt>
                <c:pt idx="30">
                  <c:v>10514810</c:v>
                </c:pt>
                <c:pt idx="31">
                  <c:v>65705093</c:v>
                </c:pt>
                <c:pt idx="32">
                  <c:v>5590478</c:v>
                </c:pt>
                <c:pt idx="33">
                  <c:v>71684</c:v>
                </c:pt>
                <c:pt idx="34">
                  <c:v>10276621</c:v>
                </c:pt>
                <c:pt idx="35">
                  <c:v>15492264</c:v>
                </c:pt>
                <c:pt idx="36">
                  <c:v>80721874</c:v>
                </c:pt>
                <c:pt idx="37">
                  <c:v>6297394</c:v>
                </c:pt>
                <c:pt idx="38">
                  <c:v>91728849</c:v>
                </c:pt>
                <c:pt idx="39">
                  <c:v>5414293</c:v>
                </c:pt>
                <c:pt idx="40">
                  <c:v>65696689</c:v>
                </c:pt>
                <c:pt idx="41">
                  <c:v>1632572</c:v>
                </c:pt>
                <c:pt idx="42">
                  <c:v>1791225</c:v>
                </c:pt>
                <c:pt idx="43">
                  <c:v>4511800</c:v>
                </c:pt>
                <c:pt idx="44">
                  <c:v>81889839</c:v>
                </c:pt>
                <c:pt idx="45">
                  <c:v>25366462</c:v>
                </c:pt>
                <c:pt idx="46">
                  <c:v>11280167</c:v>
                </c:pt>
                <c:pt idx="47">
                  <c:v>15082831</c:v>
                </c:pt>
                <c:pt idx="48">
                  <c:v>11451273</c:v>
                </c:pt>
                <c:pt idx="49">
                  <c:v>1663558</c:v>
                </c:pt>
                <c:pt idx="50">
                  <c:v>795369</c:v>
                </c:pt>
                <c:pt idx="51">
                  <c:v>10173775</c:v>
                </c:pt>
                <c:pt idx="52">
                  <c:v>7935846</c:v>
                </c:pt>
                <c:pt idx="53">
                  <c:v>9943755</c:v>
                </c:pt>
                <c:pt idx="54">
                  <c:v>320137</c:v>
                </c:pt>
                <c:pt idx="55">
                  <c:v>1236686732</c:v>
                </c:pt>
                <c:pt idx="56">
                  <c:v>246864191</c:v>
                </c:pt>
                <c:pt idx="57">
                  <c:v>4588798</c:v>
                </c:pt>
                <c:pt idx="58">
                  <c:v>60917978</c:v>
                </c:pt>
                <c:pt idx="59">
                  <c:v>19839750</c:v>
                </c:pt>
                <c:pt idx="60">
                  <c:v>127561489</c:v>
                </c:pt>
                <c:pt idx="61">
                  <c:v>6318000</c:v>
                </c:pt>
                <c:pt idx="62">
                  <c:v>43178141</c:v>
                </c:pt>
                <c:pt idx="63">
                  <c:v>6645827</c:v>
                </c:pt>
                <c:pt idx="64">
                  <c:v>2025473</c:v>
                </c:pt>
                <c:pt idx="65">
                  <c:v>2051545</c:v>
                </c:pt>
                <c:pt idx="66">
                  <c:v>2985509</c:v>
                </c:pt>
                <c:pt idx="67">
                  <c:v>531441</c:v>
                </c:pt>
                <c:pt idx="68">
                  <c:v>22293914</c:v>
                </c:pt>
                <c:pt idx="69">
                  <c:v>15906483</c:v>
                </c:pt>
                <c:pt idx="70">
                  <c:v>29239927</c:v>
                </c:pt>
                <c:pt idx="71">
                  <c:v>14853572</c:v>
                </c:pt>
                <c:pt idx="72">
                  <c:v>418366</c:v>
                </c:pt>
                <c:pt idx="73">
                  <c:v>3796141</c:v>
                </c:pt>
                <c:pt idx="74">
                  <c:v>1291456</c:v>
                </c:pt>
                <c:pt idx="75">
                  <c:v>120847477</c:v>
                </c:pt>
                <c:pt idx="76">
                  <c:v>3559541</c:v>
                </c:pt>
                <c:pt idx="77">
                  <c:v>2796484</c:v>
                </c:pt>
                <c:pt idx="78">
                  <c:v>32521143</c:v>
                </c:pt>
                <c:pt idx="79">
                  <c:v>25203395</c:v>
                </c:pt>
                <c:pt idx="80">
                  <c:v>2259393</c:v>
                </c:pt>
                <c:pt idx="81">
                  <c:v>27474377</c:v>
                </c:pt>
                <c:pt idx="82">
                  <c:v>16767705</c:v>
                </c:pt>
                <c:pt idx="83">
                  <c:v>5991733</c:v>
                </c:pt>
                <c:pt idx="84">
                  <c:v>17157042</c:v>
                </c:pt>
                <c:pt idx="85">
                  <c:v>168833776</c:v>
                </c:pt>
                <c:pt idx="86">
                  <c:v>5018869</c:v>
                </c:pt>
                <c:pt idx="87">
                  <c:v>179160111</c:v>
                </c:pt>
                <c:pt idx="88">
                  <c:v>3802281</c:v>
                </c:pt>
                <c:pt idx="89">
                  <c:v>7167010</c:v>
                </c:pt>
                <c:pt idx="90">
                  <c:v>29987800</c:v>
                </c:pt>
                <c:pt idx="91">
                  <c:v>96706764</c:v>
                </c:pt>
                <c:pt idx="92">
                  <c:v>38542737</c:v>
                </c:pt>
                <c:pt idx="93">
                  <c:v>10526703</c:v>
                </c:pt>
                <c:pt idx="94">
                  <c:v>21326905</c:v>
                </c:pt>
                <c:pt idx="95">
                  <c:v>143533000</c:v>
                </c:pt>
                <c:pt idx="96">
                  <c:v>11457801</c:v>
                </c:pt>
                <c:pt idx="97">
                  <c:v>13726021</c:v>
                </c:pt>
                <c:pt idx="98">
                  <c:v>87784.907519999979</c:v>
                </c:pt>
                <c:pt idx="99">
                  <c:v>5978727</c:v>
                </c:pt>
                <c:pt idx="100">
                  <c:v>5312400</c:v>
                </c:pt>
                <c:pt idx="101">
                  <c:v>5410267</c:v>
                </c:pt>
                <c:pt idx="102">
                  <c:v>51189306.610000007</c:v>
                </c:pt>
                <c:pt idx="103">
                  <c:v>50004000</c:v>
                </c:pt>
                <c:pt idx="104">
                  <c:v>46217961</c:v>
                </c:pt>
                <c:pt idx="105">
                  <c:v>20328000</c:v>
                </c:pt>
                <c:pt idx="106">
                  <c:v>37195349</c:v>
                </c:pt>
                <c:pt idx="107">
                  <c:v>1230985</c:v>
                </c:pt>
                <c:pt idx="108">
                  <c:v>9516617</c:v>
                </c:pt>
                <c:pt idx="109">
                  <c:v>7997152</c:v>
                </c:pt>
                <c:pt idx="110">
                  <c:v>22399254</c:v>
                </c:pt>
                <c:pt idx="111">
                  <c:v>8008990</c:v>
                </c:pt>
                <c:pt idx="112">
                  <c:v>66785001</c:v>
                </c:pt>
                <c:pt idx="113">
                  <c:v>6642928</c:v>
                </c:pt>
                <c:pt idx="114">
                  <c:v>1337439</c:v>
                </c:pt>
                <c:pt idx="115">
                  <c:v>10777500</c:v>
                </c:pt>
                <c:pt idx="116">
                  <c:v>73997128</c:v>
                </c:pt>
                <c:pt idx="117">
                  <c:v>36345860</c:v>
                </c:pt>
                <c:pt idx="118">
                  <c:v>45593300</c:v>
                </c:pt>
                <c:pt idx="119">
                  <c:v>63227526</c:v>
                </c:pt>
                <c:pt idx="120">
                  <c:v>313914040</c:v>
                </c:pt>
                <c:pt idx="121">
                  <c:v>3395253</c:v>
                </c:pt>
                <c:pt idx="122">
                  <c:v>29776850</c:v>
                </c:pt>
                <c:pt idx="123">
                  <c:v>29954782</c:v>
                </c:pt>
                <c:pt idx="124">
                  <c:v>88775500</c:v>
                </c:pt>
                <c:pt idx="125">
                  <c:v>14075099</c:v>
                </c:pt>
              </c:numCache>
            </c:numRef>
          </c:bubbleSize>
          <c:bubble3D val="1"/>
        </c:ser>
        <c:bubbleScale val="100"/>
        <c:axId val="92069888"/>
        <c:axId val="92071808"/>
      </c:bubbleChart>
      <c:valAx>
        <c:axId val="92069888"/>
        <c:scaling>
          <c:orientation val="minMax"/>
          <c:max val="100"/>
          <c:min val="0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 % of tangible capital 2005</a:t>
                </a:r>
              </a:p>
            </c:rich>
          </c:tx>
          <c:layout/>
        </c:title>
        <c:numFmt formatCode="General" sourceLinked="1"/>
        <c:tickLblPos val="nextTo"/>
        <c:crossAx val="92071808"/>
        <c:crosses val="autoZero"/>
        <c:crossBetween val="midCat"/>
        <c:majorUnit val="20"/>
      </c:valAx>
      <c:valAx>
        <c:axId val="9207180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Export diversification index 1996-2012</a:t>
                </a:r>
              </a:p>
            </c:rich>
          </c:tx>
          <c:layout/>
        </c:title>
        <c:numFmt formatCode="#,##0.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2069888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0.15214553011981133"/>
                  <c:y val="0.5670409243770638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IncDifChart!$K$2:$K$129</c:f>
              <c:numCache>
                <c:formatCode>General</c:formatCode>
                <c:ptCount val="128"/>
                <c:pt idx="0">
                  <c:v>0.24442909612777838</c:v>
                </c:pt>
                <c:pt idx="1">
                  <c:v>0.29697415145000067</c:v>
                </c:pt>
                <c:pt idx="2">
                  <c:v>0.19710536901666675</c:v>
                </c:pt>
                <c:pt idx="3">
                  <c:v>0.15729642031666727</c:v>
                </c:pt>
                <c:pt idx="4">
                  <c:v>0.28019493725555628</c:v>
                </c:pt>
                <c:pt idx="5">
                  <c:v>0.41211302409444511</c:v>
                </c:pt>
                <c:pt idx="6">
                  <c:v>0.66057017052222222</c:v>
                </c:pt>
                <c:pt idx="7">
                  <c:v>0.22531971992777777</c:v>
                </c:pt>
                <c:pt idx="8">
                  <c:v>0.25385330348888868</c:v>
                </c:pt>
                <c:pt idx="9">
                  <c:v>0.16904643174444509</c:v>
                </c:pt>
                <c:pt idx="10">
                  <c:v>0.44878809598333336</c:v>
                </c:pt>
                <c:pt idx="11">
                  <c:v>0.64584596401111305</c:v>
                </c:pt>
                <c:pt idx="12">
                  <c:v>0.21362165773888867</c:v>
                </c:pt>
                <c:pt idx="13">
                  <c:v>0.27520153329444547</c:v>
                </c:pt>
                <c:pt idx="14">
                  <c:v>0.21992836482777847</c:v>
                </c:pt>
                <c:pt idx="15">
                  <c:v>0.11523019293888914</c:v>
                </c:pt>
                <c:pt idx="16">
                  <c:v>0.50040443954444469</c:v>
                </c:pt>
                <c:pt idx="17">
                  <c:v>0.51087132218333364</c:v>
                </c:pt>
                <c:pt idx="18">
                  <c:v>0.20162924244444483</c:v>
                </c:pt>
                <c:pt idx="19">
                  <c:v>0.25437407015000096</c:v>
                </c:pt>
                <c:pt idx="20">
                  <c:v>0.18597350230000009</c:v>
                </c:pt>
                <c:pt idx="21">
                  <c:v>0.6328686595777796</c:v>
                </c:pt>
                <c:pt idx="22">
                  <c:v>0.31963261127222325</c:v>
                </c:pt>
                <c:pt idx="23">
                  <c:v>0.20768855979444434</c:v>
                </c:pt>
                <c:pt idx="24">
                  <c:v>0.25218439820000038</c:v>
                </c:pt>
                <c:pt idx="25">
                  <c:v>0.25835186600000032</c:v>
                </c:pt>
                <c:pt idx="26">
                  <c:v>0.53860820749444638</c:v>
                </c:pt>
                <c:pt idx="27">
                  <c:v>0.38367173576666758</c:v>
                </c:pt>
                <c:pt idx="28">
                  <c:v>0.27698954255555552</c:v>
                </c:pt>
                <c:pt idx="29">
                  <c:v>0.33530696747222433</c:v>
                </c:pt>
                <c:pt idx="30">
                  <c:v>0.50671907877222078</c:v>
                </c:pt>
                <c:pt idx="31">
                  <c:v>0.6033940341166667</c:v>
                </c:pt>
                <c:pt idx="32">
                  <c:v>0.18573052010555569</c:v>
                </c:pt>
                <c:pt idx="33">
                  <c:v>0.58421788853333256</c:v>
                </c:pt>
                <c:pt idx="34">
                  <c:v>0.26119765638333248</c:v>
                </c:pt>
                <c:pt idx="35">
                  <c:v>0.27888717841666688</c:v>
                </c:pt>
                <c:pt idx="36">
                  <c:v>0.2521193533277778</c:v>
                </c:pt>
                <c:pt idx="37">
                  <c:v>0.38139455381666792</c:v>
                </c:pt>
                <c:pt idx="38">
                  <c:v>0.32929202225000032</c:v>
                </c:pt>
                <c:pt idx="39">
                  <c:v>0.31763698754444608</c:v>
                </c:pt>
                <c:pt idx="40">
                  <c:v>0.48928433452777781</c:v>
                </c:pt>
                <c:pt idx="41">
                  <c:v>0.71266762826111163</c:v>
                </c:pt>
                <c:pt idx="42">
                  <c:v>0.15619564681666717</c:v>
                </c:pt>
                <c:pt idx="43">
                  <c:v>0.26276508586111103</c:v>
                </c:pt>
                <c:pt idx="44">
                  <c:v>0.28894045057777762</c:v>
                </c:pt>
                <c:pt idx="45">
                  <c:v>0.70695299461111105</c:v>
                </c:pt>
                <c:pt idx="46">
                  <c:v>0.19345145478333381</c:v>
                </c:pt>
                <c:pt idx="47">
                  <c:v>0.47828705536666682</c:v>
                </c:pt>
                <c:pt idx="48">
                  <c:v>0.31148191784444668</c:v>
                </c:pt>
                <c:pt idx="49">
                  <c:v>0.17610359721111102</c:v>
                </c:pt>
                <c:pt idx="50">
                  <c:v>0.303495880711111</c:v>
                </c:pt>
                <c:pt idx="51">
                  <c:v>0.18388617289444498</c:v>
                </c:pt>
                <c:pt idx="52">
                  <c:v>0.30027835838333328</c:v>
                </c:pt>
                <c:pt idx="53">
                  <c:v>0.22195498236666691</c:v>
                </c:pt>
                <c:pt idx="54">
                  <c:v>0.59887541803889177</c:v>
                </c:pt>
                <c:pt idx="55">
                  <c:v>0.20105518295555547</c:v>
                </c:pt>
                <c:pt idx="56">
                  <c:v>0.45244470624444577</c:v>
                </c:pt>
                <c:pt idx="57">
                  <c:v>0.48073897544000038</c:v>
                </c:pt>
                <c:pt idx="58">
                  <c:v>0.38125086727222396</c:v>
                </c:pt>
                <c:pt idx="59">
                  <c:v>0.63244054850000064</c:v>
                </c:pt>
                <c:pt idx="60">
                  <c:v>0.25176915514999976</c:v>
                </c:pt>
                <c:pt idx="61">
                  <c:v>0.60187076182777777</c:v>
                </c:pt>
                <c:pt idx="62">
                  <c:v>0.37559729844999989</c:v>
                </c:pt>
                <c:pt idx="63">
                  <c:v>0.29933825710555645</c:v>
                </c:pt>
                <c:pt idx="64">
                  <c:v>0.23238855923333337</c:v>
                </c:pt>
                <c:pt idx="65">
                  <c:v>0.44226872388888938</c:v>
                </c:pt>
                <c:pt idx="66">
                  <c:v>0.15314740528333387</c:v>
                </c:pt>
                <c:pt idx="67">
                  <c:v>0.20520534447222322</c:v>
                </c:pt>
                <c:pt idx="68">
                  <c:v>0.48443849866111111</c:v>
                </c:pt>
                <c:pt idx="69">
                  <c:v>0.46159780765000002</c:v>
                </c:pt>
                <c:pt idx="70">
                  <c:v>0.25178386871111114</c:v>
                </c:pt>
                <c:pt idx="71">
                  <c:v>0.17541736603888924</c:v>
                </c:pt>
                <c:pt idx="72">
                  <c:v>0.51371348686666496</c:v>
                </c:pt>
                <c:pt idx="73">
                  <c:v>0.17525772458888877</c:v>
                </c:pt>
                <c:pt idx="74">
                  <c:v>0.34417748535000126</c:v>
                </c:pt>
                <c:pt idx="75">
                  <c:v>0.18442358741666706</c:v>
                </c:pt>
                <c:pt idx="76">
                  <c:v>0.25107893014444566</c:v>
                </c:pt>
                <c:pt idx="77">
                  <c:v>0.60833422568333362</c:v>
                </c:pt>
                <c:pt idx="78">
                  <c:v>0.30070555881666661</c:v>
                </c:pt>
                <c:pt idx="79">
                  <c:v>0.17589689417777826</c:v>
                </c:pt>
                <c:pt idx="80">
                  <c:v>0.30059709022222231</c:v>
                </c:pt>
                <c:pt idx="81">
                  <c:v>0.21952936068888895</c:v>
                </c:pt>
                <c:pt idx="82">
                  <c:v>0.21504377886666692</c:v>
                </c:pt>
                <c:pt idx="83">
                  <c:v>0.4469767766611113</c:v>
                </c:pt>
                <c:pt idx="84">
                  <c:v>0.65578069080555712</c:v>
                </c:pt>
                <c:pt idx="85">
                  <c:v>0.21869187815555557</c:v>
                </c:pt>
                <c:pt idx="86">
                  <c:v>0.20573626188333394</c:v>
                </c:pt>
                <c:pt idx="87">
                  <c:v>0.14653304471666712</c:v>
                </c:pt>
                <c:pt idx="88">
                  <c:v>0.36299926583889003</c:v>
                </c:pt>
                <c:pt idx="89">
                  <c:v>0.24062159744444445</c:v>
                </c:pt>
                <c:pt idx="90">
                  <c:v>0.39512808362777946</c:v>
                </c:pt>
                <c:pt idx="91">
                  <c:v>0.17024855967222274</c:v>
                </c:pt>
                <c:pt idx="92">
                  <c:v>0.22970000732777773</c:v>
                </c:pt>
                <c:pt idx="93">
                  <c:v>0.38772591359444619</c:v>
                </c:pt>
                <c:pt idx="94">
                  <c:v>0.56220371384444445</c:v>
                </c:pt>
                <c:pt idx="95">
                  <c:v>0.56494925342778102</c:v>
                </c:pt>
                <c:pt idx="96">
                  <c:v>0.48761102456111038</c:v>
                </c:pt>
                <c:pt idx="97">
                  <c:v>0.3465646907833333</c:v>
                </c:pt>
                <c:pt idx="98">
                  <c:v>0.21596455084444494</c:v>
                </c:pt>
                <c:pt idx="99">
                  <c:v>0.25547878553333347</c:v>
                </c:pt>
                <c:pt idx="100">
                  <c:v>0.20726992787777826</c:v>
                </c:pt>
                <c:pt idx="101">
                  <c:v>0.30319709768333325</c:v>
                </c:pt>
                <c:pt idx="102">
                  <c:v>0.5156580102166668</c:v>
                </c:pt>
                <c:pt idx="103">
                  <c:v>0.54897629717777785</c:v>
                </c:pt>
                <c:pt idx="104">
                  <c:v>0.45685329908888966</c:v>
                </c:pt>
                <c:pt idx="105">
                  <c:v>0.57757932748889118</c:v>
                </c:pt>
                <c:pt idx="106">
                  <c:v>0.65523087059444673</c:v>
                </c:pt>
                <c:pt idx="107">
                  <c:v>0.25482315985555581</c:v>
                </c:pt>
                <c:pt idx="108">
                  <c:v>0.20701909330000051</c:v>
                </c:pt>
                <c:pt idx="109">
                  <c:v>0.25526011152777772</c:v>
                </c:pt>
                <c:pt idx="110">
                  <c:v>0.61385025222778089</c:v>
                </c:pt>
                <c:pt idx="111">
                  <c:v>0.45881186045555616</c:v>
                </c:pt>
                <c:pt idx="112">
                  <c:v>0.28550391958333321</c:v>
                </c:pt>
                <c:pt idx="113">
                  <c:v>0.17707575885555538</c:v>
                </c:pt>
                <c:pt idx="114">
                  <c:v>0.591050759916664</c:v>
                </c:pt>
                <c:pt idx="115">
                  <c:v>0.25610540251111008</c:v>
                </c:pt>
                <c:pt idx="116">
                  <c:v>0.2397715402277778</c:v>
                </c:pt>
                <c:pt idx="117">
                  <c:v>0.38999907060555622</c:v>
                </c:pt>
                <c:pt idx="118">
                  <c:v>0.46497686241666758</c:v>
                </c:pt>
                <c:pt idx="119">
                  <c:v>0.19413792597222221</c:v>
                </c:pt>
                <c:pt idx="120">
                  <c:v>0.40823605810555524</c:v>
                </c:pt>
                <c:pt idx="121">
                  <c:v>0.74331973933889095</c:v>
                </c:pt>
                <c:pt idx="122">
                  <c:v>0.73652500723333525</c:v>
                </c:pt>
                <c:pt idx="123">
                  <c:v>0.33338731426666818</c:v>
                </c:pt>
                <c:pt idx="124">
                  <c:v>0.25227555925555567</c:v>
                </c:pt>
                <c:pt idx="125">
                  <c:v>0.22630704867777773</c:v>
                </c:pt>
                <c:pt idx="126">
                  <c:v>0.38562247187222426</c:v>
                </c:pt>
                <c:pt idx="127">
                  <c:v>0.14959559251111157</c:v>
                </c:pt>
              </c:numCache>
            </c:numRef>
          </c:xVal>
          <c:yVal>
            <c:numRef>
              <c:f>IncDifChart!$L$2:$L$129</c:f>
              <c:numCache>
                <c:formatCode>General</c:formatCode>
                <c:ptCount val="128"/>
                <c:pt idx="0">
                  <c:v>7.352441100243583</c:v>
                </c:pt>
                <c:pt idx="1">
                  <c:v>9.135616825780275</c:v>
                </c:pt>
                <c:pt idx="2">
                  <c:v>9.0312137060787094</c:v>
                </c:pt>
                <c:pt idx="3">
                  <c:v>8.5941542325523663</c:v>
                </c:pt>
                <c:pt idx="4">
                  <c:v>9.0847771490008125</c:v>
                </c:pt>
                <c:pt idx="5">
                  <c:v>10.675907913990581</c:v>
                </c:pt>
                <c:pt idx="6">
                  <c:v>10.677984278792406</c:v>
                </c:pt>
                <c:pt idx="7">
                  <c:v>9.138844370271098</c:v>
                </c:pt>
                <c:pt idx="8">
                  <c:v>10.275740526438179</c:v>
                </c:pt>
                <c:pt idx="9">
                  <c:v>7.6157910720358295</c:v>
                </c:pt>
                <c:pt idx="10">
                  <c:v>9.6131352515284725</c:v>
                </c:pt>
                <c:pt idx="11">
                  <c:v>10.593128593766785</c:v>
                </c:pt>
                <c:pt idx="12">
                  <c:v>7.3460102099132865</c:v>
                </c:pt>
                <c:pt idx="13">
                  <c:v>8.7323045710331719</c:v>
                </c:pt>
                <c:pt idx="14">
                  <c:v>8.4929004988472219</c:v>
                </c:pt>
                <c:pt idx="15">
                  <c:v>9.684086987500752</c:v>
                </c:pt>
                <c:pt idx="16">
                  <c:v>9.3527076132631422</c:v>
                </c:pt>
                <c:pt idx="17">
                  <c:v>9.6453642823258914</c:v>
                </c:pt>
                <c:pt idx="18">
                  <c:v>7.3065313989395051</c:v>
                </c:pt>
                <c:pt idx="19">
                  <c:v>6.309918278226494</c:v>
                </c:pt>
                <c:pt idx="20">
                  <c:v>7.7536235465597461</c:v>
                </c:pt>
                <c:pt idx="21">
                  <c:v>10.657964988247679</c:v>
                </c:pt>
                <c:pt idx="22">
                  <c:v>8.5030942670367367</c:v>
                </c:pt>
                <c:pt idx="23">
                  <c:v>6.9847163201182658</c:v>
                </c:pt>
                <c:pt idx="24">
                  <c:v>7.3901814282264144</c:v>
                </c:pt>
                <c:pt idx="25">
                  <c:v>9.9669317250926621</c:v>
                </c:pt>
                <c:pt idx="26">
                  <c:v>9.109414453386254</c:v>
                </c:pt>
                <c:pt idx="27">
                  <c:v>9.2093398716425998</c:v>
                </c:pt>
                <c:pt idx="28">
                  <c:v>7.0983756385907855</c:v>
                </c:pt>
                <c:pt idx="29">
                  <c:v>9.4334839232903924</c:v>
                </c:pt>
                <c:pt idx="30">
                  <c:v>9.9134378833893351</c:v>
                </c:pt>
                <c:pt idx="31">
                  <c:v>10.115367911571628</c:v>
                </c:pt>
                <c:pt idx="32">
                  <c:v>5.9661467391236922</c:v>
                </c:pt>
                <c:pt idx="33">
                  <c:v>10.678905725528868</c:v>
                </c:pt>
                <c:pt idx="34">
                  <c:v>9.3909938716694548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7.0121152943063745</c:v>
                </c:pt>
                <c:pt idx="40">
                  <c:v>10.551114217794295</c:v>
                </c:pt>
                <c:pt idx="41">
                  <c:v>10.511076844734419</c:v>
                </c:pt>
                <c:pt idx="42">
                  <c:v>9.5532206048927186</c:v>
                </c:pt>
                <c:pt idx="43">
                  <c:v>7.5120712458354655</c:v>
                </c:pt>
                <c:pt idx="44">
                  <c:v>8.6604273595021528</c:v>
                </c:pt>
                <c:pt idx="45">
                  <c:v>10.650886147928023</c:v>
                </c:pt>
                <c:pt idx="46">
                  <c:v>7.5548585210406758</c:v>
                </c:pt>
                <c:pt idx="47">
                  <c:v>10.144863872111372</c:v>
                </c:pt>
                <c:pt idx="48">
                  <c:v>8.4929004988472219</c:v>
                </c:pt>
                <c:pt idx="49">
                  <c:v>6.8772960714974287</c:v>
                </c:pt>
                <c:pt idx="50">
                  <c:v>7.0030654587864616</c:v>
                </c:pt>
                <c:pt idx="51">
                  <c:v>8.113726085970745</c:v>
                </c:pt>
                <c:pt idx="52">
                  <c:v>7.1066061377273027</c:v>
                </c:pt>
                <c:pt idx="53">
                  <c:v>8.2635904326173204</c:v>
                </c:pt>
                <c:pt idx="54">
                  <c:v>9.9383719543896181</c:v>
                </c:pt>
                <c:pt idx="55">
                  <c:v>10.418703524603412</c:v>
                </c:pt>
                <c:pt idx="56">
                  <c:v>8.2712926529794117</c:v>
                </c:pt>
                <c:pt idx="57">
                  <c:v>8.4616804814859794</c:v>
                </c:pt>
                <c:pt idx="58">
                  <c:v>10.482065278352971</c:v>
                </c:pt>
                <c:pt idx="59">
                  <c:v>10.401835654791006</c:v>
                </c:pt>
                <c:pt idx="60">
                  <c:v>7.5600804650218274</c:v>
                </c:pt>
                <c:pt idx="61">
                  <c:v>10.499573020252942</c:v>
                </c:pt>
                <c:pt idx="62">
                  <c:v>8.6961758469446782</c:v>
                </c:pt>
                <c:pt idx="63">
                  <c:v>7.4558766874918314</c:v>
                </c:pt>
                <c:pt idx="64">
                  <c:v>7.897296472595885</c:v>
                </c:pt>
                <c:pt idx="65">
                  <c:v>9.9951547410619526</c:v>
                </c:pt>
                <c:pt idx="66">
                  <c:v>7.6824824465345056</c:v>
                </c:pt>
                <c:pt idx="67">
                  <c:v>6.3630281035404694</c:v>
                </c:pt>
                <c:pt idx="68">
                  <c:v>10.067305637765523</c:v>
                </c:pt>
                <c:pt idx="69">
                  <c:v>11.004762958623722</c:v>
                </c:pt>
                <c:pt idx="70">
                  <c:v>6.8351845861472773</c:v>
                </c:pt>
                <c:pt idx="71">
                  <c:v>6.5930445341424369</c:v>
                </c:pt>
                <c:pt idx="72">
                  <c:v>9.6970782002130491</c:v>
                </c:pt>
                <c:pt idx="73">
                  <c:v>7.0387835413885416</c:v>
                </c:pt>
                <c:pt idx="74">
                  <c:v>10.203592144986466</c:v>
                </c:pt>
                <c:pt idx="75">
                  <c:v>7.8160138391590275</c:v>
                </c:pt>
                <c:pt idx="76">
                  <c:v>9.619797501353883</c:v>
                </c:pt>
                <c:pt idx="77">
                  <c:v>9.7080807561934979</c:v>
                </c:pt>
                <c:pt idx="78">
                  <c:v>8.1969879272588972</c:v>
                </c:pt>
                <c:pt idx="79">
                  <c:v>8.5211852126857757</c:v>
                </c:pt>
                <c:pt idx="80">
                  <c:v>8.5291217622814699</c:v>
                </c:pt>
                <c:pt idx="81">
                  <c:v>6.9077552789821368</c:v>
                </c:pt>
                <c:pt idx="82">
                  <c:v>8.887376485379761</c:v>
                </c:pt>
                <c:pt idx="83">
                  <c:v>7.2930176797727775</c:v>
                </c:pt>
                <c:pt idx="84">
                  <c:v>10.680746075714726</c:v>
                </c:pt>
                <c:pt idx="85">
                  <c:v>8.2661644366124918</c:v>
                </c:pt>
                <c:pt idx="86">
                  <c:v>6.6333184332803814</c:v>
                </c:pt>
                <c:pt idx="87">
                  <c:v>7.8038433035387724</c:v>
                </c:pt>
                <c:pt idx="88">
                  <c:v>11.111850705163349</c:v>
                </c:pt>
                <c:pt idx="89">
                  <c:v>7.9655455731299769</c:v>
                </c:pt>
                <c:pt idx="90">
                  <c:v>9.6257558109375161</c:v>
                </c:pt>
                <c:pt idx="91">
                  <c:v>7.9157131993821341</c:v>
                </c:pt>
                <c:pt idx="92">
                  <c:v>9.2193001133476553</c:v>
                </c:pt>
                <c:pt idx="93">
                  <c:v>8.3848040033704923</c:v>
                </c:pt>
                <c:pt idx="94">
                  <c:v>9.9603403641289248</c:v>
                </c:pt>
                <c:pt idx="95">
                  <c:v>10.117388522483401</c:v>
                </c:pt>
                <c:pt idx="96">
                  <c:v>9.7326992315558467</c:v>
                </c:pt>
                <c:pt idx="97">
                  <c:v>10.031000872835088</c:v>
                </c:pt>
                <c:pt idx="98">
                  <c:v>7.1853870155804165</c:v>
                </c:pt>
                <c:pt idx="99">
                  <c:v>7.5390270558240102</c:v>
                </c:pt>
                <c:pt idx="100">
                  <c:v>10.155801481150098</c:v>
                </c:pt>
                <c:pt idx="101">
                  <c:v>7.200424892944957</c:v>
                </c:pt>
                <c:pt idx="102">
                  <c:v>11.003931496033207</c:v>
                </c:pt>
                <c:pt idx="103">
                  <c:v>10.117388522483401</c:v>
                </c:pt>
                <c:pt idx="104">
                  <c:v>9.3065592297167594</c:v>
                </c:pt>
                <c:pt idx="105">
                  <c:v>10.340774272967277</c:v>
                </c:pt>
                <c:pt idx="106">
                  <c:v>10.363125139532686</c:v>
                </c:pt>
                <c:pt idx="107">
                  <c:v>8.7045022897212547</c:v>
                </c:pt>
                <c:pt idx="108">
                  <c:v>7.6353038862594147</c:v>
                </c:pt>
                <c:pt idx="109">
                  <c:v>8.4680029472254663</c:v>
                </c:pt>
                <c:pt idx="110">
                  <c:v>10.691490264108754</c:v>
                </c:pt>
                <c:pt idx="111">
                  <c:v>10.916723490466762</c:v>
                </c:pt>
                <c:pt idx="112">
                  <c:v>8.5409097180335483</c:v>
                </c:pt>
                <c:pt idx="113">
                  <c:v>7.6870801557831374</c:v>
                </c:pt>
                <c:pt idx="114">
                  <c:v>9.135616825780275</c:v>
                </c:pt>
                <c:pt idx="115">
                  <c:v>6.8023947633243109</c:v>
                </c:pt>
                <c:pt idx="116">
                  <c:v>10.037143937348802</c:v>
                </c:pt>
                <c:pt idx="117">
                  <c:v>9.128045129249351</c:v>
                </c:pt>
                <c:pt idx="118">
                  <c:v>9.8086272715121687</c:v>
                </c:pt>
                <c:pt idx="119">
                  <c:v>7.0210839642891401</c:v>
                </c:pt>
                <c:pt idx="120">
                  <c:v>8.8790546620422983</c:v>
                </c:pt>
                <c:pt idx="121">
                  <c:v>10.527820417095713</c:v>
                </c:pt>
                <c:pt idx="122">
                  <c:v>10.870661494724853</c:v>
                </c:pt>
                <c:pt idx="123">
                  <c:v>9.6362614886516855</c:v>
                </c:pt>
                <c:pt idx="124">
                  <c:v>8.2079469410486166</c:v>
                </c:pt>
                <c:pt idx="125">
                  <c:v>9.4665317773365967</c:v>
                </c:pt>
                <c:pt idx="126">
                  <c:v>8.1942293048197925</c:v>
                </c:pt>
                <c:pt idx="127">
                  <c:v>7.3714892952142899</c:v>
                </c:pt>
              </c:numCache>
            </c:numRef>
          </c:yVal>
          <c:bubbleSize>
            <c:numRef>
              <c:f>IncDifChart!$M$2:$M$129</c:f>
              <c:numCache>
                <c:formatCode>General</c:formatCode>
                <c:ptCount val="128"/>
                <c:pt idx="0">
                  <c:v>29824536</c:v>
                </c:pt>
                <c:pt idx="1">
                  <c:v>3162083</c:v>
                </c:pt>
                <c:pt idx="2">
                  <c:v>38481705</c:v>
                </c:pt>
                <c:pt idx="3">
                  <c:v>20820525</c:v>
                </c:pt>
                <c:pt idx="4">
                  <c:v>2969081</c:v>
                </c:pt>
                <c:pt idx="5">
                  <c:v>22683600</c:v>
                </c:pt>
                <c:pt idx="6">
                  <c:v>8462446</c:v>
                </c:pt>
                <c:pt idx="7">
                  <c:v>9297507</c:v>
                </c:pt>
                <c:pt idx="8">
                  <c:v>1317827</c:v>
                </c:pt>
                <c:pt idx="9">
                  <c:v>154695368</c:v>
                </c:pt>
                <c:pt idx="10">
                  <c:v>9464000</c:v>
                </c:pt>
                <c:pt idx="11">
                  <c:v>11142157</c:v>
                </c:pt>
                <c:pt idx="12">
                  <c:v>10050702</c:v>
                </c:pt>
                <c:pt idx="13">
                  <c:v>741822</c:v>
                </c:pt>
                <c:pt idx="14">
                  <c:v>10496285</c:v>
                </c:pt>
                <c:pt idx="15">
                  <c:v>2003910</c:v>
                </c:pt>
                <c:pt idx="16">
                  <c:v>198656019</c:v>
                </c:pt>
                <c:pt idx="17">
                  <c:v>7304632</c:v>
                </c:pt>
                <c:pt idx="18">
                  <c:v>16460141</c:v>
                </c:pt>
                <c:pt idx="19">
                  <c:v>9849569</c:v>
                </c:pt>
                <c:pt idx="20">
                  <c:v>14864646</c:v>
                </c:pt>
                <c:pt idx="21">
                  <c:v>34880491</c:v>
                </c:pt>
                <c:pt idx="22">
                  <c:v>494401</c:v>
                </c:pt>
                <c:pt idx="23">
                  <c:v>4525209</c:v>
                </c:pt>
                <c:pt idx="24">
                  <c:v>12448175</c:v>
                </c:pt>
                <c:pt idx="25">
                  <c:v>17464814</c:v>
                </c:pt>
                <c:pt idx="26">
                  <c:v>1350695000</c:v>
                </c:pt>
                <c:pt idx="27">
                  <c:v>47704427</c:v>
                </c:pt>
                <c:pt idx="28">
                  <c:v>717503</c:v>
                </c:pt>
                <c:pt idx="29">
                  <c:v>4805295</c:v>
                </c:pt>
                <c:pt idx="30">
                  <c:v>4267000</c:v>
                </c:pt>
                <c:pt idx="31">
                  <c:v>10514810</c:v>
                </c:pt>
                <c:pt idx="32">
                  <c:v>65705093</c:v>
                </c:pt>
                <c:pt idx="33">
                  <c:v>5590478</c:v>
                </c:pt>
                <c:pt idx="34">
                  <c:v>71684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91728849</c:v>
                </c:pt>
                <c:pt idx="40">
                  <c:v>5414293</c:v>
                </c:pt>
                <c:pt idx="41">
                  <c:v>65696689</c:v>
                </c:pt>
                <c:pt idx="42">
                  <c:v>1632572</c:v>
                </c:pt>
                <c:pt idx="43">
                  <c:v>1791225</c:v>
                </c:pt>
                <c:pt idx="44">
                  <c:v>4511800</c:v>
                </c:pt>
                <c:pt idx="45">
                  <c:v>81889839</c:v>
                </c:pt>
                <c:pt idx="46">
                  <c:v>25366462</c:v>
                </c:pt>
                <c:pt idx="47">
                  <c:v>11280167</c:v>
                </c:pt>
                <c:pt idx="48">
                  <c:v>15082831</c:v>
                </c:pt>
                <c:pt idx="49">
                  <c:v>11451273</c:v>
                </c:pt>
                <c:pt idx="50">
                  <c:v>1663558</c:v>
                </c:pt>
                <c:pt idx="51">
                  <c:v>795369</c:v>
                </c:pt>
                <c:pt idx="52">
                  <c:v>10173775</c:v>
                </c:pt>
                <c:pt idx="53">
                  <c:v>7935846</c:v>
                </c:pt>
                <c:pt idx="54">
                  <c:v>9943755</c:v>
                </c:pt>
                <c:pt idx="55">
                  <c:v>320137</c:v>
                </c:pt>
                <c:pt idx="56">
                  <c:v>1236686732</c:v>
                </c:pt>
                <c:pt idx="57">
                  <c:v>246864191</c:v>
                </c:pt>
                <c:pt idx="58">
                  <c:v>4588798</c:v>
                </c:pt>
                <c:pt idx="59">
                  <c:v>60917978</c:v>
                </c:pt>
                <c:pt idx="60">
                  <c:v>19839750</c:v>
                </c:pt>
                <c:pt idx="61">
                  <c:v>127561489</c:v>
                </c:pt>
                <c:pt idx="62">
                  <c:v>6318000</c:v>
                </c:pt>
                <c:pt idx="63">
                  <c:v>43178141</c:v>
                </c:pt>
                <c:pt idx="64">
                  <c:v>6645827</c:v>
                </c:pt>
                <c:pt idx="65">
                  <c:v>2025473</c:v>
                </c:pt>
                <c:pt idx="66">
                  <c:v>2051545</c:v>
                </c:pt>
                <c:pt idx="67">
                  <c:v>4190435</c:v>
                </c:pt>
                <c:pt idx="68">
                  <c:v>2985509</c:v>
                </c:pt>
                <c:pt idx="69">
                  <c:v>531441</c:v>
                </c:pt>
                <c:pt idx="70">
                  <c:v>22293914</c:v>
                </c:pt>
                <c:pt idx="71">
                  <c:v>15906483</c:v>
                </c:pt>
                <c:pt idx="72">
                  <c:v>29239927</c:v>
                </c:pt>
                <c:pt idx="73">
                  <c:v>14853572</c:v>
                </c:pt>
                <c:pt idx="74">
                  <c:v>418366</c:v>
                </c:pt>
                <c:pt idx="75">
                  <c:v>3796141</c:v>
                </c:pt>
                <c:pt idx="76">
                  <c:v>1291456</c:v>
                </c:pt>
                <c:pt idx="77">
                  <c:v>120847477</c:v>
                </c:pt>
                <c:pt idx="78">
                  <c:v>3559541</c:v>
                </c:pt>
                <c:pt idx="79">
                  <c:v>2796484</c:v>
                </c:pt>
                <c:pt idx="80">
                  <c:v>32521143</c:v>
                </c:pt>
                <c:pt idx="81">
                  <c:v>25203395</c:v>
                </c:pt>
                <c:pt idx="82">
                  <c:v>2259393</c:v>
                </c:pt>
                <c:pt idx="83">
                  <c:v>27474377</c:v>
                </c:pt>
                <c:pt idx="84">
                  <c:v>16767705</c:v>
                </c:pt>
                <c:pt idx="85">
                  <c:v>5991733</c:v>
                </c:pt>
                <c:pt idx="86">
                  <c:v>17157042</c:v>
                </c:pt>
                <c:pt idx="87">
                  <c:v>168833776</c:v>
                </c:pt>
                <c:pt idx="88">
                  <c:v>5018869</c:v>
                </c:pt>
                <c:pt idx="89">
                  <c:v>179160111</c:v>
                </c:pt>
                <c:pt idx="90">
                  <c:v>3802281</c:v>
                </c:pt>
                <c:pt idx="91">
                  <c:v>7167010</c:v>
                </c:pt>
                <c:pt idx="92">
                  <c:v>29987800</c:v>
                </c:pt>
                <c:pt idx="93">
                  <c:v>96706764</c:v>
                </c:pt>
                <c:pt idx="94">
                  <c:v>38542737</c:v>
                </c:pt>
                <c:pt idx="95">
                  <c:v>10526703</c:v>
                </c:pt>
                <c:pt idx="96">
                  <c:v>21326905</c:v>
                </c:pt>
                <c:pt idx="97">
                  <c:v>143533000</c:v>
                </c:pt>
                <c:pt idx="98">
                  <c:v>11457801</c:v>
                </c:pt>
                <c:pt idx="99">
                  <c:v>13726021</c:v>
                </c:pt>
                <c:pt idx="100">
                  <c:v>87784.907519999979</c:v>
                </c:pt>
                <c:pt idx="101">
                  <c:v>5978727</c:v>
                </c:pt>
                <c:pt idx="102">
                  <c:v>5312400</c:v>
                </c:pt>
                <c:pt idx="103">
                  <c:v>5410267</c:v>
                </c:pt>
                <c:pt idx="104">
                  <c:v>51189306.610000007</c:v>
                </c:pt>
                <c:pt idx="105">
                  <c:v>50004000</c:v>
                </c:pt>
                <c:pt idx="106">
                  <c:v>46217961</c:v>
                </c:pt>
                <c:pt idx="107">
                  <c:v>20328000</c:v>
                </c:pt>
                <c:pt idx="108">
                  <c:v>37195349</c:v>
                </c:pt>
                <c:pt idx="109">
                  <c:v>1230985</c:v>
                </c:pt>
                <c:pt idx="110">
                  <c:v>9516617</c:v>
                </c:pt>
                <c:pt idx="111">
                  <c:v>7997152</c:v>
                </c:pt>
                <c:pt idx="112">
                  <c:v>22399254</c:v>
                </c:pt>
                <c:pt idx="113">
                  <c:v>8008990</c:v>
                </c:pt>
                <c:pt idx="114">
                  <c:v>66785001</c:v>
                </c:pt>
                <c:pt idx="115">
                  <c:v>6642928</c:v>
                </c:pt>
                <c:pt idx="116">
                  <c:v>1337439</c:v>
                </c:pt>
                <c:pt idx="117">
                  <c:v>10777500</c:v>
                </c:pt>
                <c:pt idx="118">
                  <c:v>73997128</c:v>
                </c:pt>
                <c:pt idx="119">
                  <c:v>36345860</c:v>
                </c:pt>
                <c:pt idx="120">
                  <c:v>45593300</c:v>
                </c:pt>
                <c:pt idx="121">
                  <c:v>63227526</c:v>
                </c:pt>
                <c:pt idx="122">
                  <c:v>313914040</c:v>
                </c:pt>
                <c:pt idx="123">
                  <c:v>3395253</c:v>
                </c:pt>
                <c:pt idx="124">
                  <c:v>29776850</c:v>
                </c:pt>
                <c:pt idx="125">
                  <c:v>29954782</c:v>
                </c:pt>
                <c:pt idx="126">
                  <c:v>88775500</c:v>
                </c:pt>
                <c:pt idx="127">
                  <c:v>14075099</c:v>
                </c:pt>
              </c:numCache>
            </c:numRef>
          </c:bubbleSize>
          <c:bubble3D val="1"/>
        </c:ser>
        <c:bubbleScale val="100"/>
        <c:axId val="92285184"/>
        <c:axId val="92291456"/>
      </c:bubbleChart>
      <c:valAx>
        <c:axId val="92285184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Export diversification index</a:t>
                </a:r>
                <a:r>
                  <a:rPr lang="is-IS" sz="1400" b="0" baseline="0"/>
                  <a:t> 1996-2012</a:t>
                </a:r>
                <a:endParaRPr lang="is-IS" sz="14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2291456"/>
        <c:crosses val="autoZero"/>
        <c:crossBetween val="midCat"/>
        <c:majorUnit val="0.1"/>
      </c:valAx>
      <c:valAx>
        <c:axId val="92291456"/>
        <c:scaling>
          <c:orientation val="minMax"/>
          <c:max val="12"/>
          <c:min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Log GNI per capita 2012</a:t>
                </a:r>
                <a:r>
                  <a:rPr lang="is-IS" sz="1400" b="0" baseline="0"/>
                  <a:t> (USD, ppp)</a:t>
                </a:r>
                <a:endParaRPr lang="is-IS" sz="14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2285184"/>
        <c:crosses val="autoZero"/>
        <c:crossBetween val="midCat"/>
      </c:valAx>
    </c:plotArea>
    <c:plotVisOnly val="1"/>
  </c:chart>
  <c:spPr>
    <a:ln w="50800"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38939772109614701"/>
                  <c:y val="-3.2197855484085186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DemNat!$H$3:$H$125</c:f>
              <c:numCache>
                <c:formatCode>General</c:formatCode>
                <c:ptCount val="123"/>
                <c:pt idx="0">
                  <c:v>43.5</c:v>
                </c:pt>
                <c:pt idx="1">
                  <c:v>87.6</c:v>
                </c:pt>
                <c:pt idx="2">
                  <c:v>45.9</c:v>
                </c:pt>
                <c:pt idx="3">
                  <c:v>30.2</c:v>
                </c:pt>
                <c:pt idx="4">
                  <c:v>8</c:v>
                </c:pt>
                <c:pt idx="5">
                  <c:v>77.400000000000006</c:v>
                </c:pt>
                <c:pt idx="6">
                  <c:v>61.4</c:v>
                </c:pt>
                <c:pt idx="7">
                  <c:v>38.9</c:v>
                </c:pt>
                <c:pt idx="8">
                  <c:v>4.3</c:v>
                </c:pt>
                <c:pt idx="9">
                  <c:v>75.400000000000006</c:v>
                </c:pt>
                <c:pt idx="10">
                  <c:v>69.2</c:v>
                </c:pt>
                <c:pt idx="11">
                  <c:v>87.9</c:v>
                </c:pt>
                <c:pt idx="12">
                  <c:v>17.5</c:v>
                </c:pt>
                <c:pt idx="13">
                  <c:v>61</c:v>
                </c:pt>
                <c:pt idx="14">
                  <c:v>39.800000000000004</c:v>
                </c:pt>
                <c:pt idx="15">
                  <c:v>63.6</c:v>
                </c:pt>
                <c:pt idx="16">
                  <c:v>99.2</c:v>
                </c:pt>
                <c:pt idx="17">
                  <c:v>72.900000000000006</c:v>
                </c:pt>
                <c:pt idx="18">
                  <c:v>29.8</c:v>
                </c:pt>
                <c:pt idx="19">
                  <c:v>17.7</c:v>
                </c:pt>
                <c:pt idx="20">
                  <c:v>85.1</c:v>
                </c:pt>
                <c:pt idx="21">
                  <c:v>52.2</c:v>
                </c:pt>
                <c:pt idx="22">
                  <c:v>38.9</c:v>
                </c:pt>
                <c:pt idx="23">
                  <c:v>54.8</c:v>
                </c:pt>
                <c:pt idx="24">
                  <c:v>62.7</c:v>
                </c:pt>
                <c:pt idx="25">
                  <c:v>98.9</c:v>
                </c:pt>
                <c:pt idx="26">
                  <c:v>84.9</c:v>
                </c:pt>
                <c:pt idx="27">
                  <c:v>50.8</c:v>
                </c:pt>
                <c:pt idx="28">
                  <c:v>82</c:v>
                </c:pt>
                <c:pt idx="29">
                  <c:v>21.9</c:v>
                </c:pt>
                <c:pt idx="30">
                  <c:v>10.1</c:v>
                </c:pt>
                <c:pt idx="31">
                  <c:v>12.9</c:v>
                </c:pt>
                <c:pt idx="32">
                  <c:v>41.2</c:v>
                </c:pt>
                <c:pt idx="33">
                  <c:v>79.599999999999994</c:v>
                </c:pt>
                <c:pt idx="34">
                  <c:v>62.5</c:v>
                </c:pt>
                <c:pt idx="35">
                  <c:v>49.3</c:v>
                </c:pt>
                <c:pt idx="36">
                  <c:v>83.2</c:v>
                </c:pt>
                <c:pt idx="37">
                  <c:v>62.3</c:v>
                </c:pt>
                <c:pt idx="38">
                  <c:v>17.399999999999999</c:v>
                </c:pt>
                <c:pt idx="39">
                  <c:v>8.2000000000000011</c:v>
                </c:pt>
                <c:pt idx="40">
                  <c:v>64.2</c:v>
                </c:pt>
                <c:pt idx="41">
                  <c:v>85.7</c:v>
                </c:pt>
                <c:pt idx="42">
                  <c:v>44.3</c:v>
                </c:pt>
                <c:pt idx="43">
                  <c:v>5.2</c:v>
                </c:pt>
                <c:pt idx="44">
                  <c:v>73.099999999999994</c:v>
                </c:pt>
                <c:pt idx="45">
                  <c:v>12.1</c:v>
                </c:pt>
                <c:pt idx="46">
                  <c:v>76.900000000000006</c:v>
                </c:pt>
                <c:pt idx="47">
                  <c:v>82.2</c:v>
                </c:pt>
                <c:pt idx="48">
                  <c:v>99.8</c:v>
                </c:pt>
                <c:pt idx="49">
                  <c:v>91.3</c:v>
                </c:pt>
                <c:pt idx="50">
                  <c:v>44.1</c:v>
                </c:pt>
                <c:pt idx="51">
                  <c:v>77.2</c:v>
                </c:pt>
                <c:pt idx="52">
                  <c:v>18.8</c:v>
                </c:pt>
                <c:pt idx="53">
                  <c:v>59.1</c:v>
                </c:pt>
                <c:pt idx="54">
                  <c:v>58.8</c:v>
                </c:pt>
                <c:pt idx="55">
                  <c:v>9.9</c:v>
                </c:pt>
                <c:pt idx="56">
                  <c:v>10</c:v>
                </c:pt>
                <c:pt idx="57">
                  <c:v>8.1</c:v>
                </c:pt>
                <c:pt idx="58">
                  <c:v>1.4</c:v>
                </c:pt>
                <c:pt idx="59">
                  <c:v>49</c:v>
                </c:pt>
                <c:pt idx="60">
                  <c:v>69.3</c:v>
                </c:pt>
                <c:pt idx="61">
                  <c:v>4.5999999999999996</c:v>
                </c:pt>
                <c:pt idx="62">
                  <c:v>77.400000000000006</c:v>
                </c:pt>
                <c:pt idx="63">
                  <c:v>86.5</c:v>
                </c:pt>
                <c:pt idx="64">
                  <c:v>27.6</c:v>
                </c:pt>
                <c:pt idx="65">
                  <c:v>8.7000000000000011</c:v>
                </c:pt>
                <c:pt idx="66">
                  <c:v>24.9</c:v>
                </c:pt>
                <c:pt idx="67">
                  <c:v>1.9000000000000001</c:v>
                </c:pt>
                <c:pt idx="68">
                  <c:v>83.2</c:v>
                </c:pt>
                <c:pt idx="69">
                  <c:v>80.5</c:v>
                </c:pt>
                <c:pt idx="70">
                  <c:v>44.2</c:v>
                </c:pt>
                <c:pt idx="71">
                  <c:v>71.8</c:v>
                </c:pt>
                <c:pt idx="72">
                  <c:v>89.7</c:v>
                </c:pt>
                <c:pt idx="73">
                  <c:v>38.1</c:v>
                </c:pt>
                <c:pt idx="74">
                  <c:v>26.7</c:v>
                </c:pt>
                <c:pt idx="75">
                  <c:v>63.6</c:v>
                </c:pt>
                <c:pt idx="76">
                  <c:v>30.4</c:v>
                </c:pt>
                <c:pt idx="77">
                  <c:v>75.8</c:v>
                </c:pt>
                <c:pt idx="78">
                  <c:v>36.300000000000004</c:v>
                </c:pt>
                <c:pt idx="79">
                  <c:v>75.599999999999994</c:v>
                </c:pt>
                <c:pt idx="80">
                  <c:v>10.9</c:v>
                </c:pt>
                <c:pt idx="81">
                  <c:v>49.1</c:v>
                </c:pt>
                <c:pt idx="82">
                  <c:v>66.599999999999994</c:v>
                </c:pt>
                <c:pt idx="83">
                  <c:v>85.5</c:v>
                </c:pt>
                <c:pt idx="84">
                  <c:v>78.599999999999994</c:v>
                </c:pt>
                <c:pt idx="85">
                  <c:v>33.4</c:v>
                </c:pt>
                <c:pt idx="86">
                  <c:v>73</c:v>
                </c:pt>
                <c:pt idx="87">
                  <c:v>51.7</c:v>
                </c:pt>
                <c:pt idx="88">
                  <c:v>81</c:v>
                </c:pt>
                <c:pt idx="89">
                  <c:v>49.5</c:v>
                </c:pt>
                <c:pt idx="90">
                  <c:v>61.7</c:v>
                </c:pt>
                <c:pt idx="91">
                  <c:v>34.200000000000003</c:v>
                </c:pt>
                <c:pt idx="92">
                  <c:v>8.1</c:v>
                </c:pt>
                <c:pt idx="93">
                  <c:v>41.3</c:v>
                </c:pt>
                <c:pt idx="94">
                  <c:v>64.2</c:v>
                </c:pt>
                <c:pt idx="95">
                  <c:v>68.7</c:v>
                </c:pt>
                <c:pt idx="96">
                  <c:v>57.3</c:v>
                </c:pt>
                <c:pt idx="97">
                  <c:v>104.2</c:v>
                </c:pt>
                <c:pt idx="98">
                  <c:v>0</c:v>
                </c:pt>
                <c:pt idx="99">
                  <c:v>15.5</c:v>
                </c:pt>
                <c:pt idx="100">
                  <c:v>35.700000000000003</c:v>
                </c:pt>
                <c:pt idx="101">
                  <c:v>9.6</c:v>
                </c:pt>
                <c:pt idx="102">
                  <c:v>41.8</c:v>
                </c:pt>
                <c:pt idx="103">
                  <c:v>92</c:v>
                </c:pt>
                <c:pt idx="104">
                  <c:v>61.1</c:v>
                </c:pt>
                <c:pt idx="105">
                  <c:v>15.7</c:v>
                </c:pt>
                <c:pt idx="106">
                  <c:v>4.0999999999999996</c:v>
                </c:pt>
                <c:pt idx="107">
                  <c:v>64.599999999999994</c:v>
                </c:pt>
                <c:pt idx="108">
                  <c:v>66.900000000000006</c:v>
                </c:pt>
                <c:pt idx="109">
                  <c:v>47</c:v>
                </c:pt>
                <c:pt idx="110">
                  <c:v>70.900000000000006</c:v>
                </c:pt>
                <c:pt idx="111">
                  <c:v>69.3</c:v>
                </c:pt>
                <c:pt idx="112">
                  <c:v>44.5</c:v>
                </c:pt>
                <c:pt idx="113">
                  <c:v>31.8</c:v>
                </c:pt>
                <c:pt idx="114">
                  <c:v>88.9</c:v>
                </c:pt>
                <c:pt idx="115">
                  <c:v>49.9</c:v>
                </c:pt>
                <c:pt idx="116">
                  <c:v>7.5</c:v>
                </c:pt>
                <c:pt idx="117">
                  <c:v>12.9</c:v>
                </c:pt>
                <c:pt idx="118">
                  <c:v>48.3</c:v>
                </c:pt>
                <c:pt idx="119">
                  <c:v>83.1</c:v>
                </c:pt>
                <c:pt idx="120">
                  <c:v>64.099999999999994</c:v>
                </c:pt>
                <c:pt idx="121">
                  <c:v>70.099999999999994</c:v>
                </c:pt>
                <c:pt idx="122">
                  <c:v>78.8</c:v>
                </c:pt>
              </c:numCache>
            </c:numRef>
          </c:xVal>
          <c:yVal>
            <c:numRef>
              <c:f>DemNat!$I$3:$I$125</c:f>
              <c:numCache>
                <c:formatCode>General</c:formatCode>
                <c:ptCount val="123"/>
                <c:pt idx="0">
                  <c:v>-2.5</c:v>
                </c:pt>
                <c:pt idx="1">
                  <c:v>-4.2</c:v>
                </c:pt>
                <c:pt idx="2">
                  <c:v>4.3</c:v>
                </c:pt>
                <c:pt idx="3">
                  <c:v>10</c:v>
                </c:pt>
                <c:pt idx="4">
                  <c:v>10</c:v>
                </c:pt>
                <c:pt idx="5">
                  <c:v>-6</c:v>
                </c:pt>
                <c:pt idx="6">
                  <c:v>0.70000000000000062</c:v>
                </c:pt>
                <c:pt idx="7">
                  <c:v>-4.0999999999999996</c:v>
                </c:pt>
                <c:pt idx="8">
                  <c:v>10</c:v>
                </c:pt>
                <c:pt idx="9">
                  <c:v>-0.5</c:v>
                </c:pt>
                <c:pt idx="10">
                  <c:v>-8.5</c:v>
                </c:pt>
                <c:pt idx="11">
                  <c:v>2.8</c:v>
                </c:pt>
                <c:pt idx="12">
                  <c:v>6.9</c:v>
                </c:pt>
                <c:pt idx="13">
                  <c:v>2.2000000000000002</c:v>
                </c:pt>
                <c:pt idx="14">
                  <c:v>-0.30000000000000032</c:v>
                </c:pt>
                <c:pt idx="15">
                  <c:v>-3.9</c:v>
                </c:pt>
                <c:pt idx="16">
                  <c:v>-3</c:v>
                </c:pt>
                <c:pt idx="17">
                  <c:v>-6.1</c:v>
                </c:pt>
                <c:pt idx="18">
                  <c:v>10</c:v>
                </c:pt>
                <c:pt idx="19">
                  <c:v>3.8</c:v>
                </c:pt>
                <c:pt idx="20">
                  <c:v>-4.9000000000000004</c:v>
                </c:pt>
                <c:pt idx="21">
                  <c:v>-3.5</c:v>
                </c:pt>
                <c:pt idx="22">
                  <c:v>-8</c:v>
                </c:pt>
                <c:pt idx="23">
                  <c:v>7.5</c:v>
                </c:pt>
                <c:pt idx="24">
                  <c:v>0.9</c:v>
                </c:pt>
                <c:pt idx="25">
                  <c:v>-3.9</c:v>
                </c:pt>
                <c:pt idx="26">
                  <c:v>-4.5999999999999996</c:v>
                </c:pt>
                <c:pt idx="27">
                  <c:v>10</c:v>
                </c:pt>
                <c:pt idx="28">
                  <c:v>-6.1</c:v>
                </c:pt>
                <c:pt idx="29">
                  <c:v>3.7</c:v>
                </c:pt>
                <c:pt idx="30">
                  <c:v>0.2</c:v>
                </c:pt>
                <c:pt idx="31">
                  <c:v>10</c:v>
                </c:pt>
                <c:pt idx="32">
                  <c:v>3.9</c:v>
                </c:pt>
                <c:pt idx="33">
                  <c:v>4.3</c:v>
                </c:pt>
                <c:pt idx="34">
                  <c:v>-5.9</c:v>
                </c:pt>
                <c:pt idx="35">
                  <c:v>3.2</c:v>
                </c:pt>
                <c:pt idx="36">
                  <c:v>-4.8</c:v>
                </c:pt>
                <c:pt idx="37">
                  <c:v>4.7</c:v>
                </c:pt>
                <c:pt idx="38">
                  <c:v>10</c:v>
                </c:pt>
                <c:pt idx="39">
                  <c:v>8</c:v>
                </c:pt>
                <c:pt idx="40">
                  <c:v>-6</c:v>
                </c:pt>
                <c:pt idx="41">
                  <c:v>2.6</c:v>
                </c:pt>
                <c:pt idx="42">
                  <c:v>5.4</c:v>
                </c:pt>
                <c:pt idx="43">
                  <c:v>10</c:v>
                </c:pt>
                <c:pt idx="44">
                  <c:v>-1.5</c:v>
                </c:pt>
                <c:pt idx="45">
                  <c:v>-6.4</c:v>
                </c:pt>
                <c:pt idx="46">
                  <c:v>1.9000000000000001</c:v>
                </c:pt>
                <c:pt idx="47">
                  <c:v>-5.6</c:v>
                </c:pt>
                <c:pt idx="48">
                  <c:v>-1.7</c:v>
                </c:pt>
                <c:pt idx="49">
                  <c:v>1.2</c:v>
                </c:pt>
                <c:pt idx="50">
                  <c:v>-4.3</c:v>
                </c:pt>
                <c:pt idx="51">
                  <c:v>3.4</c:v>
                </c:pt>
                <c:pt idx="52">
                  <c:v>0.70000000000000062</c:v>
                </c:pt>
                <c:pt idx="53">
                  <c:v>8.6</c:v>
                </c:pt>
                <c:pt idx="54">
                  <c:v>-2.9</c:v>
                </c:pt>
                <c:pt idx="55">
                  <c:v>10</c:v>
                </c:pt>
                <c:pt idx="56">
                  <c:v>9.4</c:v>
                </c:pt>
                <c:pt idx="57">
                  <c:v>10</c:v>
                </c:pt>
                <c:pt idx="58">
                  <c:v>10</c:v>
                </c:pt>
                <c:pt idx="59">
                  <c:v>-6.2</c:v>
                </c:pt>
                <c:pt idx="60">
                  <c:v>2</c:v>
                </c:pt>
                <c:pt idx="61">
                  <c:v>1.9000000000000001</c:v>
                </c:pt>
                <c:pt idx="62">
                  <c:v>-0.5</c:v>
                </c:pt>
                <c:pt idx="63">
                  <c:v>-5.2</c:v>
                </c:pt>
                <c:pt idx="64">
                  <c:v>8</c:v>
                </c:pt>
                <c:pt idx="65">
                  <c:v>0.2</c:v>
                </c:pt>
                <c:pt idx="66">
                  <c:v>10</c:v>
                </c:pt>
                <c:pt idx="67">
                  <c:v>10</c:v>
                </c:pt>
                <c:pt idx="68">
                  <c:v>0.30000000000000032</c:v>
                </c:pt>
                <c:pt idx="69">
                  <c:v>-3.3</c:v>
                </c:pt>
                <c:pt idx="70">
                  <c:v>4.8</c:v>
                </c:pt>
                <c:pt idx="71">
                  <c:v>-1.5</c:v>
                </c:pt>
                <c:pt idx="72">
                  <c:v>-5.9</c:v>
                </c:pt>
                <c:pt idx="73">
                  <c:v>9.6</c:v>
                </c:pt>
                <c:pt idx="74">
                  <c:v>1.7</c:v>
                </c:pt>
                <c:pt idx="75">
                  <c:v>0</c:v>
                </c:pt>
                <c:pt idx="76">
                  <c:v>-7.1</c:v>
                </c:pt>
                <c:pt idx="77">
                  <c:v>-1.2</c:v>
                </c:pt>
                <c:pt idx="78">
                  <c:v>6</c:v>
                </c:pt>
                <c:pt idx="79">
                  <c:v>-2.4</c:v>
                </c:pt>
                <c:pt idx="80">
                  <c:v>10</c:v>
                </c:pt>
                <c:pt idx="81">
                  <c:v>10</c:v>
                </c:pt>
                <c:pt idx="82">
                  <c:v>0.1</c:v>
                </c:pt>
                <c:pt idx="83">
                  <c:v>-2.5</c:v>
                </c:pt>
                <c:pt idx="84">
                  <c:v>-0.70000000000000062</c:v>
                </c:pt>
                <c:pt idx="85">
                  <c:v>10</c:v>
                </c:pt>
                <c:pt idx="86">
                  <c:v>0.70000000000000062</c:v>
                </c:pt>
                <c:pt idx="87">
                  <c:v>2</c:v>
                </c:pt>
                <c:pt idx="88">
                  <c:v>4</c:v>
                </c:pt>
                <c:pt idx="89">
                  <c:v>3.1</c:v>
                </c:pt>
                <c:pt idx="90">
                  <c:v>2.8</c:v>
                </c:pt>
                <c:pt idx="91">
                  <c:v>1.5</c:v>
                </c:pt>
                <c:pt idx="92">
                  <c:v>4.5</c:v>
                </c:pt>
                <c:pt idx="93">
                  <c:v>-0.8</c:v>
                </c:pt>
                <c:pt idx="94">
                  <c:v>4.4000000000000004</c:v>
                </c:pt>
                <c:pt idx="95">
                  <c:v>-10</c:v>
                </c:pt>
                <c:pt idx="96">
                  <c:v>-0.5</c:v>
                </c:pt>
                <c:pt idx="97">
                  <c:v>-1.2</c:v>
                </c:pt>
                <c:pt idx="98">
                  <c:v>-1.5</c:v>
                </c:pt>
                <c:pt idx="99">
                  <c:v>8.9</c:v>
                </c:pt>
                <c:pt idx="100">
                  <c:v>5.9</c:v>
                </c:pt>
                <c:pt idx="101">
                  <c:v>4.5999999999999996</c:v>
                </c:pt>
                <c:pt idx="102">
                  <c:v>6</c:v>
                </c:pt>
                <c:pt idx="103">
                  <c:v>-4</c:v>
                </c:pt>
                <c:pt idx="104">
                  <c:v>-8.4</c:v>
                </c:pt>
                <c:pt idx="105">
                  <c:v>10</c:v>
                </c:pt>
                <c:pt idx="106">
                  <c:v>10</c:v>
                </c:pt>
                <c:pt idx="107">
                  <c:v>-8</c:v>
                </c:pt>
                <c:pt idx="108">
                  <c:v>-3.3</c:v>
                </c:pt>
                <c:pt idx="109">
                  <c:v>1.9000000000000001</c:v>
                </c:pt>
                <c:pt idx="110">
                  <c:v>-5.0999999999999996</c:v>
                </c:pt>
                <c:pt idx="111">
                  <c:v>8.9</c:v>
                </c:pt>
                <c:pt idx="112">
                  <c:v>-6.5</c:v>
                </c:pt>
                <c:pt idx="113">
                  <c:v>6.8</c:v>
                </c:pt>
                <c:pt idx="114">
                  <c:v>-2.9</c:v>
                </c:pt>
                <c:pt idx="115">
                  <c:v>6.4</c:v>
                </c:pt>
                <c:pt idx="116">
                  <c:v>10</c:v>
                </c:pt>
                <c:pt idx="117">
                  <c:v>10</c:v>
                </c:pt>
                <c:pt idx="118">
                  <c:v>5.2</c:v>
                </c:pt>
                <c:pt idx="119">
                  <c:v>-9</c:v>
                </c:pt>
                <c:pt idx="120">
                  <c:v>6.9</c:v>
                </c:pt>
                <c:pt idx="121">
                  <c:v>-5.5</c:v>
                </c:pt>
                <c:pt idx="122">
                  <c:v>-1.2</c:v>
                </c:pt>
              </c:numCache>
            </c:numRef>
          </c:yVal>
          <c:bubbleSize>
            <c:numRef>
              <c:f>DemNat!$J$3:$J$125</c:f>
              <c:numCache>
                <c:formatCode>General</c:formatCode>
                <c:ptCount val="123"/>
                <c:pt idx="0">
                  <c:v>3162083</c:v>
                </c:pt>
                <c:pt idx="1">
                  <c:v>20820525</c:v>
                </c:pt>
                <c:pt idx="2">
                  <c:v>2969081</c:v>
                </c:pt>
                <c:pt idx="3">
                  <c:v>22683600</c:v>
                </c:pt>
                <c:pt idx="4">
                  <c:v>8462446</c:v>
                </c:pt>
                <c:pt idx="5">
                  <c:v>9297507</c:v>
                </c:pt>
                <c:pt idx="6">
                  <c:v>154695368</c:v>
                </c:pt>
                <c:pt idx="7">
                  <c:v>9464000</c:v>
                </c:pt>
                <c:pt idx="8">
                  <c:v>11142157</c:v>
                </c:pt>
                <c:pt idx="9">
                  <c:v>10050702</c:v>
                </c:pt>
                <c:pt idx="10">
                  <c:v>741822</c:v>
                </c:pt>
                <c:pt idx="11">
                  <c:v>10496285</c:v>
                </c:pt>
                <c:pt idx="12">
                  <c:v>2003910</c:v>
                </c:pt>
                <c:pt idx="13">
                  <c:v>198656019</c:v>
                </c:pt>
                <c:pt idx="14">
                  <c:v>7304632</c:v>
                </c:pt>
                <c:pt idx="15">
                  <c:v>16460141</c:v>
                </c:pt>
                <c:pt idx="16">
                  <c:v>9849569</c:v>
                </c:pt>
                <c:pt idx="17">
                  <c:v>21699631</c:v>
                </c:pt>
                <c:pt idx="18">
                  <c:v>34880491</c:v>
                </c:pt>
                <c:pt idx="19">
                  <c:v>494401</c:v>
                </c:pt>
                <c:pt idx="20">
                  <c:v>12448175</c:v>
                </c:pt>
                <c:pt idx="21">
                  <c:v>17464814</c:v>
                </c:pt>
                <c:pt idx="22">
                  <c:v>1350695000</c:v>
                </c:pt>
                <c:pt idx="23">
                  <c:v>47704427</c:v>
                </c:pt>
                <c:pt idx="24">
                  <c:v>717503</c:v>
                </c:pt>
                <c:pt idx="25">
                  <c:v>65705093</c:v>
                </c:pt>
                <c:pt idx="26">
                  <c:v>4337051</c:v>
                </c:pt>
                <c:pt idx="27">
                  <c:v>4805295</c:v>
                </c:pt>
                <c:pt idx="28">
                  <c:v>19839750</c:v>
                </c:pt>
                <c:pt idx="29">
                  <c:v>4267000</c:v>
                </c:pt>
                <c:pt idx="30">
                  <c:v>10514810</c:v>
                </c:pt>
                <c:pt idx="31">
                  <c:v>5590478</c:v>
                </c:pt>
                <c:pt idx="32">
                  <c:v>10276621</c:v>
                </c:pt>
                <c:pt idx="33">
                  <c:v>15492264</c:v>
                </c:pt>
                <c:pt idx="34">
                  <c:v>80721874</c:v>
                </c:pt>
                <c:pt idx="35">
                  <c:v>6297394</c:v>
                </c:pt>
                <c:pt idx="36">
                  <c:v>91728849</c:v>
                </c:pt>
                <c:pt idx="37">
                  <c:v>874742</c:v>
                </c:pt>
                <c:pt idx="38">
                  <c:v>5414293</c:v>
                </c:pt>
                <c:pt idx="39">
                  <c:v>65696689</c:v>
                </c:pt>
                <c:pt idx="40">
                  <c:v>1632572</c:v>
                </c:pt>
                <c:pt idx="41">
                  <c:v>1791225</c:v>
                </c:pt>
                <c:pt idx="42">
                  <c:v>4511800</c:v>
                </c:pt>
                <c:pt idx="43">
                  <c:v>81889839</c:v>
                </c:pt>
                <c:pt idx="44">
                  <c:v>25366462</c:v>
                </c:pt>
                <c:pt idx="45">
                  <c:v>11280167</c:v>
                </c:pt>
                <c:pt idx="46">
                  <c:v>15082831</c:v>
                </c:pt>
                <c:pt idx="47">
                  <c:v>11451273</c:v>
                </c:pt>
                <c:pt idx="48">
                  <c:v>1663558</c:v>
                </c:pt>
                <c:pt idx="49">
                  <c:v>795369</c:v>
                </c:pt>
                <c:pt idx="50">
                  <c:v>10173775</c:v>
                </c:pt>
                <c:pt idx="51">
                  <c:v>7935846</c:v>
                </c:pt>
                <c:pt idx="52">
                  <c:v>9943755</c:v>
                </c:pt>
                <c:pt idx="53">
                  <c:v>1236686732</c:v>
                </c:pt>
                <c:pt idx="54">
                  <c:v>246864191</c:v>
                </c:pt>
                <c:pt idx="55">
                  <c:v>4588798</c:v>
                </c:pt>
                <c:pt idx="56">
                  <c:v>7907900</c:v>
                </c:pt>
                <c:pt idx="57">
                  <c:v>60917978</c:v>
                </c:pt>
                <c:pt idx="58">
                  <c:v>127561489</c:v>
                </c:pt>
                <c:pt idx="59">
                  <c:v>6318000</c:v>
                </c:pt>
                <c:pt idx="60">
                  <c:v>43178141</c:v>
                </c:pt>
                <c:pt idx="61">
                  <c:v>50004000</c:v>
                </c:pt>
                <c:pt idx="62">
                  <c:v>5582100</c:v>
                </c:pt>
                <c:pt idx="63">
                  <c:v>6645827</c:v>
                </c:pt>
                <c:pt idx="64">
                  <c:v>2025473</c:v>
                </c:pt>
                <c:pt idx="65">
                  <c:v>2051545</c:v>
                </c:pt>
                <c:pt idx="66">
                  <c:v>2985509</c:v>
                </c:pt>
                <c:pt idx="67">
                  <c:v>531441</c:v>
                </c:pt>
                <c:pt idx="68">
                  <c:v>22293914</c:v>
                </c:pt>
                <c:pt idx="69">
                  <c:v>15906483</c:v>
                </c:pt>
                <c:pt idx="70">
                  <c:v>29239927</c:v>
                </c:pt>
                <c:pt idx="71">
                  <c:v>14853572</c:v>
                </c:pt>
                <c:pt idx="72">
                  <c:v>3796141</c:v>
                </c:pt>
                <c:pt idx="73">
                  <c:v>1291456</c:v>
                </c:pt>
                <c:pt idx="74">
                  <c:v>120847477</c:v>
                </c:pt>
                <c:pt idx="75">
                  <c:v>2796484</c:v>
                </c:pt>
                <c:pt idx="76">
                  <c:v>32521143</c:v>
                </c:pt>
                <c:pt idx="77">
                  <c:v>25203395</c:v>
                </c:pt>
                <c:pt idx="78">
                  <c:v>2259393</c:v>
                </c:pt>
                <c:pt idx="79">
                  <c:v>27474377</c:v>
                </c:pt>
                <c:pt idx="80">
                  <c:v>16767705</c:v>
                </c:pt>
                <c:pt idx="81">
                  <c:v>4433100</c:v>
                </c:pt>
                <c:pt idx="82">
                  <c:v>5991733</c:v>
                </c:pt>
                <c:pt idx="83">
                  <c:v>17157042</c:v>
                </c:pt>
                <c:pt idx="84">
                  <c:v>168833776</c:v>
                </c:pt>
                <c:pt idx="85">
                  <c:v>5018869</c:v>
                </c:pt>
                <c:pt idx="86">
                  <c:v>179160111</c:v>
                </c:pt>
                <c:pt idx="87">
                  <c:v>3802281</c:v>
                </c:pt>
                <c:pt idx="88">
                  <c:v>7167010</c:v>
                </c:pt>
                <c:pt idx="89">
                  <c:v>29987800</c:v>
                </c:pt>
                <c:pt idx="90">
                  <c:v>96706764</c:v>
                </c:pt>
                <c:pt idx="91">
                  <c:v>38542737</c:v>
                </c:pt>
                <c:pt idx="92">
                  <c:v>10526703</c:v>
                </c:pt>
                <c:pt idx="93">
                  <c:v>21326905</c:v>
                </c:pt>
                <c:pt idx="94">
                  <c:v>143533000</c:v>
                </c:pt>
                <c:pt idx="95">
                  <c:v>28287855</c:v>
                </c:pt>
                <c:pt idx="96">
                  <c:v>13726021</c:v>
                </c:pt>
                <c:pt idx="97">
                  <c:v>5978727</c:v>
                </c:pt>
                <c:pt idx="98">
                  <c:v>5312400</c:v>
                </c:pt>
                <c:pt idx="99">
                  <c:v>5410267</c:v>
                </c:pt>
                <c:pt idx="100">
                  <c:v>51189306.614891998</c:v>
                </c:pt>
                <c:pt idx="101">
                  <c:v>46217961</c:v>
                </c:pt>
                <c:pt idx="102">
                  <c:v>20328000</c:v>
                </c:pt>
                <c:pt idx="103">
                  <c:v>37195349</c:v>
                </c:pt>
                <c:pt idx="104">
                  <c:v>1230985</c:v>
                </c:pt>
                <c:pt idx="105">
                  <c:v>9516617</c:v>
                </c:pt>
                <c:pt idx="106">
                  <c:v>7997152</c:v>
                </c:pt>
                <c:pt idx="107">
                  <c:v>22399254</c:v>
                </c:pt>
                <c:pt idx="108">
                  <c:v>8008990</c:v>
                </c:pt>
                <c:pt idx="109">
                  <c:v>66785001</c:v>
                </c:pt>
                <c:pt idx="110">
                  <c:v>6642928</c:v>
                </c:pt>
                <c:pt idx="111">
                  <c:v>1337439</c:v>
                </c:pt>
                <c:pt idx="112">
                  <c:v>10777500</c:v>
                </c:pt>
                <c:pt idx="113">
                  <c:v>73997128</c:v>
                </c:pt>
                <c:pt idx="114">
                  <c:v>36345860</c:v>
                </c:pt>
                <c:pt idx="115">
                  <c:v>45593300</c:v>
                </c:pt>
                <c:pt idx="116">
                  <c:v>63227526</c:v>
                </c:pt>
                <c:pt idx="117">
                  <c:v>313914040</c:v>
                </c:pt>
                <c:pt idx="118">
                  <c:v>3395253</c:v>
                </c:pt>
                <c:pt idx="119">
                  <c:v>29776850</c:v>
                </c:pt>
                <c:pt idx="120">
                  <c:v>29954782</c:v>
                </c:pt>
                <c:pt idx="121">
                  <c:v>88775500</c:v>
                </c:pt>
                <c:pt idx="122">
                  <c:v>14075099</c:v>
                </c:pt>
              </c:numCache>
            </c:numRef>
          </c:bubbleSize>
          <c:bubble3D val="1"/>
        </c:ser>
        <c:bubbleScale val="100"/>
        <c:axId val="91681152"/>
        <c:axId val="91683072"/>
      </c:bubbleChart>
      <c:valAx>
        <c:axId val="91681152"/>
        <c:scaling>
          <c:orientation val="minMax"/>
          <c:max val="100"/>
          <c:min val="0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 % of tangible capital 2005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1683072"/>
        <c:crosses val="autoZero"/>
        <c:crossBetween val="midCat"/>
        <c:majorUnit val="20"/>
      </c:valAx>
      <c:valAx>
        <c:axId val="91683072"/>
        <c:scaling>
          <c:orientation val="minMax"/>
          <c:max val="12"/>
          <c:min val="-1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Democracy 1960-2012 (from -10 to 10)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1681152"/>
        <c:crosses val="autoZero"/>
        <c:crossBetween val="midCat"/>
        <c:majorUnit val="2"/>
      </c:valAx>
    </c:plotArea>
    <c:plotVisOnly val="1"/>
  </c:chart>
  <c:spPr>
    <a:ln w="50800"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50800">
                <a:solidFill>
                  <a:srgbClr val="C00000">
                    <a:alpha val="50000"/>
                  </a:srgbClr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8.4107601239554408E-2"/>
                  <c:y val="0.4517863542217119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is-IS"/>
                </a:p>
              </c:txPr>
            </c:trendlineLbl>
          </c:trendline>
          <c:xVal>
            <c:numRef>
              <c:f>IncDem!$AE$2:$AE$140</c:f>
              <c:numCache>
                <c:formatCode>General</c:formatCode>
                <c:ptCount val="139"/>
                <c:pt idx="0">
                  <c:v>-6.4</c:v>
                </c:pt>
                <c:pt idx="1">
                  <c:v>-2.5</c:v>
                </c:pt>
                <c:pt idx="2">
                  <c:v>-4.2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0.70000000000000062</c:v>
                </c:pt>
                <c:pt idx="8">
                  <c:v>-4.0999999999999996</c:v>
                </c:pt>
                <c:pt idx="9">
                  <c:v>10</c:v>
                </c:pt>
                <c:pt idx="10">
                  <c:v>-0.5</c:v>
                </c:pt>
                <c:pt idx="11">
                  <c:v>-8.5</c:v>
                </c:pt>
                <c:pt idx="12">
                  <c:v>2.8</c:v>
                </c:pt>
                <c:pt idx="13">
                  <c:v>6.9</c:v>
                </c:pt>
                <c:pt idx="14">
                  <c:v>2.2000000000000002</c:v>
                </c:pt>
                <c:pt idx="15">
                  <c:v>-0.30000000000000032</c:v>
                </c:pt>
                <c:pt idx="16">
                  <c:v>-3.9</c:v>
                </c:pt>
                <c:pt idx="17">
                  <c:v>-3</c:v>
                </c:pt>
                <c:pt idx="18">
                  <c:v>-2.5</c:v>
                </c:pt>
                <c:pt idx="19">
                  <c:v>-6.1</c:v>
                </c:pt>
                <c:pt idx="20">
                  <c:v>10</c:v>
                </c:pt>
                <c:pt idx="21">
                  <c:v>3.8</c:v>
                </c:pt>
                <c:pt idx="22">
                  <c:v>-4.9000000000000004</c:v>
                </c:pt>
                <c:pt idx="23">
                  <c:v>-3.5</c:v>
                </c:pt>
                <c:pt idx="24">
                  <c:v>-8</c:v>
                </c:pt>
                <c:pt idx="25">
                  <c:v>7.5</c:v>
                </c:pt>
                <c:pt idx="26">
                  <c:v>0.9</c:v>
                </c:pt>
                <c:pt idx="27">
                  <c:v>-3.9</c:v>
                </c:pt>
                <c:pt idx="28">
                  <c:v>-4.5999999999999996</c:v>
                </c:pt>
                <c:pt idx="29">
                  <c:v>10</c:v>
                </c:pt>
                <c:pt idx="30">
                  <c:v>-6.1</c:v>
                </c:pt>
                <c:pt idx="31">
                  <c:v>3.7</c:v>
                </c:pt>
                <c:pt idx="32">
                  <c:v>8.6</c:v>
                </c:pt>
                <c:pt idx="33">
                  <c:v>0.2</c:v>
                </c:pt>
                <c:pt idx="34">
                  <c:v>10</c:v>
                </c:pt>
                <c:pt idx="35">
                  <c:v>3.9</c:v>
                </c:pt>
                <c:pt idx="36">
                  <c:v>4.3</c:v>
                </c:pt>
                <c:pt idx="37">
                  <c:v>-5.9</c:v>
                </c:pt>
                <c:pt idx="38">
                  <c:v>3.2</c:v>
                </c:pt>
                <c:pt idx="39">
                  <c:v>-5.9</c:v>
                </c:pt>
                <c:pt idx="40">
                  <c:v>-6.6</c:v>
                </c:pt>
                <c:pt idx="41">
                  <c:v>7.8</c:v>
                </c:pt>
                <c:pt idx="42">
                  <c:v>-4.8</c:v>
                </c:pt>
                <c:pt idx="43">
                  <c:v>4.7</c:v>
                </c:pt>
                <c:pt idx="44">
                  <c:v>10</c:v>
                </c:pt>
                <c:pt idx="45">
                  <c:v>8</c:v>
                </c:pt>
                <c:pt idx="46">
                  <c:v>-6</c:v>
                </c:pt>
                <c:pt idx="47">
                  <c:v>2.6</c:v>
                </c:pt>
                <c:pt idx="48">
                  <c:v>5.4</c:v>
                </c:pt>
                <c:pt idx="49">
                  <c:v>10</c:v>
                </c:pt>
                <c:pt idx="50">
                  <c:v>-1.5</c:v>
                </c:pt>
                <c:pt idx="51">
                  <c:v>-6.4</c:v>
                </c:pt>
                <c:pt idx="52">
                  <c:v>1.9000000000000001</c:v>
                </c:pt>
                <c:pt idx="53">
                  <c:v>-5.6</c:v>
                </c:pt>
                <c:pt idx="54">
                  <c:v>-1.7</c:v>
                </c:pt>
                <c:pt idx="55">
                  <c:v>1.2</c:v>
                </c:pt>
                <c:pt idx="56">
                  <c:v>-4.3</c:v>
                </c:pt>
                <c:pt idx="57">
                  <c:v>3.4</c:v>
                </c:pt>
                <c:pt idx="58">
                  <c:v>0.70000000000000062</c:v>
                </c:pt>
                <c:pt idx="59">
                  <c:v>8.6</c:v>
                </c:pt>
                <c:pt idx="60">
                  <c:v>-2.9</c:v>
                </c:pt>
                <c:pt idx="61">
                  <c:v>-7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-6.2</c:v>
                </c:pt>
                <c:pt idx="66">
                  <c:v>-4.8</c:v>
                </c:pt>
                <c:pt idx="67">
                  <c:v>2</c:v>
                </c:pt>
                <c:pt idx="68">
                  <c:v>1.9000000000000001</c:v>
                </c:pt>
                <c:pt idx="69">
                  <c:v>-0.5</c:v>
                </c:pt>
                <c:pt idx="70">
                  <c:v>-5.2</c:v>
                </c:pt>
                <c:pt idx="71">
                  <c:v>8</c:v>
                </c:pt>
                <c:pt idx="72">
                  <c:v>2.7</c:v>
                </c:pt>
                <c:pt idx="73">
                  <c:v>0.2</c:v>
                </c:pt>
                <c:pt idx="74">
                  <c:v>-0.2</c:v>
                </c:pt>
                <c:pt idx="75">
                  <c:v>10</c:v>
                </c:pt>
                <c:pt idx="76">
                  <c:v>10</c:v>
                </c:pt>
                <c:pt idx="77">
                  <c:v>0.30000000000000032</c:v>
                </c:pt>
                <c:pt idx="78">
                  <c:v>-3.3</c:v>
                </c:pt>
                <c:pt idx="79">
                  <c:v>4.8</c:v>
                </c:pt>
                <c:pt idx="80">
                  <c:v>-1.5</c:v>
                </c:pt>
                <c:pt idx="81">
                  <c:v>-5.9</c:v>
                </c:pt>
                <c:pt idx="82">
                  <c:v>9.6</c:v>
                </c:pt>
                <c:pt idx="83">
                  <c:v>1.7</c:v>
                </c:pt>
                <c:pt idx="84">
                  <c:v>0</c:v>
                </c:pt>
                <c:pt idx="85">
                  <c:v>9</c:v>
                </c:pt>
                <c:pt idx="86">
                  <c:v>-7.1</c:v>
                </c:pt>
                <c:pt idx="87">
                  <c:v>-1.2</c:v>
                </c:pt>
                <c:pt idx="88">
                  <c:v>6</c:v>
                </c:pt>
                <c:pt idx="89">
                  <c:v>-2.4</c:v>
                </c:pt>
                <c:pt idx="90">
                  <c:v>10</c:v>
                </c:pt>
                <c:pt idx="91">
                  <c:v>0.1</c:v>
                </c:pt>
                <c:pt idx="92">
                  <c:v>-2.5</c:v>
                </c:pt>
                <c:pt idx="93">
                  <c:v>-0.70000000000000062</c:v>
                </c:pt>
                <c:pt idx="94">
                  <c:v>10</c:v>
                </c:pt>
                <c:pt idx="95">
                  <c:v>0.70000000000000062</c:v>
                </c:pt>
                <c:pt idx="96">
                  <c:v>2</c:v>
                </c:pt>
                <c:pt idx="97">
                  <c:v>4</c:v>
                </c:pt>
                <c:pt idx="98">
                  <c:v>-1.3</c:v>
                </c:pt>
                <c:pt idx="99">
                  <c:v>3.1</c:v>
                </c:pt>
                <c:pt idx="100">
                  <c:v>2.8</c:v>
                </c:pt>
                <c:pt idx="101">
                  <c:v>1.5</c:v>
                </c:pt>
                <c:pt idx="102">
                  <c:v>4.5</c:v>
                </c:pt>
                <c:pt idx="103">
                  <c:v>-0.8</c:v>
                </c:pt>
                <c:pt idx="104">
                  <c:v>4.4000000000000004</c:v>
                </c:pt>
                <c:pt idx="105">
                  <c:v>-0.5</c:v>
                </c:pt>
                <c:pt idx="106">
                  <c:v>8</c:v>
                </c:pt>
                <c:pt idx="107">
                  <c:v>-1.2</c:v>
                </c:pt>
                <c:pt idx="108">
                  <c:v>-1.5</c:v>
                </c:pt>
                <c:pt idx="109">
                  <c:v>8.9</c:v>
                </c:pt>
                <c:pt idx="110">
                  <c:v>10</c:v>
                </c:pt>
                <c:pt idx="111">
                  <c:v>6.9</c:v>
                </c:pt>
                <c:pt idx="112">
                  <c:v>5.9</c:v>
                </c:pt>
                <c:pt idx="113">
                  <c:v>4.5999999999999996</c:v>
                </c:pt>
                <c:pt idx="114">
                  <c:v>6</c:v>
                </c:pt>
                <c:pt idx="115">
                  <c:v>-4</c:v>
                </c:pt>
                <c:pt idx="116">
                  <c:v>2.7</c:v>
                </c:pt>
                <c:pt idx="117">
                  <c:v>-8.4</c:v>
                </c:pt>
                <c:pt idx="118">
                  <c:v>10</c:v>
                </c:pt>
                <c:pt idx="119">
                  <c:v>10</c:v>
                </c:pt>
                <c:pt idx="120">
                  <c:v>-8</c:v>
                </c:pt>
                <c:pt idx="121">
                  <c:v>-3.3</c:v>
                </c:pt>
                <c:pt idx="122">
                  <c:v>-4.2</c:v>
                </c:pt>
                <c:pt idx="123">
                  <c:v>1.9000000000000001</c:v>
                </c:pt>
                <c:pt idx="124">
                  <c:v>-5.0999999999999996</c:v>
                </c:pt>
                <c:pt idx="125">
                  <c:v>8.9</c:v>
                </c:pt>
                <c:pt idx="126">
                  <c:v>-6.5</c:v>
                </c:pt>
                <c:pt idx="127">
                  <c:v>6.8</c:v>
                </c:pt>
                <c:pt idx="128">
                  <c:v>-9</c:v>
                </c:pt>
                <c:pt idx="129">
                  <c:v>-2.9</c:v>
                </c:pt>
                <c:pt idx="130">
                  <c:v>6.4</c:v>
                </c:pt>
                <c:pt idx="131">
                  <c:v>10</c:v>
                </c:pt>
                <c:pt idx="132">
                  <c:v>10</c:v>
                </c:pt>
                <c:pt idx="133">
                  <c:v>5.2</c:v>
                </c:pt>
                <c:pt idx="134">
                  <c:v>-9</c:v>
                </c:pt>
                <c:pt idx="135">
                  <c:v>6.9</c:v>
                </c:pt>
                <c:pt idx="136">
                  <c:v>-5.5</c:v>
                </c:pt>
                <c:pt idx="137">
                  <c:v>-3.3</c:v>
                </c:pt>
                <c:pt idx="138">
                  <c:v>-1.2</c:v>
                </c:pt>
              </c:numCache>
            </c:numRef>
          </c:xVal>
          <c:yVal>
            <c:numRef>
              <c:f>IncDem!$AF$2:$AF$140</c:f>
              <c:numCache>
                <c:formatCode>General</c:formatCode>
                <c:ptCount val="139"/>
                <c:pt idx="0">
                  <c:v>7.352441100243583</c:v>
                </c:pt>
                <c:pt idx="1">
                  <c:v>9.135616825780275</c:v>
                </c:pt>
                <c:pt idx="2">
                  <c:v>8.5941542325523663</c:v>
                </c:pt>
                <c:pt idx="3">
                  <c:v>9.0847771490008125</c:v>
                </c:pt>
                <c:pt idx="4">
                  <c:v>10.675907913990581</c:v>
                </c:pt>
                <c:pt idx="5">
                  <c:v>10.677984278792406</c:v>
                </c:pt>
                <c:pt idx="6">
                  <c:v>9.138844370271098</c:v>
                </c:pt>
                <c:pt idx="7">
                  <c:v>7.6157910720358295</c:v>
                </c:pt>
                <c:pt idx="8">
                  <c:v>9.6131352515284725</c:v>
                </c:pt>
                <c:pt idx="9">
                  <c:v>10.593128593766785</c:v>
                </c:pt>
                <c:pt idx="10">
                  <c:v>7.3460102099132865</c:v>
                </c:pt>
                <c:pt idx="11">
                  <c:v>8.7323045710331719</c:v>
                </c:pt>
                <c:pt idx="12">
                  <c:v>8.4929004988472219</c:v>
                </c:pt>
                <c:pt idx="13">
                  <c:v>9.684086987500752</c:v>
                </c:pt>
                <c:pt idx="14">
                  <c:v>9.3527076132631422</c:v>
                </c:pt>
                <c:pt idx="15">
                  <c:v>9.6453642823258914</c:v>
                </c:pt>
                <c:pt idx="16">
                  <c:v>7.3065313989395051</c:v>
                </c:pt>
                <c:pt idx="17">
                  <c:v>6.309918278226494</c:v>
                </c:pt>
                <c:pt idx="18">
                  <c:v>7.7536235465597461</c:v>
                </c:pt>
                <c:pt idx="19">
                  <c:v>7.7275351104754266</c:v>
                </c:pt>
                <c:pt idx="20">
                  <c:v>10.657964988247679</c:v>
                </c:pt>
                <c:pt idx="21">
                  <c:v>8.5030942670367367</c:v>
                </c:pt>
                <c:pt idx="22">
                  <c:v>7.3901814282264144</c:v>
                </c:pt>
                <c:pt idx="23">
                  <c:v>9.9669317250926621</c:v>
                </c:pt>
                <c:pt idx="24">
                  <c:v>9.109414453386254</c:v>
                </c:pt>
                <c:pt idx="25">
                  <c:v>9.2093398716425998</c:v>
                </c:pt>
                <c:pt idx="26">
                  <c:v>7.0983756385907855</c:v>
                </c:pt>
                <c:pt idx="27">
                  <c:v>5.9661467391236922</c:v>
                </c:pt>
                <c:pt idx="28">
                  <c:v>8.1461295100254052</c:v>
                </c:pt>
                <c:pt idx="29">
                  <c:v>9.4334839232903924</c:v>
                </c:pt>
                <c:pt idx="30">
                  <c:v>7.5600804650218274</c:v>
                </c:pt>
                <c:pt idx="31">
                  <c:v>9.9134378833893351</c:v>
                </c:pt>
                <c:pt idx="32">
                  <c:v>10.303605054317725</c:v>
                </c:pt>
                <c:pt idx="33">
                  <c:v>10.115367911571628</c:v>
                </c:pt>
                <c:pt idx="34">
                  <c:v>10.678905725528868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9.8293026543467548</c:v>
                </c:pt>
                <c:pt idx="40">
                  <c:v>6.309918278226494</c:v>
                </c:pt>
                <c:pt idx="41">
                  <c:v>10.021270588192481</c:v>
                </c:pt>
                <c:pt idx="42">
                  <c:v>7.0121152943063745</c:v>
                </c:pt>
                <c:pt idx="43">
                  <c:v>8.4531878614403517</c:v>
                </c:pt>
                <c:pt idx="44">
                  <c:v>10.551114217794295</c:v>
                </c:pt>
                <c:pt idx="45">
                  <c:v>10.511076844734419</c:v>
                </c:pt>
                <c:pt idx="46">
                  <c:v>9.5532206048927186</c:v>
                </c:pt>
                <c:pt idx="47">
                  <c:v>7.5120712458354655</c:v>
                </c:pt>
                <c:pt idx="48">
                  <c:v>8.6604273595021528</c:v>
                </c:pt>
                <c:pt idx="49">
                  <c:v>10.650886147928023</c:v>
                </c:pt>
                <c:pt idx="50">
                  <c:v>7.5548585210406758</c:v>
                </c:pt>
                <c:pt idx="51">
                  <c:v>10.144863872111372</c:v>
                </c:pt>
                <c:pt idx="52">
                  <c:v>8.4929004988472219</c:v>
                </c:pt>
                <c:pt idx="53">
                  <c:v>6.8772960714974287</c:v>
                </c:pt>
                <c:pt idx="54">
                  <c:v>7.0030654587864616</c:v>
                </c:pt>
                <c:pt idx="55">
                  <c:v>8.113726085970745</c:v>
                </c:pt>
                <c:pt idx="56">
                  <c:v>7.1066061377273027</c:v>
                </c:pt>
                <c:pt idx="57">
                  <c:v>8.2635904326173204</c:v>
                </c:pt>
                <c:pt idx="58">
                  <c:v>9.9383719543896181</c:v>
                </c:pt>
                <c:pt idx="59">
                  <c:v>8.2712926529794117</c:v>
                </c:pt>
                <c:pt idx="60">
                  <c:v>8.4616804814859794</c:v>
                </c:pt>
                <c:pt idx="61">
                  <c:v>8.3499572720403243</c:v>
                </c:pt>
                <c:pt idx="62">
                  <c:v>10.482065278352971</c:v>
                </c:pt>
                <c:pt idx="63">
                  <c:v>10.401835654791006</c:v>
                </c:pt>
                <c:pt idx="64">
                  <c:v>10.499573020252942</c:v>
                </c:pt>
                <c:pt idx="65">
                  <c:v>8.6961758469446782</c:v>
                </c:pt>
                <c:pt idx="66">
                  <c:v>9.374158457205569</c:v>
                </c:pt>
                <c:pt idx="67">
                  <c:v>7.4558766874918314</c:v>
                </c:pt>
                <c:pt idx="68">
                  <c:v>10.340774272967277</c:v>
                </c:pt>
                <c:pt idx="69">
                  <c:v>7.709756864454179</c:v>
                </c:pt>
                <c:pt idx="70">
                  <c:v>7.897296472595885</c:v>
                </c:pt>
                <c:pt idx="71">
                  <c:v>9.9951547410619526</c:v>
                </c:pt>
                <c:pt idx="72">
                  <c:v>9.5581763672477127</c:v>
                </c:pt>
                <c:pt idx="73">
                  <c:v>7.6824824465345056</c:v>
                </c:pt>
                <c:pt idx="74">
                  <c:v>6.3630281035404694</c:v>
                </c:pt>
                <c:pt idx="75">
                  <c:v>10.067305637765523</c:v>
                </c:pt>
                <c:pt idx="76">
                  <c:v>11.004762958623722</c:v>
                </c:pt>
                <c:pt idx="77">
                  <c:v>6.8351845861472773</c:v>
                </c:pt>
                <c:pt idx="78">
                  <c:v>6.5930445341424369</c:v>
                </c:pt>
                <c:pt idx="79">
                  <c:v>9.6970782002130491</c:v>
                </c:pt>
                <c:pt idx="80">
                  <c:v>7.0387835413885416</c:v>
                </c:pt>
                <c:pt idx="81">
                  <c:v>7.8160138391590275</c:v>
                </c:pt>
                <c:pt idx="82">
                  <c:v>9.619797501353883</c:v>
                </c:pt>
                <c:pt idx="83">
                  <c:v>9.7080807561934979</c:v>
                </c:pt>
                <c:pt idx="84">
                  <c:v>8.5211852126857757</c:v>
                </c:pt>
                <c:pt idx="85">
                  <c:v>9.5880916415167974</c:v>
                </c:pt>
                <c:pt idx="86">
                  <c:v>8.5291217622814699</c:v>
                </c:pt>
                <c:pt idx="87">
                  <c:v>6.9077552789821368</c:v>
                </c:pt>
                <c:pt idx="88">
                  <c:v>8.887376485379761</c:v>
                </c:pt>
                <c:pt idx="89">
                  <c:v>7.2930176797727775</c:v>
                </c:pt>
                <c:pt idx="90">
                  <c:v>10.680746075714726</c:v>
                </c:pt>
                <c:pt idx="91">
                  <c:v>8.2661644366124918</c:v>
                </c:pt>
                <c:pt idx="92">
                  <c:v>6.6333184332803814</c:v>
                </c:pt>
                <c:pt idx="93">
                  <c:v>7.8038433035387724</c:v>
                </c:pt>
                <c:pt idx="94">
                  <c:v>11.111850705163349</c:v>
                </c:pt>
                <c:pt idx="95">
                  <c:v>7.9655455731299769</c:v>
                </c:pt>
                <c:pt idx="96">
                  <c:v>9.6257558109375161</c:v>
                </c:pt>
                <c:pt idx="97">
                  <c:v>7.9157131993821341</c:v>
                </c:pt>
                <c:pt idx="98">
                  <c:v>8.651724084373841</c:v>
                </c:pt>
                <c:pt idx="99">
                  <c:v>9.2193001133476553</c:v>
                </c:pt>
                <c:pt idx="100">
                  <c:v>8.3848040033704923</c:v>
                </c:pt>
                <c:pt idx="101">
                  <c:v>9.9603403641289248</c:v>
                </c:pt>
                <c:pt idx="102">
                  <c:v>10.117388522483401</c:v>
                </c:pt>
                <c:pt idx="103">
                  <c:v>9.7326992315558467</c:v>
                </c:pt>
                <c:pt idx="104">
                  <c:v>10.031000872835088</c:v>
                </c:pt>
                <c:pt idx="105">
                  <c:v>7.5390270558240102</c:v>
                </c:pt>
                <c:pt idx="106">
                  <c:v>9.3439967567888562</c:v>
                </c:pt>
                <c:pt idx="107">
                  <c:v>7.200424892944957</c:v>
                </c:pt>
                <c:pt idx="108">
                  <c:v>11.003931496033207</c:v>
                </c:pt>
                <c:pt idx="109">
                  <c:v>10.117388522483401</c:v>
                </c:pt>
                <c:pt idx="110">
                  <c:v>10.212441760263449</c:v>
                </c:pt>
                <c:pt idx="111">
                  <c:v>7.6638772587034563</c:v>
                </c:pt>
                <c:pt idx="112">
                  <c:v>9.3065592297167594</c:v>
                </c:pt>
                <c:pt idx="113">
                  <c:v>10.363125139532686</c:v>
                </c:pt>
                <c:pt idx="114">
                  <c:v>8.7045022897212547</c:v>
                </c:pt>
                <c:pt idx="115">
                  <c:v>7.6353038862594147</c:v>
                </c:pt>
                <c:pt idx="116">
                  <c:v>9.0336031934761181</c:v>
                </c:pt>
                <c:pt idx="117">
                  <c:v>8.4680029472254663</c:v>
                </c:pt>
                <c:pt idx="118">
                  <c:v>10.691490264108754</c:v>
                </c:pt>
                <c:pt idx="119">
                  <c:v>10.916723490466762</c:v>
                </c:pt>
                <c:pt idx="120">
                  <c:v>8.5409097180335483</c:v>
                </c:pt>
                <c:pt idx="121">
                  <c:v>7.6870801557831374</c:v>
                </c:pt>
                <c:pt idx="122">
                  <c:v>7.352441100243583</c:v>
                </c:pt>
                <c:pt idx="123">
                  <c:v>9.135616825780275</c:v>
                </c:pt>
                <c:pt idx="124">
                  <c:v>6.8023947633243109</c:v>
                </c:pt>
                <c:pt idx="125">
                  <c:v>10.037143937348802</c:v>
                </c:pt>
                <c:pt idx="126">
                  <c:v>9.128045129249351</c:v>
                </c:pt>
                <c:pt idx="127">
                  <c:v>9.8086272715121687</c:v>
                </c:pt>
                <c:pt idx="128">
                  <c:v>9.1127275431091821</c:v>
                </c:pt>
                <c:pt idx="129">
                  <c:v>7.0210839642891401</c:v>
                </c:pt>
                <c:pt idx="130">
                  <c:v>8.8790546620422983</c:v>
                </c:pt>
                <c:pt idx="131">
                  <c:v>10.527820417095713</c:v>
                </c:pt>
                <c:pt idx="132">
                  <c:v>10.870661494724853</c:v>
                </c:pt>
                <c:pt idx="133">
                  <c:v>9.6362614886516855</c:v>
                </c:pt>
                <c:pt idx="134">
                  <c:v>8.2079469410486166</c:v>
                </c:pt>
                <c:pt idx="135">
                  <c:v>9.4665317773365967</c:v>
                </c:pt>
                <c:pt idx="136">
                  <c:v>8.1942293048197925</c:v>
                </c:pt>
                <c:pt idx="137">
                  <c:v>7.7450028035158391</c:v>
                </c:pt>
                <c:pt idx="138">
                  <c:v>7.3714892952142899</c:v>
                </c:pt>
              </c:numCache>
            </c:numRef>
          </c:yVal>
          <c:bubbleSize>
            <c:numRef>
              <c:f>IncDem!$AG$2:$AG$140</c:f>
              <c:numCache>
                <c:formatCode>General</c:formatCode>
                <c:ptCount val="139"/>
                <c:pt idx="0">
                  <c:v>29824536</c:v>
                </c:pt>
                <c:pt idx="1">
                  <c:v>3162083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154695368</c:v>
                </c:pt>
                <c:pt idx="8">
                  <c:v>9464000</c:v>
                </c:pt>
                <c:pt idx="9">
                  <c:v>11142157</c:v>
                </c:pt>
                <c:pt idx="10">
                  <c:v>10050702</c:v>
                </c:pt>
                <c:pt idx="11">
                  <c:v>741822</c:v>
                </c:pt>
                <c:pt idx="12">
                  <c:v>10496285</c:v>
                </c:pt>
                <c:pt idx="13">
                  <c:v>2003910</c:v>
                </c:pt>
                <c:pt idx="14">
                  <c:v>198656019</c:v>
                </c:pt>
                <c:pt idx="15">
                  <c:v>7304632</c:v>
                </c:pt>
                <c:pt idx="16">
                  <c:v>16460141</c:v>
                </c:pt>
                <c:pt idx="17">
                  <c:v>9849569</c:v>
                </c:pt>
                <c:pt idx="18">
                  <c:v>14864646</c:v>
                </c:pt>
                <c:pt idx="19">
                  <c:v>21699631</c:v>
                </c:pt>
                <c:pt idx="20">
                  <c:v>34880491</c:v>
                </c:pt>
                <c:pt idx="21">
                  <c:v>494401</c:v>
                </c:pt>
                <c:pt idx="22">
                  <c:v>12448175</c:v>
                </c:pt>
                <c:pt idx="23">
                  <c:v>17464814</c:v>
                </c:pt>
                <c:pt idx="24">
                  <c:v>1350695000</c:v>
                </c:pt>
                <c:pt idx="25">
                  <c:v>47704427</c:v>
                </c:pt>
                <c:pt idx="26">
                  <c:v>717503</c:v>
                </c:pt>
                <c:pt idx="27">
                  <c:v>65705093</c:v>
                </c:pt>
                <c:pt idx="28">
                  <c:v>4337051</c:v>
                </c:pt>
                <c:pt idx="29">
                  <c:v>4805295</c:v>
                </c:pt>
                <c:pt idx="30">
                  <c:v>19839750</c:v>
                </c:pt>
                <c:pt idx="31">
                  <c:v>4267000</c:v>
                </c:pt>
                <c:pt idx="32">
                  <c:v>1128994</c:v>
                </c:pt>
                <c:pt idx="33">
                  <c:v>10514810</c:v>
                </c:pt>
                <c:pt idx="34">
                  <c:v>5590478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736296</c:v>
                </c:pt>
                <c:pt idx="40">
                  <c:v>6130922</c:v>
                </c:pt>
                <c:pt idx="41">
                  <c:v>1339396</c:v>
                </c:pt>
                <c:pt idx="42">
                  <c:v>91728849</c:v>
                </c:pt>
                <c:pt idx="43">
                  <c:v>874742</c:v>
                </c:pt>
                <c:pt idx="44">
                  <c:v>5414293</c:v>
                </c:pt>
                <c:pt idx="45">
                  <c:v>65696689</c:v>
                </c:pt>
                <c:pt idx="46">
                  <c:v>1632572</c:v>
                </c:pt>
                <c:pt idx="47">
                  <c:v>1791225</c:v>
                </c:pt>
                <c:pt idx="48">
                  <c:v>4511800</c:v>
                </c:pt>
                <c:pt idx="49">
                  <c:v>81889839</c:v>
                </c:pt>
                <c:pt idx="50">
                  <c:v>25366462</c:v>
                </c:pt>
                <c:pt idx="51">
                  <c:v>11280167</c:v>
                </c:pt>
                <c:pt idx="52">
                  <c:v>15082831</c:v>
                </c:pt>
                <c:pt idx="53">
                  <c:v>11451273</c:v>
                </c:pt>
                <c:pt idx="54">
                  <c:v>1663558</c:v>
                </c:pt>
                <c:pt idx="55">
                  <c:v>795369</c:v>
                </c:pt>
                <c:pt idx="56">
                  <c:v>10173775</c:v>
                </c:pt>
                <c:pt idx="57">
                  <c:v>7935846</c:v>
                </c:pt>
                <c:pt idx="58">
                  <c:v>9943755</c:v>
                </c:pt>
                <c:pt idx="59">
                  <c:v>1236686732</c:v>
                </c:pt>
                <c:pt idx="60">
                  <c:v>246864191</c:v>
                </c:pt>
                <c:pt idx="61">
                  <c:v>32578209</c:v>
                </c:pt>
                <c:pt idx="62">
                  <c:v>4588798</c:v>
                </c:pt>
                <c:pt idx="63">
                  <c:v>60917978</c:v>
                </c:pt>
                <c:pt idx="64">
                  <c:v>127561489</c:v>
                </c:pt>
                <c:pt idx="65">
                  <c:v>6318000</c:v>
                </c:pt>
                <c:pt idx="66">
                  <c:v>16797459</c:v>
                </c:pt>
                <c:pt idx="67">
                  <c:v>43178141</c:v>
                </c:pt>
                <c:pt idx="68">
                  <c:v>50004000</c:v>
                </c:pt>
                <c:pt idx="69">
                  <c:v>5582100</c:v>
                </c:pt>
                <c:pt idx="70">
                  <c:v>6645827</c:v>
                </c:pt>
                <c:pt idx="71">
                  <c:v>2025473</c:v>
                </c:pt>
                <c:pt idx="72">
                  <c:v>4424888</c:v>
                </c:pt>
                <c:pt idx="73">
                  <c:v>2051545</c:v>
                </c:pt>
                <c:pt idx="74">
                  <c:v>4190435</c:v>
                </c:pt>
                <c:pt idx="75">
                  <c:v>2985509</c:v>
                </c:pt>
                <c:pt idx="76">
                  <c:v>531441</c:v>
                </c:pt>
                <c:pt idx="77">
                  <c:v>22293914</c:v>
                </c:pt>
                <c:pt idx="78">
                  <c:v>15906483</c:v>
                </c:pt>
                <c:pt idx="79">
                  <c:v>29239927</c:v>
                </c:pt>
                <c:pt idx="80">
                  <c:v>14853572</c:v>
                </c:pt>
                <c:pt idx="81">
                  <c:v>3796141</c:v>
                </c:pt>
                <c:pt idx="82">
                  <c:v>1291456</c:v>
                </c:pt>
                <c:pt idx="83">
                  <c:v>120847477</c:v>
                </c:pt>
                <c:pt idx="84">
                  <c:v>2796484</c:v>
                </c:pt>
                <c:pt idx="85">
                  <c:v>621081</c:v>
                </c:pt>
                <c:pt idx="86">
                  <c:v>32521143</c:v>
                </c:pt>
                <c:pt idx="87">
                  <c:v>25203395</c:v>
                </c:pt>
                <c:pt idx="88">
                  <c:v>2259393</c:v>
                </c:pt>
                <c:pt idx="89">
                  <c:v>27474377</c:v>
                </c:pt>
                <c:pt idx="90">
                  <c:v>16767705</c:v>
                </c:pt>
                <c:pt idx="91">
                  <c:v>5991733</c:v>
                </c:pt>
                <c:pt idx="92">
                  <c:v>17157042</c:v>
                </c:pt>
                <c:pt idx="93">
                  <c:v>168833776</c:v>
                </c:pt>
                <c:pt idx="94">
                  <c:v>5018869</c:v>
                </c:pt>
                <c:pt idx="95">
                  <c:v>179160111</c:v>
                </c:pt>
                <c:pt idx="96">
                  <c:v>3802281</c:v>
                </c:pt>
                <c:pt idx="97">
                  <c:v>7167010</c:v>
                </c:pt>
                <c:pt idx="98">
                  <c:v>6687361</c:v>
                </c:pt>
                <c:pt idx="99">
                  <c:v>29987800</c:v>
                </c:pt>
                <c:pt idx="100">
                  <c:v>96706764</c:v>
                </c:pt>
                <c:pt idx="101">
                  <c:v>38542737</c:v>
                </c:pt>
                <c:pt idx="102">
                  <c:v>10526703</c:v>
                </c:pt>
                <c:pt idx="103">
                  <c:v>21326905</c:v>
                </c:pt>
                <c:pt idx="104">
                  <c:v>143533000</c:v>
                </c:pt>
                <c:pt idx="105">
                  <c:v>13726021</c:v>
                </c:pt>
                <c:pt idx="106">
                  <c:v>7223887</c:v>
                </c:pt>
                <c:pt idx="107">
                  <c:v>5978727</c:v>
                </c:pt>
                <c:pt idx="108">
                  <c:v>5312400</c:v>
                </c:pt>
                <c:pt idx="109">
                  <c:v>5410267</c:v>
                </c:pt>
                <c:pt idx="110">
                  <c:v>2058152</c:v>
                </c:pt>
                <c:pt idx="111">
                  <c:v>549598</c:v>
                </c:pt>
                <c:pt idx="112">
                  <c:v>51189306.614891998</c:v>
                </c:pt>
                <c:pt idx="113">
                  <c:v>46217961</c:v>
                </c:pt>
                <c:pt idx="114">
                  <c:v>20328000</c:v>
                </c:pt>
                <c:pt idx="115">
                  <c:v>37195349</c:v>
                </c:pt>
                <c:pt idx="116">
                  <c:v>534541</c:v>
                </c:pt>
                <c:pt idx="117">
                  <c:v>1230985</c:v>
                </c:pt>
                <c:pt idx="118">
                  <c:v>9516617</c:v>
                </c:pt>
                <c:pt idx="119">
                  <c:v>7997152</c:v>
                </c:pt>
                <c:pt idx="120">
                  <c:v>22399254</c:v>
                </c:pt>
                <c:pt idx="121">
                  <c:v>8008990</c:v>
                </c:pt>
                <c:pt idx="122">
                  <c:v>47783107</c:v>
                </c:pt>
                <c:pt idx="123">
                  <c:v>66785001</c:v>
                </c:pt>
                <c:pt idx="124">
                  <c:v>6642928</c:v>
                </c:pt>
                <c:pt idx="125">
                  <c:v>1337439</c:v>
                </c:pt>
                <c:pt idx="126">
                  <c:v>10777500</c:v>
                </c:pt>
                <c:pt idx="127">
                  <c:v>73997128</c:v>
                </c:pt>
                <c:pt idx="128">
                  <c:v>5172931</c:v>
                </c:pt>
                <c:pt idx="129">
                  <c:v>36345860</c:v>
                </c:pt>
                <c:pt idx="130">
                  <c:v>45593300</c:v>
                </c:pt>
                <c:pt idx="131">
                  <c:v>63227526</c:v>
                </c:pt>
                <c:pt idx="132">
                  <c:v>313914040</c:v>
                </c:pt>
                <c:pt idx="133">
                  <c:v>3395253</c:v>
                </c:pt>
                <c:pt idx="134">
                  <c:v>29776850</c:v>
                </c:pt>
                <c:pt idx="135">
                  <c:v>29954782</c:v>
                </c:pt>
                <c:pt idx="136">
                  <c:v>88775500</c:v>
                </c:pt>
                <c:pt idx="137">
                  <c:v>23852409</c:v>
                </c:pt>
                <c:pt idx="138">
                  <c:v>14075099</c:v>
                </c:pt>
              </c:numCache>
            </c:numRef>
          </c:bubbleSize>
          <c:bubble3D val="1"/>
        </c:ser>
        <c:bubbleScale val="100"/>
        <c:axId val="149420288"/>
        <c:axId val="91636096"/>
      </c:bubbleChart>
      <c:valAx>
        <c:axId val="149420288"/>
        <c:scaling>
          <c:orientation val="minMax"/>
          <c:max val="12"/>
          <c:min val="-12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Democracy 1960-2012 (from -10 to 10)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1636096"/>
        <c:crosses val="autoZero"/>
        <c:crossBetween val="midCat"/>
        <c:majorUnit val="2"/>
      </c:valAx>
      <c:valAx>
        <c:axId val="91636096"/>
        <c:scaling>
          <c:orientation val="minMax"/>
          <c:max val="12"/>
          <c:min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Log GNI</a:t>
                </a:r>
                <a:r>
                  <a:rPr lang="is-IS" sz="1400" b="0" baseline="0"/>
                  <a:t> per capita 2012 (USD, ppp)</a:t>
                </a:r>
                <a:endParaRPr lang="is-IS" sz="14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149420288"/>
        <c:crosses val="autoZero"/>
        <c:crossBetween val="midCat"/>
      </c:valAx>
    </c:plotArea>
    <c:plotVisOnly val="1"/>
  </c:chart>
  <c:spPr>
    <a:ln w="50800"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Latin America &amp; Caribbean (developing only)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Latin America &amp; Caribbean (developing only)</c:v>
                </c:pt>
                <c:pt idx="1">
                  <c:v>Sub-Saharan Africa (developing only)</c:v>
                </c:pt>
                <c:pt idx="2">
                  <c:v>World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8.3000000000000007</c:v>
                </c:pt>
                <c:pt idx="2">
                  <c:v>59.3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Sub-Saharan Africa (developing only)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Latin America &amp; Caribbean (developing only)</c:v>
                </c:pt>
                <c:pt idx="1">
                  <c:v>Sub-Saharan Africa (developing only)</c:v>
                </c:pt>
                <c:pt idx="2">
                  <c:v>World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25.9</c:v>
                </c:pt>
                <c:pt idx="1">
                  <c:v>12.2</c:v>
                </c:pt>
                <c:pt idx="2">
                  <c:v>60.1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World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Latin America &amp; Caribbean (developing only)</c:v>
                </c:pt>
                <c:pt idx="1">
                  <c:v>Sub-Saharan Africa (developing only)</c:v>
                </c:pt>
                <c:pt idx="2">
                  <c:v>World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51.8</c:v>
                </c:pt>
                <c:pt idx="1">
                  <c:v>25.7</c:v>
                </c:pt>
                <c:pt idx="2">
                  <c:v>67.599999999999994</c:v>
                </c:pt>
              </c:numCache>
            </c:numRef>
          </c:val>
        </c:ser>
        <c:axId val="77572352"/>
        <c:axId val="77619200"/>
      </c:barChart>
      <c:catAx>
        <c:axId val="77572352"/>
        <c:scaling>
          <c:orientation val="minMax"/>
        </c:scaling>
        <c:axPos val="b"/>
        <c:numFmt formatCode="General" sourceLinked="1"/>
        <c:tickLblPos val="nextTo"/>
        <c:crossAx val="77619200"/>
        <c:crosses val="autoZero"/>
        <c:auto val="1"/>
        <c:lblAlgn val="ctr"/>
        <c:lblOffset val="100"/>
      </c:catAx>
      <c:valAx>
        <c:axId val="77619200"/>
        <c:scaling>
          <c:orientation val="minMax"/>
        </c:scaling>
        <c:axPos val="l"/>
        <c:majorGridlines/>
        <c:numFmt formatCode="General" sourceLinked="1"/>
        <c:tickLblPos val="nextTo"/>
        <c:crossAx val="775723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9F3D-6F51-4F68-8397-04F471CF7056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CAAA8-AA11-4D96-BEE3-61C184E57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05CA6-920C-4583-9449-ABFAAC1F73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05CA6-920C-4583-9449-ABFAAC1F73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515-8B7C-4EA2-93E9-F81ED144669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Avoiding the Resource Curse and Consequences for the Financial Sector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131840" y="4941168"/>
            <a:ext cx="5256584" cy="1104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400" dirty="0" smtClean="0"/>
              <a:t>MFW4A 2014 PARTNERSHIP FORUM </a:t>
            </a:r>
            <a:br>
              <a:rPr lang="en-US" sz="2400" dirty="0" smtClean="0"/>
            </a:br>
            <a:r>
              <a:rPr lang="en-US" sz="2400" dirty="0" smtClean="0"/>
              <a:t>Dakar, Senegal, </a:t>
            </a:r>
            <a:r>
              <a:rPr lang="en-US" sz="2400" dirty="0" smtClean="0"/>
              <a:t>10-12 June 2014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38312" y="6093296"/>
            <a:ext cx="4241948" cy="51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is-IS" sz="24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Thorvaldur</a:t>
            </a:r>
            <a:r>
              <a:rPr lang="is-IS" sz="2400" dirty="0" smtClean="0">
                <a:latin typeface="+mj-lt"/>
                <a:cs typeface="Mongolian Baiti" pitchFamily="66" charset="0"/>
              </a:rPr>
              <a:t> </a:t>
            </a:r>
            <a:r>
              <a:rPr kumimoji="0" lang="is-I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Gylfason</a:t>
            </a:r>
            <a:endParaRPr kumimoji="0" lang="is-I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Success Stories Are Real, Too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Abundant natural wealth tends sometimes to attract the wrong sort of people to politics </a:t>
            </a:r>
          </a:p>
          <a:p>
            <a:pPr lvl="1"/>
            <a:r>
              <a:rPr lang="en-US" dirty="0" smtClean="0"/>
              <a:t>Could list many failures (e.g., Nigeria)</a:t>
            </a:r>
          </a:p>
          <a:p>
            <a:pPr lvl="1"/>
            <a:r>
              <a:rPr lang="en-US" dirty="0" smtClean="0"/>
              <a:t>Yet, several countries have done well, e.g.,</a:t>
            </a:r>
          </a:p>
          <a:p>
            <a:pPr lvl="2"/>
            <a:r>
              <a:rPr lang="en-US" sz="2600" dirty="0" smtClean="0"/>
              <a:t>Botswana (diamonds)</a:t>
            </a:r>
          </a:p>
          <a:p>
            <a:pPr lvl="2"/>
            <a:r>
              <a:rPr lang="en-US" sz="2600" dirty="0" smtClean="0"/>
              <a:t>Malaysia (minerals, timber, gas)</a:t>
            </a:r>
          </a:p>
          <a:p>
            <a:pPr lvl="2"/>
            <a:r>
              <a:rPr lang="en-US" sz="2600" dirty="0" smtClean="0"/>
              <a:t>Mauritius (sugar)</a:t>
            </a:r>
          </a:p>
          <a:p>
            <a:pPr lvl="2"/>
            <a:r>
              <a:rPr lang="en-US" sz="2600" dirty="0" smtClean="0"/>
              <a:t>Norway (oil</a:t>
            </a:r>
            <a:r>
              <a:rPr lang="en-US" sz="2600" dirty="0" smtClean="0"/>
              <a:t>)</a:t>
            </a:r>
          </a:p>
          <a:p>
            <a:r>
              <a:rPr lang="en-US" dirty="0" smtClean="0"/>
              <a:t>Good governance, good institutions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Resources and Human Rights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Natural resources belong to the people</a:t>
            </a:r>
          </a:p>
          <a:p>
            <a:pPr lvl="1"/>
            <a:r>
              <a:rPr lang="en-US" dirty="0" smtClean="0"/>
              <a:t>A people’s right to their natural resources is a human right proclaimed in international </a:t>
            </a:r>
            <a:r>
              <a:rPr lang="en-US" dirty="0" smtClean="0"/>
              <a:t>law, e.g., the International Covenant on Civil and Political Rights, </a:t>
            </a:r>
            <a:r>
              <a:rPr lang="en-US" dirty="0" smtClean="0"/>
              <a:t>and </a:t>
            </a:r>
            <a:r>
              <a:rPr lang="en-US" dirty="0" smtClean="0"/>
              <a:t>in </a:t>
            </a:r>
            <a:r>
              <a:rPr lang="en-US" dirty="0" smtClean="0"/>
              <a:t>many national constitutions </a:t>
            </a:r>
            <a:endParaRPr lang="en-US" sz="3200" dirty="0" smtClean="0"/>
          </a:p>
          <a:p>
            <a:r>
              <a:rPr lang="en-US" dirty="0" smtClean="0"/>
              <a:t>Low taxes and generous transfers and subsidies, even if they amount to only a small fraction of each citizen’s fair share of the nation’s oil wealth, tend to weaken popular demand for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and Good Governance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80000"/>
            </a:pPr>
            <a:r>
              <a:rPr lang="en-US" dirty="0" smtClean="0"/>
              <a:t>Norway was a fully fledged democracy long before its oil discoveries</a:t>
            </a:r>
          </a:p>
          <a:p>
            <a:pPr lvl="1">
              <a:buSzPct val="80000"/>
            </a:pPr>
            <a:r>
              <a:rPr lang="en-US" dirty="0" smtClean="0"/>
              <a:t>Democrats are less likely than dictators to try to grab resources to consolidate their political power</a:t>
            </a:r>
          </a:p>
          <a:p>
            <a:r>
              <a:rPr lang="en-US" dirty="0" smtClean="0"/>
              <a:t>Norway’s </a:t>
            </a:r>
            <a:r>
              <a:rPr lang="en-US" dirty="0" smtClean="0"/>
              <a:t>ten oil </a:t>
            </a:r>
            <a:r>
              <a:rPr lang="en-US" dirty="0" smtClean="0"/>
              <a:t>‘</a:t>
            </a:r>
            <a:r>
              <a:rPr lang="en-US" dirty="0" smtClean="0"/>
              <a:t>commandments,’ adopted </a:t>
            </a:r>
            <a:r>
              <a:rPr lang="en-US" dirty="0" smtClean="0"/>
              <a:t>before oil production began, </a:t>
            </a:r>
            <a:r>
              <a:rPr lang="en-US" dirty="0" smtClean="0"/>
              <a:t>lay </a:t>
            </a:r>
            <a:r>
              <a:rPr lang="en-US" dirty="0" smtClean="0"/>
              <a:t>down ethical guidelines for oil wealth management</a:t>
            </a:r>
          </a:p>
          <a:p>
            <a:pPr lvl="1"/>
            <a:r>
              <a:rPr lang="en-US" dirty="0" smtClean="0"/>
              <a:t>Good governance can be an effective remedy against rent seeking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Resources May Undermine Finance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80000"/>
            </a:pPr>
            <a:r>
              <a:rPr lang="en-US" dirty="0" smtClean="0"/>
              <a:t>Abundant natural </a:t>
            </a:r>
            <a:r>
              <a:rPr lang="en-US" dirty="0" smtClean="0"/>
              <a:t>resources may hamper the </a:t>
            </a:r>
            <a:r>
              <a:rPr lang="en-US" dirty="0" smtClean="0"/>
              <a:t>functioning of the financial </a:t>
            </a:r>
            <a:r>
              <a:rPr lang="en-US" dirty="0" smtClean="0"/>
              <a:t>system </a:t>
            </a:r>
            <a:endParaRPr lang="en-US" dirty="0" smtClean="0"/>
          </a:p>
          <a:p>
            <a:pPr lvl="1">
              <a:buSzPct val="80000"/>
            </a:pPr>
            <a:r>
              <a:rPr lang="en-US" dirty="0" err="1" smtClean="0"/>
              <a:t>Dissaving</a:t>
            </a:r>
            <a:r>
              <a:rPr lang="en-US" dirty="0" smtClean="0"/>
              <a:t> </a:t>
            </a:r>
            <a:r>
              <a:rPr lang="en-US" dirty="0" smtClean="0"/>
              <a:t>through more rapid resource depletion</a:t>
            </a:r>
          </a:p>
          <a:p>
            <a:pPr lvl="1">
              <a:buSzPct val="80000"/>
            </a:pPr>
            <a:r>
              <a:rPr lang="en-US" dirty="0" smtClean="0"/>
              <a:t>Saving through less </a:t>
            </a:r>
            <a:r>
              <a:rPr lang="en-US" dirty="0" smtClean="0"/>
              <a:t>rapid depletion or </a:t>
            </a:r>
            <a:r>
              <a:rPr lang="en-US" dirty="0" smtClean="0"/>
              <a:t>more </a:t>
            </a:r>
            <a:r>
              <a:rPr lang="en-US" dirty="0" smtClean="0"/>
              <a:t>rapid renewal </a:t>
            </a:r>
            <a:r>
              <a:rPr lang="en-US" dirty="0" smtClean="0"/>
              <a:t>or deposits abroad</a:t>
            </a:r>
          </a:p>
          <a:p>
            <a:pPr lvl="1">
              <a:buSzPct val="80000"/>
            </a:pPr>
            <a:r>
              <a:rPr lang="en-US" dirty="0" smtClean="0"/>
              <a:t>Weaker links between </a:t>
            </a:r>
            <a:r>
              <a:rPr lang="en-US" dirty="0" smtClean="0"/>
              <a:t>domestic savers and </a:t>
            </a:r>
            <a:r>
              <a:rPr lang="en-US" dirty="0" smtClean="0"/>
              <a:t>investors distort allocation of capital</a:t>
            </a:r>
          </a:p>
          <a:p>
            <a:pPr lvl="1">
              <a:buSzPct val="80000"/>
            </a:pPr>
            <a:r>
              <a:rPr lang="en-US" dirty="0" smtClean="0"/>
              <a:t>Lack of financial depth deters efficiency and growth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Wealth Funds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From day one, Norway’s oil and gas reserves were defined by law as common property resources, clearly establishing the legal rights of the Norwegian people to the resource rents</a:t>
            </a:r>
          </a:p>
          <a:p>
            <a:r>
              <a:rPr lang="en-US" dirty="0" smtClean="0"/>
              <a:t>On this legal basis, government has absorbed about 80% of the resource rent over the years</a:t>
            </a:r>
          </a:p>
          <a:p>
            <a:r>
              <a:rPr kumimoji="1" lang="en-US" dirty="0" smtClean="0"/>
              <a:t>Oil Fund (Pension Fund): </a:t>
            </a:r>
            <a:r>
              <a:rPr kumimoji="1" lang="en-US" dirty="0" smtClean="0"/>
              <a:t>nearly USD 900 </a:t>
            </a:r>
            <a:r>
              <a:rPr kumimoji="1" lang="en-US" dirty="0" smtClean="0"/>
              <a:t>billion</a:t>
            </a:r>
          </a:p>
          <a:p>
            <a:pPr lvl="1"/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Managed by independent Central Bank </a:t>
            </a:r>
          </a:p>
          <a:p>
            <a:pPr lvl="1"/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Norway resisted temptation to use too much of the money to meet current needs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by Step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Developing countries with pressing economic and social needs cannot be expected to show the same patience as Norway</a:t>
            </a:r>
          </a:p>
          <a:p>
            <a:r>
              <a:rPr lang="en-US" dirty="0" smtClean="0"/>
              <a:t>No one-size-fits-all blueprint is available to guide resource-rich countries to a sustainable path of successful economic diversification</a:t>
            </a:r>
          </a:p>
          <a:p>
            <a:r>
              <a:rPr lang="en-US" dirty="0" smtClean="0"/>
              <a:t>Seek path of least resistance, doing easy things first, climbing the ladder rim by rim</a:t>
            </a:r>
          </a:p>
          <a:p>
            <a:pPr lvl="1"/>
            <a:r>
              <a:rPr lang="en-US" dirty="0" smtClean="0"/>
              <a:t>Boost education, infrastructure, and institution building, including good governance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6998046" y="6101593"/>
            <a:ext cx="20393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The end</a:t>
            </a:r>
            <a:endParaRPr lang="en-US" sz="4800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Resources in Nordic Countries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 smtClean="0"/>
              <a:t>Finland, Iceland, Norway, and Sweden have all benefited from their natural resources</a:t>
            </a:r>
          </a:p>
          <a:p>
            <a:pPr lvl="1"/>
            <a:r>
              <a:rPr lang="en-US" dirty="0" smtClean="0"/>
              <a:t>Finland and Sweden outgrew their dependence on natural resources</a:t>
            </a:r>
          </a:p>
          <a:p>
            <a:pPr lvl="1"/>
            <a:r>
              <a:rPr lang="en-US" dirty="0" smtClean="0"/>
              <a:t>Norway has managed its oil exceptionally well</a:t>
            </a:r>
          </a:p>
          <a:p>
            <a:r>
              <a:rPr lang="en-US" dirty="0" smtClean="0"/>
              <a:t>Yet, what made the Nordics rich was not so much their natural resources as their use of human capital to harness their natural wealth</a:t>
            </a:r>
          </a:p>
          <a:p>
            <a:pPr lvl="1"/>
            <a:r>
              <a:rPr lang="en-US" dirty="0" smtClean="0"/>
              <a:t>Need to diversify by converting natural capital into human capital and social capital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Diversification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/>
              <a:t>Economic diversification </a:t>
            </a:r>
            <a:endParaRPr lang="en-US" dirty="0" smtClean="0"/>
          </a:p>
          <a:p>
            <a:pPr lvl="1"/>
            <a:r>
              <a:rPr lang="en-US" dirty="0" smtClean="0"/>
              <a:t>Spurs growth by attracting </a:t>
            </a:r>
            <a:r>
              <a:rPr lang="en-US" dirty="0"/>
              <a:t>economic activity from excessive reliance on primary production in agriculture or </a:t>
            </a:r>
            <a:r>
              <a:rPr lang="en-US" dirty="0" smtClean="0"/>
              <a:t>natural-resource-based industries</a:t>
            </a:r>
          </a:p>
          <a:p>
            <a:r>
              <a:rPr lang="en-US" dirty="0" smtClean="0"/>
              <a:t>Political </a:t>
            </a:r>
            <a:r>
              <a:rPr lang="en-US" dirty="0"/>
              <a:t>diversification </a:t>
            </a:r>
            <a:endParaRPr lang="en-US" dirty="0" smtClean="0"/>
          </a:p>
          <a:p>
            <a:pPr lvl="1"/>
            <a:r>
              <a:rPr lang="en-US" dirty="0" smtClean="0"/>
              <a:t>Spurs </a:t>
            </a:r>
            <a:r>
              <a:rPr lang="en-US" dirty="0"/>
              <a:t>growth </a:t>
            </a:r>
            <a:r>
              <a:rPr lang="en-US" dirty="0" smtClean="0"/>
              <a:t>by </a:t>
            </a:r>
            <a:r>
              <a:rPr lang="en-US" dirty="0"/>
              <a:t>redistributing political power from narrowly based ruling elites to the people, </a:t>
            </a:r>
            <a:r>
              <a:rPr lang="en-US" dirty="0" smtClean="0"/>
              <a:t>often replacing </a:t>
            </a:r>
            <a:r>
              <a:rPr lang="en-US" dirty="0"/>
              <a:t>an extended monopoly of sometimes ill-gotten power by </a:t>
            </a:r>
            <a:r>
              <a:rPr lang="en-US" dirty="0" smtClean="0"/>
              <a:t>democracy</a:t>
            </a:r>
          </a:p>
          <a:p>
            <a:r>
              <a:rPr lang="en-US" dirty="0" smtClean="0"/>
              <a:t>Two sides of same coin: Diversity pays 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Evidence: From Economic and Political Diversification to Growth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835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Democracy 1960-2012 (from -10 to 10)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782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Export diversification index 1996-2012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85563" y="1454214"/>
            <a:ext cx="3198824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</a:t>
            </a:r>
            <a:r>
              <a:rPr lang="en-US" sz="1600" dirty="0" smtClean="0"/>
              <a:t>ball </a:t>
            </a:r>
            <a:r>
              <a:rPr lang="en-US" sz="1600" dirty="0" smtClean="0"/>
              <a:t>represents a country</a:t>
            </a:r>
            <a:endParaRPr lang="en-US" sz="1600" dirty="0"/>
          </a:p>
        </p:txBody>
      </p:sp>
      <p:graphicFrame>
        <p:nvGraphicFramePr>
          <p:cNvPr id="14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Diversification 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</a:t>
            </a:r>
            <a:r>
              <a:rPr lang="en-GB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</a:t>
            </a:r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diversification</a:t>
            </a:r>
            <a:endParaRPr lang="en-U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</a:t>
            </a:r>
            <a:r>
              <a:rPr lang="en-GB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diversification</a:t>
            </a:r>
            <a:r>
              <a:rPr lang="en-GB" sz="2000" b="0" dirty="0"/>
              <a:t> </a:t>
            </a:r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income</a:t>
            </a:r>
            <a:endParaRPr lang="en-US" sz="2000" b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to Growth</a:t>
            </a:r>
            <a:endParaRPr lang="is-I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</a:t>
            </a:r>
            <a:r>
              <a:rPr lang="en-GB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</a:t>
            </a:r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democracy</a:t>
            </a:r>
            <a:endParaRPr lang="en-U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and income</a:t>
            </a:r>
            <a:endParaRPr lang="en-U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Diversification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1349648" y="3199867"/>
            <a:ext cx="3388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Manufactures exports (% of </a:t>
            </a:r>
            <a:r>
              <a:rPr lang="en-US" sz="2000" dirty="0" smtClean="0"/>
              <a:t>total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450912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1962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364502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1974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2682632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2012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Diversification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1943: Five democracies</a:t>
            </a:r>
          </a:p>
          <a:p>
            <a:pPr lvl="1"/>
            <a:r>
              <a:rPr lang="en-US" dirty="0" smtClean="0"/>
              <a:t>Now: Full house</a:t>
            </a:r>
          </a:p>
          <a:p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1960-1990: Five or less democracies</a:t>
            </a:r>
          </a:p>
          <a:p>
            <a:pPr lvl="1"/>
            <a:r>
              <a:rPr lang="en-US" dirty="0" smtClean="0"/>
              <a:t>Now: 17 democracies</a:t>
            </a:r>
          </a:p>
          <a:p>
            <a:r>
              <a:rPr lang="en-US" dirty="0" smtClean="0"/>
              <a:t>South America (Spanish or Portuguese)</a:t>
            </a:r>
          </a:p>
          <a:p>
            <a:pPr lvl="1"/>
            <a:r>
              <a:rPr lang="en-US" dirty="0" smtClean="0"/>
              <a:t>1961: Three democracies out of ten</a:t>
            </a:r>
          </a:p>
          <a:p>
            <a:pPr lvl="1"/>
            <a:r>
              <a:rPr lang="en-US" dirty="0" smtClean="0"/>
              <a:t>Now: Eight out of </a:t>
            </a:r>
            <a:r>
              <a:rPr lang="en-US" dirty="0" smtClean="0"/>
              <a:t>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Risks Are Real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Resource-related rent </a:t>
            </a:r>
            <a:r>
              <a:rPr lang="en-US" dirty="0" smtClean="0"/>
              <a:t>seeking often results in conflict, corruption, economic stagnation, lack of </a:t>
            </a:r>
            <a:r>
              <a:rPr lang="en-US" dirty="0" smtClean="0"/>
              <a:t>democracy (clergy, military, royalty)</a:t>
            </a:r>
            <a:endParaRPr lang="en-US" dirty="0" smtClean="0"/>
          </a:p>
          <a:p>
            <a:r>
              <a:rPr lang="en-US" dirty="0" smtClean="0"/>
              <a:t>Dutch disease through overvalued and volatile currencies tends to stifle exports like undervalued currencies simulate exports (e.g., China) </a:t>
            </a:r>
          </a:p>
          <a:p>
            <a:r>
              <a:rPr lang="en-US" dirty="0" smtClean="0"/>
              <a:t>False sense of security breeds neglect of human and social capital through education and institution building, including </a:t>
            </a:r>
            <a:r>
              <a:rPr lang="en-US" dirty="0" smtClean="0"/>
              <a:t>economic and political diversification</a:t>
            </a:r>
            <a:endParaRPr lang="en-US" dirty="0"/>
          </a:p>
        </p:txBody>
      </p:sp>
      <p:pic>
        <p:nvPicPr>
          <p:cNvPr id="4" name="Picture 6" descr="Photograph:Vladimir Putin, 2005.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44215"/>
            <a:ext cx="2150269" cy="282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Box 4"/>
          <p:cNvSpPr txBox="1"/>
          <p:nvPr/>
        </p:nvSpPr>
        <p:spPr>
          <a:xfrm rot="21371166">
            <a:off x="6646064" y="3287631"/>
            <a:ext cx="2305170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“Our country is rich, but our people are poor.”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842</Words>
  <Application>Microsoft Office PowerPoint</Application>
  <PresentationFormat>On-screen Show (4:3)</PresentationFormat>
  <Paragraphs>107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Avoiding the Resource Curse and Consequences for the Financial Sector</vt:lpstr>
      <vt:lpstr>Natural Resources in Nordic Countries</vt:lpstr>
      <vt:lpstr>Double Diversification</vt:lpstr>
      <vt:lpstr>Evidence: From Economic and Political Diversification to Growth</vt:lpstr>
      <vt:lpstr>From Export Diversification to Growth</vt:lpstr>
      <vt:lpstr>From Democracy to Growth</vt:lpstr>
      <vt:lpstr>Progress of Economic Diversification</vt:lpstr>
      <vt:lpstr>Progress of Political Diversification</vt:lpstr>
      <vt:lpstr>The Risks Are Real</vt:lpstr>
      <vt:lpstr>The Success Stories Are Real, Too</vt:lpstr>
      <vt:lpstr>Natural Resources and Human Rights</vt:lpstr>
      <vt:lpstr>Democracy and Good Governance</vt:lpstr>
      <vt:lpstr>Natural Resources May Undermine Finance</vt:lpstr>
      <vt:lpstr>Sovereign Wealth Funds</vt:lpstr>
      <vt:lpstr>Step by Step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Þorvaldur Gylfason</cp:lastModifiedBy>
  <cp:revision>18</cp:revision>
  <dcterms:created xsi:type="dcterms:W3CDTF">2013-12-03T20:53:08Z</dcterms:created>
  <dcterms:modified xsi:type="dcterms:W3CDTF">2014-06-09T14:59:34Z</dcterms:modified>
</cp:coreProperties>
</file>