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notesSlides/notesSlide28.xml" ContentType="application/vnd.openxmlformats-officedocument.presentationml.notesSlide+xml"/>
  <Override PartName="/ppt/charts/chart4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notesSlides/notesSlide22.xml" ContentType="application/vnd.openxmlformats-officedocument.presentationml.notesSlide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06" r:id="rId3"/>
    <p:sldId id="281" r:id="rId4"/>
    <p:sldId id="315" r:id="rId5"/>
    <p:sldId id="316" r:id="rId6"/>
    <p:sldId id="317" r:id="rId7"/>
    <p:sldId id="284" r:id="rId8"/>
    <p:sldId id="285" r:id="rId9"/>
    <p:sldId id="307" r:id="rId10"/>
    <p:sldId id="309" r:id="rId11"/>
    <p:sldId id="325" r:id="rId12"/>
    <p:sldId id="310" r:id="rId13"/>
    <p:sldId id="308" r:id="rId14"/>
    <p:sldId id="303" r:id="rId15"/>
    <p:sldId id="322" r:id="rId16"/>
    <p:sldId id="314" r:id="rId17"/>
    <p:sldId id="288" r:id="rId18"/>
    <p:sldId id="312" r:id="rId19"/>
    <p:sldId id="318" r:id="rId20"/>
    <p:sldId id="319" r:id="rId21"/>
    <p:sldId id="282" r:id="rId22"/>
    <p:sldId id="320" r:id="rId23"/>
    <p:sldId id="283" r:id="rId24"/>
    <p:sldId id="321" r:id="rId25"/>
    <p:sldId id="301" r:id="rId26"/>
    <p:sldId id="323" r:id="rId27"/>
    <p:sldId id="287" r:id="rId28"/>
    <p:sldId id="298" r:id="rId29"/>
    <p:sldId id="300" r:id="rId30"/>
    <p:sldId id="304" r:id="rId31"/>
    <p:sldId id="305" r:id="rId32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SL.UEM.TOTL.ZS_Indicator_MetaData_en_EXCEL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P.CPI.TOTL.ZG_Indicator_MetaData_en_EXCEL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P.CPI.TOTL.ZG_Indicator_MetaData_en_EXCEL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DataMarket-expor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Pigs%20Bank%20Assests%20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Bank%20Assets%20(As%20%25%20Of%20GDP)-1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s.ast.doms.gd.zs_Indicator_en_excel_v2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s.ast.doms.gd.zs_Indicator_en_excel_v2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Pigs%20Spread%202013%20B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R.INR.LNDP_Indicator_MetaData_en_EXCE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B.AST.NPER.ZS_Indicator_MetaData_en_EXCEL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FB.AST.NPER.ZS_Indicator_MetaData_en_EXCEL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Eurostat_Table_teina225FlagNoDesc_24d2d039-4954-4803-ba80-0da146d6caae-1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Eurostat_Table_teina225FlagNoDesc_24d2d039-4954-4803-ba80-0da146d6caae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EXP.GNFS.ZS_Indicator_MetaData_en_EXCEL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EXP.GNFS.ZS_Indicator_MetaData_en_EXCEL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roneingen%20data%20TEDI_Jan201311-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m.qty.mrch.xd.wd_Indicator_en_excel_v2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m.qty.mrch.xd.wd_Indicator_en_excel_v2-1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MetaData_en_EXCEL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MetaData_en_EXCEL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Diversification%20index%20by%20country%20201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GDI.TOTL.ZS_Indicator_MetaData_en_EXCEL-1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GDI.TOTL.ZS_Indicator_MetaData_en_EXCEL-1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rein%20fj&#225;rfesting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Adjested%20Net%20Saving%202013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Adjested%20Net%20Saving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roneingen%20data%20TEDI_Jan201311-1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s%20Pigs%20LabPrimEd%202013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s%20Pigs%20LabPrimEd%202013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s%20Pigs%20LabSecEd%202013.xls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s%20Pigs%20LabSecEd%202013.xls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SL.TLF.TERT.ZS_Indicator_MetaData_en_EXCEL.xls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Nordics%20Pigs%20LebTertEd%202103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Pigs%20glance%202013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Pigs%20glance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SL.UEM.TOTL.ZS_Indicator_MetaData_en_EXCE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18"/>
          <c:y val="5.1400554097404488E-2"/>
          <c:w val="0.85190048118985162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Sheet1!$B$2:$AH$2</c:f>
              <c:numCache>
                <c:formatCode>General</c:formatCode>
                <c:ptCount val="33"/>
                <c:pt idx="0">
                  <c:v>9890</c:v>
                </c:pt>
                <c:pt idx="1">
                  <c:v>10630</c:v>
                </c:pt>
                <c:pt idx="2">
                  <c:v>11630</c:v>
                </c:pt>
                <c:pt idx="3">
                  <c:v>12440</c:v>
                </c:pt>
                <c:pt idx="4">
                  <c:v>13390</c:v>
                </c:pt>
                <c:pt idx="5">
                  <c:v>14330</c:v>
                </c:pt>
                <c:pt idx="6">
                  <c:v>15400</c:v>
                </c:pt>
                <c:pt idx="7">
                  <c:v>15930</c:v>
                </c:pt>
                <c:pt idx="8">
                  <c:v>16420</c:v>
                </c:pt>
                <c:pt idx="9">
                  <c:v>17070</c:v>
                </c:pt>
                <c:pt idx="10">
                  <c:v>17950</c:v>
                </c:pt>
                <c:pt idx="11">
                  <c:v>18760</c:v>
                </c:pt>
                <c:pt idx="12">
                  <c:v>19600</c:v>
                </c:pt>
                <c:pt idx="13">
                  <c:v>20090</c:v>
                </c:pt>
                <c:pt idx="14">
                  <c:v>21590</c:v>
                </c:pt>
                <c:pt idx="15">
                  <c:v>22690</c:v>
                </c:pt>
                <c:pt idx="16">
                  <c:v>23730</c:v>
                </c:pt>
                <c:pt idx="17">
                  <c:v>24880</c:v>
                </c:pt>
                <c:pt idx="18">
                  <c:v>25830</c:v>
                </c:pt>
                <c:pt idx="19">
                  <c:v>26690</c:v>
                </c:pt>
                <c:pt idx="20">
                  <c:v>28210</c:v>
                </c:pt>
                <c:pt idx="21">
                  <c:v>29020</c:v>
                </c:pt>
                <c:pt idx="22">
                  <c:v>30390</c:v>
                </c:pt>
                <c:pt idx="23">
                  <c:v>30250</c:v>
                </c:pt>
                <c:pt idx="24">
                  <c:v>32430</c:v>
                </c:pt>
                <c:pt idx="25">
                  <c:v>33660</c:v>
                </c:pt>
                <c:pt idx="26">
                  <c:v>36670</c:v>
                </c:pt>
                <c:pt idx="27">
                  <c:v>38100</c:v>
                </c:pt>
                <c:pt idx="28">
                  <c:v>40460</c:v>
                </c:pt>
                <c:pt idx="29">
                  <c:v>38870</c:v>
                </c:pt>
                <c:pt idx="30">
                  <c:v>41540</c:v>
                </c:pt>
                <c:pt idx="31">
                  <c:v>41920</c:v>
                </c:pt>
                <c:pt idx="32">
                  <c:v>42620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General</c:formatCode>
                <c:ptCount val="33"/>
                <c:pt idx="0">
                  <c:v>8820</c:v>
                </c:pt>
                <c:pt idx="1">
                  <c:v>9680</c:v>
                </c:pt>
                <c:pt idx="2">
                  <c:v>10500</c:v>
                </c:pt>
                <c:pt idx="3">
                  <c:v>11170</c:v>
                </c:pt>
                <c:pt idx="4">
                  <c:v>11910</c:v>
                </c:pt>
                <c:pt idx="5">
                  <c:v>12660</c:v>
                </c:pt>
                <c:pt idx="6">
                  <c:v>13280</c:v>
                </c:pt>
                <c:pt idx="7">
                  <c:v>14100</c:v>
                </c:pt>
                <c:pt idx="8">
                  <c:v>15330</c:v>
                </c:pt>
                <c:pt idx="9">
                  <c:v>16500</c:v>
                </c:pt>
                <c:pt idx="10">
                  <c:v>17060</c:v>
                </c:pt>
                <c:pt idx="11">
                  <c:v>16370</c:v>
                </c:pt>
                <c:pt idx="12">
                  <c:v>15890</c:v>
                </c:pt>
                <c:pt idx="13">
                  <c:v>15930</c:v>
                </c:pt>
                <c:pt idx="14">
                  <c:v>16990</c:v>
                </c:pt>
                <c:pt idx="15">
                  <c:v>18140</c:v>
                </c:pt>
                <c:pt idx="16">
                  <c:v>18740</c:v>
                </c:pt>
                <c:pt idx="17">
                  <c:v>20550</c:v>
                </c:pt>
                <c:pt idx="18">
                  <c:v>22040</c:v>
                </c:pt>
                <c:pt idx="19">
                  <c:v>23310</c:v>
                </c:pt>
                <c:pt idx="20">
                  <c:v>25470</c:v>
                </c:pt>
                <c:pt idx="21">
                  <c:v>26500</c:v>
                </c:pt>
                <c:pt idx="22">
                  <c:v>27580</c:v>
                </c:pt>
                <c:pt idx="23">
                  <c:v>27420</c:v>
                </c:pt>
                <c:pt idx="24">
                  <c:v>30090</c:v>
                </c:pt>
                <c:pt idx="25">
                  <c:v>30850</c:v>
                </c:pt>
                <c:pt idx="26">
                  <c:v>33410</c:v>
                </c:pt>
                <c:pt idx="27">
                  <c:v>36160</c:v>
                </c:pt>
                <c:pt idx="28">
                  <c:v>38240</c:v>
                </c:pt>
                <c:pt idx="29">
                  <c:v>36110</c:v>
                </c:pt>
                <c:pt idx="30">
                  <c:v>36570</c:v>
                </c:pt>
                <c:pt idx="31">
                  <c:v>37650</c:v>
                </c:pt>
                <c:pt idx="32">
                  <c:v>38210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Sheet1!$B$4:$AH$4</c:f>
              <c:numCache>
                <c:formatCode>General</c:formatCode>
                <c:ptCount val="33"/>
                <c:pt idx="0">
                  <c:v>11740</c:v>
                </c:pt>
                <c:pt idx="1">
                  <c:v>13150</c:v>
                </c:pt>
                <c:pt idx="2">
                  <c:v>13980</c:v>
                </c:pt>
                <c:pt idx="3">
                  <c:v>13920</c:v>
                </c:pt>
                <c:pt idx="4">
                  <c:v>14790</c:v>
                </c:pt>
                <c:pt idx="5">
                  <c:v>15710</c:v>
                </c:pt>
                <c:pt idx="6">
                  <c:v>17060</c:v>
                </c:pt>
                <c:pt idx="7">
                  <c:v>19060</c:v>
                </c:pt>
                <c:pt idx="8">
                  <c:v>19350</c:v>
                </c:pt>
                <c:pt idx="9">
                  <c:v>19680</c:v>
                </c:pt>
                <c:pt idx="10">
                  <c:v>20550</c:v>
                </c:pt>
                <c:pt idx="11">
                  <c:v>21140</c:v>
                </c:pt>
                <c:pt idx="12">
                  <c:v>20740</c:v>
                </c:pt>
                <c:pt idx="13">
                  <c:v>21210</c:v>
                </c:pt>
                <c:pt idx="14">
                  <c:v>22090</c:v>
                </c:pt>
                <c:pt idx="15">
                  <c:v>22520</c:v>
                </c:pt>
                <c:pt idx="16">
                  <c:v>23600</c:v>
                </c:pt>
                <c:pt idx="17">
                  <c:v>25450</c:v>
                </c:pt>
                <c:pt idx="18">
                  <c:v>27190</c:v>
                </c:pt>
                <c:pt idx="19">
                  <c:v>28050</c:v>
                </c:pt>
                <c:pt idx="20">
                  <c:v>28040</c:v>
                </c:pt>
                <c:pt idx="21">
                  <c:v>29500</c:v>
                </c:pt>
                <c:pt idx="22">
                  <c:v>31040</c:v>
                </c:pt>
                <c:pt idx="23">
                  <c:v>30280</c:v>
                </c:pt>
                <c:pt idx="24">
                  <c:v>32420</c:v>
                </c:pt>
                <c:pt idx="25">
                  <c:v>33630</c:v>
                </c:pt>
                <c:pt idx="26">
                  <c:v>33760</c:v>
                </c:pt>
                <c:pt idx="27">
                  <c:v>35300</c:v>
                </c:pt>
                <c:pt idx="28">
                  <c:v>31160</c:v>
                </c:pt>
                <c:pt idx="29">
                  <c:v>30130</c:v>
                </c:pt>
                <c:pt idx="30">
                  <c:v>29260</c:v>
                </c:pt>
                <c:pt idx="31">
                  <c:v>31430</c:v>
                </c:pt>
                <c:pt idx="32">
                  <c:v>33550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Sheet1!$B$5:$AH$5</c:f>
              <c:numCache>
                <c:formatCode>General</c:formatCode>
                <c:ptCount val="33"/>
                <c:pt idx="0">
                  <c:v>9260</c:v>
                </c:pt>
                <c:pt idx="1">
                  <c:v>10250</c:v>
                </c:pt>
                <c:pt idx="2">
                  <c:v>10830</c:v>
                </c:pt>
                <c:pt idx="3">
                  <c:v>11690</c:v>
                </c:pt>
                <c:pt idx="4">
                  <c:v>12840</c:v>
                </c:pt>
                <c:pt idx="5">
                  <c:v>14030</c:v>
                </c:pt>
                <c:pt idx="6">
                  <c:v>14900</c:v>
                </c:pt>
                <c:pt idx="7">
                  <c:v>15560</c:v>
                </c:pt>
                <c:pt idx="8">
                  <c:v>15810</c:v>
                </c:pt>
                <c:pt idx="9">
                  <c:v>16470</c:v>
                </c:pt>
                <c:pt idx="10">
                  <c:v>17340</c:v>
                </c:pt>
                <c:pt idx="11">
                  <c:v>18360</c:v>
                </c:pt>
                <c:pt idx="12">
                  <c:v>19560</c:v>
                </c:pt>
                <c:pt idx="13">
                  <c:v>20390</c:v>
                </c:pt>
                <c:pt idx="14">
                  <c:v>21880</c:v>
                </c:pt>
                <c:pt idx="15">
                  <c:v>23260</c:v>
                </c:pt>
                <c:pt idx="16">
                  <c:v>25730</c:v>
                </c:pt>
                <c:pt idx="17">
                  <c:v>27640</c:v>
                </c:pt>
                <c:pt idx="18">
                  <c:v>27100</c:v>
                </c:pt>
                <c:pt idx="19">
                  <c:v>29550</c:v>
                </c:pt>
                <c:pt idx="20">
                  <c:v>35640</c:v>
                </c:pt>
                <c:pt idx="21">
                  <c:v>37130</c:v>
                </c:pt>
                <c:pt idx="22">
                  <c:v>37170</c:v>
                </c:pt>
                <c:pt idx="23">
                  <c:v>38520</c:v>
                </c:pt>
                <c:pt idx="24">
                  <c:v>42550</c:v>
                </c:pt>
                <c:pt idx="25">
                  <c:v>48160</c:v>
                </c:pt>
                <c:pt idx="26">
                  <c:v>53820</c:v>
                </c:pt>
                <c:pt idx="27">
                  <c:v>55630</c:v>
                </c:pt>
                <c:pt idx="28">
                  <c:v>61060</c:v>
                </c:pt>
                <c:pt idx="29">
                  <c:v>55090</c:v>
                </c:pt>
                <c:pt idx="30">
                  <c:v>58130</c:v>
                </c:pt>
                <c:pt idx="31">
                  <c:v>61390</c:v>
                </c:pt>
                <c:pt idx="32">
                  <c:v>64030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Sheet1!$B$6:$AH$6</c:f>
              <c:numCache>
                <c:formatCode>General</c:formatCode>
                <c:ptCount val="33"/>
                <c:pt idx="0">
                  <c:v>10630</c:v>
                </c:pt>
                <c:pt idx="1">
                  <c:v>11530</c:v>
                </c:pt>
                <c:pt idx="2">
                  <c:v>12210</c:v>
                </c:pt>
                <c:pt idx="3">
                  <c:v>12890</c:v>
                </c:pt>
                <c:pt idx="4">
                  <c:v>13940</c:v>
                </c:pt>
                <c:pt idx="5">
                  <c:v>14660</c:v>
                </c:pt>
                <c:pt idx="6">
                  <c:v>15470</c:v>
                </c:pt>
                <c:pt idx="7">
                  <c:v>16480</c:v>
                </c:pt>
                <c:pt idx="8">
                  <c:v>17400</c:v>
                </c:pt>
                <c:pt idx="9">
                  <c:v>18400</c:v>
                </c:pt>
                <c:pt idx="10">
                  <c:v>19040</c:v>
                </c:pt>
                <c:pt idx="11">
                  <c:v>19210</c:v>
                </c:pt>
                <c:pt idx="12">
                  <c:v>19070</c:v>
                </c:pt>
                <c:pt idx="13">
                  <c:v>18830</c:v>
                </c:pt>
                <c:pt idx="14">
                  <c:v>20170</c:v>
                </c:pt>
                <c:pt idx="15">
                  <c:v>21310</c:v>
                </c:pt>
                <c:pt idx="16">
                  <c:v>22140</c:v>
                </c:pt>
                <c:pt idx="17">
                  <c:v>22960</c:v>
                </c:pt>
                <c:pt idx="18">
                  <c:v>24050</c:v>
                </c:pt>
                <c:pt idx="19">
                  <c:v>25740</c:v>
                </c:pt>
                <c:pt idx="20">
                  <c:v>27720</c:v>
                </c:pt>
                <c:pt idx="21">
                  <c:v>28030</c:v>
                </c:pt>
                <c:pt idx="22">
                  <c:v>29160</c:v>
                </c:pt>
                <c:pt idx="23">
                  <c:v>30810</c:v>
                </c:pt>
                <c:pt idx="24">
                  <c:v>32490</c:v>
                </c:pt>
                <c:pt idx="25">
                  <c:v>32940</c:v>
                </c:pt>
                <c:pt idx="26">
                  <c:v>36120</c:v>
                </c:pt>
                <c:pt idx="27">
                  <c:v>39330</c:v>
                </c:pt>
                <c:pt idx="28">
                  <c:v>41000</c:v>
                </c:pt>
                <c:pt idx="29">
                  <c:v>37970</c:v>
                </c:pt>
                <c:pt idx="30">
                  <c:v>40130</c:v>
                </c:pt>
                <c:pt idx="31">
                  <c:v>42530</c:v>
                </c:pt>
                <c:pt idx="32">
                  <c:v>43160</c:v>
                </c:pt>
              </c:numCache>
            </c:numRef>
          </c:val>
        </c:ser>
        <c:marker val="1"/>
        <c:axId val="39944960"/>
        <c:axId val="39946496"/>
      </c:lineChart>
      <c:catAx>
        <c:axId val="3994496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39946496"/>
        <c:crosses val="autoZero"/>
        <c:auto val="1"/>
        <c:lblAlgn val="ctr"/>
        <c:lblOffset val="100"/>
      </c:catAx>
      <c:valAx>
        <c:axId val="39946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39944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780552786157476"/>
          <c:y val="7.980840677773933E-2"/>
          <c:w val="0.25265061922861032"/>
          <c:h val="0.51179615355802965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56714785651415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Sheet1!$B$2:$AG$2</c:f>
              <c:numCache>
                <c:formatCode>General</c:formatCode>
                <c:ptCount val="32"/>
                <c:pt idx="1">
                  <c:v>4</c:v>
                </c:pt>
                <c:pt idx="2">
                  <c:v>5.8000001907348882</c:v>
                </c:pt>
                <c:pt idx="3">
                  <c:v>7.8000001907348882</c:v>
                </c:pt>
                <c:pt idx="4">
                  <c:v>8.100000381469723</c:v>
                </c:pt>
                <c:pt idx="5">
                  <c:v>7.8000001907348882</c:v>
                </c:pt>
                <c:pt idx="6">
                  <c:v>7.4000000953674334</c:v>
                </c:pt>
                <c:pt idx="7">
                  <c:v>7.4000000953674334</c:v>
                </c:pt>
                <c:pt idx="8">
                  <c:v>7.6999998092651367</c:v>
                </c:pt>
                <c:pt idx="9">
                  <c:v>7.5</c:v>
                </c:pt>
                <c:pt idx="10">
                  <c:v>7</c:v>
                </c:pt>
                <c:pt idx="11">
                  <c:v>7.6999998092651367</c:v>
                </c:pt>
                <c:pt idx="12">
                  <c:v>7.8000001907348882</c:v>
                </c:pt>
                <c:pt idx="13">
                  <c:v>9</c:v>
                </c:pt>
                <c:pt idx="14">
                  <c:v>8.8999996185303178</c:v>
                </c:pt>
                <c:pt idx="15">
                  <c:v>9.100000381469723</c:v>
                </c:pt>
                <c:pt idx="16">
                  <c:v>9.6999998092651367</c:v>
                </c:pt>
                <c:pt idx="17">
                  <c:v>9.600000381469723</c:v>
                </c:pt>
                <c:pt idx="18">
                  <c:v>10.800000190734863</c:v>
                </c:pt>
                <c:pt idx="19">
                  <c:v>11.699999809265154</c:v>
                </c:pt>
                <c:pt idx="20">
                  <c:v>11.100000381469727</c:v>
                </c:pt>
                <c:pt idx="21">
                  <c:v>10.199999809265154</c:v>
                </c:pt>
                <c:pt idx="22">
                  <c:v>10.300000190734863</c:v>
                </c:pt>
                <c:pt idx="23">
                  <c:v>9.6999998092651367</c:v>
                </c:pt>
                <c:pt idx="24">
                  <c:v>10.5</c:v>
                </c:pt>
                <c:pt idx="25">
                  <c:v>9.8000001907348633</c:v>
                </c:pt>
                <c:pt idx="26">
                  <c:v>8.8999996185303178</c:v>
                </c:pt>
                <c:pt idx="27">
                  <c:v>8.3000001907348633</c:v>
                </c:pt>
                <c:pt idx="28">
                  <c:v>7.6999998092651367</c:v>
                </c:pt>
                <c:pt idx="29">
                  <c:v>9.5</c:v>
                </c:pt>
                <c:pt idx="30">
                  <c:v>12.5</c:v>
                </c:pt>
                <c:pt idx="31">
                  <c:v>17.700000762939453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Sheet1!$B$3:$AG$3</c:f>
              <c:numCache>
                <c:formatCode>General</c:formatCode>
                <c:ptCount val="32"/>
                <c:pt idx="11">
                  <c:v>2.5</c:v>
                </c:pt>
                <c:pt idx="12">
                  <c:v>4.3000001907348882</c:v>
                </c:pt>
                <c:pt idx="13">
                  <c:v>5.3000001907348882</c:v>
                </c:pt>
                <c:pt idx="14">
                  <c:v>5.3000001907348882</c:v>
                </c:pt>
                <c:pt idx="15">
                  <c:v>4.9000000953674334</c:v>
                </c:pt>
                <c:pt idx="16">
                  <c:v>3.7000000476837211</c:v>
                </c:pt>
                <c:pt idx="17">
                  <c:v>3.9000000953674316</c:v>
                </c:pt>
                <c:pt idx="18">
                  <c:v>2.7000000476837211</c:v>
                </c:pt>
                <c:pt idx="19">
                  <c:v>2</c:v>
                </c:pt>
                <c:pt idx="20">
                  <c:v>2.2999999523162842</c:v>
                </c:pt>
                <c:pt idx="21">
                  <c:v>2.2999999523162842</c:v>
                </c:pt>
                <c:pt idx="22">
                  <c:v>3.2999999523162842</c:v>
                </c:pt>
                <c:pt idx="23">
                  <c:v>3.4000000953674316</c:v>
                </c:pt>
                <c:pt idx="24">
                  <c:v>3.0999999046325684</c:v>
                </c:pt>
                <c:pt idx="25">
                  <c:v>2.5999999046325684</c:v>
                </c:pt>
                <c:pt idx="26">
                  <c:v>3</c:v>
                </c:pt>
                <c:pt idx="27">
                  <c:v>2.2999999523162842</c:v>
                </c:pt>
                <c:pt idx="28">
                  <c:v>3</c:v>
                </c:pt>
                <c:pt idx="29">
                  <c:v>7.1999998092651367</c:v>
                </c:pt>
                <c:pt idx="30">
                  <c:v>7.5999999046325879</c:v>
                </c:pt>
                <c:pt idx="31">
                  <c:v>7.0999999046325879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Sheet1!$B$4:$AG$4</c:f>
              <c:numCache>
                <c:formatCode>General</c:formatCode>
                <c:ptCount val="32"/>
                <c:pt idx="3">
                  <c:v>14.800000190734863</c:v>
                </c:pt>
                <c:pt idx="4">
                  <c:v>16.399999618530273</c:v>
                </c:pt>
                <c:pt idx="5">
                  <c:v>17.899999618530273</c:v>
                </c:pt>
                <c:pt idx="6">
                  <c:v>18</c:v>
                </c:pt>
                <c:pt idx="7">
                  <c:v>18.100000381469727</c:v>
                </c:pt>
                <c:pt idx="8">
                  <c:v>17.399999618530273</c:v>
                </c:pt>
                <c:pt idx="9">
                  <c:v>16.100000381469727</c:v>
                </c:pt>
                <c:pt idx="10">
                  <c:v>14.100000381469727</c:v>
                </c:pt>
                <c:pt idx="11">
                  <c:v>15.800000190734863</c:v>
                </c:pt>
                <c:pt idx="12">
                  <c:v>15</c:v>
                </c:pt>
                <c:pt idx="13">
                  <c:v>15.600000381469727</c:v>
                </c:pt>
                <c:pt idx="14">
                  <c:v>14.600000381469727</c:v>
                </c:pt>
                <c:pt idx="15">
                  <c:v>12</c:v>
                </c:pt>
                <c:pt idx="16">
                  <c:v>11.699999809265154</c:v>
                </c:pt>
                <c:pt idx="17">
                  <c:v>10.199999809265154</c:v>
                </c:pt>
                <c:pt idx="18">
                  <c:v>7.6999998092651367</c:v>
                </c:pt>
                <c:pt idx="19">
                  <c:v>5.8000001907348882</c:v>
                </c:pt>
                <c:pt idx="20">
                  <c:v>4.3000001907348882</c:v>
                </c:pt>
                <c:pt idx="21">
                  <c:v>3.7000000476837211</c:v>
                </c:pt>
                <c:pt idx="22">
                  <c:v>4.1999998092651367</c:v>
                </c:pt>
                <c:pt idx="23">
                  <c:v>4.5</c:v>
                </c:pt>
                <c:pt idx="24">
                  <c:v>4.5</c:v>
                </c:pt>
                <c:pt idx="25">
                  <c:v>4.3000001907348882</c:v>
                </c:pt>
                <c:pt idx="26">
                  <c:v>4.4000000953674334</c:v>
                </c:pt>
                <c:pt idx="27">
                  <c:v>4.5999999046325879</c:v>
                </c:pt>
                <c:pt idx="28">
                  <c:v>6</c:v>
                </c:pt>
                <c:pt idx="29">
                  <c:v>11.800000190734863</c:v>
                </c:pt>
                <c:pt idx="30">
                  <c:v>13.600000381469727</c:v>
                </c:pt>
                <c:pt idx="31">
                  <c:v>14.399999618530323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Sheet1!$B$5:$AG$5</c:f>
              <c:numCache>
                <c:formatCode>General</c:formatCode>
                <c:ptCount val="32"/>
                <c:pt idx="0">
                  <c:v>6.6999998092651367</c:v>
                </c:pt>
                <c:pt idx="1">
                  <c:v>7.0999999046325879</c:v>
                </c:pt>
                <c:pt idx="2">
                  <c:v>6.3000001907348882</c:v>
                </c:pt>
                <c:pt idx="3">
                  <c:v>7.5999999046325879</c:v>
                </c:pt>
                <c:pt idx="4">
                  <c:v>8.3999996185303178</c:v>
                </c:pt>
                <c:pt idx="5">
                  <c:v>8.600000381469723</c:v>
                </c:pt>
                <c:pt idx="6">
                  <c:v>8.600000381469723</c:v>
                </c:pt>
                <c:pt idx="7">
                  <c:v>7.1999998092651367</c:v>
                </c:pt>
                <c:pt idx="8">
                  <c:v>5.8000001907348882</c:v>
                </c:pt>
                <c:pt idx="9">
                  <c:v>5.0999999046325879</c:v>
                </c:pt>
                <c:pt idx="10">
                  <c:v>4.6999998092651367</c:v>
                </c:pt>
                <c:pt idx="11">
                  <c:v>4.3000001907348882</c:v>
                </c:pt>
                <c:pt idx="12">
                  <c:v>4.0999999046325879</c:v>
                </c:pt>
                <c:pt idx="13">
                  <c:v>5.5</c:v>
                </c:pt>
                <c:pt idx="14">
                  <c:v>6.9000000953674334</c:v>
                </c:pt>
                <c:pt idx="15">
                  <c:v>7.1999998092651367</c:v>
                </c:pt>
                <c:pt idx="16">
                  <c:v>7.3000001907348882</c:v>
                </c:pt>
                <c:pt idx="17">
                  <c:v>6.9000000953674334</c:v>
                </c:pt>
                <c:pt idx="18">
                  <c:v>4.9000000953674334</c:v>
                </c:pt>
                <c:pt idx="19">
                  <c:v>4.4000000953674334</c:v>
                </c:pt>
                <c:pt idx="20">
                  <c:v>3.9000000953674316</c:v>
                </c:pt>
                <c:pt idx="21">
                  <c:v>4</c:v>
                </c:pt>
                <c:pt idx="22">
                  <c:v>5</c:v>
                </c:pt>
                <c:pt idx="23">
                  <c:v>6.3000001907348882</c:v>
                </c:pt>
                <c:pt idx="24">
                  <c:v>6.6999998092651367</c:v>
                </c:pt>
                <c:pt idx="25">
                  <c:v>7.5999999046325879</c:v>
                </c:pt>
                <c:pt idx="26">
                  <c:v>7.6999998092651367</c:v>
                </c:pt>
                <c:pt idx="27">
                  <c:v>8</c:v>
                </c:pt>
                <c:pt idx="28">
                  <c:v>7.5999999046325879</c:v>
                </c:pt>
                <c:pt idx="29">
                  <c:v>9.5</c:v>
                </c:pt>
                <c:pt idx="30">
                  <c:v>10.800000190734863</c:v>
                </c:pt>
                <c:pt idx="31">
                  <c:v>12.699999809265154</c:v>
                </c:pt>
              </c:numCache>
            </c:numRef>
          </c:val>
        </c:ser>
        <c:marker val="1"/>
        <c:axId val="65413120"/>
        <c:axId val="65414656"/>
      </c:lineChart>
      <c:catAx>
        <c:axId val="654131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414656"/>
        <c:crosses val="autoZero"/>
        <c:auto val="1"/>
        <c:lblAlgn val="ctr"/>
        <c:lblOffset val="100"/>
      </c:catAx>
      <c:valAx>
        <c:axId val="654146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41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188888888888965"/>
          <c:y val="4.089895013123393E-2"/>
          <c:w val="0.24779459519641847"/>
          <c:h val="0.3348687664042027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565048118985124"/>
          <c:h val="0.8867344706911636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Sheet1!$B$2:$BA$2</c:f>
              <c:numCache>
                <c:formatCode>General</c:formatCode>
                <c:ptCount val="52"/>
                <c:pt idx="0">
                  <c:v>3.4516285855783027</c:v>
                </c:pt>
                <c:pt idx="1">
                  <c:v>7.3778195481845046</c:v>
                </c:pt>
                <c:pt idx="2">
                  <c:v>6.1050328230294255</c:v>
                </c:pt>
                <c:pt idx="3">
                  <c:v>3.0927835051543582</c:v>
                </c:pt>
                <c:pt idx="4">
                  <c:v>5.4499999992504016</c:v>
                </c:pt>
                <c:pt idx="5">
                  <c:v>7.0649596965887245</c:v>
                </c:pt>
                <c:pt idx="6">
                  <c:v>8.2078535584400498</c:v>
                </c:pt>
                <c:pt idx="7">
                  <c:v>7.9536152792623227</c:v>
                </c:pt>
                <c:pt idx="8">
                  <c:v>3.4879312521936359</c:v>
                </c:pt>
                <c:pt idx="9">
                  <c:v>6.5148369764071168</c:v>
                </c:pt>
                <c:pt idx="10">
                  <c:v>5.8698767557222311</c:v>
                </c:pt>
                <c:pt idx="11">
                  <c:v>6.5623477178762641</c:v>
                </c:pt>
                <c:pt idx="12">
                  <c:v>9.3033890553106566</c:v>
                </c:pt>
                <c:pt idx="13">
                  <c:v>15.275195239883727</c:v>
                </c:pt>
                <c:pt idx="14">
                  <c:v>9.6056133560753967</c:v>
                </c:pt>
                <c:pt idx="15">
                  <c:v>9.0000000000000142</c:v>
                </c:pt>
                <c:pt idx="16">
                  <c:v>11.139143730428302</c:v>
                </c:pt>
                <c:pt idx="17">
                  <c:v>10.008942697846766</c:v>
                </c:pt>
                <c:pt idx="18">
                  <c:v>9.6110555278117484</c:v>
                </c:pt>
                <c:pt idx="19">
                  <c:v>12.305322608419432</c:v>
                </c:pt>
                <c:pt idx="20">
                  <c:v>11.791590493601703</c:v>
                </c:pt>
                <c:pt idx="21">
                  <c:v>10.089942763695769</c:v>
                </c:pt>
                <c:pt idx="22">
                  <c:v>6.9073083778965696</c:v>
                </c:pt>
                <c:pt idx="23">
                  <c:v>6.3220786438795455</c:v>
                </c:pt>
                <c:pt idx="24">
                  <c:v>4.6523784631468175</c:v>
                </c:pt>
                <c:pt idx="25">
                  <c:v>3.7212787212787197</c:v>
                </c:pt>
                <c:pt idx="26">
                  <c:v>3.985071032988202</c:v>
                </c:pt>
                <c:pt idx="27">
                  <c:v>4.5501910385549849</c:v>
                </c:pt>
                <c:pt idx="28">
                  <c:v>4.7840531561462685</c:v>
                </c:pt>
                <c:pt idx="29">
                  <c:v>2.6527161276685973</c:v>
                </c:pt>
                <c:pt idx="30">
                  <c:v>2.3679604653556372</c:v>
                </c:pt>
                <c:pt idx="31">
                  <c:v>2.1019812933722912</c:v>
                </c:pt>
                <c:pt idx="32">
                  <c:v>1.2509850275806684</c:v>
                </c:pt>
                <c:pt idx="33">
                  <c:v>1.9943574277654721</c:v>
                </c:pt>
                <c:pt idx="34">
                  <c:v>2.0984357115604202</c:v>
                </c:pt>
                <c:pt idx="35">
                  <c:v>2.1113602391628907</c:v>
                </c:pt>
                <c:pt idx="36">
                  <c:v>2.1957913998170602</c:v>
                </c:pt>
                <c:pt idx="37">
                  <c:v>1.8531781557744154</c:v>
                </c:pt>
                <c:pt idx="38">
                  <c:v>2.4786850663619475</c:v>
                </c:pt>
                <c:pt idx="39">
                  <c:v>2.9247791405780674</c:v>
                </c:pt>
                <c:pt idx="40">
                  <c:v>2.3500000000000068</c:v>
                </c:pt>
                <c:pt idx="41">
                  <c:v>2.4263149324210942</c:v>
                </c:pt>
                <c:pt idx="42">
                  <c:v>2.0906200317968739</c:v>
                </c:pt>
                <c:pt idx="43">
                  <c:v>1.1601650704663535</c:v>
                </c:pt>
                <c:pt idx="44">
                  <c:v>1.8088054187192455</c:v>
                </c:pt>
                <c:pt idx="45">
                  <c:v>1.8900733348449847</c:v>
                </c:pt>
                <c:pt idx="46">
                  <c:v>1.7140313126074966</c:v>
                </c:pt>
                <c:pt idx="47">
                  <c:v>3.3994747592638777</c:v>
                </c:pt>
                <c:pt idx="48">
                  <c:v>1.3263722308454646</c:v>
                </c:pt>
                <c:pt idx="49">
                  <c:v>2.2977301211531382</c:v>
                </c:pt>
                <c:pt idx="50">
                  <c:v>2.7566022325069932</c:v>
                </c:pt>
                <c:pt idx="51">
                  <c:v>2.4110750480237577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Sheet1!$B$3:$BA$3</c:f>
              <c:numCache>
                <c:formatCode>General</c:formatCode>
                <c:ptCount val="52"/>
                <c:pt idx="0">
                  <c:v>1.8052285213520349</c:v>
                </c:pt>
                <c:pt idx="1">
                  <c:v>4.4597319416081564</c:v>
                </c:pt>
                <c:pt idx="2">
                  <c:v>4.8654479394506041</c:v>
                </c:pt>
                <c:pt idx="3">
                  <c:v>10.356775485763123</c:v>
                </c:pt>
                <c:pt idx="4">
                  <c:v>4.8175039246647771</c:v>
                </c:pt>
                <c:pt idx="5">
                  <c:v>3.9361602546255772</c:v>
                </c:pt>
                <c:pt idx="6">
                  <c:v>5.6288557662652137</c:v>
                </c:pt>
                <c:pt idx="7">
                  <c:v>9.1916666659171682</c:v>
                </c:pt>
                <c:pt idx="8">
                  <c:v>2.2056017705251092</c:v>
                </c:pt>
                <c:pt idx="9">
                  <c:v>2.7329749106386174</c:v>
                </c:pt>
                <c:pt idx="10">
                  <c:v>6.4835005089736724</c:v>
                </c:pt>
                <c:pt idx="11">
                  <c:v>7.1399317404335294</c:v>
                </c:pt>
                <c:pt idx="12">
                  <c:v>10.986079853286034</c:v>
                </c:pt>
                <c:pt idx="13">
                  <c:v>16.672925272437826</c:v>
                </c:pt>
                <c:pt idx="14">
                  <c:v>17.81139362719129</c:v>
                </c:pt>
                <c:pt idx="15">
                  <c:v>14.342694787705376</c:v>
                </c:pt>
                <c:pt idx="16">
                  <c:v>12.658288335786821</c:v>
                </c:pt>
                <c:pt idx="17">
                  <c:v>7.7993500541302012</c:v>
                </c:pt>
                <c:pt idx="18">
                  <c:v>7.4669552446991077</c:v>
                </c:pt>
                <c:pt idx="19">
                  <c:v>11.594619866219062</c:v>
                </c:pt>
                <c:pt idx="20">
                  <c:v>12.007734450609405</c:v>
                </c:pt>
                <c:pt idx="21">
                  <c:v>9.5666666658329724</c:v>
                </c:pt>
                <c:pt idx="22">
                  <c:v>8.3662914513875393</c:v>
                </c:pt>
                <c:pt idx="23">
                  <c:v>7.0676586189334216</c:v>
                </c:pt>
                <c:pt idx="24">
                  <c:v>5.8669288758672256</c:v>
                </c:pt>
                <c:pt idx="25">
                  <c:v>2.8999999999999178</c:v>
                </c:pt>
                <c:pt idx="26">
                  <c:v>4.0816326530612494</c:v>
                </c:pt>
                <c:pt idx="27">
                  <c:v>5.0964830376592785</c:v>
                </c:pt>
                <c:pt idx="28">
                  <c:v>6.6335973939440924</c:v>
                </c:pt>
                <c:pt idx="29">
                  <c:v>6.1028952301604269</c:v>
                </c:pt>
                <c:pt idx="30">
                  <c:v>4.1159534092399017</c:v>
                </c:pt>
                <c:pt idx="31">
                  <c:v>2.6019734774684053</c:v>
                </c:pt>
                <c:pt idx="32">
                  <c:v>2.1010719754974052</c:v>
                </c:pt>
                <c:pt idx="33">
                  <c:v>1.0859131269495641</c:v>
                </c:pt>
                <c:pt idx="34">
                  <c:v>0.9852216748774083</c:v>
                </c:pt>
                <c:pt idx="35">
                  <c:v>0.61661528206014138</c:v>
                </c:pt>
                <c:pt idx="36">
                  <c:v>1.1950310559005715</c:v>
                </c:pt>
                <c:pt idx="37">
                  <c:v>1.3991308831111695</c:v>
                </c:pt>
                <c:pt idx="38">
                  <c:v>1.1592650487515119</c:v>
                </c:pt>
                <c:pt idx="39">
                  <c:v>3.3676668874014002</c:v>
                </c:pt>
                <c:pt idx="40">
                  <c:v>2.5662389601732927</c:v>
                </c:pt>
                <c:pt idx="41">
                  <c:v>1.5621445978879218</c:v>
                </c:pt>
                <c:pt idx="42">
                  <c:v>0.8774385513065257</c:v>
                </c:pt>
                <c:pt idx="43">
                  <c:v>0.18712337456388184</c:v>
                </c:pt>
                <c:pt idx="44">
                  <c:v>0.8610592294786299</c:v>
                </c:pt>
                <c:pt idx="45">
                  <c:v>1.5666666666670039</c:v>
                </c:pt>
                <c:pt idx="46">
                  <c:v>2.5106662290777564</c:v>
                </c:pt>
                <c:pt idx="47">
                  <c:v>4.0659516567949119</c:v>
                </c:pt>
                <c:pt idx="48">
                  <c:v>0</c:v>
                </c:pt>
                <c:pt idx="49">
                  <c:v>1.2151976618984859</c:v>
                </c:pt>
                <c:pt idx="50">
                  <c:v>3.4168090337096859</c:v>
                </c:pt>
                <c:pt idx="51">
                  <c:v>2.8083323260407407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Sheet1!$B$4:$BA$4</c:f>
              <c:numCache>
                <c:formatCode>General</c:formatCode>
                <c:ptCount val="52"/>
                <c:pt idx="0">
                  <c:v>4.6228710462286431</c:v>
                </c:pt>
                <c:pt idx="1">
                  <c:v>10.930232558139474</c:v>
                </c:pt>
                <c:pt idx="2">
                  <c:v>12.788259958071418</c:v>
                </c:pt>
                <c:pt idx="3">
                  <c:v>19.330855018587407</c:v>
                </c:pt>
                <c:pt idx="4">
                  <c:v>7.3208722741434356</c:v>
                </c:pt>
                <c:pt idx="5">
                  <c:v>10.740203193033276</c:v>
                </c:pt>
                <c:pt idx="6">
                  <c:v>3.2765399737874081</c:v>
                </c:pt>
                <c:pt idx="7">
                  <c:v>12.634408602151041</c:v>
                </c:pt>
                <c:pt idx="8">
                  <c:v>22.195704057278604</c:v>
                </c:pt>
                <c:pt idx="9">
                  <c:v>13.085937500000124</c:v>
                </c:pt>
                <c:pt idx="10">
                  <c:v>6.7357512953368834</c:v>
                </c:pt>
                <c:pt idx="11">
                  <c:v>9.7087378640779729</c:v>
                </c:pt>
                <c:pt idx="12">
                  <c:v>20.951327433628187</c:v>
                </c:pt>
                <c:pt idx="13">
                  <c:v>42.727882446192041</c:v>
                </c:pt>
                <c:pt idx="14">
                  <c:v>49.427565701787394</c:v>
                </c:pt>
                <c:pt idx="15">
                  <c:v>32.781767450370403</c:v>
                </c:pt>
                <c:pt idx="16">
                  <c:v>30.645161290322562</c:v>
                </c:pt>
                <c:pt idx="17">
                  <c:v>44.032921810699762</c:v>
                </c:pt>
                <c:pt idx="18">
                  <c:v>45.428571428571644</c:v>
                </c:pt>
                <c:pt idx="19">
                  <c:v>58.546168958742463</c:v>
                </c:pt>
                <c:pt idx="20">
                  <c:v>50.805452292440961</c:v>
                </c:pt>
                <c:pt idx="21">
                  <c:v>51.027115858668971</c:v>
                </c:pt>
                <c:pt idx="22">
                  <c:v>84.221980413492588</c:v>
                </c:pt>
                <c:pt idx="23">
                  <c:v>29.178972238629889</c:v>
                </c:pt>
                <c:pt idx="24">
                  <c:v>31.687242798354021</c:v>
                </c:pt>
                <c:pt idx="25">
                  <c:v>21.909722222221884</c:v>
                </c:pt>
                <c:pt idx="26">
                  <c:v>17.748979398082199</c:v>
                </c:pt>
                <c:pt idx="27">
                  <c:v>25.750856682120656</c:v>
                </c:pt>
                <c:pt idx="28">
                  <c:v>20.758195078944922</c:v>
                </c:pt>
                <c:pt idx="29">
                  <c:v>15.510718789407264</c:v>
                </c:pt>
                <c:pt idx="30">
                  <c:v>6.8087795908986521</c:v>
                </c:pt>
                <c:pt idx="31">
                  <c:v>3.9593307870251095</c:v>
                </c:pt>
                <c:pt idx="32">
                  <c:v>4.0827943078913336</c:v>
                </c:pt>
                <c:pt idx="33">
                  <c:v>1.5511583971362484</c:v>
                </c:pt>
                <c:pt idx="34">
                  <c:v>1.6547537452263021</c:v>
                </c:pt>
                <c:pt idx="35">
                  <c:v>2.2972452321326102</c:v>
                </c:pt>
                <c:pt idx="36">
                  <c:v>1.7469987288737769</c:v>
                </c:pt>
                <c:pt idx="37">
                  <c:v>1.7167250907822618</c:v>
                </c:pt>
                <c:pt idx="38">
                  <c:v>3.2247499215307007</c:v>
                </c:pt>
                <c:pt idx="39">
                  <c:v>5.1187293599622876</c:v>
                </c:pt>
                <c:pt idx="40">
                  <c:v>6.3953923255292153</c:v>
                </c:pt>
                <c:pt idx="41">
                  <c:v>5.1743532058498714</c:v>
                </c:pt>
                <c:pt idx="42">
                  <c:v>2.0648395721919854</c:v>
                </c:pt>
                <c:pt idx="43">
                  <c:v>3.150849111593117</c:v>
                </c:pt>
                <c:pt idx="44">
                  <c:v>3.9999999999999427</c:v>
                </c:pt>
                <c:pt idx="45">
                  <c:v>6.6758241758239905</c:v>
                </c:pt>
                <c:pt idx="46">
                  <c:v>5.0636678398714405</c:v>
                </c:pt>
                <c:pt idx="47">
                  <c:v>12.678189156949324</c:v>
                </c:pt>
                <c:pt idx="48">
                  <c:v>12.002919877403292</c:v>
                </c:pt>
                <c:pt idx="49">
                  <c:v>5.3965047672073361</c:v>
                </c:pt>
                <c:pt idx="50">
                  <c:v>3.9968876694377538</c:v>
                </c:pt>
                <c:pt idx="51">
                  <c:v>5.1860602480803237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Sheet1!$B$5:$BA$5</c:f>
              <c:numCache>
                <c:formatCode>General</c:formatCode>
                <c:ptCount val="52"/>
                <c:pt idx="0">
                  <c:v>2.4511082125232377</c:v>
                </c:pt>
                <c:pt idx="1">
                  <c:v>5.2685161619530305</c:v>
                </c:pt>
                <c:pt idx="2">
                  <c:v>2.5870406182677392</c:v>
                </c:pt>
                <c:pt idx="3">
                  <c:v>5.6799434368395083</c:v>
                </c:pt>
                <c:pt idx="4">
                  <c:v>4.2595896526089465</c:v>
                </c:pt>
                <c:pt idx="5">
                  <c:v>3.2513368969336232</c:v>
                </c:pt>
                <c:pt idx="6">
                  <c:v>4.4333954842616583</c:v>
                </c:pt>
                <c:pt idx="7">
                  <c:v>3.4715334263735227</c:v>
                </c:pt>
                <c:pt idx="8">
                  <c:v>3.0674846622402052</c:v>
                </c:pt>
                <c:pt idx="9">
                  <c:v>10.565476190486825</c:v>
                </c:pt>
                <c:pt idx="10">
                  <c:v>6.2584118443280055</c:v>
                </c:pt>
                <c:pt idx="11">
                  <c:v>7.2197593409833924</c:v>
                </c:pt>
                <c:pt idx="12">
                  <c:v>7.4424099236402981</c:v>
                </c:pt>
                <c:pt idx="13">
                  <c:v>9.4145134696183259</c:v>
                </c:pt>
                <c:pt idx="14">
                  <c:v>11.707071976222011</c:v>
                </c:pt>
                <c:pt idx="15">
                  <c:v>9.1757562126801915</c:v>
                </c:pt>
                <c:pt idx="16">
                  <c:v>9.0431558349422847</c:v>
                </c:pt>
                <c:pt idx="17">
                  <c:v>8.1515065644965468</c:v>
                </c:pt>
                <c:pt idx="18">
                  <c:v>4.7598253276231723</c:v>
                </c:pt>
                <c:pt idx="19">
                  <c:v>10.896206752608776</c:v>
                </c:pt>
                <c:pt idx="20">
                  <c:v>13.637047060599699</c:v>
                </c:pt>
                <c:pt idx="21">
                  <c:v>11.37205609963083</c:v>
                </c:pt>
                <c:pt idx="22">
                  <c:v>8.4110484112075579</c:v>
                </c:pt>
                <c:pt idx="23">
                  <c:v>6.2791079937744048</c:v>
                </c:pt>
                <c:pt idx="24">
                  <c:v>5.6658246122427371</c:v>
                </c:pt>
                <c:pt idx="25">
                  <c:v>7.1867681503536289</c:v>
                </c:pt>
                <c:pt idx="26">
                  <c:v>8.7259319950839824</c:v>
                </c:pt>
                <c:pt idx="27">
                  <c:v>6.6984844678891236</c:v>
                </c:pt>
                <c:pt idx="28">
                  <c:v>4.5554422035625919</c:v>
                </c:pt>
                <c:pt idx="29">
                  <c:v>4.1130333621049289</c:v>
                </c:pt>
                <c:pt idx="30">
                  <c:v>3.4206826947337139</c:v>
                </c:pt>
                <c:pt idx="31">
                  <c:v>2.3421162693432787</c:v>
                </c:pt>
                <c:pt idx="32">
                  <c:v>2.2714888979701997</c:v>
                </c:pt>
                <c:pt idx="33">
                  <c:v>1.3985548266790648</c:v>
                </c:pt>
                <c:pt idx="34">
                  <c:v>2.4564053725660377</c:v>
                </c:pt>
                <c:pt idx="35">
                  <c:v>1.2586941889163796</c:v>
                </c:pt>
                <c:pt idx="36">
                  <c:v>2.5807411440343486</c:v>
                </c:pt>
                <c:pt idx="37">
                  <c:v>2.2556855000463831</c:v>
                </c:pt>
                <c:pt idx="38">
                  <c:v>2.3331389050912748</c:v>
                </c:pt>
                <c:pt idx="39">
                  <c:v>3.0860679097793438</c:v>
                </c:pt>
                <c:pt idx="40">
                  <c:v>3.0173775671406822</c:v>
                </c:pt>
                <c:pt idx="41">
                  <c:v>1.2881459898787937</c:v>
                </c:pt>
                <c:pt idx="42">
                  <c:v>2.4753974261923202</c:v>
                </c:pt>
                <c:pt idx="43">
                  <c:v>0.46539115018097726</c:v>
                </c:pt>
                <c:pt idx="44">
                  <c:v>1.5220588235293822</c:v>
                </c:pt>
                <c:pt idx="45">
                  <c:v>2.3321503585139993</c:v>
                </c:pt>
                <c:pt idx="46">
                  <c:v>0.72899709816654734</c:v>
                </c:pt>
                <c:pt idx="47">
                  <c:v>3.7661607644749284</c:v>
                </c:pt>
                <c:pt idx="48">
                  <c:v>2.1668472372694794</c:v>
                </c:pt>
                <c:pt idx="49">
                  <c:v>2.3992576882291967</c:v>
                </c:pt>
                <c:pt idx="50">
                  <c:v>1.3009708737864685</c:v>
                </c:pt>
                <c:pt idx="51">
                  <c:v>0.70921985815570565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Sheet1!$B$6:$BA$6</c:f>
              <c:numCache>
                <c:formatCode>General</c:formatCode>
                <c:ptCount val="52"/>
                <c:pt idx="0">
                  <c:v>2.157971925584107</c:v>
                </c:pt>
                <c:pt idx="1">
                  <c:v>4.7662018048797314</c:v>
                </c:pt>
                <c:pt idx="2">
                  <c:v>2.8707618822511876</c:v>
                </c:pt>
                <c:pt idx="3">
                  <c:v>3.3886452080053715</c:v>
                </c:pt>
                <c:pt idx="4">
                  <c:v>5.0127688944393824</c:v>
                </c:pt>
                <c:pt idx="5">
                  <c:v>6.4048129210809748</c:v>
                </c:pt>
                <c:pt idx="6">
                  <c:v>4.2893145990422425</c:v>
                </c:pt>
                <c:pt idx="7">
                  <c:v>1.943123845071256</c:v>
                </c:pt>
                <c:pt idx="8">
                  <c:v>2.6919933533425202</c:v>
                </c:pt>
                <c:pt idx="9">
                  <c:v>7.0163659886000431</c:v>
                </c:pt>
                <c:pt idx="10">
                  <c:v>7.3955414574201797</c:v>
                </c:pt>
                <c:pt idx="11">
                  <c:v>6.0073906822451164</c:v>
                </c:pt>
                <c:pt idx="12">
                  <c:v>6.7179958701227758</c:v>
                </c:pt>
                <c:pt idx="13">
                  <c:v>9.9117236657740939</c:v>
                </c:pt>
                <c:pt idx="14">
                  <c:v>9.7798775338647772</c:v>
                </c:pt>
                <c:pt idx="15">
                  <c:v>10.278553809040019</c:v>
                </c:pt>
                <c:pt idx="16">
                  <c:v>11.488033207859871</c:v>
                </c:pt>
                <c:pt idx="17">
                  <c:v>9.9204114357657573</c:v>
                </c:pt>
                <c:pt idx="18">
                  <c:v>7.2097859675542395</c:v>
                </c:pt>
                <c:pt idx="19">
                  <c:v>13.703583245406024</c:v>
                </c:pt>
                <c:pt idx="20">
                  <c:v>12.117676472872985</c:v>
                </c:pt>
                <c:pt idx="21">
                  <c:v>8.5705790528632768</c:v>
                </c:pt>
                <c:pt idx="22">
                  <c:v>8.8730658635052464</c:v>
                </c:pt>
                <c:pt idx="23">
                  <c:v>8.06187900906545</c:v>
                </c:pt>
                <c:pt idx="24">
                  <c:v>7.3614990687266975</c:v>
                </c:pt>
                <c:pt idx="25">
                  <c:v>4.2387121254879414</c:v>
                </c:pt>
                <c:pt idx="26">
                  <c:v>4.1807498310021733</c:v>
                </c:pt>
                <c:pt idx="27">
                  <c:v>5.8397803843271916</c:v>
                </c:pt>
                <c:pt idx="28">
                  <c:v>6.4371610469230713</c:v>
                </c:pt>
                <c:pt idx="29">
                  <c:v>10.469649977846878</c:v>
                </c:pt>
                <c:pt idx="30">
                  <c:v>9.3370232222354979</c:v>
                </c:pt>
                <c:pt idx="31">
                  <c:v>2.2816477752098905</c:v>
                </c:pt>
                <c:pt idx="32">
                  <c:v>4.6479934009970378</c:v>
                </c:pt>
                <c:pt idx="33">
                  <c:v>2.2002124815791717</c:v>
                </c:pt>
                <c:pt idx="34">
                  <c:v>2.5284195701019456</c:v>
                </c:pt>
                <c:pt idx="35">
                  <c:v>0.47097301717080775</c:v>
                </c:pt>
                <c:pt idx="36">
                  <c:v>0.51759497379481445</c:v>
                </c:pt>
                <c:pt idx="37">
                  <c:v>-0.13601917222626991</c:v>
                </c:pt>
                <c:pt idx="38">
                  <c:v>0.45401478790998601</c:v>
                </c:pt>
                <c:pt idx="39">
                  <c:v>1.0372546487603658</c:v>
                </c:pt>
                <c:pt idx="40">
                  <c:v>2.4059583414544221</c:v>
                </c:pt>
                <c:pt idx="41">
                  <c:v>2.1584821358925828</c:v>
                </c:pt>
                <c:pt idx="42">
                  <c:v>1.9256553489240673</c:v>
                </c:pt>
                <c:pt idx="43">
                  <c:v>0.3736598287218425</c:v>
                </c:pt>
                <c:pt idx="44">
                  <c:v>0.45317085257616424</c:v>
                </c:pt>
                <c:pt idx="45">
                  <c:v>1.3602146862770039</c:v>
                </c:pt>
                <c:pt idx="46">
                  <c:v>2.2121688343666972</c:v>
                </c:pt>
                <c:pt idx="47">
                  <c:v>3.4370491060292516</c:v>
                </c:pt>
                <c:pt idx="48">
                  <c:v>-0.49446054437845738</c:v>
                </c:pt>
                <c:pt idx="49">
                  <c:v>1.1579880271569465</c:v>
                </c:pt>
                <c:pt idx="50">
                  <c:v>2.9611507382207662</c:v>
                </c:pt>
                <c:pt idx="51">
                  <c:v>0.88837750692347583</c:v>
                </c:pt>
              </c:numCache>
            </c:numRef>
          </c:val>
        </c:ser>
        <c:marker val="1"/>
        <c:axId val="65616512"/>
        <c:axId val="65630592"/>
      </c:lineChart>
      <c:catAx>
        <c:axId val="6561651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630592"/>
        <c:crosses val="autoZero"/>
        <c:auto val="1"/>
        <c:lblAlgn val="ctr"/>
        <c:lblOffset val="100"/>
      </c:catAx>
      <c:valAx>
        <c:axId val="65630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61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472222222222226E-2"/>
          <c:y val="5.9225357247010793E-2"/>
          <c:w val="0.24007694691435155"/>
          <c:h val="0.4185859580052506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9084492563429574"/>
          <c:h val="0.8867344706911636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Sheet1!$B$2:$BA$2</c:f>
              <c:numCache>
                <c:formatCode>General</c:formatCode>
                <c:ptCount val="52"/>
                <c:pt idx="0">
                  <c:v>1.8171447198600816</c:v>
                </c:pt>
                <c:pt idx="1">
                  <c:v>-0.32813125274127225</c:v>
                </c:pt>
                <c:pt idx="2">
                  <c:v>2.9629034850030527</c:v>
                </c:pt>
                <c:pt idx="3">
                  <c:v>0.88122904172642758</c:v>
                </c:pt>
                <c:pt idx="4">
                  <c:v>2.991651205791058</c:v>
                </c:pt>
                <c:pt idx="5">
                  <c:v>5.0063799445547321</c:v>
                </c:pt>
                <c:pt idx="6">
                  <c:v>1.7298070047238101</c:v>
                </c:pt>
                <c:pt idx="7">
                  <c:v>0.33024170868709746</c:v>
                </c:pt>
                <c:pt idx="8">
                  <c:v>2.4651586248526343</c:v>
                </c:pt>
                <c:pt idx="9">
                  <c:v>3.1918529150579187</c:v>
                </c:pt>
                <c:pt idx="10">
                  <c:v>3.0751800599055059</c:v>
                </c:pt>
                <c:pt idx="11">
                  <c:v>4.2916893982774837</c:v>
                </c:pt>
                <c:pt idx="12">
                  <c:v>15.510026155155019</c:v>
                </c:pt>
                <c:pt idx="13">
                  <c:v>26.869952448965527</c:v>
                </c:pt>
                <c:pt idx="14">
                  <c:v>13.366666665999874</c:v>
                </c:pt>
                <c:pt idx="15">
                  <c:v>13.312261099828374</c:v>
                </c:pt>
                <c:pt idx="16">
                  <c:v>12.169964320392694</c:v>
                </c:pt>
                <c:pt idx="17">
                  <c:v>12.532531374942364</c:v>
                </c:pt>
                <c:pt idx="18">
                  <c:v>19.046150683633599</c:v>
                </c:pt>
                <c:pt idx="19">
                  <c:v>24.87480573295813</c:v>
                </c:pt>
                <c:pt idx="20">
                  <c:v>24.458964253714896</c:v>
                </c:pt>
                <c:pt idx="21">
                  <c:v>20.918984280028212</c:v>
                </c:pt>
                <c:pt idx="22">
                  <c:v>20.241666666584536</c:v>
                </c:pt>
                <c:pt idx="23">
                  <c:v>18.448956961833229</c:v>
                </c:pt>
                <c:pt idx="24">
                  <c:v>19.302556901360685</c:v>
                </c:pt>
                <c:pt idx="25">
                  <c:v>23.02108876917039</c:v>
                </c:pt>
                <c:pt idx="26">
                  <c:v>16.384946579678129</c:v>
                </c:pt>
                <c:pt idx="27">
                  <c:v>13.526752072344054</c:v>
                </c:pt>
                <c:pt idx="28">
                  <c:v>13.699999999999804</c:v>
                </c:pt>
                <c:pt idx="29">
                  <c:v>20.404573438874252</c:v>
                </c:pt>
                <c:pt idx="30">
                  <c:v>19.47285122960783</c:v>
                </c:pt>
                <c:pt idx="31">
                  <c:v>15.865899016660835</c:v>
                </c:pt>
                <c:pt idx="32">
                  <c:v>14.414493645838022</c:v>
                </c:pt>
                <c:pt idx="33">
                  <c:v>10.922787193973464</c:v>
                </c:pt>
                <c:pt idx="34">
                  <c:v>8.9370571071284211</c:v>
                </c:pt>
                <c:pt idx="35">
                  <c:v>8.1962194841967939</c:v>
                </c:pt>
                <c:pt idx="36">
                  <c:v>5.5389729806192491</c:v>
                </c:pt>
                <c:pt idx="37">
                  <c:v>4.766225587389556</c:v>
                </c:pt>
                <c:pt idx="38">
                  <c:v>2.636782728897245</c:v>
                </c:pt>
                <c:pt idx="39">
                  <c:v>3.1660825211692267</c:v>
                </c:pt>
                <c:pt idx="40">
                  <c:v>3.3739664097613371</c:v>
                </c:pt>
                <c:pt idx="41">
                  <c:v>3.6293629360648567</c:v>
                </c:pt>
                <c:pt idx="42">
                  <c:v>3.5306507918949142</c:v>
                </c:pt>
                <c:pt idx="43">
                  <c:v>2.8988479692193967</c:v>
                </c:pt>
                <c:pt idx="44">
                  <c:v>3.545073049069174</c:v>
                </c:pt>
                <c:pt idx="45">
                  <c:v>3.1959459703259938</c:v>
                </c:pt>
                <c:pt idx="46">
                  <c:v>2.8950010198153238</c:v>
                </c:pt>
                <c:pt idx="47">
                  <c:v>4.1527963591956887</c:v>
                </c:pt>
                <c:pt idx="48">
                  <c:v>1.2100739503868425</c:v>
                </c:pt>
                <c:pt idx="49">
                  <c:v>4.7129451004081631</c:v>
                </c:pt>
                <c:pt idx="50">
                  <c:v>3.3299061768090326</c:v>
                </c:pt>
                <c:pt idx="51">
                  <c:v>1.5015197887420395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Sheet1!$B$3:$BA$3</c:f>
              <c:numCache>
                <c:formatCode>General</c:formatCode>
                <c:ptCount val="52"/>
                <c:pt idx="0">
                  <c:v>4.6228710462286431</c:v>
                </c:pt>
                <c:pt idx="1">
                  <c:v>10.930232558139474</c:v>
                </c:pt>
                <c:pt idx="2">
                  <c:v>12.788259958071418</c:v>
                </c:pt>
                <c:pt idx="3">
                  <c:v>19.330855018587407</c:v>
                </c:pt>
                <c:pt idx="4">
                  <c:v>7.3208722741434356</c:v>
                </c:pt>
                <c:pt idx="5">
                  <c:v>10.740203193033276</c:v>
                </c:pt>
                <c:pt idx="6">
                  <c:v>3.2765399737874081</c:v>
                </c:pt>
                <c:pt idx="7">
                  <c:v>12.634408602151041</c:v>
                </c:pt>
                <c:pt idx="8">
                  <c:v>22.195704057278604</c:v>
                </c:pt>
                <c:pt idx="9">
                  <c:v>13.085937500000124</c:v>
                </c:pt>
                <c:pt idx="10">
                  <c:v>6.7357512953368834</c:v>
                </c:pt>
                <c:pt idx="11">
                  <c:v>9.7087378640779729</c:v>
                </c:pt>
                <c:pt idx="12">
                  <c:v>20.951327433628187</c:v>
                </c:pt>
                <c:pt idx="13">
                  <c:v>42.727882446192041</c:v>
                </c:pt>
                <c:pt idx="14">
                  <c:v>49.427565701787394</c:v>
                </c:pt>
                <c:pt idx="15">
                  <c:v>32.781767450370403</c:v>
                </c:pt>
                <c:pt idx="16">
                  <c:v>30.645161290322562</c:v>
                </c:pt>
                <c:pt idx="17">
                  <c:v>44.032921810699762</c:v>
                </c:pt>
                <c:pt idx="18">
                  <c:v>45.428571428571644</c:v>
                </c:pt>
                <c:pt idx="19">
                  <c:v>58.546168958742463</c:v>
                </c:pt>
                <c:pt idx="20">
                  <c:v>50.805452292440961</c:v>
                </c:pt>
                <c:pt idx="21">
                  <c:v>51.027115858668971</c:v>
                </c:pt>
                <c:pt idx="22">
                  <c:v>84.221980413492588</c:v>
                </c:pt>
                <c:pt idx="23">
                  <c:v>29.178972238629889</c:v>
                </c:pt>
                <c:pt idx="24">
                  <c:v>31.687242798354021</c:v>
                </c:pt>
                <c:pt idx="25">
                  <c:v>21.909722222221884</c:v>
                </c:pt>
                <c:pt idx="26">
                  <c:v>17.748979398082199</c:v>
                </c:pt>
                <c:pt idx="27">
                  <c:v>25.750856682120656</c:v>
                </c:pt>
                <c:pt idx="28">
                  <c:v>20.758195078944922</c:v>
                </c:pt>
                <c:pt idx="29">
                  <c:v>15.510718789407264</c:v>
                </c:pt>
                <c:pt idx="30">
                  <c:v>6.8087795908986521</c:v>
                </c:pt>
                <c:pt idx="31">
                  <c:v>3.9593307870251095</c:v>
                </c:pt>
                <c:pt idx="32">
                  <c:v>4.0827943078913336</c:v>
                </c:pt>
                <c:pt idx="33">
                  <c:v>1.5511583971362484</c:v>
                </c:pt>
                <c:pt idx="34">
                  <c:v>1.6547537452263021</c:v>
                </c:pt>
                <c:pt idx="35">
                  <c:v>2.2972452321326102</c:v>
                </c:pt>
                <c:pt idx="36">
                  <c:v>1.7469987288737769</c:v>
                </c:pt>
                <c:pt idx="37">
                  <c:v>1.7167250907822618</c:v>
                </c:pt>
                <c:pt idx="38">
                  <c:v>3.2247499215307007</c:v>
                </c:pt>
                <c:pt idx="39">
                  <c:v>5.1187293599622876</c:v>
                </c:pt>
                <c:pt idx="40">
                  <c:v>6.3953923255292153</c:v>
                </c:pt>
                <c:pt idx="41">
                  <c:v>5.1743532058498714</c:v>
                </c:pt>
                <c:pt idx="42">
                  <c:v>2.0648395721919854</c:v>
                </c:pt>
                <c:pt idx="43">
                  <c:v>3.150849111593117</c:v>
                </c:pt>
                <c:pt idx="44">
                  <c:v>3.9999999999999427</c:v>
                </c:pt>
                <c:pt idx="45">
                  <c:v>6.6758241758239905</c:v>
                </c:pt>
                <c:pt idx="46">
                  <c:v>5.0636678398714405</c:v>
                </c:pt>
                <c:pt idx="47">
                  <c:v>12.678189156949324</c:v>
                </c:pt>
                <c:pt idx="48">
                  <c:v>12.002919877403292</c:v>
                </c:pt>
                <c:pt idx="49">
                  <c:v>5.3965047672073361</c:v>
                </c:pt>
                <c:pt idx="50">
                  <c:v>3.9968876694377538</c:v>
                </c:pt>
                <c:pt idx="51">
                  <c:v>5.1860602480803237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Sheet1!$B$4:$BA$4</c:f>
              <c:numCache>
                <c:formatCode>General</c:formatCode>
                <c:ptCount val="52"/>
                <c:pt idx="0">
                  <c:v>2.7569993586353947</c:v>
                </c:pt>
                <c:pt idx="1">
                  <c:v>4.2637271214909473</c:v>
                </c:pt>
                <c:pt idx="2">
                  <c:v>2.4536205866892544</c:v>
                </c:pt>
                <c:pt idx="3">
                  <c:v>6.7172897192628804</c:v>
                </c:pt>
                <c:pt idx="4">
                  <c:v>4.9881235154395114</c:v>
                </c:pt>
                <c:pt idx="5">
                  <c:v>3.0542986414027382</c:v>
                </c:pt>
                <c:pt idx="6">
                  <c:v>3.1833150395519851</c:v>
                </c:pt>
                <c:pt idx="7">
                  <c:v>4.6808510638297349</c:v>
                </c:pt>
                <c:pt idx="8">
                  <c:v>7.4186991859756075</c:v>
                </c:pt>
                <c:pt idx="9">
                  <c:v>8.2071901609100806</c:v>
                </c:pt>
                <c:pt idx="10">
                  <c:v>8.9617486341767858</c:v>
                </c:pt>
                <c:pt idx="11">
                  <c:v>8.6058174530107685</c:v>
                </c:pt>
                <c:pt idx="12">
                  <c:v>11.414850387328746</c:v>
                </c:pt>
                <c:pt idx="13">
                  <c:v>16.976127321205553</c:v>
                </c:pt>
                <c:pt idx="14">
                  <c:v>20.875850340194944</c:v>
                </c:pt>
                <c:pt idx="15">
                  <c:v>17.985695861339213</c:v>
                </c:pt>
                <c:pt idx="16">
                  <c:v>13.636363636204321</c:v>
                </c:pt>
                <c:pt idx="17">
                  <c:v>7.6346153848519549</c:v>
                </c:pt>
                <c:pt idx="18">
                  <c:v>13.239235304853223</c:v>
                </c:pt>
                <c:pt idx="19">
                  <c:v>18.223414326156842</c:v>
                </c:pt>
                <c:pt idx="20">
                  <c:v>20.343316290215682</c:v>
                </c:pt>
                <c:pt idx="21">
                  <c:v>17.116843702631691</c:v>
                </c:pt>
                <c:pt idx="22">
                  <c:v>10.494946876938378</c:v>
                </c:pt>
                <c:pt idx="23">
                  <c:v>8.5834896813455703</c:v>
                </c:pt>
                <c:pt idx="24">
                  <c:v>5.4427645788571999</c:v>
                </c:pt>
                <c:pt idx="25">
                  <c:v>3.8150289017339571</c:v>
                </c:pt>
                <c:pt idx="26">
                  <c:v>3.1180400890869322</c:v>
                </c:pt>
                <c:pt idx="27">
                  <c:v>2.1598272138229597</c:v>
                </c:pt>
                <c:pt idx="28">
                  <c:v>4.1226215644819835</c:v>
                </c:pt>
                <c:pt idx="29">
                  <c:v>3.2741116751269299</c:v>
                </c:pt>
                <c:pt idx="30">
                  <c:v>3.1948881789137147</c:v>
                </c:pt>
                <c:pt idx="31">
                  <c:v>3.1197904262919152</c:v>
                </c:pt>
                <c:pt idx="32">
                  <c:v>1.408775981524272</c:v>
                </c:pt>
                <c:pt idx="33">
                  <c:v>2.3457071282168438</c:v>
                </c:pt>
                <c:pt idx="34">
                  <c:v>2.5144637294170171</c:v>
                </c:pt>
                <c:pt idx="35">
                  <c:v>1.6930757542869381</c:v>
                </c:pt>
                <c:pt idx="36">
                  <c:v>1.4372109569547291</c:v>
                </c:pt>
                <c:pt idx="37">
                  <c:v>2.4268780248299353</c:v>
                </c:pt>
                <c:pt idx="38">
                  <c:v>1.6402714932126656</c:v>
                </c:pt>
                <c:pt idx="39">
                  <c:v>5.5648302726766756</c:v>
                </c:pt>
                <c:pt idx="40">
                  <c:v>4.8723548459973776</c:v>
                </c:pt>
                <c:pt idx="41">
                  <c:v>4.6519524617997075</c:v>
                </c:pt>
                <c:pt idx="42">
                  <c:v>3.4798831927319753</c:v>
                </c:pt>
                <c:pt idx="43">
                  <c:v>2.1948734028376862</c:v>
                </c:pt>
                <c:pt idx="44">
                  <c:v>2.4315409986959793</c:v>
                </c:pt>
                <c:pt idx="45">
                  <c:v>3.9388947131949976</c:v>
                </c:pt>
                <c:pt idx="46">
                  <c:v>4.8799247095467706</c:v>
                </c:pt>
                <c:pt idx="47">
                  <c:v>4.0535062829354045</c:v>
                </c:pt>
                <c:pt idx="48">
                  <c:v>-4.4799376704323493</c:v>
                </c:pt>
                <c:pt idx="49">
                  <c:v>-0.94616639478025866</c:v>
                </c:pt>
                <c:pt idx="50">
                  <c:v>2.5788704547409935</c:v>
                </c:pt>
                <c:pt idx="51">
                  <c:v>1.6927847146564121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Sheet1!$B$1:$BA$1</c:f>
              <c:strCache>
                <c:ptCount val="5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</c:strCache>
            </c:strRef>
          </c:cat>
          <c:val>
            <c:numRef>
              <c:f>Sheet1!$B$5:$BA$5</c:f>
              <c:numCache>
                <c:formatCode>General</c:formatCode>
                <c:ptCount val="52"/>
                <c:pt idx="0">
                  <c:v>1.5490020853509634</c:v>
                </c:pt>
                <c:pt idx="1">
                  <c:v>2.6620709882745075</c:v>
                </c:pt>
                <c:pt idx="2">
                  <c:v>2.0215729697239198</c:v>
                </c:pt>
                <c:pt idx="3">
                  <c:v>3.3999999989997178</c:v>
                </c:pt>
                <c:pt idx="4">
                  <c:v>3.481624759221372</c:v>
                </c:pt>
                <c:pt idx="5">
                  <c:v>5.0467289710281884</c:v>
                </c:pt>
                <c:pt idx="6">
                  <c:v>5.5160142349245405</c:v>
                </c:pt>
                <c:pt idx="7">
                  <c:v>6.0708263069650865</c:v>
                </c:pt>
                <c:pt idx="8">
                  <c:v>7.4025115653879245</c:v>
                </c:pt>
                <c:pt idx="9">
                  <c:v>4.5333333328013934</c:v>
                </c:pt>
                <c:pt idx="10">
                  <c:v>7.4960753537872185</c:v>
                </c:pt>
                <c:pt idx="11">
                  <c:v>8.9448703908168419</c:v>
                </c:pt>
                <c:pt idx="12">
                  <c:v>10.355227882378706</c:v>
                </c:pt>
                <c:pt idx="13">
                  <c:v>27.968417857199565</c:v>
                </c:pt>
                <c:pt idx="14">
                  <c:v>20.408163265165449</c:v>
                </c:pt>
                <c:pt idx="15">
                  <c:v>18.249901458622031</c:v>
                </c:pt>
                <c:pt idx="16">
                  <c:v>27.191666667196731</c:v>
                </c:pt>
                <c:pt idx="17">
                  <c:v>22.64299285854672</c:v>
                </c:pt>
                <c:pt idx="18">
                  <c:v>23.537582135797887</c:v>
                </c:pt>
                <c:pt idx="19">
                  <c:v>16.691891891891544</c:v>
                </c:pt>
                <c:pt idx="20">
                  <c:v>20.040763387067589</c:v>
                </c:pt>
                <c:pt idx="21">
                  <c:v>22.730219491865089</c:v>
                </c:pt>
                <c:pt idx="22">
                  <c:v>25.105644431029489</c:v>
                </c:pt>
                <c:pt idx="23">
                  <c:v>28.783333333333022</c:v>
                </c:pt>
                <c:pt idx="24">
                  <c:v>19.645399249385047</c:v>
                </c:pt>
                <c:pt idx="25">
                  <c:v>11.763115197404161</c:v>
                </c:pt>
                <c:pt idx="26">
                  <c:v>9.3431483578706906</c:v>
                </c:pt>
                <c:pt idx="27">
                  <c:v>9.6970481615743989</c:v>
                </c:pt>
                <c:pt idx="28">
                  <c:v>12.616546677681876</c:v>
                </c:pt>
                <c:pt idx="29">
                  <c:v>13.372458604066406</c:v>
                </c:pt>
                <c:pt idx="30">
                  <c:v>10.92623405435385</c:v>
                </c:pt>
                <c:pt idx="31">
                  <c:v>8.9416666666667197</c:v>
                </c:pt>
                <c:pt idx="32">
                  <c:v>6.501950585175436</c:v>
                </c:pt>
                <c:pt idx="33">
                  <c:v>5.2143934496876199</c:v>
                </c:pt>
                <c:pt idx="34">
                  <c:v>4.1231483377705445</c:v>
                </c:pt>
                <c:pt idx="35">
                  <c:v>3.1206975676915261</c:v>
                </c:pt>
                <c:pt idx="36">
                  <c:v>2.1616123084748438</c:v>
                </c:pt>
                <c:pt idx="37">
                  <c:v>2.7164402966419772</c:v>
                </c:pt>
                <c:pt idx="38">
                  <c:v>2.3038857791839007</c:v>
                </c:pt>
                <c:pt idx="39">
                  <c:v>2.8467211164855684</c:v>
                </c:pt>
                <c:pt idx="40">
                  <c:v>4.3947571318427663</c:v>
                </c:pt>
                <c:pt idx="41">
                  <c:v>3.5450516986706049</c:v>
                </c:pt>
                <c:pt idx="42">
                  <c:v>3.2833333333333052</c:v>
                </c:pt>
                <c:pt idx="43">
                  <c:v>2.355978699370636</c:v>
                </c:pt>
                <c:pt idx="44">
                  <c:v>2.2938672552420196</c:v>
                </c:pt>
                <c:pt idx="45">
                  <c:v>2.7433150959390002</c:v>
                </c:pt>
                <c:pt idx="46">
                  <c:v>2.8050701267530966</c:v>
                </c:pt>
                <c:pt idx="47">
                  <c:v>2.5904077968714412</c:v>
                </c:pt>
                <c:pt idx="48">
                  <c:v>-0.83553002150455313</c:v>
                </c:pt>
                <c:pt idx="49">
                  <c:v>1.4025728989533377</c:v>
                </c:pt>
                <c:pt idx="50">
                  <c:v>3.6530110043071482</c:v>
                </c:pt>
                <c:pt idx="51">
                  <c:v>2.7733385405161086</c:v>
                </c:pt>
              </c:numCache>
            </c:numRef>
          </c:val>
        </c:ser>
        <c:marker val="1"/>
        <c:axId val="65664896"/>
        <c:axId val="65666432"/>
      </c:lineChart>
      <c:catAx>
        <c:axId val="6566489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666432"/>
        <c:crosses val="autoZero"/>
        <c:auto val="1"/>
        <c:lblAlgn val="ctr"/>
        <c:lblOffset val="100"/>
      </c:catAx>
      <c:valAx>
        <c:axId val="65666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66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723704313080271"/>
          <c:y val="4.4762366094296673E-2"/>
          <c:w val="0.24465241137866409"/>
          <c:h val="0.37022434203733062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592825896762907"/>
          <c:h val="0.7341243802857976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CPI</c:v>
                </c:pt>
              </c:strCache>
            </c:strRef>
          </c:tx>
          <c:marker>
            <c:symbol val="none"/>
          </c:marker>
          <c:cat>
            <c:numRef>
              <c:f>Sheet1!$A$2:$A$129</c:f>
              <c:numCache>
                <c:formatCode>yyyy\-mm</c:formatCode>
                <c:ptCount val="128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</c:numCache>
            </c:numRef>
          </c:cat>
          <c:val>
            <c:numRef>
              <c:f>Sheet1!$B$2:$B$129</c:f>
              <c:numCache>
                <c:formatCode>General</c:formatCode>
                <c:ptCount val="128"/>
                <c:pt idx="0">
                  <c:v>1.4</c:v>
                </c:pt>
                <c:pt idx="1">
                  <c:v>1.5</c:v>
                </c:pt>
                <c:pt idx="2">
                  <c:v>2.2000000000000002</c:v>
                </c:pt>
                <c:pt idx="3">
                  <c:v>2.2999999999999998</c:v>
                </c:pt>
                <c:pt idx="4">
                  <c:v>2.2000000000000002</c:v>
                </c:pt>
                <c:pt idx="5">
                  <c:v>1.8</c:v>
                </c:pt>
                <c:pt idx="6">
                  <c:v>1.6</c:v>
                </c:pt>
                <c:pt idx="7">
                  <c:v>2</c:v>
                </c:pt>
                <c:pt idx="8">
                  <c:v>2.2000000000000002</c:v>
                </c:pt>
                <c:pt idx="9">
                  <c:v>2.2000000000000002</c:v>
                </c:pt>
                <c:pt idx="10">
                  <c:v>2.5</c:v>
                </c:pt>
                <c:pt idx="11">
                  <c:v>2.7</c:v>
                </c:pt>
                <c:pt idx="12">
                  <c:v>2.4</c:v>
                </c:pt>
                <c:pt idx="13">
                  <c:v>2.2999999999999998</c:v>
                </c:pt>
                <c:pt idx="14">
                  <c:v>1.8</c:v>
                </c:pt>
                <c:pt idx="15">
                  <c:v>2.2000000000000002</c:v>
                </c:pt>
                <c:pt idx="16">
                  <c:v>3.2</c:v>
                </c:pt>
                <c:pt idx="17">
                  <c:v>3.9</c:v>
                </c:pt>
                <c:pt idx="18">
                  <c:v>3.6</c:v>
                </c:pt>
                <c:pt idx="19">
                  <c:v>3.7</c:v>
                </c:pt>
                <c:pt idx="20">
                  <c:v>3.4</c:v>
                </c:pt>
                <c:pt idx="21">
                  <c:v>3.7</c:v>
                </c:pt>
                <c:pt idx="22">
                  <c:v>3.8</c:v>
                </c:pt>
                <c:pt idx="23">
                  <c:v>3.9</c:v>
                </c:pt>
                <c:pt idx="24">
                  <c:v>4</c:v>
                </c:pt>
                <c:pt idx="25">
                  <c:v>4.5</c:v>
                </c:pt>
                <c:pt idx="26">
                  <c:v>4.7</c:v>
                </c:pt>
                <c:pt idx="27">
                  <c:v>4.3</c:v>
                </c:pt>
                <c:pt idx="28">
                  <c:v>2.9</c:v>
                </c:pt>
                <c:pt idx="29">
                  <c:v>2.8</c:v>
                </c:pt>
                <c:pt idx="30">
                  <c:v>3.5</c:v>
                </c:pt>
                <c:pt idx="31">
                  <c:v>3.7</c:v>
                </c:pt>
                <c:pt idx="32">
                  <c:v>4.8</c:v>
                </c:pt>
                <c:pt idx="33">
                  <c:v>4.5999999999999996</c:v>
                </c:pt>
                <c:pt idx="34">
                  <c:v>4.2</c:v>
                </c:pt>
                <c:pt idx="35">
                  <c:v>4.0999999999999996</c:v>
                </c:pt>
                <c:pt idx="36">
                  <c:v>4.4000000000000004</c:v>
                </c:pt>
                <c:pt idx="37">
                  <c:v>4.0999999999999996</c:v>
                </c:pt>
                <c:pt idx="38">
                  <c:v>4.5</c:v>
                </c:pt>
                <c:pt idx="39">
                  <c:v>5.5</c:v>
                </c:pt>
                <c:pt idx="40">
                  <c:v>7.6</c:v>
                </c:pt>
                <c:pt idx="41">
                  <c:v>8</c:v>
                </c:pt>
                <c:pt idx="42">
                  <c:v>8.4</c:v>
                </c:pt>
                <c:pt idx="43">
                  <c:v>8.6</c:v>
                </c:pt>
                <c:pt idx="44">
                  <c:v>7.6</c:v>
                </c:pt>
                <c:pt idx="45">
                  <c:v>7.2</c:v>
                </c:pt>
                <c:pt idx="46">
                  <c:v>7.3</c:v>
                </c:pt>
                <c:pt idx="47">
                  <c:v>7</c:v>
                </c:pt>
                <c:pt idx="48">
                  <c:v>6.9</c:v>
                </c:pt>
                <c:pt idx="49">
                  <c:v>7.4</c:v>
                </c:pt>
                <c:pt idx="50">
                  <c:v>5.9</c:v>
                </c:pt>
                <c:pt idx="51">
                  <c:v>5.3</c:v>
                </c:pt>
                <c:pt idx="52">
                  <c:v>4.7</c:v>
                </c:pt>
                <c:pt idx="53">
                  <c:v>4</c:v>
                </c:pt>
                <c:pt idx="54">
                  <c:v>3.8</c:v>
                </c:pt>
                <c:pt idx="55">
                  <c:v>3.4</c:v>
                </c:pt>
                <c:pt idx="56">
                  <c:v>4.2</c:v>
                </c:pt>
                <c:pt idx="57">
                  <c:v>4.5</c:v>
                </c:pt>
                <c:pt idx="58">
                  <c:v>5.2</c:v>
                </c:pt>
                <c:pt idx="59">
                  <c:v>5.9</c:v>
                </c:pt>
                <c:pt idx="60">
                  <c:v>5.8</c:v>
                </c:pt>
                <c:pt idx="61">
                  <c:v>6.8</c:v>
                </c:pt>
                <c:pt idx="62">
                  <c:v>8.7000000000000011</c:v>
                </c:pt>
                <c:pt idx="63">
                  <c:v>11.8</c:v>
                </c:pt>
                <c:pt idx="64">
                  <c:v>12.3</c:v>
                </c:pt>
                <c:pt idx="65">
                  <c:v>12.7</c:v>
                </c:pt>
                <c:pt idx="66">
                  <c:v>13.6</c:v>
                </c:pt>
                <c:pt idx="67">
                  <c:v>14.5</c:v>
                </c:pt>
                <c:pt idx="68">
                  <c:v>14</c:v>
                </c:pt>
                <c:pt idx="69">
                  <c:v>15.9</c:v>
                </c:pt>
                <c:pt idx="70">
                  <c:v>17.100000000000001</c:v>
                </c:pt>
                <c:pt idx="71">
                  <c:v>18.100000000000001</c:v>
                </c:pt>
                <c:pt idx="72">
                  <c:v>18.600000000000001</c:v>
                </c:pt>
                <c:pt idx="73">
                  <c:v>17.600000000000001</c:v>
                </c:pt>
                <c:pt idx="74">
                  <c:v>15.2</c:v>
                </c:pt>
                <c:pt idx="75">
                  <c:v>11.9</c:v>
                </c:pt>
                <c:pt idx="76">
                  <c:v>11.6</c:v>
                </c:pt>
                <c:pt idx="77">
                  <c:v>12.2</c:v>
                </c:pt>
                <c:pt idx="78">
                  <c:v>11.3</c:v>
                </c:pt>
                <c:pt idx="79">
                  <c:v>10.9</c:v>
                </c:pt>
                <c:pt idx="80">
                  <c:v>10.8</c:v>
                </c:pt>
                <c:pt idx="81">
                  <c:v>9.7000000000000011</c:v>
                </c:pt>
                <c:pt idx="82">
                  <c:v>8.6</c:v>
                </c:pt>
                <c:pt idx="83">
                  <c:v>7.5</c:v>
                </c:pt>
                <c:pt idx="84">
                  <c:v>6.6</c:v>
                </c:pt>
                <c:pt idx="85">
                  <c:v>7.3</c:v>
                </c:pt>
                <c:pt idx="86">
                  <c:v>8.5</c:v>
                </c:pt>
                <c:pt idx="87">
                  <c:v>8.3000000000000007</c:v>
                </c:pt>
                <c:pt idx="88">
                  <c:v>7.5</c:v>
                </c:pt>
                <c:pt idx="89">
                  <c:v>5.7</c:v>
                </c:pt>
                <c:pt idx="90">
                  <c:v>4.8</c:v>
                </c:pt>
                <c:pt idx="91">
                  <c:v>4.5</c:v>
                </c:pt>
                <c:pt idx="92">
                  <c:v>3.7</c:v>
                </c:pt>
                <c:pt idx="93">
                  <c:v>3.3</c:v>
                </c:pt>
                <c:pt idx="94">
                  <c:v>2.6</c:v>
                </c:pt>
                <c:pt idx="95">
                  <c:v>2.5</c:v>
                </c:pt>
                <c:pt idx="96">
                  <c:v>1.8</c:v>
                </c:pt>
                <c:pt idx="97">
                  <c:v>1.9000000000000001</c:v>
                </c:pt>
                <c:pt idx="98">
                  <c:v>2.2999999999999998</c:v>
                </c:pt>
                <c:pt idx="99">
                  <c:v>2.8</c:v>
                </c:pt>
                <c:pt idx="100">
                  <c:v>3.4</c:v>
                </c:pt>
                <c:pt idx="101">
                  <c:v>4.2</c:v>
                </c:pt>
                <c:pt idx="102">
                  <c:v>5</c:v>
                </c:pt>
                <c:pt idx="103">
                  <c:v>5</c:v>
                </c:pt>
                <c:pt idx="104">
                  <c:v>5.7</c:v>
                </c:pt>
                <c:pt idx="105">
                  <c:v>5.3</c:v>
                </c:pt>
                <c:pt idx="106">
                  <c:v>5.2</c:v>
                </c:pt>
                <c:pt idx="107">
                  <c:v>5.3</c:v>
                </c:pt>
                <c:pt idx="108">
                  <c:v>6.5</c:v>
                </c:pt>
                <c:pt idx="109">
                  <c:v>6.3</c:v>
                </c:pt>
                <c:pt idx="110">
                  <c:v>6.4</c:v>
                </c:pt>
                <c:pt idx="111">
                  <c:v>6.4</c:v>
                </c:pt>
                <c:pt idx="112">
                  <c:v>5.4</c:v>
                </c:pt>
                <c:pt idx="113">
                  <c:v>5.4</c:v>
                </c:pt>
                <c:pt idx="114">
                  <c:v>4.5999999999999996</c:v>
                </c:pt>
                <c:pt idx="115">
                  <c:v>4.0999999999999996</c:v>
                </c:pt>
                <c:pt idx="116">
                  <c:v>4.3</c:v>
                </c:pt>
                <c:pt idx="117">
                  <c:v>4.2</c:v>
                </c:pt>
                <c:pt idx="118">
                  <c:v>4.5</c:v>
                </c:pt>
                <c:pt idx="119">
                  <c:v>4.2</c:v>
                </c:pt>
                <c:pt idx="120">
                  <c:v>4.2</c:v>
                </c:pt>
                <c:pt idx="121">
                  <c:v>4.8</c:v>
                </c:pt>
                <c:pt idx="122">
                  <c:v>3.9</c:v>
                </c:pt>
                <c:pt idx="123">
                  <c:v>3.3</c:v>
                </c:pt>
                <c:pt idx="124">
                  <c:v>3.3</c:v>
                </c:pt>
                <c:pt idx="125">
                  <c:v>3.3</c:v>
                </c:pt>
                <c:pt idx="126">
                  <c:v>3.8</c:v>
                </c:pt>
                <c:pt idx="127">
                  <c:v>4.3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CBI Inflation target</c:v>
                </c:pt>
              </c:strCache>
            </c:strRef>
          </c:tx>
          <c:marker>
            <c:symbol val="none"/>
          </c:marker>
          <c:cat>
            <c:numRef>
              <c:f>Sheet1!$A$2:$A$129</c:f>
              <c:numCache>
                <c:formatCode>yyyy\-mm</c:formatCode>
                <c:ptCount val="128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</c:numCache>
            </c:numRef>
          </c:cat>
          <c:val>
            <c:numRef>
              <c:f>Sheet1!$C$2:$C$129</c:f>
              <c:numCache>
                <c:formatCode>General</c:formatCode>
                <c:ptCount val="128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2.5</c:v>
                </c:pt>
                <c:pt idx="6">
                  <c:v>2.5</c:v>
                </c:pt>
                <c:pt idx="7">
                  <c:v>2.5</c:v>
                </c:pt>
                <c:pt idx="8">
                  <c:v>2.5</c:v>
                </c:pt>
                <c:pt idx="9">
                  <c:v>2.5</c:v>
                </c:pt>
                <c:pt idx="10">
                  <c:v>2.5</c:v>
                </c:pt>
                <c:pt idx="11">
                  <c:v>2.5</c:v>
                </c:pt>
                <c:pt idx="12">
                  <c:v>2.5</c:v>
                </c:pt>
                <c:pt idx="13">
                  <c:v>2.5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2.5</c:v>
                </c:pt>
                <c:pt idx="18">
                  <c:v>2.5</c:v>
                </c:pt>
                <c:pt idx="19">
                  <c:v>2.5</c:v>
                </c:pt>
                <c:pt idx="20">
                  <c:v>2.5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2.5</c:v>
                </c:pt>
                <c:pt idx="25">
                  <c:v>2.5</c:v>
                </c:pt>
                <c:pt idx="26">
                  <c:v>2.5</c:v>
                </c:pt>
                <c:pt idx="27">
                  <c:v>2.5</c:v>
                </c:pt>
                <c:pt idx="28">
                  <c:v>2.5</c:v>
                </c:pt>
                <c:pt idx="29">
                  <c:v>2.5</c:v>
                </c:pt>
                <c:pt idx="30">
                  <c:v>2.5</c:v>
                </c:pt>
                <c:pt idx="31">
                  <c:v>2.5</c:v>
                </c:pt>
                <c:pt idx="32">
                  <c:v>2.5</c:v>
                </c:pt>
                <c:pt idx="33">
                  <c:v>2.5</c:v>
                </c:pt>
                <c:pt idx="34">
                  <c:v>2.5</c:v>
                </c:pt>
                <c:pt idx="35">
                  <c:v>2.5</c:v>
                </c:pt>
                <c:pt idx="36">
                  <c:v>2.5</c:v>
                </c:pt>
                <c:pt idx="37">
                  <c:v>2.5</c:v>
                </c:pt>
                <c:pt idx="38">
                  <c:v>2.5</c:v>
                </c:pt>
                <c:pt idx="39">
                  <c:v>2.5</c:v>
                </c:pt>
                <c:pt idx="40">
                  <c:v>2.5</c:v>
                </c:pt>
                <c:pt idx="41">
                  <c:v>2.5</c:v>
                </c:pt>
                <c:pt idx="42">
                  <c:v>2.5</c:v>
                </c:pt>
                <c:pt idx="43">
                  <c:v>2.5</c:v>
                </c:pt>
                <c:pt idx="44">
                  <c:v>2.5</c:v>
                </c:pt>
                <c:pt idx="45">
                  <c:v>2.5</c:v>
                </c:pt>
                <c:pt idx="46">
                  <c:v>2.5</c:v>
                </c:pt>
                <c:pt idx="47">
                  <c:v>2.5</c:v>
                </c:pt>
                <c:pt idx="48">
                  <c:v>2.5</c:v>
                </c:pt>
                <c:pt idx="49">
                  <c:v>2.5</c:v>
                </c:pt>
                <c:pt idx="50">
                  <c:v>2.5</c:v>
                </c:pt>
                <c:pt idx="51">
                  <c:v>2.5</c:v>
                </c:pt>
                <c:pt idx="52">
                  <c:v>2.5</c:v>
                </c:pt>
                <c:pt idx="53">
                  <c:v>2.5</c:v>
                </c:pt>
                <c:pt idx="54">
                  <c:v>2.5</c:v>
                </c:pt>
                <c:pt idx="55">
                  <c:v>2.5</c:v>
                </c:pt>
                <c:pt idx="56">
                  <c:v>2.5</c:v>
                </c:pt>
                <c:pt idx="57">
                  <c:v>2.5</c:v>
                </c:pt>
                <c:pt idx="58">
                  <c:v>2.5</c:v>
                </c:pt>
                <c:pt idx="59">
                  <c:v>2.5</c:v>
                </c:pt>
                <c:pt idx="60">
                  <c:v>2.5</c:v>
                </c:pt>
                <c:pt idx="61">
                  <c:v>2.5</c:v>
                </c:pt>
                <c:pt idx="62">
                  <c:v>2.5</c:v>
                </c:pt>
                <c:pt idx="63">
                  <c:v>2.5</c:v>
                </c:pt>
                <c:pt idx="64">
                  <c:v>2.5</c:v>
                </c:pt>
                <c:pt idx="65">
                  <c:v>2.5</c:v>
                </c:pt>
                <c:pt idx="66">
                  <c:v>2.5</c:v>
                </c:pt>
                <c:pt idx="67">
                  <c:v>2.5</c:v>
                </c:pt>
                <c:pt idx="68">
                  <c:v>2.5</c:v>
                </c:pt>
                <c:pt idx="69">
                  <c:v>2.5</c:v>
                </c:pt>
                <c:pt idx="70">
                  <c:v>2.5</c:v>
                </c:pt>
                <c:pt idx="71">
                  <c:v>2.5</c:v>
                </c:pt>
                <c:pt idx="72">
                  <c:v>2.5</c:v>
                </c:pt>
                <c:pt idx="73">
                  <c:v>2.5</c:v>
                </c:pt>
                <c:pt idx="74">
                  <c:v>2.5</c:v>
                </c:pt>
                <c:pt idx="75">
                  <c:v>2.5</c:v>
                </c:pt>
                <c:pt idx="76">
                  <c:v>2.5</c:v>
                </c:pt>
                <c:pt idx="77">
                  <c:v>2.5</c:v>
                </c:pt>
                <c:pt idx="78">
                  <c:v>2.5</c:v>
                </c:pt>
                <c:pt idx="79">
                  <c:v>2.5</c:v>
                </c:pt>
                <c:pt idx="80">
                  <c:v>2.5</c:v>
                </c:pt>
                <c:pt idx="81">
                  <c:v>2.5</c:v>
                </c:pt>
                <c:pt idx="82">
                  <c:v>2.5</c:v>
                </c:pt>
                <c:pt idx="83">
                  <c:v>2.5</c:v>
                </c:pt>
                <c:pt idx="84">
                  <c:v>2.5</c:v>
                </c:pt>
                <c:pt idx="85">
                  <c:v>2.5</c:v>
                </c:pt>
                <c:pt idx="86">
                  <c:v>2.5</c:v>
                </c:pt>
                <c:pt idx="87">
                  <c:v>2.5</c:v>
                </c:pt>
                <c:pt idx="88">
                  <c:v>2.5</c:v>
                </c:pt>
                <c:pt idx="89">
                  <c:v>2.5</c:v>
                </c:pt>
                <c:pt idx="90">
                  <c:v>2.5</c:v>
                </c:pt>
                <c:pt idx="91">
                  <c:v>2.5</c:v>
                </c:pt>
                <c:pt idx="92">
                  <c:v>2.5</c:v>
                </c:pt>
                <c:pt idx="93">
                  <c:v>2.5</c:v>
                </c:pt>
                <c:pt idx="94">
                  <c:v>2.5</c:v>
                </c:pt>
                <c:pt idx="95">
                  <c:v>2.5</c:v>
                </c:pt>
                <c:pt idx="96">
                  <c:v>2.5</c:v>
                </c:pt>
                <c:pt idx="97">
                  <c:v>2.5</c:v>
                </c:pt>
                <c:pt idx="98">
                  <c:v>2.5</c:v>
                </c:pt>
                <c:pt idx="99">
                  <c:v>2.5</c:v>
                </c:pt>
                <c:pt idx="100">
                  <c:v>2.5</c:v>
                </c:pt>
                <c:pt idx="101">
                  <c:v>2.5</c:v>
                </c:pt>
                <c:pt idx="102">
                  <c:v>2.5</c:v>
                </c:pt>
                <c:pt idx="103">
                  <c:v>2.5</c:v>
                </c:pt>
                <c:pt idx="104">
                  <c:v>2.5</c:v>
                </c:pt>
                <c:pt idx="105">
                  <c:v>2.5</c:v>
                </c:pt>
                <c:pt idx="106">
                  <c:v>2.5</c:v>
                </c:pt>
                <c:pt idx="107">
                  <c:v>2.5</c:v>
                </c:pt>
                <c:pt idx="108">
                  <c:v>2.5</c:v>
                </c:pt>
                <c:pt idx="109">
                  <c:v>2.5</c:v>
                </c:pt>
                <c:pt idx="110">
                  <c:v>2.5</c:v>
                </c:pt>
                <c:pt idx="111">
                  <c:v>2.5</c:v>
                </c:pt>
                <c:pt idx="112">
                  <c:v>2.5</c:v>
                </c:pt>
                <c:pt idx="113">
                  <c:v>2.5</c:v>
                </c:pt>
                <c:pt idx="114">
                  <c:v>2.5</c:v>
                </c:pt>
                <c:pt idx="115">
                  <c:v>2.5</c:v>
                </c:pt>
                <c:pt idx="116">
                  <c:v>2.5</c:v>
                </c:pt>
                <c:pt idx="117">
                  <c:v>2.5</c:v>
                </c:pt>
                <c:pt idx="118">
                  <c:v>2.5</c:v>
                </c:pt>
                <c:pt idx="119">
                  <c:v>2.5</c:v>
                </c:pt>
                <c:pt idx="120">
                  <c:v>2.5</c:v>
                </c:pt>
                <c:pt idx="121">
                  <c:v>2.5</c:v>
                </c:pt>
                <c:pt idx="122">
                  <c:v>2.5</c:v>
                </c:pt>
                <c:pt idx="123">
                  <c:v>2.5</c:v>
                </c:pt>
                <c:pt idx="124">
                  <c:v>2.5</c:v>
                </c:pt>
                <c:pt idx="125">
                  <c:v>2.5</c:v>
                </c:pt>
                <c:pt idx="126">
                  <c:v>2.5</c:v>
                </c:pt>
                <c:pt idx="127">
                  <c:v>2.5</c:v>
                </c:pt>
              </c:numCache>
            </c:numRef>
          </c:val>
        </c:ser>
        <c:marker val="1"/>
        <c:axId val="65559936"/>
        <c:axId val="65582208"/>
      </c:lineChart>
      <c:dateAx>
        <c:axId val="65559936"/>
        <c:scaling>
          <c:orientation val="minMax"/>
        </c:scaling>
        <c:axPos val="b"/>
        <c:numFmt formatCode="yyyy\-mm" sourceLinked="1"/>
        <c:tickLblPos val="nextTo"/>
        <c:txPr>
          <a:bodyPr rot="-2700000"/>
          <a:lstStyle/>
          <a:p>
            <a:pPr>
              <a:defRPr/>
            </a:pPr>
            <a:endParaRPr lang="is-IS"/>
          </a:p>
        </c:txPr>
        <c:crossAx val="65582208"/>
        <c:crosses val="autoZero"/>
        <c:auto val="1"/>
        <c:lblOffset val="100"/>
      </c:dateAx>
      <c:valAx>
        <c:axId val="65582208"/>
        <c:scaling>
          <c:orientation val="minMax"/>
        </c:scaling>
        <c:axPos val="l"/>
        <c:majorGridlines/>
        <c:numFmt formatCode="#,##0" sourceLinked="0"/>
        <c:tickLblPos val="nextTo"/>
        <c:crossAx val="6555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386722077176612"/>
          <c:y val="6.9657934832638144E-2"/>
          <c:w val="0.41401331565011296"/>
          <c:h val="0.28546530544225385"/>
        </c:manualLayout>
      </c:layout>
      <c:spPr>
        <a:noFill/>
      </c:spPr>
    </c:legend>
    <c:plotVisOnly val="1"/>
  </c:chart>
  <c:spPr>
    <a:solidFill>
      <a:prstClr val="white"/>
    </a:solidFill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015507436570428"/>
          <c:y val="5.1400554097404488E-2"/>
          <c:w val="0.8739560367454092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'Helgi Indicator'!$A$2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Indicator'!$B$2:$R$2</c:f>
              <c:numCache>
                <c:formatCode>General</c:formatCode>
                <c:ptCount val="17"/>
                <c:pt idx="6">
                  <c:v>139.72340399999999</c:v>
                </c:pt>
                <c:pt idx="7">
                  <c:v>129.90791920000001</c:v>
                </c:pt>
                <c:pt idx="8">
                  <c:v>124.75968330000002</c:v>
                </c:pt>
                <c:pt idx="9">
                  <c:v>125.53103280000001</c:v>
                </c:pt>
                <c:pt idx="10">
                  <c:v>145.59258690000001</c:v>
                </c:pt>
                <c:pt idx="11">
                  <c:v>151.0293614</c:v>
                </c:pt>
                <c:pt idx="12">
                  <c:v>171.75699040000001</c:v>
                </c:pt>
                <c:pt idx="13">
                  <c:v>198.1074706</c:v>
                </c:pt>
                <c:pt idx="14">
                  <c:v>213.17525269999939</c:v>
                </c:pt>
                <c:pt idx="15">
                  <c:v>231.8084752</c:v>
                </c:pt>
                <c:pt idx="16">
                  <c:v>228.68081790000053</c:v>
                </c:pt>
              </c:numCache>
            </c:numRef>
          </c:val>
        </c:ser>
        <c:ser>
          <c:idx val="1"/>
          <c:order val="1"/>
          <c:tx>
            <c:strRef>
              <c:f>'Helgi Indicator'!$A$3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Indicator'!$B$3:$R$3</c:f>
              <c:numCache>
                <c:formatCode>General</c:formatCode>
                <c:ptCount val="17"/>
                <c:pt idx="4">
                  <c:v>76.333246599999981</c:v>
                </c:pt>
                <c:pt idx="5">
                  <c:v>91.970449000000002</c:v>
                </c:pt>
                <c:pt idx="6">
                  <c:v>190.59735419999998</c:v>
                </c:pt>
                <c:pt idx="7">
                  <c:v>162.66266039999999</c:v>
                </c:pt>
                <c:pt idx="8">
                  <c:v>199.24412169999945</c:v>
                </c:pt>
                <c:pt idx="9">
                  <c:v>280.15374400000002</c:v>
                </c:pt>
                <c:pt idx="10">
                  <c:v>565.8478565999975</c:v>
                </c:pt>
                <c:pt idx="11">
                  <c:v>776.69106020000004</c:v>
                </c:pt>
                <c:pt idx="12">
                  <c:v>886.77952770000002</c:v>
                </c:pt>
              </c:numCache>
            </c:numRef>
          </c:val>
        </c:ser>
        <c:ser>
          <c:idx val="2"/>
          <c:order val="2"/>
          <c:tx>
            <c:strRef>
              <c:f>'Helgi Indicator'!$A$4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Indicator'!$B$4:$R$4</c:f>
              <c:numCache>
                <c:formatCode>General</c:formatCode>
                <c:ptCount val="17"/>
                <c:pt idx="0">
                  <c:v>150.3190104</c:v>
                </c:pt>
                <c:pt idx="1">
                  <c:v>161.08670480000001</c:v>
                </c:pt>
                <c:pt idx="2">
                  <c:v>228.59943340000001</c:v>
                </c:pt>
                <c:pt idx="3">
                  <c:v>244.0945093</c:v>
                </c:pt>
                <c:pt idx="4">
                  <c:v>351.18135229999899</c:v>
                </c:pt>
                <c:pt idx="5">
                  <c:v>349.70158949999899</c:v>
                </c:pt>
                <c:pt idx="6">
                  <c:v>364.55353529999923</c:v>
                </c:pt>
                <c:pt idx="7">
                  <c:v>417.8280881</c:v>
                </c:pt>
                <c:pt idx="8">
                  <c:v>441.13911899999869</c:v>
                </c:pt>
                <c:pt idx="9">
                  <c:v>497.02895279999899</c:v>
                </c:pt>
                <c:pt idx="10">
                  <c:v>663.96611359999747</c:v>
                </c:pt>
                <c:pt idx="11">
                  <c:v>690.02188880000006</c:v>
                </c:pt>
                <c:pt idx="12">
                  <c:v>708.88239099999998</c:v>
                </c:pt>
                <c:pt idx="13">
                  <c:v>903.30165939999699</c:v>
                </c:pt>
                <c:pt idx="14">
                  <c:v>838.15271939999946</c:v>
                </c:pt>
                <c:pt idx="15">
                  <c:v>761.75497150000274</c:v>
                </c:pt>
              </c:numCache>
            </c:numRef>
          </c:val>
        </c:ser>
        <c:ser>
          <c:idx val="3"/>
          <c:order val="3"/>
          <c:tx>
            <c:strRef>
              <c:f>'Helgi Indicator'!$A$5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Indicator'!$B$5:$R$5</c:f>
              <c:numCache>
                <c:formatCode>General</c:formatCode>
                <c:ptCount val="17"/>
                <c:pt idx="10">
                  <c:v>198.1262648</c:v>
                </c:pt>
                <c:pt idx="11">
                  <c:v>209.71637339999998</c:v>
                </c:pt>
                <c:pt idx="12">
                  <c:v>261.37936610000008</c:v>
                </c:pt>
                <c:pt idx="13">
                  <c:v>276.77689350000003</c:v>
                </c:pt>
                <c:pt idx="14">
                  <c:v>302.49830669999875</c:v>
                </c:pt>
                <c:pt idx="15">
                  <c:v>307.54398620000001</c:v>
                </c:pt>
                <c:pt idx="16">
                  <c:v>299.92792969999999</c:v>
                </c:pt>
              </c:numCache>
            </c:numRef>
          </c:val>
        </c:ser>
        <c:marker val="1"/>
        <c:axId val="65596416"/>
        <c:axId val="65716992"/>
      </c:lineChart>
      <c:catAx>
        <c:axId val="6559641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716992"/>
        <c:crosses val="autoZero"/>
        <c:auto val="1"/>
        <c:lblAlgn val="ctr"/>
        <c:lblOffset val="100"/>
      </c:catAx>
      <c:valAx>
        <c:axId val="657169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596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133333333333336"/>
          <c:y val="4.5528579760863205E-2"/>
          <c:w val="0.25093677901417138"/>
          <c:h val="0.32560950714494286"/>
        </c:manualLayout>
      </c:layout>
      <c:spPr>
        <a:noFill/>
      </c:spPr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015507436570428"/>
          <c:y val="5.1400554097404488E-2"/>
          <c:w val="0.86362576552931181"/>
          <c:h val="0.8326195683872849"/>
        </c:manualLayout>
      </c:layout>
      <c:lineChart>
        <c:grouping val="standard"/>
        <c:ser>
          <c:idx val="0"/>
          <c:order val="0"/>
          <c:tx>
            <c:strRef>
              <c:f>'Helgi Indicator'!$A$2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numRef>
              <c:f>'Helgi Indicator'!$B$1:$W$1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'Helgi Indicator'!$B$2:$W$2</c:f>
              <c:numCache>
                <c:formatCode>General</c:formatCode>
                <c:ptCount val="22"/>
                <c:pt idx="0">
                  <c:v>133.4194574</c:v>
                </c:pt>
                <c:pt idx="1">
                  <c:v>115.48807530000001</c:v>
                </c:pt>
                <c:pt idx="2">
                  <c:v>103.350559</c:v>
                </c:pt>
                <c:pt idx="3">
                  <c:v>114.25616549999999</c:v>
                </c:pt>
                <c:pt idx="4">
                  <c:v>96.803607200000002</c:v>
                </c:pt>
                <c:pt idx="5">
                  <c:v>99.729879499999981</c:v>
                </c:pt>
                <c:pt idx="6">
                  <c:v>108.82581199999973</c:v>
                </c:pt>
                <c:pt idx="7">
                  <c:v>114.4743306</c:v>
                </c:pt>
                <c:pt idx="8">
                  <c:v>125.21435350000027</c:v>
                </c:pt>
                <c:pt idx="9">
                  <c:v>129.77453969999945</c:v>
                </c:pt>
                <c:pt idx="10">
                  <c:v>134.88615980000057</c:v>
                </c:pt>
                <c:pt idx="11">
                  <c:v>148.2034065</c:v>
                </c:pt>
                <c:pt idx="12">
                  <c:v>163.85582650000069</c:v>
                </c:pt>
                <c:pt idx="13">
                  <c:v>165.93834830000108</c:v>
                </c:pt>
                <c:pt idx="14">
                  <c:v>171.99487999999999</c:v>
                </c:pt>
                <c:pt idx="15">
                  <c:v>194.33239560000001</c:v>
                </c:pt>
                <c:pt idx="16">
                  <c:v>206.60632990000047</c:v>
                </c:pt>
                <c:pt idx="17">
                  <c:v>252.79602469999998</c:v>
                </c:pt>
                <c:pt idx="18">
                  <c:v>269.99467249999969</c:v>
                </c:pt>
                <c:pt idx="19">
                  <c:v>259.73372019999999</c:v>
                </c:pt>
                <c:pt idx="20">
                  <c:v>243.44745040000001</c:v>
                </c:pt>
                <c:pt idx="21">
                  <c:v>240.39228190000054</c:v>
                </c:pt>
              </c:numCache>
            </c:numRef>
          </c:val>
        </c:ser>
        <c:ser>
          <c:idx val="1"/>
          <c:order val="1"/>
          <c:tx>
            <c:strRef>
              <c:f>'Helgi Indicator'!$A$3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'Helgi Indicator'!$B$1:$W$1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'Helgi Indicator'!$B$3:$W$3</c:f>
              <c:numCache>
                <c:formatCode>General</c:formatCode>
                <c:ptCount val="22"/>
                <c:pt idx="0">
                  <c:v>137.39340100000001</c:v>
                </c:pt>
                <c:pt idx="1">
                  <c:v>150.62980389999998</c:v>
                </c:pt>
                <c:pt idx="2">
                  <c:v>152.56789509999999</c:v>
                </c:pt>
                <c:pt idx="3">
                  <c:v>149.9009939</c:v>
                </c:pt>
                <c:pt idx="4">
                  <c:v>127.16219849999995</c:v>
                </c:pt>
                <c:pt idx="5">
                  <c:v>121.8225162</c:v>
                </c:pt>
                <c:pt idx="6">
                  <c:v>116.46779920000027</c:v>
                </c:pt>
                <c:pt idx="7">
                  <c:v>115.59022539999999</c:v>
                </c:pt>
                <c:pt idx="8">
                  <c:v>105.22808089999967</c:v>
                </c:pt>
                <c:pt idx="9">
                  <c:v>108.5136485</c:v>
                </c:pt>
                <c:pt idx="10">
                  <c:v>105.85766030000002</c:v>
                </c:pt>
                <c:pt idx="11">
                  <c:v>116.4397917</c:v>
                </c:pt>
                <c:pt idx="12">
                  <c:v>110.1717994</c:v>
                </c:pt>
                <c:pt idx="13">
                  <c:v>122.9050024</c:v>
                </c:pt>
                <c:pt idx="14">
                  <c:v>132.65078879999999</c:v>
                </c:pt>
                <c:pt idx="15">
                  <c:v>144.19390139999999</c:v>
                </c:pt>
                <c:pt idx="16">
                  <c:v>149.7322595</c:v>
                </c:pt>
                <c:pt idx="17">
                  <c:v>155.4001007</c:v>
                </c:pt>
                <c:pt idx="18">
                  <c:v>201.67194219999999</c:v>
                </c:pt>
                <c:pt idx="19">
                  <c:v>220.16089559999998</c:v>
                </c:pt>
              </c:numCache>
            </c:numRef>
          </c:val>
        </c:ser>
        <c:ser>
          <c:idx val="2"/>
          <c:order val="2"/>
          <c:tx>
            <c:strRef>
              <c:f>'Helgi Indicator'!$A$4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'Helgi Indicator'!$B$1:$W$1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'Helgi Indicator'!$B$4:$W$4</c:f>
              <c:numCache>
                <c:formatCode>General</c:formatCode>
                <c:ptCount val="22"/>
                <c:pt idx="9">
                  <c:v>76.333246599999981</c:v>
                </c:pt>
                <c:pt idx="10">
                  <c:v>91.970449000000002</c:v>
                </c:pt>
                <c:pt idx="11">
                  <c:v>190.59735419999998</c:v>
                </c:pt>
                <c:pt idx="12">
                  <c:v>162.66266039999999</c:v>
                </c:pt>
                <c:pt idx="13">
                  <c:v>199.24412169999945</c:v>
                </c:pt>
                <c:pt idx="14">
                  <c:v>280.15374400000002</c:v>
                </c:pt>
                <c:pt idx="15">
                  <c:v>565.8478565999975</c:v>
                </c:pt>
                <c:pt idx="16">
                  <c:v>776.69106020000004</c:v>
                </c:pt>
                <c:pt idx="17">
                  <c:v>886.77952770000002</c:v>
                </c:pt>
              </c:numCache>
            </c:numRef>
          </c:val>
        </c:ser>
        <c:ser>
          <c:idx val="3"/>
          <c:order val="3"/>
          <c:tx>
            <c:strRef>
              <c:f>'Helgi Indicator'!$A$5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numRef>
              <c:f>'Helgi Indicator'!$B$1:$W$1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'Helgi Indicator'!$B$5:$W$5</c:f>
              <c:numCache>
                <c:formatCode>General</c:formatCode>
                <c:ptCount val="22"/>
                <c:pt idx="0">
                  <c:v>83.478769900000003</c:v>
                </c:pt>
                <c:pt idx="1">
                  <c:v>74.521062200000003</c:v>
                </c:pt>
                <c:pt idx="2">
                  <c:v>76.595920800000002</c:v>
                </c:pt>
                <c:pt idx="3">
                  <c:v>69.95495640000027</c:v>
                </c:pt>
                <c:pt idx="4">
                  <c:v>79.104854599999982</c:v>
                </c:pt>
                <c:pt idx="5">
                  <c:v>75.082490899999641</c:v>
                </c:pt>
                <c:pt idx="6">
                  <c:v>81.629039599999729</c:v>
                </c:pt>
                <c:pt idx="7">
                  <c:v>85.071771599999536</c:v>
                </c:pt>
                <c:pt idx="8">
                  <c:v>92.649426500000004</c:v>
                </c:pt>
                <c:pt idx="9">
                  <c:v>94.7406778</c:v>
                </c:pt>
                <c:pt idx="10">
                  <c:v>90.094866300000007</c:v>
                </c:pt>
                <c:pt idx="11">
                  <c:v>94.440059700000347</c:v>
                </c:pt>
                <c:pt idx="12">
                  <c:v>102.37498100000001</c:v>
                </c:pt>
                <c:pt idx="13">
                  <c:v>108.34655930000002</c:v>
                </c:pt>
                <c:pt idx="14">
                  <c:v>102.9931904000003</c:v>
                </c:pt>
                <c:pt idx="15">
                  <c:v>109.12687529999967</c:v>
                </c:pt>
                <c:pt idx="16">
                  <c:v>120.36380209999975</c:v>
                </c:pt>
                <c:pt idx="17">
                  <c:v>135.22217090000001</c:v>
                </c:pt>
                <c:pt idx="18">
                  <c:v>148.50249880000072</c:v>
                </c:pt>
                <c:pt idx="19">
                  <c:v>204.23263990000001</c:v>
                </c:pt>
                <c:pt idx="20">
                  <c:v>198.4721021</c:v>
                </c:pt>
                <c:pt idx="21">
                  <c:v>204.3874205000009</c:v>
                </c:pt>
              </c:numCache>
            </c:numRef>
          </c:val>
        </c:ser>
        <c:ser>
          <c:idx val="4"/>
          <c:order val="4"/>
          <c:tx>
            <c:strRef>
              <c:f>'Helgi Indicator'!$A$6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numRef>
              <c:f>'Helgi Indicator'!$B$1:$W$1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'Helgi Indicator'!$B$6:$W$6</c:f>
              <c:numCache>
                <c:formatCode>General</c:formatCode>
                <c:ptCount val="22"/>
                <c:pt idx="0">
                  <c:v>108.32695649999998</c:v>
                </c:pt>
                <c:pt idx="1">
                  <c:v>96.382101199999539</c:v>
                </c:pt>
                <c:pt idx="2">
                  <c:v>97.65382959999998</c:v>
                </c:pt>
                <c:pt idx="3">
                  <c:v>92.502707399999537</c:v>
                </c:pt>
                <c:pt idx="4">
                  <c:v>86.78174749999998</c:v>
                </c:pt>
                <c:pt idx="5">
                  <c:v>87.588687999999948</c:v>
                </c:pt>
                <c:pt idx="6">
                  <c:v>100.41641610000002</c:v>
                </c:pt>
                <c:pt idx="7">
                  <c:v>110.9781333</c:v>
                </c:pt>
                <c:pt idx="8">
                  <c:v>119.03463859999998</c:v>
                </c:pt>
                <c:pt idx="9">
                  <c:v>115.35235579999973</c:v>
                </c:pt>
                <c:pt idx="10">
                  <c:v>127.28220960000027</c:v>
                </c:pt>
                <c:pt idx="11">
                  <c:v>133.9366186</c:v>
                </c:pt>
                <c:pt idx="12">
                  <c:v>134.56108330000001</c:v>
                </c:pt>
                <c:pt idx="13">
                  <c:v>129.30479269999998</c:v>
                </c:pt>
                <c:pt idx="14">
                  <c:v>145.77875549999942</c:v>
                </c:pt>
                <c:pt idx="15">
                  <c:v>163.93243960000072</c:v>
                </c:pt>
                <c:pt idx="16">
                  <c:v>172.82141500000057</c:v>
                </c:pt>
                <c:pt idx="17">
                  <c:v>192.77748879999999</c:v>
                </c:pt>
                <c:pt idx="18">
                  <c:v>230.45572850000053</c:v>
                </c:pt>
                <c:pt idx="19">
                  <c:v>222.71776259999936</c:v>
                </c:pt>
              </c:numCache>
            </c:numRef>
          </c:val>
        </c:ser>
        <c:marker val="1"/>
        <c:axId val="65768448"/>
        <c:axId val="65782528"/>
      </c:lineChart>
      <c:catAx>
        <c:axId val="6576844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782528"/>
        <c:crosses val="autoZero"/>
        <c:auto val="1"/>
        <c:lblAlgn val="ctr"/>
        <c:lblOffset val="100"/>
      </c:catAx>
      <c:valAx>
        <c:axId val="65782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768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223570784329895"/>
          <c:y val="4.6634666974414415E-2"/>
          <c:w val="0.31237556272133882"/>
          <c:h val="0.41858595800525056"/>
        </c:manualLayout>
      </c:layout>
      <c:spPr>
        <a:noFill/>
      </c:spPr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28449256342957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Nordics!$A$2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Nordics!$B$1:$BB$1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Nordics!$B$2:$BB$2</c:f>
              <c:numCache>
                <c:formatCode>General</c:formatCode>
                <c:ptCount val="53"/>
                <c:pt idx="0">
                  <c:v>50.785001788343799</c:v>
                </c:pt>
                <c:pt idx="1">
                  <c:v>50.744350090026806</c:v>
                </c:pt>
                <c:pt idx="2">
                  <c:v>50.423176991916506</c:v>
                </c:pt>
                <c:pt idx="3">
                  <c:v>50.655800342078734</c:v>
                </c:pt>
                <c:pt idx="4">
                  <c:v>47.595363509778409</c:v>
                </c:pt>
                <c:pt idx="5">
                  <c:v>46.884085387923825</c:v>
                </c:pt>
                <c:pt idx="6">
                  <c:v>48.510196332302556</c:v>
                </c:pt>
                <c:pt idx="7">
                  <c:v>48.836829684076527</c:v>
                </c:pt>
                <c:pt idx="8">
                  <c:v>51.193209235465417</c:v>
                </c:pt>
                <c:pt idx="9">
                  <c:v>50.189044222567503</c:v>
                </c:pt>
                <c:pt idx="10">
                  <c:v>47.409365983814055</c:v>
                </c:pt>
                <c:pt idx="11">
                  <c:v>46.160783115881962</c:v>
                </c:pt>
                <c:pt idx="12">
                  <c:v>45.938646555238456</c:v>
                </c:pt>
                <c:pt idx="13">
                  <c:v>44.421088638043848</c:v>
                </c:pt>
                <c:pt idx="14">
                  <c:v>43.742988722914333</c:v>
                </c:pt>
                <c:pt idx="15">
                  <c:v>49.514968507017223</c:v>
                </c:pt>
                <c:pt idx="16">
                  <c:v>48.959935156918753</c:v>
                </c:pt>
                <c:pt idx="17">
                  <c:v>45.561143597524598</c:v>
                </c:pt>
                <c:pt idx="18">
                  <c:v>42.579550146026719</c:v>
                </c:pt>
                <c:pt idx="19">
                  <c:v>42.982781602561445</c:v>
                </c:pt>
                <c:pt idx="20">
                  <c:v>45.093986636966982</c:v>
                </c:pt>
                <c:pt idx="21">
                  <c:v>47.180213361428656</c:v>
                </c:pt>
                <c:pt idx="22">
                  <c:v>46.826230736500818</c:v>
                </c:pt>
                <c:pt idx="23">
                  <c:v>51.920107567389749</c:v>
                </c:pt>
                <c:pt idx="24">
                  <c:v>58.656711174164812</c:v>
                </c:pt>
                <c:pt idx="25">
                  <c:v>61.545933943935616</c:v>
                </c:pt>
                <c:pt idx="26">
                  <c:v>66.354075585696819</c:v>
                </c:pt>
                <c:pt idx="27">
                  <c:v>60.387272643099706</c:v>
                </c:pt>
                <c:pt idx="28">
                  <c:v>61.555890545031374</c:v>
                </c:pt>
                <c:pt idx="29">
                  <c:v>64.508687475840503</c:v>
                </c:pt>
                <c:pt idx="30">
                  <c:v>61.865608435397441</c:v>
                </c:pt>
                <c:pt idx="31">
                  <c:v>64.70218890781058</c:v>
                </c:pt>
                <c:pt idx="32">
                  <c:v>57.715628257380622</c:v>
                </c:pt>
                <c:pt idx="33">
                  <c:v>52.909754126138267</c:v>
                </c:pt>
                <c:pt idx="34">
                  <c:v>54.06819319408978</c:v>
                </c:pt>
                <c:pt idx="35">
                  <c:v>53.503935579106354</c:v>
                </c:pt>
                <c:pt idx="36">
                  <c:v>55.431206334245921</c:v>
                </c:pt>
                <c:pt idx="37">
                  <c:v>55.915217906952577</c:v>
                </c:pt>
                <c:pt idx="38">
                  <c:v>61.410426472673493</c:v>
                </c:pt>
                <c:pt idx="39">
                  <c:v>57.483964538147944</c:v>
                </c:pt>
                <c:pt idx="40">
                  <c:v>144.74664267834544</c:v>
                </c:pt>
                <c:pt idx="41">
                  <c:v>152.45576743527869</c:v>
                </c:pt>
                <c:pt idx="42">
                  <c:v>155.53299721650981</c:v>
                </c:pt>
                <c:pt idx="43">
                  <c:v>161.39635565068343</c:v>
                </c:pt>
                <c:pt idx="44">
                  <c:v>164.76817307561146</c:v>
                </c:pt>
                <c:pt idx="45">
                  <c:v>178.24471916322003</c:v>
                </c:pt>
                <c:pt idx="46">
                  <c:v>190.00416140872571</c:v>
                </c:pt>
                <c:pt idx="47">
                  <c:v>205.18922126583232</c:v>
                </c:pt>
                <c:pt idx="48">
                  <c:v>209.43848565326914</c:v>
                </c:pt>
                <c:pt idx="49">
                  <c:v>222.17084437076142</c:v>
                </c:pt>
                <c:pt idx="50">
                  <c:v>214.58927180265241</c:v>
                </c:pt>
                <c:pt idx="51">
                  <c:v>205.44638680716585</c:v>
                </c:pt>
                <c:pt idx="52">
                  <c:v>206.15909670309782</c:v>
                </c:pt>
              </c:numCache>
            </c:numRef>
          </c:val>
        </c:ser>
        <c:ser>
          <c:idx val="1"/>
          <c:order val="1"/>
          <c:tx>
            <c:strRef>
              <c:f>Nordics!$A$3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Nordics!$B$1:$BB$1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Nordics!$B$3:$BB$3</c:f>
              <c:numCache>
                <c:formatCode>General</c:formatCode>
                <c:ptCount val="53"/>
                <c:pt idx="0">
                  <c:v>39.28904566056395</c:v>
                </c:pt>
                <c:pt idx="1">
                  <c:v>40.523900193692846</c:v>
                </c:pt>
                <c:pt idx="2">
                  <c:v>40.990919116120843</c:v>
                </c:pt>
                <c:pt idx="3">
                  <c:v>40.345004413748157</c:v>
                </c:pt>
                <c:pt idx="4">
                  <c:v>40.324628919054071</c:v>
                </c:pt>
                <c:pt idx="5">
                  <c:v>41.101089431099389</c:v>
                </c:pt>
                <c:pt idx="6">
                  <c:v>43.930081249878711</c:v>
                </c:pt>
                <c:pt idx="7">
                  <c:v>45.624105531488965</c:v>
                </c:pt>
                <c:pt idx="8">
                  <c:v>41.253246590812104</c:v>
                </c:pt>
                <c:pt idx="9">
                  <c:v>39.546143886985945</c:v>
                </c:pt>
                <c:pt idx="10">
                  <c:v>40.512886050220558</c:v>
                </c:pt>
                <c:pt idx="11">
                  <c:v>41.837500992416224</c:v>
                </c:pt>
                <c:pt idx="12">
                  <c:v>40.820873410154007</c:v>
                </c:pt>
                <c:pt idx="13">
                  <c:v>38.53993623695527</c:v>
                </c:pt>
                <c:pt idx="14">
                  <c:v>39.112378554888529</c:v>
                </c:pt>
                <c:pt idx="15">
                  <c:v>43.882505750098105</c:v>
                </c:pt>
                <c:pt idx="16">
                  <c:v>42.613309415475761</c:v>
                </c:pt>
                <c:pt idx="17">
                  <c:v>43.740031923118067</c:v>
                </c:pt>
                <c:pt idx="18">
                  <c:v>42.165009419791275</c:v>
                </c:pt>
                <c:pt idx="19">
                  <c:v>43.185725426266799</c:v>
                </c:pt>
                <c:pt idx="20">
                  <c:v>45.089101027340874</c:v>
                </c:pt>
                <c:pt idx="21">
                  <c:v>45.891187591892788</c:v>
                </c:pt>
                <c:pt idx="22">
                  <c:v>49.050915332174029</c:v>
                </c:pt>
                <c:pt idx="23">
                  <c:v>52.700478375715676</c:v>
                </c:pt>
                <c:pt idx="24">
                  <c:v>54.305503306960368</c:v>
                </c:pt>
                <c:pt idx="25">
                  <c:v>58.596196991462833</c:v>
                </c:pt>
                <c:pt idx="26">
                  <c:v>60.720587592599692</c:v>
                </c:pt>
                <c:pt idx="27">
                  <c:v>66.111869286153095</c:v>
                </c:pt>
                <c:pt idx="28">
                  <c:v>75.371223407960983</c:v>
                </c:pt>
                <c:pt idx="29">
                  <c:v>77.531240051196221</c:v>
                </c:pt>
                <c:pt idx="30">
                  <c:v>81.833172973350059</c:v>
                </c:pt>
                <c:pt idx="31">
                  <c:v>91.643265717241391</c:v>
                </c:pt>
                <c:pt idx="32">
                  <c:v>89.160289418142924</c:v>
                </c:pt>
                <c:pt idx="33">
                  <c:v>81.230395121809579</c:v>
                </c:pt>
                <c:pt idx="34">
                  <c:v>70.477997292883288</c:v>
                </c:pt>
                <c:pt idx="35">
                  <c:v>65.397675511533009</c:v>
                </c:pt>
                <c:pt idx="36">
                  <c:v>61.596234354242874</c:v>
                </c:pt>
                <c:pt idx="37">
                  <c:v>55.027853588717946</c:v>
                </c:pt>
                <c:pt idx="38">
                  <c:v>55.595229951215316</c:v>
                </c:pt>
                <c:pt idx="39">
                  <c:v>57.593544853295825</c:v>
                </c:pt>
                <c:pt idx="40">
                  <c:v>55.699534778168612</c:v>
                </c:pt>
                <c:pt idx="41">
                  <c:v>61.768422261788523</c:v>
                </c:pt>
                <c:pt idx="42">
                  <c:v>62.924829093744307</c:v>
                </c:pt>
                <c:pt idx="43">
                  <c:v>66.868914526801817</c:v>
                </c:pt>
                <c:pt idx="44">
                  <c:v>69.515190521849917</c:v>
                </c:pt>
                <c:pt idx="45">
                  <c:v>77.480006860235406</c:v>
                </c:pt>
                <c:pt idx="46">
                  <c:v>82.402799143365613</c:v>
                </c:pt>
                <c:pt idx="47">
                  <c:v>85.132069176444375</c:v>
                </c:pt>
                <c:pt idx="48">
                  <c:v>87.907577960898365</c:v>
                </c:pt>
                <c:pt idx="49">
                  <c:v>98.1261388827632</c:v>
                </c:pt>
                <c:pt idx="50">
                  <c:v>101.32494796445914</c:v>
                </c:pt>
                <c:pt idx="51">
                  <c:v>101.95093253621231</c:v>
                </c:pt>
                <c:pt idx="52">
                  <c:v>105.17396294815128</c:v>
                </c:pt>
              </c:numCache>
            </c:numRef>
          </c:val>
        </c:ser>
        <c:ser>
          <c:idx val="2"/>
          <c:order val="2"/>
          <c:tx>
            <c:strRef>
              <c:f>Nordics!$A$4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Nordics!$B$1:$BB$1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Nordics!$B$4:$BB$4</c:f>
              <c:numCache>
                <c:formatCode>General</c:formatCode>
                <c:ptCount val="53"/>
                <c:pt idx="0">
                  <c:v>47.169630845864383</c:v>
                </c:pt>
                <c:pt idx="1">
                  <c:v>47.707602062430595</c:v>
                </c:pt>
                <c:pt idx="2">
                  <c:v>44.762193257357538</c:v>
                </c:pt>
                <c:pt idx="3">
                  <c:v>41.805004553483407</c:v>
                </c:pt>
                <c:pt idx="4">
                  <c:v>33.314551659072144</c:v>
                </c:pt>
                <c:pt idx="5">
                  <c:v>33.795636899080336</c:v>
                </c:pt>
                <c:pt idx="6">
                  <c:v>31.746797386363379</c:v>
                </c:pt>
                <c:pt idx="7">
                  <c:v>41.24212332956975</c:v>
                </c:pt>
                <c:pt idx="8">
                  <c:v>45.679420008183421</c:v>
                </c:pt>
                <c:pt idx="9">
                  <c:v>39.628524900596311</c:v>
                </c:pt>
                <c:pt idx="10">
                  <c:v>36.896746254785121</c:v>
                </c:pt>
                <c:pt idx="11">
                  <c:v>34.118007548053839</c:v>
                </c:pt>
                <c:pt idx="12">
                  <c:v>31.966784765281481</c:v>
                </c:pt>
                <c:pt idx="13">
                  <c:v>31.369183293537237</c:v>
                </c:pt>
                <c:pt idx="14">
                  <c:v>34.853286893763965</c:v>
                </c:pt>
                <c:pt idx="15">
                  <c:v>36.472238785121412</c:v>
                </c:pt>
                <c:pt idx="16">
                  <c:v>32.414502012624276</c:v>
                </c:pt>
                <c:pt idx="17">
                  <c:v>29.99286241597882</c:v>
                </c:pt>
                <c:pt idx="18">
                  <c:v>27.854227779789685</c:v>
                </c:pt>
                <c:pt idx="19">
                  <c:v>28.19467475857272</c:v>
                </c:pt>
                <c:pt idx="20">
                  <c:v>28.845105163868865</c:v>
                </c:pt>
                <c:pt idx="21">
                  <c:v>30.69535342158153</c:v>
                </c:pt>
                <c:pt idx="22">
                  <c:v>37.445487817070152</c:v>
                </c:pt>
                <c:pt idx="23">
                  <c:v>40.833292615409448</c:v>
                </c:pt>
                <c:pt idx="24">
                  <c:v>42.966391376636352</c:v>
                </c:pt>
                <c:pt idx="25">
                  <c:v>42.616894974176788</c:v>
                </c:pt>
                <c:pt idx="26">
                  <c:v>36.543744064551447</c:v>
                </c:pt>
                <c:pt idx="27">
                  <c:v>40.082729451399004</c:v>
                </c:pt>
                <c:pt idx="28">
                  <c:v>45.760462128059558</c:v>
                </c:pt>
                <c:pt idx="29">
                  <c:v>52.794904471270975</c:v>
                </c:pt>
                <c:pt idx="30">
                  <c:v>49.371133844741109</c:v>
                </c:pt>
                <c:pt idx="31">
                  <c:v>50.797916994868686</c:v>
                </c:pt>
                <c:pt idx="32">
                  <c:v>53.198994925809984</c:v>
                </c:pt>
                <c:pt idx="33">
                  <c:v>55.807705694582907</c:v>
                </c:pt>
                <c:pt idx="34">
                  <c:v>54.950523662460675</c:v>
                </c:pt>
                <c:pt idx="35">
                  <c:v>52.477809531577641</c:v>
                </c:pt>
                <c:pt idx="36">
                  <c:v>53.074427350073542</c:v>
                </c:pt>
                <c:pt idx="37">
                  <c:v>70.521032992172977</c:v>
                </c:pt>
                <c:pt idx="38">
                  <c:v>65.033418397586914</c:v>
                </c:pt>
                <c:pt idx="39">
                  <c:v>73.909966643265477</c:v>
                </c:pt>
                <c:pt idx="40">
                  <c:v>98.182752579133975</c:v>
                </c:pt>
                <c:pt idx="41">
                  <c:v>99.744053051825716</c:v>
                </c:pt>
                <c:pt idx="42">
                  <c:v>104.76328516289611</c:v>
                </c:pt>
                <c:pt idx="43">
                  <c:v>130.29363399838496</c:v>
                </c:pt>
                <c:pt idx="44">
                  <c:v>164.18510699674445</c:v>
                </c:pt>
                <c:pt idx="45">
                  <c:v>242.40905722694822</c:v>
                </c:pt>
                <c:pt idx="46">
                  <c:v>304.55491175123205</c:v>
                </c:pt>
                <c:pt idx="47">
                  <c:v>313.94958142099426</c:v>
                </c:pt>
                <c:pt idx="48">
                  <c:v>185.92048851987801</c:v>
                </c:pt>
                <c:pt idx="49">
                  <c:v>182.76667775062396</c:v>
                </c:pt>
                <c:pt idx="50">
                  <c:v>166.70782297861504</c:v>
                </c:pt>
                <c:pt idx="51">
                  <c:v>148.0003800430548</c:v>
                </c:pt>
                <c:pt idx="52">
                  <c:v>143.94947244878921</c:v>
                </c:pt>
              </c:numCache>
            </c:numRef>
          </c:val>
        </c:ser>
        <c:ser>
          <c:idx val="3"/>
          <c:order val="3"/>
          <c:tx>
            <c:strRef>
              <c:f>Nordics!$A$5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Nordics!$B$1:$BB$1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Nordics!$B$5:$BB$5</c:f>
              <c:numCache>
                <c:formatCode>General</c:formatCode>
                <c:ptCount val="53"/>
                <c:pt idx="0">
                  <c:v>49.397861170716112</c:v>
                </c:pt>
                <c:pt idx="1">
                  <c:v>49.229094881666043</c:v>
                </c:pt>
                <c:pt idx="2">
                  <c:v>49.321589652826354</c:v>
                </c:pt>
                <c:pt idx="3">
                  <c:v>48.703111215607535</c:v>
                </c:pt>
                <c:pt idx="4">
                  <c:v>47.450381330949767</c:v>
                </c:pt>
                <c:pt idx="5">
                  <c:v>45.794076344014876</c:v>
                </c:pt>
                <c:pt idx="6">
                  <c:v>46.830530024900725</c:v>
                </c:pt>
                <c:pt idx="7">
                  <c:v>45.335012958375316</c:v>
                </c:pt>
                <c:pt idx="8">
                  <c:v>46.974695599430746</c:v>
                </c:pt>
                <c:pt idx="9">
                  <c:v>48.872512681377849</c:v>
                </c:pt>
                <c:pt idx="10">
                  <c:v>48.698406413936446</c:v>
                </c:pt>
                <c:pt idx="11">
                  <c:v>48.892239311553411</c:v>
                </c:pt>
                <c:pt idx="12">
                  <c:v>49.635512618227025</c:v>
                </c:pt>
                <c:pt idx="13">
                  <c:v>49.293970609925566</c:v>
                </c:pt>
                <c:pt idx="14">
                  <c:v>47.238118266569991</c:v>
                </c:pt>
                <c:pt idx="15">
                  <c:v>47.715002438035725</c:v>
                </c:pt>
                <c:pt idx="16">
                  <c:v>48.514570959050893</c:v>
                </c:pt>
                <c:pt idx="17">
                  <c:v>52.283028792279381</c:v>
                </c:pt>
                <c:pt idx="18">
                  <c:v>52.16767678442622</c:v>
                </c:pt>
                <c:pt idx="19">
                  <c:v>53.876823984337115</c:v>
                </c:pt>
                <c:pt idx="20">
                  <c:v>51.387997381616614</c:v>
                </c:pt>
                <c:pt idx="21">
                  <c:v>50.573820695236186</c:v>
                </c:pt>
                <c:pt idx="22">
                  <c:v>51.106256763798136</c:v>
                </c:pt>
                <c:pt idx="23">
                  <c:v>50.907491966852689</c:v>
                </c:pt>
                <c:pt idx="24">
                  <c:v>52.800327279727895</c:v>
                </c:pt>
                <c:pt idx="25">
                  <c:v>53.556998870449206</c:v>
                </c:pt>
                <c:pt idx="26">
                  <c:v>59.824274994219557</c:v>
                </c:pt>
                <c:pt idx="27">
                  <c:v>69.6493794020232</c:v>
                </c:pt>
                <c:pt idx="28">
                  <c:v>68.443055368118891</c:v>
                </c:pt>
                <c:pt idx="29">
                  <c:v>68.354484959110067</c:v>
                </c:pt>
                <c:pt idx="30">
                  <c:v>66.188276614209869</c:v>
                </c:pt>
                <c:pt idx="31">
                  <c:v>61.057820599257184</c:v>
                </c:pt>
                <c:pt idx="32">
                  <c:v>62.594034470735494</c:v>
                </c:pt>
                <c:pt idx="33">
                  <c:v>58.04964344421672</c:v>
                </c:pt>
                <c:pt idx="34">
                  <c:v>57.492486973817904</c:v>
                </c:pt>
                <c:pt idx="35">
                  <c:v>56.908940395596098</c:v>
                </c:pt>
                <c:pt idx="36">
                  <c:v>61.382938250068484</c:v>
                </c:pt>
                <c:pt idx="37">
                  <c:v>65.714834587977791</c:v>
                </c:pt>
                <c:pt idx="38">
                  <c:v>79.264442807534408</c:v>
                </c:pt>
                <c:pt idx="39">
                  <c:v>73.667272372555828</c:v>
                </c:pt>
                <c:pt idx="40">
                  <c:v>68.176098166268517</c:v>
                </c:pt>
                <c:pt idx="41">
                  <c:v>73.132442398172387</c:v>
                </c:pt>
                <c:pt idx="42">
                  <c:v>80.779154667455671</c:v>
                </c:pt>
                <c:pt idx="43">
                  <c:v>81.056242451744481</c:v>
                </c:pt>
                <c:pt idx="44">
                  <c:v>80.256543194077295</c:v>
                </c:pt>
                <c:pt idx="45">
                  <c:v>83.179509684450053</c:v>
                </c:pt>
                <c:pt idx="46">
                  <c:v>86.956222266824881</c:v>
                </c:pt>
              </c:numCache>
            </c:numRef>
          </c:val>
        </c:ser>
        <c:ser>
          <c:idx val="4"/>
          <c:order val="4"/>
          <c:tx>
            <c:strRef>
              <c:f>Nordics!$A$6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Nordics!$B$1:$BB$1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Nordics!$B$6:$BB$6</c:f>
              <c:numCache>
                <c:formatCode>General</c:formatCode>
                <c:ptCount val="53"/>
                <c:pt idx="0">
                  <c:v>52.188383319220414</c:v>
                </c:pt>
                <c:pt idx="1">
                  <c:v>49.834404549852941</c:v>
                </c:pt>
                <c:pt idx="2">
                  <c:v>49.200494957257433</c:v>
                </c:pt>
                <c:pt idx="3">
                  <c:v>50.220435400545256</c:v>
                </c:pt>
                <c:pt idx="4">
                  <c:v>48.159353711577502</c:v>
                </c:pt>
                <c:pt idx="5">
                  <c:v>47.945439592604146</c:v>
                </c:pt>
                <c:pt idx="6">
                  <c:v>47.934669756063457</c:v>
                </c:pt>
                <c:pt idx="7">
                  <c:v>49.824039895583546</c:v>
                </c:pt>
                <c:pt idx="8">
                  <c:v>52.743064134272096</c:v>
                </c:pt>
                <c:pt idx="9">
                  <c:v>52.099218868753063</c:v>
                </c:pt>
                <c:pt idx="10">
                  <c:v>48.698629015085764</c:v>
                </c:pt>
                <c:pt idx="11">
                  <c:v>49.179160627988843</c:v>
                </c:pt>
                <c:pt idx="12">
                  <c:v>50.579640585916934</c:v>
                </c:pt>
                <c:pt idx="13">
                  <c:v>50.408908057894074</c:v>
                </c:pt>
                <c:pt idx="14">
                  <c:v>50.890306852976373</c:v>
                </c:pt>
                <c:pt idx="15">
                  <c:v>49.260478508389369</c:v>
                </c:pt>
                <c:pt idx="16">
                  <c:v>46.978567203454006</c:v>
                </c:pt>
                <c:pt idx="17">
                  <c:v>47.964766844645254</c:v>
                </c:pt>
                <c:pt idx="18">
                  <c:v>51.841119513746527</c:v>
                </c:pt>
                <c:pt idx="19">
                  <c:v>54.700094988395961</c:v>
                </c:pt>
                <c:pt idx="20">
                  <c:v>54.976368649074438</c:v>
                </c:pt>
                <c:pt idx="21">
                  <c:v>59.64689786236012</c:v>
                </c:pt>
                <c:pt idx="22">
                  <c:v>60.152470531681054</c:v>
                </c:pt>
                <c:pt idx="23">
                  <c:v>102.98922330924941</c:v>
                </c:pt>
                <c:pt idx="24">
                  <c:v>105.36470621846895</c:v>
                </c:pt>
                <c:pt idx="25">
                  <c:v>103.83901037094691</c:v>
                </c:pt>
                <c:pt idx="26">
                  <c:v>114.33448290654137</c:v>
                </c:pt>
                <c:pt idx="27">
                  <c:v>102.40474272535668</c:v>
                </c:pt>
                <c:pt idx="28">
                  <c:v>112.3042533855858</c:v>
                </c:pt>
                <c:pt idx="29">
                  <c:v>118.25068907119049</c:v>
                </c:pt>
                <c:pt idx="30">
                  <c:v>136.75892879979043</c:v>
                </c:pt>
                <c:pt idx="31">
                  <c:v>132.90249821501089</c:v>
                </c:pt>
                <c:pt idx="32">
                  <c:v>129.02496897365501</c:v>
                </c:pt>
                <c:pt idx="33">
                  <c:v>128.11926684264517</c:v>
                </c:pt>
                <c:pt idx="34">
                  <c:v>121.20288003965236</c:v>
                </c:pt>
                <c:pt idx="35">
                  <c:v>111.71037398284129</c:v>
                </c:pt>
                <c:pt idx="36">
                  <c:v>109.97235579840493</c:v>
                </c:pt>
                <c:pt idx="37">
                  <c:v>109.99566474287479</c:v>
                </c:pt>
                <c:pt idx="38">
                  <c:v>111.4603086185645</c:v>
                </c:pt>
                <c:pt idx="39">
                  <c:v>106.76106342015912</c:v>
                </c:pt>
                <c:pt idx="40">
                  <c:v>48.608905880384775</c:v>
                </c:pt>
                <c:pt idx="41">
                  <c:v>106.29764109385931</c:v>
                </c:pt>
                <c:pt idx="42">
                  <c:v>106.25430200153049</c:v>
                </c:pt>
                <c:pt idx="43">
                  <c:v>106.21749584555893</c:v>
                </c:pt>
                <c:pt idx="44">
                  <c:v>108.17728358631878</c:v>
                </c:pt>
                <c:pt idx="45">
                  <c:v>117.45281877679977</c:v>
                </c:pt>
                <c:pt idx="46">
                  <c:v>122.24352007824814</c:v>
                </c:pt>
                <c:pt idx="47">
                  <c:v>130.43536537537531</c:v>
                </c:pt>
                <c:pt idx="48">
                  <c:v>134.59985269885641</c:v>
                </c:pt>
                <c:pt idx="49">
                  <c:v>144.14490355110934</c:v>
                </c:pt>
                <c:pt idx="50">
                  <c:v>142.03442604727874</c:v>
                </c:pt>
                <c:pt idx="51">
                  <c:v>143.21972175031306</c:v>
                </c:pt>
                <c:pt idx="52">
                  <c:v>145.3281026199686</c:v>
                </c:pt>
              </c:numCache>
            </c:numRef>
          </c:val>
        </c:ser>
        <c:marker val="1"/>
        <c:axId val="65801600"/>
        <c:axId val="65356928"/>
      </c:lineChart>
      <c:catAx>
        <c:axId val="6580160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356928"/>
        <c:crosses val="autoZero"/>
        <c:auto val="1"/>
        <c:lblAlgn val="ctr"/>
        <c:lblOffset val="100"/>
      </c:catAx>
      <c:valAx>
        <c:axId val="65356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80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613888888888889"/>
          <c:y val="7.980840677773933E-2"/>
          <c:w val="0.2746545457785628"/>
          <c:h val="0.546087756701106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26159230096191"/>
          <c:h val="0.79523549139690852"/>
        </c:manualLayout>
      </c:layout>
      <c:lineChart>
        <c:grouping val="standard"/>
        <c:ser>
          <c:idx val="0"/>
          <c:order val="0"/>
          <c:tx>
            <c:strRef>
              <c:f>Periphery!$A$2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Periphery!$B$1:$BB$1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Periphery!$B$2:$BB$2</c:f>
              <c:numCache>
                <c:formatCode>General</c:formatCode>
                <c:ptCount val="53"/>
                <c:pt idx="0">
                  <c:v>18.232201315348071</c:v>
                </c:pt>
                <c:pt idx="1">
                  <c:v>18.042753061945429</c:v>
                </c:pt>
                <c:pt idx="2">
                  <c:v>19.654350239906311</c:v>
                </c:pt>
                <c:pt idx="3">
                  <c:v>21.459584742258823</c:v>
                </c:pt>
                <c:pt idx="4">
                  <c:v>22.546397600562567</c:v>
                </c:pt>
                <c:pt idx="5">
                  <c:v>20.821219654513811</c:v>
                </c:pt>
                <c:pt idx="6">
                  <c:v>20.940334567836338</c:v>
                </c:pt>
                <c:pt idx="7">
                  <c:v>21.908319681940988</c:v>
                </c:pt>
                <c:pt idx="8">
                  <c:v>23.261393966026734</c:v>
                </c:pt>
                <c:pt idx="9">
                  <c:v>24.746528413081549</c:v>
                </c:pt>
                <c:pt idx="10">
                  <c:v>25.983750164972349</c:v>
                </c:pt>
                <c:pt idx="11">
                  <c:v>28.530999941773352</c:v>
                </c:pt>
                <c:pt idx="12">
                  <c:v>29.33720633062028</c:v>
                </c:pt>
                <c:pt idx="13">
                  <c:v>27.901937419365563</c:v>
                </c:pt>
                <c:pt idx="14">
                  <c:v>30.092163311040167</c:v>
                </c:pt>
                <c:pt idx="15">
                  <c:v>31.732193084233248</c:v>
                </c:pt>
                <c:pt idx="16">
                  <c:v>32.844092762558127</c:v>
                </c:pt>
                <c:pt idx="17">
                  <c:v>36.210332652205452</c:v>
                </c:pt>
                <c:pt idx="18">
                  <c:v>61.951879975419907</c:v>
                </c:pt>
                <c:pt idx="19">
                  <c:v>60.831458962765446</c:v>
                </c:pt>
                <c:pt idx="20">
                  <c:v>62.245429471698223</c:v>
                </c:pt>
                <c:pt idx="21">
                  <c:v>69.580731108116538</c:v>
                </c:pt>
                <c:pt idx="22">
                  <c:v>72.427113054058125</c:v>
                </c:pt>
                <c:pt idx="23">
                  <c:v>72.858159288048867</c:v>
                </c:pt>
                <c:pt idx="24">
                  <c:v>72.250452048470748</c:v>
                </c:pt>
                <c:pt idx="25">
                  <c:v>75.017762183638581</c:v>
                </c:pt>
                <c:pt idx="26">
                  <c:v>74.879457761559934</c:v>
                </c:pt>
                <c:pt idx="27">
                  <c:v>91.007419481783813</c:v>
                </c:pt>
                <c:pt idx="28">
                  <c:v>89.135229948817567</c:v>
                </c:pt>
                <c:pt idx="29">
                  <c:v>92.59557670810878</c:v>
                </c:pt>
                <c:pt idx="30">
                  <c:v>89.397749217092979</c:v>
                </c:pt>
                <c:pt idx="31">
                  <c:v>81.575810360047782</c:v>
                </c:pt>
                <c:pt idx="32">
                  <c:v>84.513455914303137</c:v>
                </c:pt>
                <c:pt idx="33">
                  <c:v>98.006251153964683</c:v>
                </c:pt>
                <c:pt idx="34">
                  <c:v>89.613717934033019</c:v>
                </c:pt>
                <c:pt idx="35">
                  <c:v>86.127555473284289</c:v>
                </c:pt>
                <c:pt idx="36">
                  <c:v>82.043213057086163</c:v>
                </c:pt>
                <c:pt idx="37">
                  <c:v>79.035145631306094</c:v>
                </c:pt>
                <c:pt idx="38">
                  <c:v>76.324038472158975</c:v>
                </c:pt>
                <c:pt idx="39">
                  <c:v>84.493428696379993</c:v>
                </c:pt>
                <c:pt idx="40">
                  <c:v>91.020300402670102</c:v>
                </c:pt>
                <c:pt idx="41">
                  <c:v>99.644311812958264</c:v>
                </c:pt>
                <c:pt idx="42">
                  <c:v>99.577299065782086</c:v>
                </c:pt>
                <c:pt idx="43">
                  <c:v>93.835322558322702</c:v>
                </c:pt>
                <c:pt idx="44">
                  <c:v>95.406286667482362</c:v>
                </c:pt>
                <c:pt idx="45">
                  <c:v>106.60935410005666</c:v>
                </c:pt>
                <c:pt idx="46">
                  <c:v>109.05543058312773</c:v>
                </c:pt>
                <c:pt idx="47">
                  <c:v>113.62875677811174</c:v>
                </c:pt>
                <c:pt idx="48">
                  <c:v>115.73572033811675</c:v>
                </c:pt>
                <c:pt idx="49">
                  <c:v>115.88652087451418</c:v>
                </c:pt>
                <c:pt idx="50">
                  <c:v>148.86732838381175</c:v>
                </c:pt>
                <c:pt idx="51">
                  <c:v>153.21891015069485</c:v>
                </c:pt>
                <c:pt idx="52">
                  <c:v>135.50627810606397</c:v>
                </c:pt>
              </c:numCache>
            </c:numRef>
          </c:val>
        </c:ser>
        <c:ser>
          <c:idx val="1"/>
          <c:order val="1"/>
          <c:tx>
            <c:strRef>
              <c:f>Periphery!$A$3</c:f>
              <c:strCache>
                <c:ptCount val="1"/>
                <c:pt idx="0">
                  <c:v>Ireland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Periphery!$B$1:$BB$1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Periphery!$B$3:$BB$3</c:f>
              <c:numCache>
                <c:formatCode>General</c:formatCode>
                <c:ptCount val="53"/>
                <c:pt idx="0">
                  <c:v>28.86150572557445</c:v>
                </c:pt>
                <c:pt idx="1">
                  <c:v>28.911695661013987</c:v>
                </c:pt>
                <c:pt idx="2">
                  <c:v>29.928100586842014</c:v>
                </c:pt>
                <c:pt idx="3">
                  <c:v>31.100299607820524</c:v>
                </c:pt>
                <c:pt idx="4">
                  <c:v>32.760670266468964</c:v>
                </c:pt>
                <c:pt idx="5">
                  <c:v>35.359952296383199</c:v>
                </c:pt>
                <c:pt idx="6">
                  <c:v>35.667116180670256</c:v>
                </c:pt>
                <c:pt idx="7">
                  <c:v>34.990114332618553</c:v>
                </c:pt>
                <c:pt idx="8">
                  <c:v>38.969955759219943</c:v>
                </c:pt>
                <c:pt idx="9">
                  <c:v>38.074078006150351</c:v>
                </c:pt>
                <c:pt idx="10">
                  <c:v>34.759940113852025</c:v>
                </c:pt>
                <c:pt idx="11">
                  <c:v>31.577171760628033</c:v>
                </c:pt>
                <c:pt idx="12">
                  <c:v>34.353355902962441</c:v>
                </c:pt>
                <c:pt idx="13">
                  <c:v>35.904218776793854</c:v>
                </c:pt>
                <c:pt idx="14">
                  <c:v>38.781141132177368</c:v>
                </c:pt>
                <c:pt idx="15">
                  <c:v>36.070677865776553</c:v>
                </c:pt>
                <c:pt idx="16">
                  <c:v>33.191629337759359</c:v>
                </c:pt>
                <c:pt idx="17">
                  <c:v>32.606755397165735</c:v>
                </c:pt>
                <c:pt idx="18">
                  <c:v>35.794593574897988</c:v>
                </c:pt>
                <c:pt idx="19">
                  <c:v>39.842582740753421</c:v>
                </c:pt>
                <c:pt idx="20">
                  <c:v>38.83916061393117</c:v>
                </c:pt>
                <c:pt idx="21">
                  <c:v>36.880613705972841</c:v>
                </c:pt>
                <c:pt idx="22">
                  <c:v>57.123578774471618</c:v>
                </c:pt>
                <c:pt idx="23">
                  <c:v>58.010358625350818</c:v>
                </c:pt>
                <c:pt idx="24">
                  <c:v>59.655583110201917</c:v>
                </c:pt>
                <c:pt idx="25">
                  <c:v>57.433638873177664</c:v>
                </c:pt>
                <c:pt idx="26">
                  <c:v>56.914060183071335</c:v>
                </c:pt>
                <c:pt idx="27">
                  <c:v>54.305579600267144</c:v>
                </c:pt>
                <c:pt idx="28">
                  <c:v>53.500444413157524</c:v>
                </c:pt>
                <c:pt idx="29">
                  <c:v>51.990479035447621</c:v>
                </c:pt>
                <c:pt idx="30">
                  <c:v>53.901197162634745</c:v>
                </c:pt>
                <c:pt idx="31">
                  <c:v>49.53997600820162</c:v>
                </c:pt>
                <c:pt idx="32">
                  <c:v>53.233460468023175</c:v>
                </c:pt>
                <c:pt idx="33">
                  <c:v>48.193198441812953</c:v>
                </c:pt>
                <c:pt idx="34">
                  <c:v>51.236128676581217</c:v>
                </c:pt>
                <c:pt idx="35">
                  <c:v>76.984585423174096</c:v>
                </c:pt>
                <c:pt idx="36">
                  <c:v>79.030690888058899</c:v>
                </c:pt>
                <c:pt idx="37">
                  <c:v>87.517426619454383</c:v>
                </c:pt>
                <c:pt idx="38">
                  <c:v>91.76225199356638</c:v>
                </c:pt>
                <c:pt idx="39">
                  <c:v>103.23702332619563</c:v>
                </c:pt>
                <c:pt idx="40">
                  <c:v>106.24113892448608</c:v>
                </c:pt>
                <c:pt idx="41">
                  <c:v>108.80022618885802</c:v>
                </c:pt>
                <c:pt idx="42">
                  <c:v>109.23056836341478</c:v>
                </c:pt>
                <c:pt idx="43">
                  <c:v>114.65914349826369</c:v>
                </c:pt>
                <c:pt idx="44">
                  <c:v>133.55223520502187</c:v>
                </c:pt>
                <c:pt idx="45">
                  <c:v>159.54517110777684</c:v>
                </c:pt>
                <c:pt idx="46">
                  <c:v>179.80559572729157</c:v>
                </c:pt>
                <c:pt idx="47">
                  <c:v>195.27220826187974</c:v>
                </c:pt>
                <c:pt idx="48">
                  <c:v>207.08354491703705</c:v>
                </c:pt>
                <c:pt idx="49">
                  <c:v>221.49011441653624</c:v>
                </c:pt>
                <c:pt idx="50">
                  <c:v>230.10531186725117</c:v>
                </c:pt>
                <c:pt idx="51">
                  <c:v>217.11412943292299</c:v>
                </c:pt>
                <c:pt idx="52">
                  <c:v>201.68478298015535</c:v>
                </c:pt>
              </c:numCache>
            </c:numRef>
          </c:val>
        </c:ser>
        <c:ser>
          <c:idx val="2"/>
          <c:order val="2"/>
          <c:tx>
            <c:strRef>
              <c:f>Periphery!$A$4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Periphery!$B$1:$BB$1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Periphery!$B$4:$BB$4</c:f>
              <c:numCache>
                <c:formatCode>General</c:formatCode>
                <c:ptCount val="53"/>
                <c:pt idx="0">
                  <c:v>47.169630845864383</c:v>
                </c:pt>
                <c:pt idx="1">
                  <c:v>47.707602062430595</c:v>
                </c:pt>
                <c:pt idx="2">
                  <c:v>44.762193257357538</c:v>
                </c:pt>
                <c:pt idx="3">
                  <c:v>41.805004553483407</c:v>
                </c:pt>
                <c:pt idx="4">
                  <c:v>33.314551659072144</c:v>
                </c:pt>
                <c:pt idx="5">
                  <c:v>33.795636899080336</c:v>
                </c:pt>
                <c:pt idx="6">
                  <c:v>31.746797386363379</c:v>
                </c:pt>
                <c:pt idx="7">
                  <c:v>41.24212332956975</c:v>
                </c:pt>
                <c:pt idx="8">
                  <c:v>45.679420008183421</c:v>
                </c:pt>
                <c:pt idx="9">
                  <c:v>39.628524900596311</c:v>
                </c:pt>
                <c:pt idx="10">
                  <c:v>36.896746254785121</c:v>
                </c:pt>
                <c:pt idx="11">
                  <c:v>34.118007548053839</c:v>
                </c:pt>
                <c:pt idx="12">
                  <c:v>31.966784765281481</c:v>
                </c:pt>
                <c:pt idx="13">
                  <c:v>31.369183293537237</c:v>
                </c:pt>
                <c:pt idx="14">
                  <c:v>34.853286893763965</c:v>
                </c:pt>
                <c:pt idx="15">
                  <c:v>36.472238785121412</c:v>
                </c:pt>
                <c:pt idx="16">
                  <c:v>32.414502012624276</c:v>
                </c:pt>
                <c:pt idx="17">
                  <c:v>29.99286241597882</c:v>
                </c:pt>
                <c:pt idx="18">
                  <c:v>27.854227779789685</c:v>
                </c:pt>
                <c:pt idx="19">
                  <c:v>28.19467475857272</c:v>
                </c:pt>
                <c:pt idx="20">
                  <c:v>28.845105163868865</c:v>
                </c:pt>
                <c:pt idx="21">
                  <c:v>30.69535342158153</c:v>
                </c:pt>
                <c:pt idx="22">
                  <c:v>37.445487817070152</c:v>
                </c:pt>
                <c:pt idx="23">
                  <c:v>40.833292615409448</c:v>
                </c:pt>
                <c:pt idx="24">
                  <c:v>42.966391376636352</c:v>
                </c:pt>
                <c:pt idx="25">
                  <c:v>42.616894974176788</c:v>
                </c:pt>
                <c:pt idx="26">
                  <c:v>36.543744064551447</c:v>
                </c:pt>
                <c:pt idx="27">
                  <c:v>40.082729451399004</c:v>
                </c:pt>
                <c:pt idx="28">
                  <c:v>45.760462128059558</c:v>
                </c:pt>
                <c:pt idx="29">
                  <c:v>52.794904471270975</c:v>
                </c:pt>
                <c:pt idx="30">
                  <c:v>49.371133844741109</c:v>
                </c:pt>
                <c:pt idx="31">
                  <c:v>50.797916994868686</c:v>
                </c:pt>
                <c:pt idx="32">
                  <c:v>53.198994925809984</c:v>
                </c:pt>
                <c:pt idx="33">
                  <c:v>55.807705694582907</c:v>
                </c:pt>
                <c:pt idx="34">
                  <c:v>54.950523662460675</c:v>
                </c:pt>
                <c:pt idx="35">
                  <c:v>52.477809531577641</c:v>
                </c:pt>
                <c:pt idx="36">
                  <c:v>53.074427350073542</c:v>
                </c:pt>
                <c:pt idx="37">
                  <c:v>70.521032992172977</c:v>
                </c:pt>
                <c:pt idx="38">
                  <c:v>65.033418397586914</c:v>
                </c:pt>
                <c:pt idx="39">
                  <c:v>73.909966643265477</c:v>
                </c:pt>
                <c:pt idx="40">
                  <c:v>98.182752579133975</c:v>
                </c:pt>
                <c:pt idx="41">
                  <c:v>99.744053051825716</c:v>
                </c:pt>
                <c:pt idx="42">
                  <c:v>104.76328516289611</c:v>
                </c:pt>
                <c:pt idx="43">
                  <c:v>130.29363399838496</c:v>
                </c:pt>
                <c:pt idx="44">
                  <c:v>164.18510699674445</c:v>
                </c:pt>
                <c:pt idx="45">
                  <c:v>242.40905722694822</c:v>
                </c:pt>
                <c:pt idx="46">
                  <c:v>304.55491175123205</c:v>
                </c:pt>
                <c:pt idx="47">
                  <c:v>313.94958142099426</c:v>
                </c:pt>
                <c:pt idx="48">
                  <c:v>185.92048851987801</c:v>
                </c:pt>
                <c:pt idx="49">
                  <c:v>182.76667775062396</c:v>
                </c:pt>
                <c:pt idx="50">
                  <c:v>166.70782297861504</c:v>
                </c:pt>
                <c:pt idx="51">
                  <c:v>148.0003800430548</c:v>
                </c:pt>
                <c:pt idx="52">
                  <c:v>143.94947244878921</c:v>
                </c:pt>
              </c:numCache>
            </c:numRef>
          </c:val>
        </c:ser>
        <c:ser>
          <c:idx val="3"/>
          <c:order val="3"/>
          <c:tx>
            <c:strRef>
              <c:f>Periphery!$A$5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Periphery!$B$1:$BB$1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Periphery!$B$5:$BB$5</c:f>
              <c:numCache>
                <c:formatCode>General</c:formatCode>
                <c:ptCount val="53"/>
                <c:pt idx="0">
                  <c:v>47.652484665469878</c:v>
                </c:pt>
                <c:pt idx="1">
                  <c:v>48.826265901299045</c:v>
                </c:pt>
                <c:pt idx="2">
                  <c:v>48.004709494151122</c:v>
                </c:pt>
                <c:pt idx="3">
                  <c:v>51.427460735475755</c:v>
                </c:pt>
                <c:pt idx="4">
                  <c:v>55.614477646123376</c:v>
                </c:pt>
                <c:pt idx="5">
                  <c:v>56.609825807788717</c:v>
                </c:pt>
                <c:pt idx="6">
                  <c:v>56.365922166695555</c:v>
                </c:pt>
                <c:pt idx="7">
                  <c:v>54.813634378304315</c:v>
                </c:pt>
                <c:pt idx="8">
                  <c:v>55.915905767898373</c:v>
                </c:pt>
                <c:pt idx="9">
                  <c:v>52.186197641602213</c:v>
                </c:pt>
                <c:pt idx="10">
                  <c:v>53.609871794576151</c:v>
                </c:pt>
                <c:pt idx="11">
                  <c:v>57.790535451563386</c:v>
                </c:pt>
                <c:pt idx="12">
                  <c:v>63.312906081421872</c:v>
                </c:pt>
                <c:pt idx="13">
                  <c:v>68.156996116028679</c:v>
                </c:pt>
                <c:pt idx="14">
                  <c:v>69.120649210219071</c:v>
                </c:pt>
                <c:pt idx="15">
                  <c:v>89.034738683869207</c:v>
                </c:pt>
                <c:pt idx="16">
                  <c:v>80.421654221298738</c:v>
                </c:pt>
                <c:pt idx="17">
                  <c:v>79.773935584028408</c:v>
                </c:pt>
                <c:pt idx="18">
                  <c:v>77.088865470654071</c:v>
                </c:pt>
                <c:pt idx="19">
                  <c:v>87.220778687724419</c:v>
                </c:pt>
                <c:pt idx="20">
                  <c:v>78.306074193748188</c:v>
                </c:pt>
                <c:pt idx="21">
                  <c:v>87.664027010474697</c:v>
                </c:pt>
                <c:pt idx="22">
                  <c:v>93.336131643123309</c:v>
                </c:pt>
                <c:pt idx="23">
                  <c:v>95.604367010133018</c:v>
                </c:pt>
                <c:pt idx="24">
                  <c:v>97.89191773918256</c:v>
                </c:pt>
                <c:pt idx="25">
                  <c:v>91.278537803501422</c:v>
                </c:pt>
                <c:pt idx="26">
                  <c:v>83.679501525009314</c:v>
                </c:pt>
                <c:pt idx="27">
                  <c:v>79.374646685423201</c:v>
                </c:pt>
                <c:pt idx="28">
                  <c:v>74.768075608272767</c:v>
                </c:pt>
                <c:pt idx="29">
                  <c:v>67.1110233000025</c:v>
                </c:pt>
                <c:pt idx="30">
                  <c:v>63.864883103917542</c:v>
                </c:pt>
                <c:pt idx="31">
                  <c:v>68.5178001007029</c:v>
                </c:pt>
                <c:pt idx="32">
                  <c:v>72.095882026189045</c:v>
                </c:pt>
                <c:pt idx="33">
                  <c:v>75.417557213349397</c:v>
                </c:pt>
                <c:pt idx="34">
                  <c:v>78.271125763426568</c:v>
                </c:pt>
                <c:pt idx="35">
                  <c:v>80.880768171546464</c:v>
                </c:pt>
                <c:pt idx="36">
                  <c:v>85.784727056440914</c:v>
                </c:pt>
                <c:pt idx="37">
                  <c:v>87.663226290267076</c:v>
                </c:pt>
                <c:pt idx="38">
                  <c:v>93.742190474625644</c:v>
                </c:pt>
                <c:pt idx="39">
                  <c:v>110.39647265243792</c:v>
                </c:pt>
                <c:pt idx="40">
                  <c:v>127.89818162396351</c:v>
                </c:pt>
                <c:pt idx="41">
                  <c:v>136.97738770635476</c:v>
                </c:pt>
                <c:pt idx="42">
                  <c:v>137.80921241715683</c:v>
                </c:pt>
                <c:pt idx="43">
                  <c:v>138.07949581694501</c:v>
                </c:pt>
                <c:pt idx="44">
                  <c:v>139.2294683968187</c:v>
                </c:pt>
                <c:pt idx="45">
                  <c:v>143.96244993313624</c:v>
                </c:pt>
                <c:pt idx="46">
                  <c:v>155.24812968666268</c:v>
                </c:pt>
                <c:pt idx="47">
                  <c:v>165.59256126889323</c:v>
                </c:pt>
                <c:pt idx="48">
                  <c:v>177.69245931722372</c:v>
                </c:pt>
                <c:pt idx="49">
                  <c:v>195.03445100314954</c:v>
                </c:pt>
                <c:pt idx="50">
                  <c:v>208.84012738669276</c:v>
                </c:pt>
                <c:pt idx="51">
                  <c:v>203.8396224540719</c:v>
                </c:pt>
                <c:pt idx="52">
                  <c:v>198.86412846965021</c:v>
                </c:pt>
              </c:numCache>
            </c:numRef>
          </c:val>
        </c:ser>
        <c:marker val="1"/>
        <c:axId val="65378944"/>
        <c:axId val="65868160"/>
      </c:lineChart>
      <c:catAx>
        <c:axId val="6537894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868160"/>
        <c:crosses val="autoZero"/>
        <c:auto val="1"/>
        <c:lblAlgn val="ctr"/>
        <c:lblOffset val="100"/>
      </c:catAx>
      <c:valAx>
        <c:axId val="658681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37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66666666666668"/>
          <c:y val="6.4047098279381764E-2"/>
          <c:w val="0.29492735246271751"/>
          <c:h val="0.42283172936716268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528937007874031"/>
          <c:h val="0.89719889180519163"/>
        </c:manualLayout>
      </c:layout>
      <c:lineChart>
        <c:grouping val="standard"/>
        <c:ser>
          <c:idx val="0"/>
          <c:order val="0"/>
          <c:tx>
            <c:strRef>
              <c:f>Sheet3!$A$2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Sheet3!$B$1:$AK$1</c:f>
              <c:strCache>
                <c:ptCount val="3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</c:strCache>
            </c:strRef>
          </c:cat>
          <c:val>
            <c:numRef>
              <c:f>Sheet3!$B$2:$AK$2</c:f>
              <c:numCache>
                <c:formatCode>General</c:formatCode>
                <c:ptCount val="36"/>
                <c:pt idx="0">
                  <c:v>2.2000000000000002</c:v>
                </c:pt>
                <c:pt idx="1">
                  <c:v>2.2000000005000002</c:v>
                </c:pt>
                <c:pt idx="2">
                  <c:v>2.2000000000000002</c:v>
                </c:pt>
                <c:pt idx="3">
                  <c:v>3.2</c:v>
                </c:pt>
                <c:pt idx="4">
                  <c:v>2</c:v>
                </c:pt>
                <c:pt idx="5">
                  <c:v>2.2916666669999994</c:v>
                </c:pt>
                <c:pt idx="6">
                  <c:v>2.5833333340000006</c:v>
                </c:pt>
                <c:pt idx="7">
                  <c:v>3.5</c:v>
                </c:pt>
                <c:pt idx="8">
                  <c:v>3.5</c:v>
                </c:pt>
                <c:pt idx="9">
                  <c:v>4.8333333329999988</c:v>
                </c:pt>
                <c:pt idx="10">
                  <c:v>6.75</c:v>
                </c:pt>
                <c:pt idx="11">
                  <c:v>6.8333333329999988</c:v>
                </c:pt>
                <c:pt idx="12">
                  <c:v>6</c:v>
                </c:pt>
                <c:pt idx="13">
                  <c:v>6</c:v>
                </c:pt>
                <c:pt idx="14">
                  <c:v>5.0833333340000024</c:v>
                </c:pt>
                <c:pt idx="15">
                  <c:v>5</c:v>
                </c:pt>
                <c:pt idx="16">
                  <c:v>5</c:v>
                </c:pt>
                <c:pt idx="17">
                  <c:v>6.4875000000000007</c:v>
                </c:pt>
                <c:pt idx="18">
                  <c:v>5.5666666666666975</c:v>
                </c:pt>
                <c:pt idx="19">
                  <c:v>6.1224999999999916</c:v>
                </c:pt>
                <c:pt idx="20">
                  <c:v>8.1008333333333002</c:v>
                </c:pt>
                <c:pt idx="21">
                  <c:v>8.7833333333332995</c:v>
                </c:pt>
                <c:pt idx="22">
                  <c:v>8.793333333333301</c:v>
                </c:pt>
                <c:pt idx="23">
                  <c:v>9.225833333333302</c:v>
                </c:pt>
                <c:pt idx="24">
                  <c:v>8.5250000000000004</c:v>
                </c:pt>
                <c:pt idx="25">
                  <c:v>7.3000000000000007</c:v>
                </c:pt>
                <c:pt idx="26">
                  <c:v>7.4499999999999993</c:v>
                </c:pt>
                <c:pt idx="27">
                  <c:v>8.8083333333333993</c:v>
                </c:pt>
                <c:pt idx="28">
                  <c:v>7.8583333333333023</c:v>
                </c:pt>
                <c:pt idx="29">
                  <c:v>6.3083333333333371</c:v>
                </c:pt>
                <c:pt idx="30">
                  <c:v>6.1833333333333762</c:v>
                </c:pt>
                <c:pt idx="31">
                  <c:v>5.2683333333333371</c:v>
                </c:pt>
                <c:pt idx="32">
                  <c:v>4.6549999999999931</c:v>
                </c:pt>
                <c:pt idx="33">
                  <c:v>4.3074999999999966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Sheet3!$B$1:$AK$1</c:f>
              <c:strCache>
                <c:ptCount val="3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</c:strCache>
            </c:strRef>
          </c:cat>
          <c:val>
            <c:numRef>
              <c:f>Sheet3!$B$3:$AK$3</c:f>
              <c:numCache>
                <c:formatCode>General</c:formatCode>
                <c:ptCount val="36"/>
                <c:pt idx="8">
                  <c:v>-9.25</c:v>
                </c:pt>
                <c:pt idx="9">
                  <c:v>13</c:v>
                </c:pt>
                <c:pt idx="10">
                  <c:v>6.1666666666666945</c:v>
                </c:pt>
                <c:pt idx="11">
                  <c:v>1.25</c:v>
                </c:pt>
                <c:pt idx="12">
                  <c:v>7.6166666659166964</c:v>
                </c:pt>
                <c:pt idx="13">
                  <c:v>3.2916666666666998</c:v>
                </c:pt>
                <c:pt idx="14">
                  <c:v>4.7416666664166982</c:v>
                </c:pt>
                <c:pt idx="15">
                  <c:v>7.9083333340833111</c:v>
                </c:pt>
                <c:pt idx="16">
                  <c:v>6.5666666669166975</c:v>
                </c:pt>
                <c:pt idx="17">
                  <c:v>11.100000000000001</c:v>
                </c:pt>
                <c:pt idx="18">
                  <c:v>4.7333333333333076</c:v>
                </c:pt>
                <c:pt idx="19">
                  <c:v>4.3833333333334004</c:v>
                </c:pt>
                <c:pt idx="20">
                  <c:v>3.8749999999999987</c:v>
                </c:pt>
                <c:pt idx="21">
                  <c:v>4.7916666666667016</c:v>
                </c:pt>
                <c:pt idx="22">
                  <c:v>7.1083333333333334</c:v>
                </c:pt>
                <c:pt idx="23">
                  <c:v>7.4749999999999703</c:v>
                </c:pt>
                <c:pt idx="24">
                  <c:v>7.5333333333333803</c:v>
                </c:pt>
                <c:pt idx="25">
                  <c:v>7.8958333333333002</c:v>
                </c:pt>
                <c:pt idx="26">
                  <c:v>8.1833333333332998</c:v>
                </c:pt>
                <c:pt idx="27">
                  <c:v>8.1750000000000291</c:v>
                </c:pt>
                <c:pt idx="28">
                  <c:v>8.2874999999999748</c:v>
                </c:pt>
                <c:pt idx="29">
                  <c:v>5.2708333333333384</c:v>
                </c:pt>
                <c:pt idx="30">
                  <c:v>6.1966666666666965</c:v>
                </c:pt>
                <c:pt idx="31">
                  <c:v>7.0699999999999985</c:v>
                </c:pt>
                <c:pt idx="32">
                  <c:v>7.1050000000000288</c:v>
                </c:pt>
                <c:pt idx="33">
                  <c:v>7.1416666666666693</c:v>
                </c:pt>
                <c:pt idx="34">
                  <c:v>7.1708333333333734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Sheet3!$B$1:$AK$1</c:f>
              <c:strCache>
                <c:ptCount val="3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</c:strCache>
            </c:strRef>
          </c:cat>
          <c:val>
            <c:numRef>
              <c:f>Sheet3!$B$4:$AK$4</c:f>
              <c:numCache>
                <c:formatCode>General</c:formatCode>
                <c:ptCount val="36"/>
                <c:pt idx="5">
                  <c:v>3.5</c:v>
                </c:pt>
                <c:pt idx="6">
                  <c:v>5.7083333339999998</c:v>
                </c:pt>
                <c:pt idx="7">
                  <c:v>3.4791666670000003</c:v>
                </c:pt>
                <c:pt idx="8">
                  <c:v>6.6666666669999932</c:v>
                </c:pt>
                <c:pt idx="9">
                  <c:v>4.5416666669999985</c:v>
                </c:pt>
                <c:pt idx="10">
                  <c:v>3.9583333330000001</c:v>
                </c:pt>
                <c:pt idx="11">
                  <c:v>4.1666666669999914</c:v>
                </c:pt>
                <c:pt idx="12">
                  <c:v>4.3124999999999956</c:v>
                </c:pt>
                <c:pt idx="13">
                  <c:v>4.8541666669999852</c:v>
                </c:pt>
                <c:pt idx="14">
                  <c:v>5.0833333329999997</c:v>
                </c:pt>
                <c:pt idx="15">
                  <c:v>5.4583333339999998</c:v>
                </c:pt>
                <c:pt idx="16">
                  <c:v>5.7291666666666945</c:v>
                </c:pt>
                <c:pt idx="17">
                  <c:v>4.9374999999999734</c:v>
                </c:pt>
                <c:pt idx="18">
                  <c:v>4.6666666666666696</c:v>
                </c:pt>
                <c:pt idx="19">
                  <c:v>4.875</c:v>
                </c:pt>
                <c:pt idx="20">
                  <c:v>5.0000000000000302</c:v>
                </c:pt>
                <c:pt idx="21">
                  <c:v>5.4166666666666714</c:v>
                </c:pt>
                <c:pt idx="22">
                  <c:v>7.2400000000000304</c:v>
                </c:pt>
                <c:pt idx="23">
                  <c:v>7.6599999999999975</c:v>
                </c:pt>
                <c:pt idx="24">
                  <c:v>5.8012500000000014</c:v>
                </c:pt>
                <c:pt idx="25">
                  <c:v>6.1199999999999966</c:v>
                </c:pt>
                <c:pt idx="26">
                  <c:v>5.5558333333333394</c:v>
                </c:pt>
                <c:pt idx="27">
                  <c:v>6.1099999999999985</c:v>
                </c:pt>
                <c:pt idx="28">
                  <c:v>5.7900000000000027</c:v>
                </c:pt>
                <c:pt idx="29">
                  <c:v>3.2433333333333336</c:v>
                </c:pt>
                <c:pt idx="30">
                  <c:v>4.6708333333333334</c:v>
                </c:pt>
                <c:pt idx="31">
                  <c:v>4.7358333333333373</c:v>
                </c:pt>
                <c:pt idx="32">
                  <c:v>3.7333333333333298</c:v>
                </c:pt>
                <c:pt idx="33">
                  <c:v>2.810833333333326</c:v>
                </c:pt>
                <c:pt idx="34">
                  <c:v>2.5558333333333265</c:v>
                </c:pt>
                <c:pt idx="35">
                  <c:v>2.6375000000000002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Sheet3!$B$1:$AK$1</c:f>
              <c:strCache>
                <c:ptCount val="3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</c:strCache>
            </c:strRef>
          </c:cat>
          <c:val>
            <c:numRef>
              <c:f>Sheet3!$B$5:$AK$5</c:f>
              <c:numCache>
                <c:formatCode>General</c:formatCode>
                <c:ptCount val="36"/>
                <c:pt idx="6">
                  <c:v>-0.75000000000000089</c:v>
                </c:pt>
                <c:pt idx="7">
                  <c:v>-4.1666666666699805E-2</c:v>
                </c:pt>
                <c:pt idx="8">
                  <c:v>-8.3333333333399748E-2</c:v>
                </c:pt>
                <c:pt idx="9">
                  <c:v>-0.25</c:v>
                </c:pt>
                <c:pt idx="10">
                  <c:v>-0.25</c:v>
                </c:pt>
                <c:pt idx="11">
                  <c:v>0.87500000000000089</c:v>
                </c:pt>
                <c:pt idx="12">
                  <c:v>2</c:v>
                </c:pt>
                <c:pt idx="13">
                  <c:v>1.7916666666666998</c:v>
                </c:pt>
                <c:pt idx="14">
                  <c:v>1.4166666666666998</c:v>
                </c:pt>
                <c:pt idx="15">
                  <c:v>2.2083333333334001</c:v>
                </c:pt>
                <c:pt idx="16">
                  <c:v>2.5</c:v>
                </c:pt>
                <c:pt idx="17">
                  <c:v>4.4583333333334014</c:v>
                </c:pt>
                <c:pt idx="18">
                  <c:v>4.3216666666666965</c:v>
                </c:pt>
                <c:pt idx="19">
                  <c:v>6.5868166666666914</c:v>
                </c:pt>
                <c:pt idx="20">
                  <c:v>7.7833333333333066</c:v>
                </c:pt>
                <c:pt idx="21">
                  <c:v>10.216666666666702</c:v>
                </c:pt>
                <c:pt idx="22">
                  <c:v>5.8416666666666011</c:v>
                </c:pt>
                <c:pt idx="23">
                  <c:v>5.4166666666667016</c:v>
                </c:pt>
                <c:pt idx="24">
                  <c:v>6.6416666666666302</c:v>
                </c:pt>
                <c:pt idx="25">
                  <c:v>5.4166666666666714</c:v>
                </c:pt>
                <c:pt idx="26">
                  <c:v>5.4166666666666403</c:v>
                </c:pt>
                <c:pt idx="27">
                  <c:v>4.5916666666666703</c:v>
                </c:pt>
                <c:pt idx="28">
                  <c:v>3.8733333333333304</c:v>
                </c:pt>
                <c:pt idx="29">
                  <c:v>2.7891666666666732</c:v>
                </c:pt>
              </c:numCache>
            </c:numRef>
          </c:val>
        </c:ser>
        <c:marker val="1"/>
        <c:axId val="66066688"/>
        <c:axId val="66072576"/>
      </c:lineChart>
      <c:catAx>
        <c:axId val="66066688"/>
        <c:scaling>
          <c:orientation val="minMax"/>
        </c:scaling>
        <c:axPos val="b"/>
        <c:numFmt formatCode="#,##0.00" sourceLinked="0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6072576"/>
        <c:crosses val="autoZero"/>
        <c:auto val="1"/>
        <c:lblAlgn val="ctr"/>
        <c:lblOffset val="100"/>
        <c:tickLblSkip val="4"/>
      </c:catAx>
      <c:valAx>
        <c:axId val="660725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06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300000000000001"/>
          <c:y val="0.68904709827938304"/>
          <c:w val="0.40366666666666723"/>
          <c:h val="0.2376465441819775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842825896762856"/>
          <c:h val="0.89719889180519163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Sheet1!$B$1:$AO$1</c:f>
              <c:strCach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strCache>
            </c:strRef>
          </c:cat>
          <c:val>
            <c:numRef>
              <c:f>Sheet1!$B$2:$AO$2</c:f>
              <c:numCache>
                <c:formatCode>General</c:formatCode>
                <c:ptCount val="40"/>
                <c:pt idx="9">
                  <c:v>4.4999999989999999</c:v>
                </c:pt>
                <c:pt idx="10">
                  <c:v>6.3999999989999985</c:v>
                </c:pt>
                <c:pt idx="11">
                  <c:v>4.6333333329999977</c:v>
                </c:pt>
                <c:pt idx="12">
                  <c:v>5.6583333339999955</c:v>
                </c:pt>
                <c:pt idx="13">
                  <c:v>4.5083333330000013</c:v>
                </c:pt>
                <c:pt idx="14">
                  <c:v>4.3833333329999995</c:v>
                </c:pt>
                <c:pt idx="15">
                  <c:v>6.4416666669999998</c:v>
                </c:pt>
                <c:pt idx="16">
                  <c:v>6.3991666666666696</c:v>
                </c:pt>
                <c:pt idx="17">
                  <c:v>6.5441666666666745</c:v>
                </c:pt>
                <c:pt idx="18">
                  <c:v>4.8416666666667005</c:v>
                </c:pt>
                <c:pt idx="19">
                  <c:v>5.1750000000000398</c:v>
                </c:pt>
                <c:pt idx="20">
                  <c:v>6.1749999999999945</c:v>
                </c:pt>
                <c:pt idx="21">
                  <c:v>4.2249999999999845</c:v>
                </c:pt>
                <c:pt idx="22">
                  <c:v>4.2750000000000004</c:v>
                </c:pt>
                <c:pt idx="23">
                  <c:v>3.9349999999999987</c:v>
                </c:pt>
                <c:pt idx="24">
                  <c:v>6.4249999999999945</c:v>
                </c:pt>
                <c:pt idx="25">
                  <c:v>6.4749999999999996</c:v>
                </c:pt>
                <c:pt idx="26">
                  <c:v>5.8999999999999995</c:v>
                </c:pt>
                <c:pt idx="27">
                  <c:v>5.0749999999999975</c:v>
                </c:pt>
                <c:pt idx="28">
                  <c:v>4.8249999999999744</c:v>
                </c:pt>
                <c:pt idx="29">
                  <c:v>4.7</c:v>
                </c:pt>
                <c:pt idx="30">
                  <c:v>4.9249999999999945</c:v>
                </c:pt>
                <c:pt idx="31">
                  <c:v>4.8999999999999995</c:v>
                </c:pt>
                <c:pt idx="32">
                  <c:v>4.6999999999999975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Sheet1!$B$1:$AO$1</c:f>
              <c:strCach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strCache>
            </c:strRef>
          </c:cat>
          <c:val>
            <c:numRef>
              <c:f>Sheet1!$B$3:$AO$3</c:f>
              <c:numCache>
                <c:formatCode>General</c:formatCode>
                <c:ptCount val="40"/>
                <c:pt idx="11">
                  <c:v>0.83916666600000067</c:v>
                </c:pt>
                <c:pt idx="12">
                  <c:v>0.75833333299999961</c:v>
                </c:pt>
                <c:pt idx="13">
                  <c:v>0.81416666600000021</c:v>
                </c:pt>
                <c:pt idx="14">
                  <c:v>1.2399999989999881</c:v>
                </c:pt>
                <c:pt idx="15">
                  <c:v>1.6600000000000001</c:v>
                </c:pt>
                <c:pt idx="16">
                  <c:v>1.7499999998333298</c:v>
                </c:pt>
                <c:pt idx="17">
                  <c:v>1.9075000000000006</c:v>
                </c:pt>
                <c:pt idx="18">
                  <c:v>1.9649999999999999</c:v>
                </c:pt>
                <c:pt idx="19">
                  <c:v>4.5624999999999956</c:v>
                </c:pt>
                <c:pt idx="20">
                  <c:v>4.1158333333333008</c:v>
                </c:pt>
                <c:pt idx="21">
                  <c:v>4.3033333333333124</c:v>
                </c:pt>
                <c:pt idx="22">
                  <c:v>4.6358333333333004</c:v>
                </c:pt>
                <c:pt idx="23">
                  <c:v>5.1708333333333334</c:v>
                </c:pt>
                <c:pt idx="24">
                  <c:v>4.6424999999999965</c:v>
                </c:pt>
                <c:pt idx="25">
                  <c:v>4.5616666666666603</c:v>
                </c:pt>
                <c:pt idx="26">
                  <c:v>3.8024999999999767</c:v>
                </c:pt>
                <c:pt idx="27">
                  <c:v>3.2933333333333312</c:v>
                </c:pt>
                <c:pt idx="29">
                  <c:v>3.4889166666666802</c:v>
                </c:pt>
                <c:pt idx="30">
                  <c:v>3.9770749999999997</c:v>
                </c:pt>
                <c:pt idx="31">
                  <c:v>3.8478166666666702</c:v>
                </c:pt>
                <c:pt idx="32">
                  <c:v>3.3338106710641986</c:v>
                </c:pt>
                <c:pt idx="33">
                  <c:v>2.9149999999999987</c:v>
                </c:pt>
                <c:pt idx="34">
                  <c:v>2.6636772567547129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Sheet1!$B$1:$AO$1</c:f>
              <c:strCach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strCache>
            </c:strRef>
          </c:cat>
          <c:val>
            <c:numRef>
              <c:f>Sheet1!$B$4:$AO$4</c:f>
              <c:numCache>
                <c:formatCode>General</c:formatCode>
                <c:ptCount val="40"/>
                <c:pt idx="8">
                  <c:v>-9.25</c:v>
                </c:pt>
                <c:pt idx="9">
                  <c:v>13</c:v>
                </c:pt>
                <c:pt idx="10">
                  <c:v>6.1666666666666945</c:v>
                </c:pt>
                <c:pt idx="11">
                  <c:v>1.25</c:v>
                </c:pt>
                <c:pt idx="12">
                  <c:v>7.6166666659166964</c:v>
                </c:pt>
                <c:pt idx="13">
                  <c:v>3.2916666666666998</c:v>
                </c:pt>
                <c:pt idx="14">
                  <c:v>4.7416666664166982</c:v>
                </c:pt>
                <c:pt idx="15">
                  <c:v>7.9083333340833342</c:v>
                </c:pt>
                <c:pt idx="16">
                  <c:v>6.5666666669166975</c:v>
                </c:pt>
                <c:pt idx="17">
                  <c:v>11.100000000000001</c:v>
                </c:pt>
                <c:pt idx="18">
                  <c:v>4.7333333333333325</c:v>
                </c:pt>
                <c:pt idx="19">
                  <c:v>4.3833333333334004</c:v>
                </c:pt>
                <c:pt idx="20">
                  <c:v>3.8749999999999987</c:v>
                </c:pt>
                <c:pt idx="21">
                  <c:v>4.7916666666667016</c:v>
                </c:pt>
                <c:pt idx="22">
                  <c:v>7.1083333333333334</c:v>
                </c:pt>
                <c:pt idx="23">
                  <c:v>7.4749999999999703</c:v>
                </c:pt>
                <c:pt idx="24">
                  <c:v>7.5333333333333989</c:v>
                </c:pt>
                <c:pt idx="25">
                  <c:v>7.8958333333333002</c:v>
                </c:pt>
                <c:pt idx="26">
                  <c:v>8.1833333333332998</c:v>
                </c:pt>
                <c:pt idx="27">
                  <c:v>8.1750000000000291</c:v>
                </c:pt>
                <c:pt idx="28">
                  <c:v>8.2874999999999748</c:v>
                </c:pt>
                <c:pt idx="29">
                  <c:v>5.2708333333333552</c:v>
                </c:pt>
                <c:pt idx="30">
                  <c:v>6.1966666666666965</c:v>
                </c:pt>
                <c:pt idx="31">
                  <c:v>7.0699999999999985</c:v>
                </c:pt>
                <c:pt idx="32">
                  <c:v>7.1050000000000288</c:v>
                </c:pt>
                <c:pt idx="33">
                  <c:v>7.1416666666666693</c:v>
                </c:pt>
                <c:pt idx="34">
                  <c:v>7.1708333333333734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Sheet1!$B$1:$AO$1</c:f>
              <c:strCach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strCache>
            </c:strRef>
          </c:cat>
          <c:val>
            <c:numRef>
              <c:f>Sheet1!$B$5:$AO$5</c:f>
              <c:numCache>
                <c:formatCode>General</c:formatCode>
                <c:ptCount val="40"/>
                <c:pt idx="9">
                  <c:v>7.2000000010000011</c:v>
                </c:pt>
                <c:pt idx="10">
                  <c:v>8</c:v>
                </c:pt>
                <c:pt idx="11">
                  <c:v>9.1</c:v>
                </c:pt>
                <c:pt idx="12">
                  <c:v>9.4000000010000004</c:v>
                </c:pt>
                <c:pt idx="13">
                  <c:v>8.9000000000000021</c:v>
                </c:pt>
                <c:pt idx="14">
                  <c:v>8.25</c:v>
                </c:pt>
                <c:pt idx="15">
                  <c:v>3.3499999999999988</c:v>
                </c:pt>
                <c:pt idx="16">
                  <c:v>5</c:v>
                </c:pt>
                <c:pt idx="17">
                  <c:v>4.7300000000000022</c:v>
                </c:pt>
                <c:pt idx="18">
                  <c:v>4.9500000000000011</c:v>
                </c:pt>
                <c:pt idx="19">
                  <c:v>4.76</c:v>
                </c:pt>
                <c:pt idx="20">
                  <c:v>4.4700000000000024</c:v>
                </c:pt>
                <c:pt idx="21">
                  <c:v>4.59</c:v>
                </c:pt>
                <c:pt idx="22">
                  <c:v>3.58</c:v>
                </c:pt>
                <c:pt idx="23">
                  <c:v>3.66</c:v>
                </c:pt>
                <c:pt idx="24">
                  <c:v>3.1700000000000008</c:v>
                </c:pt>
                <c:pt idx="25">
                  <c:v>2.6499999999999995</c:v>
                </c:pt>
                <c:pt idx="26">
                  <c:v>2.5299999999999994</c:v>
                </c:pt>
                <c:pt idx="27">
                  <c:v>2.3699999999999997</c:v>
                </c:pt>
                <c:pt idx="28">
                  <c:v>2.5600000000000005</c:v>
                </c:pt>
                <c:pt idx="29">
                  <c:v>2.2300000000000004</c:v>
                </c:pt>
                <c:pt idx="30">
                  <c:v>2.1999999999999993</c:v>
                </c:pt>
                <c:pt idx="31">
                  <c:v>2.2599999999999998</c:v>
                </c:pt>
                <c:pt idx="32">
                  <c:v>2.2500000000000009</c:v>
                </c:pt>
                <c:pt idx="33">
                  <c:v>2.6100000000000003</c:v>
                </c:pt>
                <c:pt idx="34">
                  <c:v>2.56</c:v>
                </c:pt>
                <c:pt idx="35">
                  <c:v>2.21</c:v>
                </c:pt>
                <c:pt idx="36">
                  <c:v>1.87</c:v>
                </c:pt>
                <c:pt idx="37">
                  <c:v>1.78810834884644</c:v>
                </c:pt>
                <c:pt idx="38">
                  <c:v>1.7808470810863455</c:v>
                </c:pt>
                <c:pt idx="39">
                  <c:v>2.0000000000000004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Sheet1!$B$1:$AO$1</c:f>
              <c:strCach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strCache>
            </c:strRef>
          </c:cat>
          <c:val>
            <c:numRef>
              <c:f>Sheet1!$B$6:$AO$6</c:f>
              <c:numCache>
                <c:formatCode>General</c:formatCode>
                <c:ptCount val="40"/>
                <c:pt idx="0">
                  <c:v>1.8900000000000021</c:v>
                </c:pt>
                <c:pt idx="1">
                  <c:v>3.8899999999999997</c:v>
                </c:pt>
                <c:pt idx="2">
                  <c:v>3.4299999989999996</c:v>
                </c:pt>
                <c:pt idx="3">
                  <c:v>3.4299999989999996</c:v>
                </c:pt>
                <c:pt idx="4">
                  <c:v>3.6899999990000003</c:v>
                </c:pt>
                <c:pt idx="5">
                  <c:v>3.75</c:v>
                </c:pt>
                <c:pt idx="6">
                  <c:v>4.41</c:v>
                </c:pt>
                <c:pt idx="7">
                  <c:v>4.2899999999999991</c:v>
                </c:pt>
                <c:pt idx="8">
                  <c:v>4.1599999999999975</c:v>
                </c:pt>
                <c:pt idx="9">
                  <c:v>4.17</c:v>
                </c:pt>
                <c:pt idx="10">
                  <c:v>3.9299999989999996</c:v>
                </c:pt>
                <c:pt idx="11">
                  <c:v>4.9799999990000297</c:v>
                </c:pt>
                <c:pt idx="12">
                  <c:v>5.2700000000000014</c:v>
                </c:pt>
                <c:pt idx="13">
                  <c:v>5.1599999999999975</c:v>
                </c:pt>
                <c:pt idx="14">
                  <c:v>5.25</c:v>
                </c:pt>
                <c:pt idx="15">
                  <c:v>4.8900000000000006</c:v>
                </c:pt>
                <c:pt idx="16">
                  <c:v>3.5700000000000003</c:v>
                </c:pt>
                <c:pt idx="17">
                  <c:v>3.9000000000000004</c:v>
                </c:pt>
                <c:pt idx="18">
                  <c:v>3.7899999999999991</c:v>
                </c:pt>
                <c:pt idx="19">
                  <c:v>5.6499999999999995</c:v>
                </c:pt>
                <c:pt idx="20">
                  <c:v>6.7600000000000016</c:v>
                </c:pt>
                <c:pt idx="21">
                  <c:v>8.09</c:v>
                </c:pt>
                <c:pt idx="22">
                  <c:v>7.3999999999999995</c:v>
                </c:pt>
                <c:pt idx="23">
                  <c:v>6.3000000000000007</c:v>
                </c:pt>
                <c:pt idx="24">
                  <c:v>5.73</c:v>
                </c:pt>
                <c:pt idx="25">
                  <c:v>4.9499999999999993</c:v>
                </c:pt>
                <c:pt idx="26">
                  <c:v>4.91</c:v>
                </c:pt>
                <c:pt idx="27">
                  <c:v>4.51</c:v>
                </c:pt>
                <c:pt idx="28">
                  <c:v>4.03</c:v>
                </c:pt>
                <c:pt idx="29">
                  <c:v>3.8800000000000003</c:v>
                </c:pt>
                <c:pt idx="30">
                  <c:v>3.68</c:v>
                </c:pt>
                <c:pt idx="31">
                  <c:v>3.4499999999999997</c:v>
                </c:pt>
                <c:pt idx="32">
                  <c:v>3.38</c:v>
                </c:pt>
                <c:pt idx="33">
                  <c:v>3.2800000000000002</c:v>
                </c:pt>
                <c:pt idx="34">
                  <c:v>3</c:v>
                </c:pt>
                <c:pt idx="35">
                  <c:v>2.5249999999999999</c:v>
                </c:pt>
              </c:numCache>
            </c:numRef>
          </c:val>
        </c:ser>
        <c:marker val="1"/>
        <c:axId val="66115840"/>
        <c:axId val="66002944"/>
      </c:lineChart>
      <c:catAx>
        <c:axId val="6611584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6002944"/>
        <c:crosses val="autoZero"/>
        <c:auto val="1"/>
        <c:lblAlgn val="ctr"/>
        <c:lblOffset val="100"/>
      </c:catAx>
      <c:valAx>
        <c:axId val="66002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115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599038460586482"/>
          <c:y val="0.64484821151989768"/>
          <c:w val="0.26836770962143347"/>
          <c:h val="0.27394965894665235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18"/>
          <c:y val="5.1400554097404488E-2"/>
          <c:w val="0.86542825896762909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Sheet1!$B$2:$AH$2</c:f>
              <c:numCache>
                <c:formatCode>General</c:formatCode>
                <c:ptCount val="33"/>
                <c:pt idx="0">
                  <c:v>8460</c:v>
                </c:pt>
                <c:pt idx="1">
                  <c:v>8990</c:v>
                </c:pt>
                <c:pt idx="2">
                  <c:v>9390</c:v>
                </c:pt>
                <c:pt idx="3">
                  <c:v>9560</c:v>
                </c:pt>
                <c:pt idx="4">
                  <c:v>9970</c:v>
                </c:pt>
                <c:pt idx="5">
                  <c:v>10460</c:v>
                </c:pt>
                <c:pt idx="6">
                  <c:v>10650</c:v>
                </c:pt>
                <c:pt idx="7">
                  <c:v>10740</c:v>
                </c:pt>
                <c:pt idx="8">
                  <c:v>11520</c:v>
                </c:pt>
                <c:pt idx="9">
                  <c:v>12370</c:v>
                </c:pt>
                <c:pt idx="10">
                  <c:v>12930</c:v>
                </c:pt>
                <c:pt idx="11">
                  <c:v>13720</c:v>
                </c:pt>
                <c:pt idx="12">
                  <c:v>14040</c:v>
                </c:pt>
                <c:pt idx="13">
                  <c:v>13940</c:v>
                </c:pt>
                <c:pt idx="14">
                  <c:v>14400</c:v>
                </c:pt>
                <c:pt idx="15">
                  <c:v>14900</c:v>
                </c:pt>
                <c:pt idx="16">
                  <c:v>15380</c:v>
                </c:pt>
                <c:pt idx="17">
                  <c:v>16250</c:v>
                </c:pt>
                <c:pt idx="18">
                  <c:v>16720</c:v>
                </c:pt>
                <c:pt idx="19">
                  <c:v>17030</c:v>
                </c:pt>
                <c:pt idx="20">
                  <c:v>18320</c:v>
                </c:pt>
                <c:pt idx="21">
                  <c:v>19900</c:v>
                </c:pt>
                <c:pt idx="22">
                  <c:v>21480</c:v>
                </c:pt>
                <c:pt idx="23">
                  <c:v>22400</c:v>
                </c:pt>
                <c:pt idx="24">
                  <c:v>23720</c:v>
                </c:pt>
                <c:pt idx="25">
                  <c:v>23990</c:v>
                </c:pt>
                <c:pt idx="26">
                  <c:v>26120</c:v>
                </c:pt>
                <c:pt idx="27">
                  <c:v>26950</c:v>
                </c:pt>
                <c:pt idx="28">
                  <c:v>28640</c:v>
                </c:pt>
                <c:pt idx="29">
                  <c:v>28490</c:v>
                </c:pt>
                <c:pt idx="30">
                  <c:v>26770</c:v>
                </c:pt>
                <c:pt idx="31">
                  <c:v>25110</c:v>
                </c:pt>
                <c:pt idx="32">
                  <c:v>24790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General</c:formatCode>
                <c:ptCount val="33"/>
                <c:pt idx="0">
                  <c:v>11740</c:v>
                </c:pt>
                <c:pt idx="1">
                  <c:v>13150</c:v>
                </c:pt>
                <c:pt idx="2">
                  <c:v>13980</c:v>
                </c:pt>
                <c:pt idx="3">
                  <c:v>13920</c:v>
                </c:pt>
                <c:pt idx="4">
                  <c:v>14790</c:v>
                </c:pt>
                <c:pt idx="5">
                  <c:v>15710</c:v>
                </c:pt>
                <c:pt idx="6">
                  <c:v>17060</c:v>
                </c:pt>
                <c:pt idx="7">
                  <c:v>19060</c:v>
                </c:pt>
                <c:pt idx="8">
                  <c:v>19350</c:v>
                </c:pt>
                <c:pt idx="9">
                  <c:v>19680</c:v>
                </c:pt>
                <c:pt idx="10">
                  <c:v>20550</c:v>
                </c:pt>
                <c:pt idx="11">
                  <c:v>21140</c:v>
                </c:pt>
                <c:pt idx="12">
                  <c:v>20740</c:v>
                </c:pt>
                <c:pt idx="13">
                  <c:v>21210</c:v>
                </c:pt>
                <c:pt idx="14">
                  <c:v>22090</c:v>
                </c:pt>
                <c:pt idx="15">
                  <c:v>22520</c:v>
                </c:pt>
                <c:pt idx="16">
                  <c:v>23600</c:v>
                </c:pt>
                <c:pt idx="17">
                  <c:v>25450</c:v>
                </c:pt>
                <c:pt idx="18">
                  <c:v>27190</c:v>
                </c:pt>
                <c:pt idx="19">
                  <c:v>28050</c:v>
                </c:pt>
                <c:pt idx="20">
                  <c:v>28040</c:v>
                </c:pt>
                <c:pt idx="21">
                  <c:v>29500</c:v>
                </c:pt>
                <c:pt idx="22">
                  <c:v>31040</c:v>
                </c:pt>
                <c:pt idx="23">
                  <c:v>30280</c:v>
                </c:pt>
                <c:pt idx="24">
                  <c:v>32420</c:v>
                </c:pt>
                <c:pt idx="25">
                  <c:v>33630</c:v>
                </c:pt>
                <c:pt idx="26">
                  <c:v>33760</c:v>
                </c:pt>
                <c:pt idx="27">
                  <c:v>35300</c:v>
                </c:pt>
                <c:pt idx="28">
                  <c:v>31160</c:v>
                </c:pt>
                <c:pt idx="29">
                  <c:v>30130</c:v>
                </c:pt>
                <c:pt idx="30">
                  <c:v>29260</c:v>
                </c:pt>
                <c:pt idx="31">
                  <c:v>31430</c:v>
                </c:pt>
                <c:pt idx="32">
                  <c:v>33550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Sheet1!$B$4:$AH$4</c:f>
              <c:numCache>
                <c:formatCode>General</c:formatCode>
                <c:ptCount val="33"/>
                <c:pt idx="0">
                  <c:v>6220</c:v>
                </c:pt>
                <c:pt idx="1">
                  <c:v>6900</c:v>
                </c:pt>
                <c:pt idx="2">
                  <c:v>7230</c:v>
                </c:pt>
                <c:pt idx="3">
                  <c:v>7360</c:v>
                </c:pt>
                <c:pt idx="4">
                  <c:v>7750</c:v>
                </c:pt>
                <c:pt idx="5">
                  <c:v>8120</c:v>
                </c:pt>
                <c:pt idx="6">
                  <c:v>8320</c:v>
                </c:pt>
                <c:pt idx="7">
                  <c:v>8990</c:v>
                </c:pt>
                <c:pt idx="8">
                  <c:v>9710</c:v>
                </c:pt>
                <c:pt idx="9">
                  <c:v>10580</c:v>
                </c:pt>
                <c:pt idx="10">
                  <c:v>12040</c:v>
                </c:pt>
                <c:pt idx="11">
                  <c:v>12680</c:v>
                </c:pt>
                <c:pt idx="12">
                  <c:v>13160</c:v>
                </c:pt>
                <c:pt idx="13">
                  <c:v>13800</c:v>
                </c:pt>
                <c:pt idx="14">
                  <c:v>14910</c:v>
                </c:pt>
                <c:pt idx="15">
                  <c:v>16320</c:v>
                </c:pt>
                <c:pt idx="16">
                  <c:v>17750</c:v>
                </c:pt>
                <c:pt idx="17">
                  <c:v>19400</c:v>
                </c:pt>
                <c:pt idx="18">
                  <c:v>21310</c:v>
                </c:pt>
                <c:pt idx="19">
                  <c:v>22370</c:v>
                </c:pt>
                <c:pt idx="20">
                  <c:v>24940</c:v>
                </c:pt>
                <c:pt idx="21">
                  <c:v>25930</c:v>
                </c:pt>
                <c:pt idx="22">
                  <c:v>27540</c:v>
                </c:pt>
                <c:pt idx="23">
                  <c:v>29740</c:v>
                </c:pt>
                <c:pt idx="24">
                  <c:v>31450</c:v>
                </c:pt>
                <c:pt idx="25">
                  <c:v>33450</c:v>
                </c:pt>
                <c:pt idx="26">
                  <c:v>37110</c:v>
                </c:pt>
                <c:pt idx="27">
                  <c:v>39130</c:v>
                </c:pt>
                <c:pt idx="28">
                  <c:v>36770</c:v>
                </c:pt>
                <c:pt idx="29">
                  <c:v>33570</c:v>
                </c:pt>
                <c:pt idx="30">
                  <c:v>34410</c:v>
                </c:pt>
                <c:pt idx="31">
                  <c:v>33510</c:v>
                </c:pt>
                <c:pt idx="32">
                  <c:v>35110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Sheet1!$B$5:$AH$5</c:f>
              <c:numCache>
                <c:formatCode>General</c:formatCode>
                <c:ptCount val="33"/>
                <c:pt idx="0">
                  <c:v>5260</c:v>
                </c:pt>
                <c:pt idx="1">
                  <c:v>5700</c:v>
                </c:pt>
                <c:pt idx="2">
                  <c:v>6040</c:v>
                </c:pt>
                <c:pt idx="3">
                  <c:v>6260</c:v>
                </c:pt>
                <c:pt idx="4">
                  <c:v>6290</c:v>
                </c:pt>
                <c:pt idx="5">
                  <c:v>6690</c:v>
                </c:pt>
                <c:pt idx="6">
                  <c:v>7270</c:v>
                </c:pt>
                <c:pt idx="7">
                  <c:v>8050</c:v>
                </c:pt>
                <c:pt idx="8">
                  <c:v>9030</c:v>
                </c:pt>
                <c:pt idx="9">
                  <c:v>10040</c:v>
                </c:pt>
                <c:pt idx="10">
                  <c:v>10940</c:v>
                </c:pt>
                <c:pt idx="11">
                  <c:v>11870</c:v>
                </c:pt>
                <c:pt idx="12">
                  <c:v>12340</c:v>
                </c:pt>
                <c:pt idx="13">
                  <c:v>12340</c:v>
                </c:pt>
                <c:pt idx="14">
                  <c:v>12640</c:v>
                </c:pt>
                <c:pt idx="15">
                  <c:v>13490</c:v>
                </c:pt>
                <c:pt idx="16">
                  <c:v>14020</c:v>
                </c:pt>
                <c:pt idx="17">
                  <c:v>14810</c:v>
                </c:pt>
                <c:pt idx="18">
                  <c:v>15600</c:v>
                </c:pt>
                <c:pt idx="19">
                  <c:v>16580</c:v>
                </c:pt>
                <c:pt idx="20">
                  <c:v>17430</c:v>
                </c:pt>
                <c:pt idx="21">
                  <c:v>18040</c:v>
                </c:pt>
                <c:pt idx="22">
                  <c:v>18840</c:v>
                </c:pt>
                <c:pt idx="23">
                  <c:v>19280</c:v>
                </c:pt>
                <c:pt idx="24">
                  <c:v>19640</c:v>
                </c:pt>
                <c:pt idx="25">
                  <c:v>21050</c:v>
                </c:pt>
                <c:pt idx="26">
                  <c:v>22240</c:v>
                </c:pt>
                <c:pt idx="27">
                  <c:v>23420</c:v>
                </c:pt>
                <c:pt idx="28">
                  <c:v>24050</c:v>
                </c:pt>
                <c:pt idx="29">
                  <c:v>23880</c:v>
                </c:pt>
                <c:pt idx="30">
                  <c:v>24670</c:v>
                </c:pt>
                <c:pt idx="31">
                  <c:v>24620</c:v>
                </c:pt>
                <c:pt idx="32">
                  <c:v>24670</c:v>
                </c:pt>
              </c:numCache>
            </c:numRef>
          </c:val>
        </c:ser>
        <c:marker val="1"/>
        <c:axId val="57626624"/>
        <c:axId val="57628160"/>
      </c:lineChart>
      <c:catAx>
        <c:axId val="5762662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57628160"/>
        <c:crosses val="autoZero"/>
        <c:auto val="1"/>
        <c:lblAlgn val="ctr"/>
        <c:lblOffset val="100"/>
      </c:catAx>
      <c:valAx>
        <c:axId val="576281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5762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0000000000001"/>
          <c:y val="6.8676727909011748E-2"/>
          <c:w val="0.27921643337395208"/>
          <c:h val="0.3348687664042027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92825896762907"/>
          <c:h val="0.7827803295421405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1">
                  <c:v>0.70000000000000062</c:v>
                </c:pt>
                <c:pt idx="2">
                  <c:v>0.9</c:v>
                </c:pt>
                <c:pt idx="3">
                  <c:v>0.8</c:v>
                </c:pt>
                <c:pt idx="4">
                  <c:v>0.70000000000000062</c:v>
                </c:pt>
                <c:pt idx="5">
                  <c:v>0.4</c:v>
                </c:pt>
                <c:pt idx="7">
                  <c:v>0.60000000000000064</c:v>
                </c:pt>
                <c:pt idx="8">
                  <c:v>1.2</c:v>
                </c:pt>
                <c:pt idx="9">
                  <c:v>3.3</c:v>
                </c:pt>
                <c:pt idx="10">
                  <c:v>4.0999999999999996</c:v>
                </c:pt>
                <c:pt idx="11">
                  <c:v>3.7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BBB59">
                  <a:shade val="95000"/>
                  <a:satMod val="105000"/>
                </a:srgbClr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0">
                  <c:v>0.60000000000000064</c:v>
                </c:pt>
                <c:pt idx="1">
                  <c:v>0.60000000000000064</c:v>
                </c:pt>
                <c:pt idx="2">
                  <c:v>0.5</c:v>
                </c:pt>
                <c:pt idx="3">
                  <c:v>0.5</c:v>
                </c:pt>
                <c:pt idx="4">
                  <c:v>0.4</c:v>
                </c:pt>
                <c:pt idx="5">
                  <c:v>0.30000000000000032</c:v>
                </c:pt>
                <c:pt idx="6">
                  <c:v>0.2</c:v>
                </c:pt>
                <c:pt idx="7">
                  <c:v>0.30000000000000032</c:v>
                </c:pt>
                <c:pt idx="8">
                  <c:v>0.4</c:v>
                </c:pt>
                <c:pt idx="9">
                  <c:v>0.60000000000000064</c:v>
                </c:pt>
                <c:pt idx="10">
                  <c:v>0.60000000000000064</c:v>
                </c:pt>
                <c:pt idx="11">
                  <c:v>0.5</c:v>
                </c:pt>
                <c:pt idx="12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Sheet1!$B$4:$N$4</c:f>
              <c:numCache>
                <c:formatCode>General</c:formatCode>
                <c:ptCount val="13"/>
                <c:pt idx="0">
                  <c:v>1.5</c:v>
                </c:pt>
                <c:pt idx="1">
                  <c:v>2</c:v>
                </c:pt>
                <c:pt idx="2">
                  <c:v>2.6</c:v>
                </c:pt>
                <c:pt idx="3">
                  <c:v>2.1</c:v>
                </c:pt>
                <c:pt idx="4">
                  <c:v>0.9</c:v>
                </c:pt>
                <c:pt idx="5">
                  <c:v>1.1000000000000001</c:v>
                </c:pt>
                <c:pt idx="6">
                  <c:v>0.8</c:v>
                </c:pt>
                <c:pt idx="9">
                  <c:v>42</c:v>
                </c:pt>
                <c:pt idx="10">
                  <c:v>40</c:v>
                </c:pt>
                <c:pt idx="11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Sheet1!$B$5:$N$5</c:f>
              <c:numCache>
                <c:formatCode>General</c:formatCode>
                <c:ptCount val="13"/>
                <c:pt idx="0">
                  <c:v>1.2</c:v>
                </c:pt>
                <c:pt idx="1">
                  <c:v>1.3</c:v>
                </c:pt>
                <c:pt idx="2">
                  <c:v>1.8</c:v>
                </c:pt>
                <c:pt idx="3">
                  <c:v>1.6</c:v>
                </c:pt>
                <c:pt idx="4">
                  <c:v>1</c:v>
                </c:pt>
                <c:pt idx="5">
                  <c:v>0.70000000000000062</c:v>
                </c:pt>
                <c:pt idx="6">
                  <c:v>0.60000000000000064</c:v>
                </c:pt>
                <c:pt idx="7">
                  <c:v>0.5</c:v>
                </c:pt>
                <c:pt idx="8">
                  <c:v>0.70000000000000062</c:v>
                </c:pt>
                <c:pt idx="9">
                  <c:v>1.3</c:v>
                </c:pt>
                <c:pt idx="10">
                  <c:v>1.5</c:v>
                </c:pt>
                <c:pt idx="11">
                  <c:v>1.7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Sheet1!$B$6:$N$6</c:f>
              <c:numCache>
                <c:formatCode>General</c:formatCode>
                <c:ptCount val="13"/>
                <c:pt idx="0">
                  <c:v>1.6</c:v>
                </c:pt>
                <c:pt idx="1">
                  <c:v>1.5</c:v>
                </c:pt>
                <c:pt idx="2">
                  <c:v>1.2</c:v>
                </c:pt>
                <c:pt idx="3">
                  <c:v>1.9000000000000001</c:v>
                </c:pt>
                <c:pt idx="4">
                  <c:v>1.1000000000000001</c:v>
                </c:pt>
                <c:pt idx="5">
                  <c:v>0.8</c:v>
                </c:pt>
                <c:pt idx="6">
                  <c:v>0.8</c:v>
                </c:pt>
                <c:pt idx="7">
                  <c:v>0.1</c:v>
                </c:pt>
                <c:pt idx="8">
                  <c:v>0.5</c:v>
                </c:pt>
                <c:pt idx="9">
                  <c:v>0.8</c:v>
                </c:pt>
                <c:pt idx="10">
                  <c:v>0.8</c:v>
                </c:pt>
                <c:pt idx="11">
                  <c:v>0.70000000000000062</c:v>
                </c:pt>
                <c:pt idx="12">
                  <c:v>0.70000000000000062</c:v>
                </c:pt>
              </c:numCache>
            </c:numRef>
          </c:val>
        </c:ser>
        <c:marker val="1"/>
        <c:axId val="66058880"/>
        <c:axId val="66134400"/>
      </c:lineChart>
      <c:catAx>
        <c:axId val="660588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134400"/>
        <c:crosses val="autoZero"/>
        <c:auto val="1"/>
        <c:lblAlgn val="ctr"/>
        <c:lblOffset val="100"/>
      </c:catAx>
      <c:valAx>
        <c:axId val="66134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058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912066468194094"/>
          <c:y val="6.4120863880334708E-2"/>
          <c:w val="0.25265061922861032"/>
          <c:h val="0.4185859580052506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378937007874015"/>
          <c:h val="0.7827803295421405"/>
        </c:manualLayout>
      </c:layout>
      <c:lineChart>
        <c:grouping val="standard"/>
        <c:ser>
          <c:idx val="0"/>
          <c:order val="0"/>
          <c:tx>
            <c:strRef>
              <c:f>Sheet1!$A$10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Sheet1!$B$9:$N$9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Sheet1!$B$10:$N$10</c:f>
              <c:numCache>
                <c:formatCode>General</c:formatCode>
                <c:ptCount val="13"/>
                <c:pt idx="0">
                  <c:v>12.3</c:v>
                </c:pt>
                <c:pt idx="1">
                  <c:v>5.6</c:v>
                </c:pt>
                <c:pt idx="2">
                  <c:v>5.5</c:v>
                </c:pt>
                <c:pt idx="3">
                  <c:v>7</c:v>
                </c:pt>
                <c:pt idx="4">
                  <c:v>7</c:v>
                </c:pt>
                <c:pt idx="5">
                  <c:v>6.3</c:v>
                </c:pt>
                <c:pt idx="6">
                  <c:v>5.4</c:v>
                </c:pt>
                <c:pt idx="7">
                  <c:v>4.5</c:v>
                </c:pt>
                <c:pt idx="8">
                  <c:v>5</c:v>
                </c:pt>
                <c:pt idx="9">
                  <c:v>7.7</c:v>
                </c:pt>
                <c:pt idx="10">
                  <c:v>10.4</c:v>
                </c:pt>
                <c:pt idx="11">
                  <c:v>14.4</c:v>
                </c:pt>
                <c:pt idx="12">
                  <c:v>17.2</c:v>
                </c:pt>
              </c:numCache>
            </c:numRef>
          </c:val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Sheet1!$B$9:$N$9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Sheet1!$B$11:$N$11</c:f>
              <c:numCache>
                <c:formatCode>General</c:formatCode>
                <c:ptCount val="13"/>
                <c:pt idx="0">
                  <c:v>1.5</c:v>
                </c:pt>
                <c:pt idx="1">
                  <c:v>2</c:v>
                </c:pt>
                <c:pt idx="2">
                  <c:v>2.6</c:v>
                </c:pt>
                <c:pt idx="3">
                  <c:v>2.1</c:v>
                </c:pt>
                <c:pt idx="4">
                  <c:v>0.9</c:v>
                </c:pt>
                <c:pt idx="5">
                  <c:v>1.1000000000000001</c:v>
                </c:pt>
                <c:pt idx="6">
                  <c:v>0.8</c:v>
                </c:pt>
                <c:pt idx="9">
                  <c:v>42</c:v>
                </c:pt>
                <c:pt idx="10">
                  <c:v>40</c:v>
                </c:pt>
                <c:pt idx="11">
                  <c:v>23</c:v>
                </c:pt>
              </c:numCache>
            </c:numRef>
          </c:val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Sheet1!$B$9:$N$9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Sheet1!$B$12:$N$12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</c:v>
                </c:pt>
                <c:pt idx="4">
                  <c:v>0.8</c:v>
                </c:pt>
                <c:pt idx="5">
                  <c:v>0.70000000000000062</c:v>
                </c:pt>
                <c:pt idx="6">
                  <c:v>0.70000000000000062</c:v>
                </c:pt>
                <c:pt idx="7">
                  <c:v>0.8</c:v>
                </c:pt>
                <c:pt idx="8">
                  <c:v>2.6</c:v>
                </c:pt>
                <c:pt idx="9">
                  <c:v>9</c:v>
                </c:pt>
                <c:pt idx="10">
                  <c:v>8.6</c:v>
                </c:pt>
                <c:pt idx="11">
                  <c:v>16.100000000000001</c:v>
                </c:pt>
                <c:pt idx="12">
                  <c:v>18.7</c:v>
                </c:pt>
              </c:numCache>
            </c:numRef>
          </c:val>
        </c:ser>
        <c:ser>
          <c:idx val="3"/>
          <c:order val="3"/>
          <c:tx>
            <c:strRef>
              <c:f>Sheet1!$A$13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Sheet1!$B$9:$N$9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Sheet1!$B$13:$N$13</c:f>
              <c:numCache>
                <c:formatCode>General</c:formatCode>
                <c:ptCount val="13"/>
                <c:pt idx="0">
                  <c:v>2.2000000000000002</c:v>
                </c:pt>
                <c:pt idx="1">
                  <c:v>2.1</c:v>
                </c:pt>
                <c:pt idx="2">
                  <c:v>2.2999999999999998</c:v>
                </c:pt>
                <c:pt idx="3">
                  <c:v>2.4</c:v>
                </c:pt>
                <c:pt idx="4">
                  <c:v>2</c:v>
                </c:pt>
                <c:pt idx="5">
                  <c:v>1.5</c:v>
                </c:pt>
                <c:pt idx="6">
                  <c:v>1.3</c:v>
                </c:pt>
                <c:pt idx="7">
                  <c:v>2.8</c:v>
                </c:pt>
                <c:pt idx="8">
                  <c:v>3.6</c:v>
                </c:pt>
                <c:pt idx="9">
                  <c:v>4.8</c:v>
                </c:pt>
                <c:pt idx="10">
                  <c:v>5.2</c:v>
                </c:pt>
                <c:pt idx="11">
                  <c:v>7.5</c:v>
                </c:pt>
                <c:pt idx="12">
                  <c:v>9</c:v>
                </c:pt>
              </c:numCache>
            </c:numRef>
          </c:val>
        </c:ser>
        <c:marker val="1"/>
        <c:axId val="66164608"/>
        <c:axId val="66166144"/>
      </c:lineChart>
      <c:catAx>
        <c:axId val="66164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166144"/>
        <c:crosses val="autoZero"/>
        <c:auto val="1"/>
        <c:lblAlgn val="ctr"/>
        <c:lblOffset val="100"/>
      </c:catAx>
      <c:valAx>
        <c:axId val="661661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16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522222222222224"/>
          <c:y val="5.0158209390492856E-2"/>
          <c:w val="0.25407896283192438"/>
          <c:h val="0.3348687664042027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284492563429573"/>
          <c:h val="0.8326195683872849"/>
        </c:manualLayout>
      </c:layout>
      <c:lineChart>
        <c:grouping val="standard"/>
        <c:ser>
          <c:idx val="0"/>
          <c:order val="0"/>
          <c:tx>
            <c:strRef>
              <c:f>Sheet0!$A$4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Sheet0!$B$4:$M$4</c:f>
              <c:numCache>
                <c:formatCode>General</c:formatCode>
                <c:ptCount val="12"/>
                <c:pt idx="0">
                  <c:v>49.6</c:v>
                </c:pt>
                <c:pt idx="1">
                  <c:v>49.5</c:v>
                </c:pt>
                <c:pt idx="2">
                  <c:v>47.2</c:v>
                </c:pt>
                <c:pt idx="3">
                  <c:v>45.1</c:v>
                </c:pt>
                <c:pt idx="4">
                  <c:v>37.800000000000004</c:v>
                </c:pt>
                <c:pt idx="5">
                  <c:v>32.1</c:v>
                </c:pt>
                <c:pt idx="6">
                  <c:v>27.1</c:v>
                </c:pt>
                <c:pt idx="7">
                  <c:v>33.4</c:v>
                </c:pt>
                <c:pt idx="8">
                  <c:v>40.700000000000003</c:v>
                </c:pt>
                <c:pt idx="9">
                  <c:v>42.7</c:v>
                </c:pt>
                <c:pt idx="10">
                  <c:v>46.4</c:v>
                </c:pt>
                <c:pt idx="11">
                  <c:v>45.8</c:v>
                </c:pt>
              </c:numCache>
            </c:numRef>
          </c:val>
        </c:ser>
        <c:ser>
          <c:idx val="1"/>
          <c:order val="1"/>
          <c:tx>
            <c:strRef>
              <c:f>Sheet0!$A$5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Sheet0!$B$5:$M$5</c:f>
              <c:numCache>
                <c:formatCode>General</c:formatCode>
                <c:ptCount val="12"/>
                <c:pt idx="0">
                  <c:v>42.5</c:v>
                </c:pt>
                <c:pt idx="1">
                  <c:v>41.5</c:v>
                </c:pt>
                <c:pt idx="2">
                  <c:v>44.5</c:v>
                </c:pt>
                <c:pt idx="3">
                  <c:v>44.4</c:v>
                </c:pt>
                <c:pt idx="4">
                  <c:v>41.7</c:v>
                </c:pt>
                <c:pt idx="5">
                  <c:v>39.6</c:v>
                </c:pt>
                <c:pt idx="6">
                  <c:v>35.200000000000003</c:v>
                </c:pt>
                <c:pt idx="7">
                  <c:v>33.9</c:v>
                </c:pt>
                <c:pt idx="8">
                  <c:v>43.5</c:v>
                </c:pt>
                <c:pt idx="9">
                  <c:v>48.6</c:v>
                </c:pt>
                <c:pt idx="10">
                  <c:v>49</c:v>
                </c:pt>
                <c:pt idx="11">
                  <c:v>53</c:v>
                </c:pt>
              </c:numCache>
            </c:numRef>
          </c:val>
        </c:ser>
        <c:ser>
          <c:idx val="2"/>
          <c:order val="2"/>
          <c:tx>
            <c:strRef>
              <c:f>Sheet0!$A$6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Sheet0!$B$6:$M$6</c:f>
              <c:numCache>
                <c:formatCode>General</c:formatCode>
                <c:ptCount val="12"/>
                <c:pt idx="4">
                  <c:v>26</c:v>
                </c:pt>
                <c:pt idx="5">
                  <c:v>27.9</c:v>
                </c:pt>
                <c:pt idx="6">
                  <c:v>28.5</c:v>
                </c:pt>
                <c:pt idx="7">
                  <c:v>70.400000000000006</c:v>
                </c:pt>
                <c:pt idx="8">
                  <c:v>87.9</c:v>
                </c:pt>
                <c:pt idx="9">
                  <c:v>93</c:v>
                </c:pt>
                <c:pt idx="10">
                  <c:v>99.1</c:v>
                </c:pt>
                <c:pt idx="11">
                  <c:v>99</c:v>
                </c:pt>
              </c:numCache>
            </c:numRef>
          </c:val>
        </c:ser>
        <c:ser>
          <c:idx val="3"/>
          <c:order val="3"/>
          <c:tx>
            <c:strRef>
              <c:f>Sheet0!$A$7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Sheet0!$B$7:$M$7</c:f>
              <c:numCache>
                <c:formatCode>General</c:formatCode>
                <c:ptCount val="12"/>
                <c:pt idx="0">
                  <c:v>29.2</c:v>
                </c:pt>
                <c:pt idx="1">
                  <c:v>36.1</c:v>
                </c:pt>
                <c:pt idx="2">
                  <c:v>44.3</c:v>
                </c:pt>
                <c:pt idx="3">
                  <c:v>45.6</c:v>
                </c:pt>
                <c:pt idx="4">
                  <c:v>44.5</c:v>
                </c:pt>
                <c:pt idx="5">
                  <c:v>55.4</c:v>
                </c:pt>
                <c:pt idx="6">
                  <c:v>51.5</c:v>
                </c:pt>
                <c:pt idx="7">
                  <c:v>48.2</c:v>
                </c:pt>
                <c:pt idx="8">
                  <c:v>43</c:v>
                </c:pt>
                <c:pt idx="9">
                  <c:v>43</c:v>
                </c:pt>
                <c:pt idx="10">
                  <c:v>28.7</c:v>
                </c:pt>
                <c:pt idx="11">
                  <c:v>29.6</c:v>
                </c:pt>
              </c:numCache>
            </c:numRef>
          </c:val>
        </c:ser>
        <c:ser>
          <c:idx val="4"/>
          <c:order val="4"/>
          <c:tx>
            <c:strRef>
              <c:f>Sheet0!$A$8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Sheet0!$B$8:$M$8</c:f>
              <c:numCache>
                <c:formatCode>General</c:formatCode>
                <c:ptCount val="12"/>
                <c:pt idx="0">
                  <c:v>54.7</c:v>
                </c:pt>
                <c:pt idx="1">
                  <c:v>52.5</c:v>
                </c:pt>
                <c:pt idx="2">
                  <c:v>51.7</c:v>
                </c:pt>
                <c:pt idx="3">
                  <c:v>50.3</c:v>
                </c:pt>
                <c:pt idx="4">
                  <c:v>50.4</c:v>
                </c:pt>
                <c:pt idx="5">
                  <c:v>45.3</c:v>
                </c:pt>
                <c:pt idx="6">
                  <c:v>40.200000000000003</c:v>
                </c:pt>
                <c:pt idx="7">
                  <c:v>38.800000000000004</c:v>
                </c:pt>
                <c:pt idx="8">
                  <c:v>42.6</c:v>
                </c:pt>
                <c:pt idx="9">
                  <c:v>39.4</c:v>
                </c:pt>
                <c:pt idx="10">
                  <c:v>38.4</c:v>
                </c:pt>
                <c:pt idx="11">
                  <c:v>38.200000000000003</c:v>
                </c:pt>
              </c:numCache>
            </c:numRef>
          </c:val>
        </c:ser>
        <c:marker val="1"/>
        <c:axId val="73562368"/>
        <c:axId val="73572352"/>
      </c:lineChart>
      <c:catAx>
        <c:axId val="7356236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73572352"/>
        <c:crosses val="autoZero"/>
        <c:auto val="1"/>
        <c:lblAlgn val="ctr"/>
        <c:lblOffset val="100"/>
      </c:catAx>
      <c:valAx>
        <c:axId val="73572352"/>
        <c:scaling>
          <c:orientation val="minMax"/>
          <c:max val="18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3562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169444444444476"/>
          <c:y val="6.2056220655138335E-2"/>
          <c:w val="0.2715111276999983"/>
          <c:h val="0.41858604080492245"/>
        </c:manualLayout>
      </c:layout>
      <c:spPr>
        <a:noFill/>
      </c:spPr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26159230096158"/>
          <c:h val="0.8326195683872849"/>
        </c:manualLayout>
      </c:layout>
      <c:lineChart>
        <c:grouping val="standard"/>
        <c:ser>
          <c:idx val="0"/>
          <c:order val="0"/>
          <c:tx>
            <c:strRef>
              <c:f>Sheet0!$A$4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Sheet0!$B$4:$M$4</c:f>
              <c:numCache>
                <c:formatCode>General</c:formatCode>
                <c:ptCount val="12"/>
                <c:pt idx="0">
                  <c:v>103.7</c:v>
                </c:pt>
                <c:pt idx="1">
                  <c:v>101.7</c:v>
                </c:pt>
                <c:pt idx="2">
                  <c:v>97.4</c:v>
                </c:pt>
                <c:pt idx="3">
                  <c:v>98.6</c:v>
                </c:pt>
                <c:pt idx="4">
                  <c:v>100</c:v>
                </c:pt>
                <c:pt idx="5">
                  <c:v>106.1</c:v>
                </c:pt>
                <c:pt idx="6">
                  <c:v>107.4</c:v>
                </c:pt>
                <c:pt idx="7">
                  <c:v>112.9</c:v>
                </c:pt>
                <c:pt idx="8">
                  <c:v>129.69999999999999</c:v>
                </c:pt>
                <c:pt idx="9">
                  <c:v>148.30000000000001</c:v>
                </c:pt>
                <c:pt idx="10">
                  <c:v>170.3</c:v>
                </c:pt>
                <c:pt idx="11">
                  <c:v>156.9</c:v>
                </c:pt>
              </c:numCache>
            </c:numRef>
          </c:val>
        </c:ser>
        <c:ser>
          <c:idx val="1"/>
          <c:order val="1"/>
          <c:tx>
            <c:strRef>
              <c:f>Sheet0!$A$5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Sheet0!$B$5:$M$5</c:f>
              <c:numCache>
                <c:formatCode>General</c:formatCode>
                <c:ptCount val="12"/>
                <c:pt idx="4">
                  <c:v>26</c:v>
                </c:pt>
                <c:pt idx="5">
                  <c:v>27.9</c:v>
                </c:pt>
                <c:pt idx="6">
                  <c:v>28.5</c:v>
                </c:pt>
                <c:pt idx="7">
                  <c:v>70.400000000000006</c:v>
                </c:pt>
                <c:pt idx="8">
                  <c:v>87.9</c:v>
                </c:pt>
                <c:pt idx="9">
                  <c:v>93</c:v>
                </c:pt>
                <c:pt idx="10">
                  <c:v>99.1</c:v>
                </c:pt>
                <c:pt idx="11">
                  <c:v>99</c:v>
                </c:pt>
              </c:numCache>
            </c:numRef>
          </c:val>
        </c:ser>
        <c:ser>
          <c:idx val="2"/>
          <c:order val="2"/>
          <c:tx>
            <c:strRef>
              <c:f>Sheet0!$A$6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Sheet0!$B$6:$M$6</c:f>
              <c:numCache>
                <c:formatCode>General</c:formatCode>
                <c:ptCount val="12"/>
                <c:pt idx="0">
                  <c:v>35.200000000000003</c:v>
                </c:pt>
                <c:pt idx="1">
                  <c:v>32</c:v>
                </c:pt>
                <c:pt idx="2">
                  <c:v>30.7</c:v>
                </c:pt>
                <c:pt idx="3">
                  <c:v>29.5</c:v>
                </c:pt>
                <c:pt idx="4">
                  <c:v>27.3</c:v>
                </c:pt>
                <c:pt idx="5">
                  <c:v>24.6</c:v>
                </c:pt>
                <c:pt idx="6">
                  <c:v>25.1</c:v>
                </c:pt>
                <c:pt idx="7">
                  <c:v>44.5</c:v>
                </c:pt>
                <c:pt idx="8">
                  <c:v>64.8</c:v>
                </c:pt>
                <c:pt idx="9">
                  <c:v>92.1</c:v>
                </c:pt>
                <c:pt idx="10">
                  <c:v>106.4</c:v>
                </c:pt>
                <c:pt idx="11">
                  <c:v>117.6</c:v>
                </c:pt>
              </c:numCache>
            </c:numRef>
          </c:val>
        </c:ser>
        <c:ser>
          <c:idx val="3"/>
          <c:order val="3"/>
          <c:tx>
            <c:strRef>
              <c:f>Sheet0!$A$7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Sheet0!$B$7:$M$7</c:f>
              <c:numCache>
                <c:formatCode>General</c:formatCode>
                <c:ptCount val="12"/>
                <c:pt idx="0">
                  <c:v>53.8</c:v>
                </c:pt>
                <c:pt idx="1">
                  <c:v>56.8</c:v>
                </c:pt>
                <c:pt idx="2">
                  <c:v>59.4</c:v>
                </c:pt>
                <c:pt idx="3">
                  <c:v>61.9</c:v>
                </c:pt>
                <c:pt idx="4">
                  <c:v>67.7</c:v>
                </c:pt>
                <c:pt idx="5">
                  <c:v>69.400000000000006</c:v>
                </c:pt>
                <c:pt idx="6">
                  <c:v>68.400000000000006</c:v>
                </c:pt>
                <c:pt idx="7">
                  <c:v>71.7</c:v>
                </c:pt>
                <c:pt idx="8">
                  <c:v>83.7</c:v>
                </c:pt>
                <c:pt idx="9">
                  <c:v>94</c:v>
                </c:pt>
                <c:pt idx="10">
                  <c:v>108.3</c:v>
                </c:pt>
                <c:pt idx="11">
                  <c:v>123.6</c:v>
                </c:pt>
              </c:numCache>
            </c:numRef>
          </c:val>
        </c:ser>
        <c:marker val="1"/>
        <c:axId val="73872896"/>
        <c:axId val="73874432"/>
      </c:lineChart>
      <c:catAx>
        <c:axId val="73872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3874432"/>
        <c:crosses val="autoZero"/>
        <c:auto val="1"/>
        <c:lblAlgn val="ctr"/>
        <c:lblOffset val="100"/>
      </c:catAx>
      <c:valAx>
        <c:axId val="73874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387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66663780146121"/>
          <c:y val="6.2248563000216639E-2"/>
          <c:w val="0.26664769810293726"/>
          <c:h val="0.35093949112289574"/>
        </c:manualLayout>
      </c:layout>
      <c:spPr>
        <a:noFill/>
      </c:spPr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Parliament</c:v>
                </c:pt>
                <c:pt idx="2">
                  <c:v>FSA</c:v>
                </c:pt>
                <c:pt idx="3">
                  <c:v>Central Bank</c:v>
                </c:pt>
                <c:pt idx="4">
                  <c:v>Judicial system</c:v>
                </c:pt>
                <c:pt idx="5">
                  <c:v>Special Prosecutor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23</c:v>
                </c:pt>
                <c:pt idx="4">
                  <c:v>39</c:v>
                </c:pt>
                <c:pt idx="5">
                  <c:v>48</c:v>
                </c:pt>
                <c:pt idx="6">
                  <c:v>74</c:v>
                </c:pt>
                <c:pt idx="7">
                  <c:v>82</c:v>
                </c:pt>
              </c:numCache>
            </c:numRef>
          </c:val>
        </c:ser>
        <c:axId val="81888000"/>
        <c:axId val="81890688"/>
      </c:barChart>
      <c:catAx>
        <c:axId val="81888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1890688"/>
        <c:crosses val="autoZero"/>
        <c:auto val="1"/>
        <c:lblAlgn val="ctr"/>
        <c:lblOffset val="100"/>
      </c:catAx>
      <c:valAx>
        <c:axId val="81890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1888000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spcAft>
          <a:spcPts val="600"/>
        </a:spcAft>
        <a:defRPr sz="1800"/>
      </a:pPr>
      <a:endParaRPr lang="is-I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FSA</c:v>
                </c:pt>
                <c:pt idx="2">
                  <c:v>Media</c:v>
                </c:pt>
                <c:pt idx="3">
                  <c:v>Parliament</c:v>
                </c:pt>
                <c:pt idx="4">
                  <c:v>Central Bank</c:v>
                </c:pt>
                <c:pt idx="5">
                  <c:v>Government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9.2000000000000011</c:v>
                </c:pt>
                <c:pt idx="1">
                  <c:v>10.200000000000001</c:v>
                </c:pt>
                <c:pt idx="2">
                  <c:v>12.7</c:v>
                </c:pt>
                <c:pt idx="3">
                  <c:v>16.399999999999999</c:v>
                </c:pt>
                <c:pt idx="4">
                  <c:v>20</c:v>
                </c:pt>
                <c:pt idx="5">
                  <c:v>20</c:v>
                </c:pt>
                <c:pt idx="6">
                  <c:v>61.3</c:v>
                </c:pt>
                <c:pt idx="7">
                  <c:v>77.099999999999994</c:v>
                </c:pt>
              </c:numCache>
            </c:numRef>
          </c:val>
        </c:ser>
        <c:axId val="82417920"/>
        <c:axId val="82432000"/>
      </c:barChart>
      <c:catAx>
        <c:axId val="82417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432000"/>
        <c:crosses val="autoZero"/>
        <c:auto val="1"/>
        <c:lblAlgn val="ctr"/>
        <c:lblOffset val="100"/>
      </c:catAx>
      <c:valAx>
        <c:axId val="82432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417920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4"/>
            <c:spPr>
              <a:solidFill>
                <a:srgbClr val="C00000"/>
              </a:solidFill>
            </c:spPr>
          </c:dPt>
          <c:cat>
            <c:strRef>
              <c:f>'Sheet1'!$A$2:$A$9</c:f>
              <c:strCache>
                <c:ptCount val="8"/>
                <c:pt idx="0">
                  <c:v>Denmark</c:v>
                </c:pt>
                <c:pt idx="1">
                  <c:v>Finland</c:v>
                </c:pt>
                <c:pt idx="2">
                  <c:v>Sweden</c:v>
                </c:pt>
                <c:pt idx="3">
                  <c:v>Norway</c:v>
                </c:pt>
                <c:pt idx="4">
                  <c:v>Iceland</c:v>
                </c:pt>
                <c:pt idx="5">
                  <c:v>Ireland</c:v>
                </c:pt>
                <c:pt idx="6">
                  <c:v>Portugal</c:v>
                </c:pt>
                <c:pt idx="7">
                  <c:v>Greece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90</c:v>
                </c:pt>
                <c:pt idx="1">
                  <c:v>90</c:v>
                </c:pt>
                <c:pt idx="2">
                  <c:v>88</c:v>
                </c:pt>
                <c:pt idx="3">
                  <c:v>85</c:v>
                </c:pt>
                <c:pt idx="4">
                  <c:v>82</c:v>
                </c:pt>
                <c:pt idx="5">
                  <c:v>69</c:v>
                </c:pt>
                <c:pt idx="6">
                  <c:v>63</c:v>
                </c:pt>
                <c:pt idx="7">
                  <c:v>36</c:v>
                </c:pt>
              </c:numCache>
            </c:numRef>
          </c:val>
        </c:ser>
        <c:axId val="82853248"/>
        <c:axId val="82867328"/>
      </c:barChart>
      <c:catAx>
        <c:axId val="828532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867328"/>
        <c:crosses val="autoZero"/>
        <c:auto val="1"/>
        <c:lblAlgn val="ctr"/>
        <c:lblOffset val="100"/>
      </c:catAx>
      <c:valAx>
        <c:axId val="828673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85324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5"/>
            <c:spPr>
              <a:solidFill>
                <a:srgbClr val="C00000"/>
              </a:solidFill>
            </c:spPr>
          </c:dPt>
          <c:cat>
            <c:strRef>
              <c:f>'Sheet1'!$A$2:$A$9</c:f>
              <c:strCache>
                <c:ptCount val="8"/>
                <c:pt idx="0">
                  <c:v>Sweden</c:v>
                </c:pt>
                <c:pt idx="1">
                  <c:v>Denmark</c:v>
                </c:pt>
                <c:pt idx="2">
                  <c:v>Norway</c:v>
                </c:pt>
                <c:pt idx="3">
                  <c:v>Finland</c:v>
                </c:pt>
                <c:pt idx="4">
                  <c:v>Ireland</c:v>
                </c:pt>
                <c:pt idx="5">
                  <c:v>Iceland</c:v>
                </c:pt>
                <c:pt idx="6">
                  <c:v>Portugal</c:v>
                </c:pt>
                <c:pt idx="7">
                  <c:v>Greece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14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60</c:v>
                </c:pt>
                <c:pt idx="5">
                  <c:v>67</c:v>
                </c:pt>
                <c:pt idx="6">
                  <c:v>88</c:v>
                </c:pt>
                <c:pt idx="7">
                  <c:v>92</c:v>
                </c:pt>
              </c:numCache>
            </c:numRef>
          </c:val>
        </c:ser>
        <c:axId val="82899328"/>
        <c:axId val="82900864"/>
      </c:barChart>
      <c:catAx>
        <c:axId val="82899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900864"/>
        <c:crosses val="autoZero"/>
        <c:auto val="1"/>
        <c:lblAlgn val="ctr"/>
        <c:lblOffset val="100"/>
      </c:catAx>
      <c:valAx>
        <c:axId val="829008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8289932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92825896762907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Sheet1!$B$2:$BB$2</c:f>
              <c:numCache>
                <c:formatCode>General</c:formatCode>
                <c:ptCount val="53"/>
                <c:pt idx="0">
                  <c:v>32.310459044934255</c:v>
                </c:pt>
                <c:pt idx="1">
                  <c:v>29.996963472121795</c:v>
                </c:pt>
                <c:pt idx="2">
                  <c:v>28.619458520014334</c:v>
                </c:pt>
                <c:pt idx="3">
                  <c:v>30.402964801009659</c:v>
                </c:pt>
                <c:pt idx="4">
                  <c:v>29.852160531562049</c:v>
                </c:pt>
                <c:pt idx="5">
                  <c:v>29.297128360068164</c:v>
                </c:pt>
                <c:pt idx="6">
                  <c:v>28.551948936991749</c:v>
                </c:pt>
                <c:pt idx="7">
                  <c:v>27.33558327978718</c:v>
                </c:pt>
                <c:pt idx="8">
                  <c:v>27.663153529752833</c:v>
                </c:pt>
                <c:pt idx="9">
                  <c:v>27.551329541705019</c:v>
                </c:pt>
                <c:pt idx="10">
                  <c:v>28.0368724332752</c:v>
                </c:pt>
                <c:pt idx="11">
                  <c:v>27.788686710011486</c:v>
                </c:pt>
                <c:pt idx="12">
                  <c:v>27.366999592335809</c:v>
                </c:pt>
                <c:pt idx="13">
                  <c:v>28.743089807673087</c:v>
                </c:pt>
                <c:pt idx="14">
                  <c:v>31.897128574521151</c:v>
                </c:pt>
                <c:pt idx="15">
                  <c:v>30.199418929194714</c:v>
                </c:pt>
                <c:pt idx="16">
                  <c:v>29.01273378733578</c:v>
                </c:pt>
                <c:pt idx="17">
                  <c:v>29.054673781475326</c:v>
                </c:pt>
                <c:pt idx="18">
                  <c:v>28.057615559870946</c:v>
                </c:pt>
                <c:pt idx="19">
                  <c:v>29.744815929422533</c:v>
                </c:pt>
                <c:pt idx="20">
                  <c:v>33.212853961183576</c:v>
                </c:pt>
                <c:pt idx="21">
                  <c:v>37.07995014741855</c:v>
                </c:pt>
                <c:pt idx="22">
                  <c:v>36.884631674974749</c:v>
                </c:pt>
                <c:pt idx="23">
                  <c:v>36.888376663194244</c:v>
                </c:pt>
                <c:pt idx="24">
                  <c:v>37.329081671063641</c:v>
                </c:pt>
                <c:pt idx="25">
                  <c:v>37.449810343232343</c:v>
                </c:pt>
                <c:pt idx="26">
                  <c:v>33.048886421106168</c:v>
                </c:pt>
                <c:pt idx="27">
                  <c:v>32.400894313592268</c:v>
                </c:pt>
                <c:pt idx="28">
                  <c:v>34.306158514745881</c:v>
                </c:pt>
                <c:pt idx="29">
                  <c:v>36.184247323655846</c:v>
                </c:pt>
                <c:pt idx="30">
                  <c:v>37.153719511614845</c:v>
                </c:pt>
                <c:pt idx="31">
                  <c:v>38.544060075734933</c:v>
                </c:pt>
                <c:pt idx="32">
                  <c:v>37.850528626343404</c:v>
                </c:pt>
                <c:pt idx="33">
                  <c:v>37.365610560983711</c:v>
                </c:pt>
                <c:pt idx="34">
                  <c:v>37.691988801826099</c:v>
                </c:pt>
                <c:pt idx="35">
                  <c:v>37.527426450033936</c:v>
                </c:pt>
                <c:pt idx="36">
                  <c:v>37.829596966025036</c:v>
                </c:pt>
                <c:pt idx="37">
                  <c:v>38.734463296912594</c:v>
                </c:pt>
                <c:pt idx="38">
                  <c:v>38.169755460354153</c:v>
                </c:pt>
                <c:pt idx="39">
                  <c:v>40.660484411272144</c:v>
                </c:pt>
                <c:pt idx="40">
                  <c:v>46.507589475123943</c:v>
                </c:pt>
                <c:pt idx="41">
                  <c:v>47.193756265859022</c:v>
                </c:pt>
                <c:pt idx="42">
                  <c:v>47.187261653178894</c:v>
                </c:pt>
                <c:pt idx="43">
                  <c:v>45.302990171265705</c:v>
                </c:pt>
                <c:pt idx="44">
                  <c:v>45.318037348756626</c:v>
                </c:pt>
                <c:pt idx="45">
                  <c:v>48.989003123752049</c:v>
                </c:pt>
                <c:pt idx="46">
                  <c:v>52.069825864350328</c:v>
                </c:pt>
                <c:pt idx="47">
                  <c:v>52.218474526681391</c:v>
                </c:pt>
                <c:pt idx="48">
                  <c:v>54.734843299383044</c:v>
                </c:pt>
                <c:pt idx="49">
                  <c:v>47.642465416058485</c:v>
                </c:pt>
                <c:pt idx="50">
                  <c:v>50.366472168783879</c:v>
                </c:pt>
                <c:pt idx="51">
                  <c:v>53.408896812647008</c:v>
                </c:pt>
                <c:pt idx="52">
                  <c:v>54.523094942609461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Sheet1!$B$3:$BB$3</c:f>
              <c:numCache>
                <c:formatCode>General</c:formatCode>
                <c:ptCount val="53"/>
                <c:pt idx="0">
                  <c:v>21.109715960839807</c:v>
                </c:pt>
                <c:pt idx="1">
                  <c:v>20.009539016993177</c:v>
                </c:pt>
                <c:pt idx="2">
                  <c:v>19.920283883522224</c:v>
                </c:pt>
                <c:pt idx="3">
                  <c:v>19.073033608906616</c:v>
                </c:pt>
                <c:pt idx="4">
                  <c:v>18.969808468417991</c:v>
                </c:pt>
                <c:pt idx="5">
                  <c:v>19.011730503928689</c:v>
                </c:pt>
                <c:pt idx="6">
                  <c:v>18.697341836843787</c:v>
                </c:pt>
                <c:pt idx="7">
                  <c:v>18.524236821011076</c:v>
                </c:pt>
                <c:pt idx="8">
                  <c:v>21.304089426570378</c:v>
                </c:pt>
                <c:pt idx="9">
                  <c:v>22.703268435514932</c:v>
                </c:pt>
                <c:pt idx="10">
                  <c:v>24.157159805361289</c:v>
                </c:pt>
                <c:pt idx="11">
                  <c:v>22.839531845260989</c:v>
                </c:pt>
                <c:pt idx="12">
                  <c:v>23.937625829108967</c:v>
                </c:pt>
                <c:pt idx="13">
                  <c:v>23.888149745107061</c:v>
                </c:pt>
                <c:pt idx="14">
                  <c:v>25.989780513428858</c:v>
                </c:pt>
                <c:pt idx="15">
                  <c:v>22.399822399822401</c:v>
                </c:pt>
                <c:pt idx="16">
                  <c:v>23.830244951840807</c:v>
                </c:pt>
                <c:pt idx="17">
                  <c:v>27.17425221771499</c:v>
                </c:pt>
                <c:pt idx="18">
                  <c:v>28.195412954975904</c:v>
                </c:pt>
                <c:pt idx="19">
                  <c:v>29.934336240141619</c:v>
                </c:pt>
                <c:pt idx="20">
                  <c:v>31.193432961481786</c:v>
                </c:pt>
                <c:pt idx="21">
                  <c:v>31.683958499601054</c:v>
                </c:pt>
                <c:pt idx="22">
                  <c:v>29.217494089834531</c:v>
                </c:pt>
                <c:pt idx="23">
                  <c:v>29.097586345978289</c:v>
                </c:pt>
                <c:pt idx="24">
                  <c:v>29.921603614206262</c:v>
                </c:pt>
                <c:pt idx="25">
                  <c:v>28.444801172549774</c:v>
                </c:pt>
                <c:pt idx="26">
                  <c:v>25.838469023678236</c:v>
                </c:pt>
                <c:pt idx="27">
                  <c:v>25.158101876192326</c:v>
                </c:pt>
                <c:pt idx="28">
                  <c:v>23.989761680569604</c:v>
                </c:pt>
                <c:pt idx="29">
                  <c:v>23.378533888552663</c:v>
                </c:pt>
                <c:pt idx="30">
                  <c:v>22.530117784047651</c:v>
                </c:pt>
                <c:pt idx="31">
                  <c:v>21.655303519250854</c:v>
                </c:pt>
                <c:pt idx="32">
                  <c:v>25.968940881654788</c:v>
                </c:pt>
                <c:pt idx="33">
                  <c:v>31.817098457945121</c:v>
                </c:pt>
                <c:pt idx="34">
                  <c:v>34.795936835437494</c:v>
                </c:pt>
                <c:pt idx="35">
                  <c:v>36.472559960026651</c:v>
                </c:pt>
                <c:pt idx="36">
                  <c:v>37.226498269966001</c:v>
                </c:pt>
                <c:pt idx="37">
                  <c:v>38.760476811324267</c:v>
                </c:pt>
                <c:pt idx="38">
                  <c:v>38.576364774373879</c:v>
                </c:pt>
                <c:pt idx="39">
                  <c:v>38.831435321817175</c:v>
                </c:pt>
                <c:pt idx="40">
                  <c:v>43.576534664699871</c:v>
                </c:pt>
                <c:pt idx="41">
                  <c:v>41.507523979093499</c:v>
                </c:pt>
                <c:pt idx="42">
                  <c:v>40.527407654929476</c:v>
                </c:pt>
                <c:pt idx="43">
                  <c:v>38.700345630828039</c:v>
                </c:pt>
                <c:pt idx="44">
                  <c:v>39.861820761036263</c:v>
                </c:pt>
                <c:pt idx="45">
                  <c:v>41.761047837437829</c:v>
                </c:pt>
                <c:pt idx="46">
                  <c:v>45.493922118661963</c:v>
                </c:pt>
                <c:pt idx="47">
                  <c:v>45.811599844297213</c:v>
                </c:pt>
                <c:pt idx="48">
                  <c:v>46.834706737760378</c:v>
                </c:pt>
                <c:pt idx="49">
                  <c:v>37.344908831346423</c:v>
                </c:pt>
                <c:pt idx="50">
                  <c:v>40.272153739457437</c:v>
                </c:pt>
                <c:pt idx="51">
                  <c:v>40.768065692467637</c:v>
                </c:pt>
                <c:pt idx="52">
                  <c:v>39.729211339596553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Sheet1!$B$4:$BB$4</c:f>
              <c:numCache>
                <c:formatCode>General</c:formatCode>
                <c:ptCount val="53"/>
                <c:pt idx="0">
                  <c:v>41.282447167121646</c:v>
                </c:pt>
                <c:pt idx="1">
                  <c:v>41.401602377978811</c:v>
                </c:pt>
                <c:pt idx="2">
                  <c:v>45.034579855393368</c:v>
                </c:pt>
                <c:pt idx="3">
                  <c:v>41.161827070045945</c:v>
                </c:pt>
                <c:pt idx="4">
                  <c:v>37.067420641214071</c:v>
                </c:pt>
                <c:pt idx="5">
                  <c:v>36.235040288321386</c:v>
                </c:pt>
                <c:pt idx="6">
                  <c:v>32.849320309170061</c:v>
                </c:pt>
                <c:pt idx="7">
                  <c:v>28.054598130463987</c:v>
                </c:pt>
                <c:pt idx="8">
                  <c:v>31.586204898570429</c:v>
                </c:pt>
                <c:pt idx="9">
                  <c:v>43.203212835347713</c:v>
                </c:pt>
                <c:pt idx="10">
                  <c:v>44.982389138643285</c:v>
                </c:pt>
                <c:pt idx="11">
                  <c:v>37.434926875785045</c:v>
                </c:pt>
                <c:pt idx="12">
                  <c:v>35.015185433794755</c:v>
                </c:pt>
                <c:pt idx="13">
                  <c:v>35.566607404008494</c:v>
                </c:pt>
                <c:pt idx="14">
                  <c:v>31.413028824777612</c:v>
                </c:pt>
                <c:pt idx="15">
                  <c:v>33.287902958649823</c:v>
                </c:pt>
                <c:pt idx="16">
                  <c:v>34.538574280831583</c:v>
                </c:pt>
                <c:pt idx="17">
                  <c:v>32.923179099979244</c:v>
                </c:pt>
                <c:pt idx="18">
                  <c:v>36.523350225942188</c:v>
                </c:pt>
                <c:pt idx="19">
                  <c:v>37.947101404834974</c:v>
                </c:pt>
                <c:pt idx="20">
                  <c:v>35.493311265647158</c:v>
                </c:pt>
                <c:pt idx="21">
                  <c:v>34.620792790238319</c:v>
                </c:pt>
                <c:pt idx="22">
                  <c:v>32.181923273904914</c:v>
                </c:pt>
                <c:pt idx="23">
                  <c:v>39.691284570114277</c:v>
                </c:pt>
                <c:pt idx="24">
                  <c:v>38.011733680131172</c:v>
                </c:pt>
                <c:pt idx="25">
                  <c:v>40.250698148482861</c:v>
                </c:pt>
                <c:pt idx="26">
                  <c:v>38.589232570253543</c:v>
                </c:pt>
                <c:pt idx="27">
                  <c:v>34.281645401649804</c:v>
                </c:pt>
                <c:pt idx="28">
                  <c:v>31.761350919883817</c:v>
                </c:pt>
                <c:pt idx="29">
                  <c:v>33.531245353487144</c:v>
                </c:pt>
                <c:pt idx="30">
                  <c:v>33.646434423998095</c:v>
                </c:pt>
                <c:pt idx="31">
                  <c:v>31.302445145399826</c:v>
                </c:pt>
                <c:pt idx="32">
                  <c:v>30.300480858772517</c:v>
                </c:pt>
                <c:pt idx="33">
                  <c:v>32.774274666689436</c:v>
                </c:pt>
                <c:pt idx="34">
                  <c:v>35.768039087046155</c:v>
                </c:pt>
                <c:pt idx="35">
                  <c:v>35.527007175627745</c:v>
                </c:pt>
                <c:pt idx="36">
                  <c:v>36.284050414061753</c:v>
                </c:pt>
                <c:pt idx="37">
                  <c:v>36.234336695987665</c:v>
                </c:pt>
                <c:pt idx="38">
                  <c:v>34.718226082879212</c:v>
                </c:pt>
                <c:pt idx="39">
                  <c:v>33.583702617111648</c:v>
                </c:pt>
                <c:pt idx="40">
                  <c:v>33.576330250805533</c:v>
                </c:pt>
                <c:pt idx="41">
                  <c:v>38.799689443752413</c:v>
                </c:pt>
                <c:pt idx="42">
                  <c:v>37.431163819208784</c:v>
                </c:pt>
                <c:pt idx="43">
                  <c:v>34.290650450827819</c:v>
                </c:pt>
                <c:pt idx="44">
                  <c:v>34.070486573523894</c:v>
                </c:pt>
                <c:pt idx="45">
                  <c:v>31.734126622229425</c:v>
                </c:pt>
                <c:pt idx="46">
                  <c:v>32.242076795154638</c:v>
                </c:pt>
                <c:pt idx="47">
                  <c:v>34.645659724692194</c:v>
                </c:pt>
                <c:pt idx="48">
                  <c:v>44.399839180019043</c:v>
                </c:pt>
                <c:pt idx="49">
                  <c:v>52.833908097843725</c:v>
                </c:pt>
                <c:pt idx="50">
                  <c:v>56.356357626907929</c:v>
                </c:pt>
                <c:pt idx="51">
                  <c:v>59.110555196252008</c:v>
                </c:pt>
                <c:pt idx="52">
                  <c:v>59.184211631879236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Sheet1!$B$5:$BB$5</c:f>
              <c:numCache>
                <c:formatCode>General</c:formatCode>
                <c:ptCount val="53"/>
                <c:pt idx="0">
                  <c:v>36.257078004026006</c:v>
                </c:pt>
                <c:pt idx="1">
                  <c:v>34.950893946189119</c:v>
                </c:pt>
                <c:pt idx="2">
                  <c:v>33.772294932472171</c:v>
                </c:pt>
                <c:pt idx="3">
                  <c:v>34.466143158280005</c:v>
                </c:pt>
                <c:pt idx="4">
                  <c:v>36.021506093783096</c:v>
                </c:pt>
                <c:pt idx="5">
                  <c:v>35.718873881662795</c:v>
                </c:pt>
                <c:pt idx="6">
                  <c:v>35.811149819764168</c:v>
                </c:pt>
                <c:pt idx="7">
                  <c:v>36.79378497022536</c:v>
                </c:pt>
                <c:pt idx="8">
                  <c:v>37.861157929160086</c:v>
                </c:pt>
                <c:pt idx="9">
                  <c:v>37.145813738029126</c:v>
                </c:pt>
                <c:pt idx="10">
                  <c:v>36.718466462106946</c:v>
                </c:pt>
                <c:pt idx="11">
                  <c:v>35.029321637312243</c:v>
                </c:pt>
                <c:pt idx="12">
                  <c:v>35.233192592135723</c:v>
                </c:pt>
                <c:pt idx="13">
                  <c:v>37.729682733137203</c:v>
                </c:pt>
                <c:pt idx="14">
                  <c:v>40.257515918433263</c:v>
                </c:pt>
                <c:pt idx="15">
                  <c:v>36.447752601060984</c:v>
                </c:pt>
                <c:pt idx="16">
                  <c:v>36.34111034983696</c:v>
                </c:pt>
                <c:pt idx="17">
                  <c:v>34.651359571889195</c:v>
                </c:pt>
                <c:pt idx="18">
                  <c:v>36.379992206478583</c:v>
                </c:pt>
                <c:pt idx="19">
                  <c:v>39.689673702683358</c:v>
                </c:pt>
                <c:pt idx="20">
                  <c:v>43.240821358890095</c:v>
                </c:pt>
                <c:pt idx="21">
                  <c:v>43.278080631438336</c:v>
                </c:pt>
                <c:pt idx="22">
                  <c:v>41.483125576175411</c:v>
                </c:pt>
                <c:pt idx="23">
                  <c:v>41.842268448052295</c:v>
                </c:pt>
                <c:pt idx="24">
                  <c:v>42.923779118269913</c:v>
                </c:pt>
                <c:pt idx="25">
                  <c:v>42.73811075390293</c:v>
                </c:pt>
                <c:pt idx="26">
                  <c:v>34.235547178801042</c:v>
                </c:pt>
                <c:pt idx="27">
                  <c:v>32.37448765145642</c:v>
                </c:pt>
                <c:pt idx="28">
                  <c:v>33.059846151958418</c:v>
                </c:pt>
                <c:pt idx="29">
                  <c:v>38.011124365810289</c:v>
                </c:pt>
                <c:pt idx="30">
                  <c:v>40.146056779335275</c:v>
                </c:pt>
                <c:pt idx="31">
                  <c:v>39.941628949359767</c:v>
                </c:pt>
                <c:pt idx="32">
                  <c:v>37.871528657467188</c:v>
                </c:pt>
                <c:pt idx="33">
                  <c:v>37.916230266563915</c:v>
                </c:pt>
                <c:pt idx="34">
                  <c:v>38.120542963358282</c:v>
                </c:pt>
                <c:pt idx="35">
                  <c:v>37.959079408587954</c:v>
                </c:pt>
                <c:pt idx="36">
                  <c:v>40.780782757609224</c:v>
                </c:pt>
                <c:pt idx="37">
                  <c:v>41.360466414993013</c:v>
                </c:pt>
                <c:pt idx="38">
                  <c:v>37.64662036549845</c:v>
                </c:pt>
                <c:pt idx="39">
                  <c:v>39.390902802746801</c:v>
                </c:pt>
                <c:pt idx="40">
                  <c:v>46.536352601398015</c:v>
                </c:pt>
                <c:pt idx="41">
                  <c:v>45.764457634165687</c:v>
                </c:pt>
                <c:pt idx="42">
                  <c:v>41.129812759453557</c:v>
                </c:pt>
                <c:pt idx="43">
                  <c:v>40.33115165735984</c:v>
                </c:pt>
                <c:pt idx="44">
                  <c:v>41.799063447762798</c:v>
                </c:pt>
                <c:pt idx="45">
                  <c:v>44.091169208135092</c:v>
                </c:pt>
                <c:pt idx="46">
                  <c:v>45.371631799508371</c:v>
                </c:pt>
                <c:pt idx="47">
                  <c:v>44.119369852738735</c:v>
                </c:pt>
                <c:pt idx="48">
                  <c:v>46.762899066140498</c:v>
                </c:pt>
                <c:pt idx="49">
                  <c:v>40.039373218655925</c:v>
                </c:pt>
                <c:pt idx="50">
                  <c:v>40.481970045584859</c:v>
                </c:pt>
                <c:pt idx="51">
                  <c:v>41.488521845566645</c:v>
                </c:pt>
                <c:pt idx="52">
                  <c:v>40.696583957556278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Sheet1!$B$6:$BB$6</c:f>
              <c:numCache>
                <c:formatCode>General</c:formatCode>
                <c:ptCount val="53"/>
                <c:pt idx="0">
                  <c:v>23.007869027495918</c:v>
                </c:pt>
                <c:pt idx="1">
                  <c:v>22.343137203944217</c:v>
                </c:pt>
                <c:pt idx="2">
                  <c:v>21.904855369444032</c:v>
                </c:pt>
                <c:pt idx="3">
                  <c:v>21.94233785403771</c:v>
                </c:pt>
                <c:pt idx="4">
                  <c:v>22.322879088671289</c:v>
                </c:pt>
                <c:pt idx="5">
                  <c:v>21.856576292729429</c:v>
                </c:pt>
                <c:pt idx="6">
                  <c:v>21.418121421942274</c:v>
                </c:pt>
                <c:pt idx="7">
                  <c:v>21.106089621320766</c:v>
                </c:pt>
                <c:pt idx="8">
                  <c:v>21.564598602731767</c:v>
                </c:pt>
                <c:pt idx="9">
                  <c:v>22.842304783780669</c:v>
                </c:pt>
                <c:pt idx="10">
                  <c:v>23.984319121171787</c:v>
                </c:pt>
                <c:pt idx="11">
                  <c:v>24.22119992526347</c:v>
                </c:pt>
                <c:pt idx="12">
                  <c:v>24.081851157896836</c:v>
                </c:pt>
                <c:pt idx="13">
                  <c:v>27.283622941981317</c:v>
                </c:pt>
                <c:pt idx="14">
                  <c:v>32.065732181013153</c:v>
                </c:pt>
                <c:pt idx="15">
                  <c:v>28.02303442971969</c:v>
                </c:pt>
                <c:pt idx="16">
                  <c:v>27.52044048625968</c:v>
                </c:pt>
                <c:pt idx="17">
                  <c:v>27.266812878500883</c:v>
                </c:pt>
                <c:pt idx="18">
                  <c:v>28.098645977488427</c:v>
                </c:pt>
                <c:pt idx="19">
                  <c:v>30.263058870431248</c:v>
                </c:pt>
                <c:pt idx="20">
                  <c:v>29.670414264742739</c:v>
                </c:pt>
                <c:pt idx="21">
                  <c:v>30.396441123700445</c:v>
                </c:pt>
                <c:pt idx="22">
                  <c:v>32.896041457605925</c:v>
                </c:pt>
                <c:pt idx="23">
                  <c:v>36.170670098688426</c:v>
                </c:pt>
                <c:pt idx="24">
                  <c:v>36.906907478876008</c:v>
                </c:pt>
                <c:pt idx="25">
                  <c:v>35.723195086836363</c:v>
                </c:pt>
                <c:pt idx="26">
                  <c:v>33.201882280644014</c:v>
                </c:pt>
                <c:pt idx="27">
                  <c:v>32.752538906606013</c:v>
                </c:pt>
                <c:pt idx="28">
                  <c:v>32.400554866324214</c:v>
                </c:pt>
                <c:pt idx="29">
                  <c:v>32.167384140773201</c:v>
                </c:pt>
                <c:pt idx="30">
                  <c:v>30.465720888210441</c:v>
                </c:pt>
                <c:pt idx="31">
                  <c:v>28.242601997776529</c:v>
                </c:pt>
                <c:pt idx="32">
                  <c:v>28.129545439931029</c:v>
                </c:pt>
                <c:pt idx="33">
                  <c:v>32.745982457690928</c:v>
                </c:pt>
                <c:pt idx="34">
                  <c:v>36.073414083741795</c:v>
                </c:pt>
                <c:pt idx="35">
                  <c:v>39.700813726980265</c:v>
                </c:pt>
                <c:pt idx="36">
                  <c:v>38.560829379987752</c:v>
                </c:pt>
                <c:pt idx="37">
                  <c:v>42.070618131100659</c:v>
                </c:pt>
                <c:pt idx="38">
                  <c:v>43.049563857020964</c:v>
                </c:pt>
                <c:pt idx="39">
                  <c:v>43.098576005379904</c:v>
                </c:pt>
                <c:pt idx="40">
                  <c:v>46.522783362400453</c:v>
                </c:pt>
                <c:pt idx="41">
                  <c:v>46.303278929356296</c:v>
                </c:pt>
                <c:pt idx="42">
                  <c:v>44.371242782254114</c:v>
                </c:pt>
                <c:pt idx="43">
                  <c:v>43.522077971068832</c:v>
                </c:pt>
                <c:pt idx="44">
                  <c:v>45.957337905122095</c:v>
                </c:pt>
                <c:pt idx="45">
                  <c:v>48.431288648160674</c:v>
                </c:pt>
                <c:pt idx="46">
                  <c:v>51.107020594468274</c:v>
                </c:pt>
                <c:pt idx="47">
                  <c:v>51.870206761445147</c:v>
                </c:pt>
                <c:pt idx="48">
                  <c:v>53.528861037599242</c:v>
                </c:pt>
                <c:pt idx="49">
                  <c:v>47.957041525666071</c:v>
                </c:pt>
                <c:pt idx="50">
                  <c:v>49.481128414987005</c:v>
                </c:pt>
                <c:pt idx="51">
                  <c:v>49.967599203866094</c:v>
                </c:pt>
                <c:pt idx="52">
                  <c:v>48.727295493448295</c:v>
                </c:pt>
              </c:numCache>
            </c:numRef>
          </c:val>
        </c:ser>
        <c:marker val="1"/>
        <c:axId val="73906048"/>
        <c:axId val="73907584"/>
      </c:lineChart>
      <c:catAx>
        <c:axId val="739060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73907584"/>
        <c:crosses val="autoZero"/>
        <c:auto val="1"/>
        <c:lblAlgn val="ctr"/>
        <c:lblOffset val="100"/>
      </c:catAx>
      <c:valAx>
        <c:axId val="73907584"/>
        <c:scaling>
          <c:orientation val="minMax"/>
          <c:max val="1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3906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897339430739357"/>
          <c:y val="0.19062189341804486"/>
          <c:w val="0.31835696754705795"/>
          <c:h val="0.32684532233540076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26159230096158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Sheet1!$B$2:$BB$2</c:f>
              <c:numCache>
                <c:formatCode>General</c:formatCode>
                <c:ptCount val="53"/>
                <c:pt idx="0">
                  <c:v>8.5117997579138613</c:v>
                </c:pt>
                <c:pt idx="1">
                  <c:v>8.6544989973244046</c:v>
                </c:pt>
                <c:pt idx="2">
                  <c:v>9.0624528403836759</c:v>
                </c:pt>
                <c:pt idx="3">
                  <c:v>9.3504775943165708</c:v>
                </c:pt>
                <c:pt idx="4">
                  <c:v>8.5423839779735982</c:v>
                </c:pt>
                <c:pt idx="5">
                  <c:v>8.3635087296125086</c:v>
                </c:pt>
                <c:pt idx="6">
                  <c:v>10.498952277247374</c:v>
                </c:pt>
                <c:pt idx="7">
                  <c:v>9.9363811819129619</c:v>
                </c:pt>
                <c:pt idx="8">
                  <c:v>8.9447004417404319</c:v>
                </c:pt>
                <c:pt idx="9">
                  <c:v>9.0641534073608589</c:v>
                </c:pt>
                <c:pt idx="10">
                  <c:v>9.6784027903170671</c:v>
                </c:pt>
                <c:pt idx="11">
                  <c:v>10.014733318529032</c:v>
                </c:pt>
                <c:pt idx="12">
                  <c:v>11.209410434442654</c:v>
                </c:pt>
                <c:pt idx="13">
                  <c:v>14.28814553418667</c:v>
                </c:pt>
                <c:pt idx="14">
                  <c:v>17.453588991985562</c:v>
                </c:pt>
                <c:pt idx="15">
                  <c:v>17.36267660909882</c:v>
                </c:pt>
                <c:pt idx="16">
                  <c:v>17.248519080932564</c:v>
                </c:pt>
                <c:pt idx="17">
                  <c:v>17.164477386588739</c:v>
                </c:pt>
                <c:pt idx="18">
                  <c:v>16.762388786969169</c:v>
                </c:pt>
                <c:pt idx="19">
                  <c:v>18.629885197338563</c:v>
                </c:pt>
                <c:pt idx="20">
                  <c:v>23.725487102231689</c:v>
                </c:pt>
                <c:pt idx="21">
                  <c:v>26.261301034857659</c:v>
                </c:pt>
                <c:pt idx="22">
                  <c:v>21.128787765879228</c:v>
                </c:pt>
                <c:pt idx="23">
                  <c:v>20.228876899821689</c:v>
                </c:pt>
                <c:pt idx="24">
                  <c:v>20.62768467421699</c:v>
                </c:pt>
                <c:pt idx="25">
                  <c:v>19.80856107485403</c:v>
                </c:pt>
                <c:pt idx="26">
                  <c:v>21.724769416559088</c:v>
                </c:pt>
                <c:pt idx="27">
                  <c:v>22.252163197140927</c:v>
                </c:pt>
                <c:pt idx="28">
                  <c:v>20.030519745809922</c:v>
                </c:pt>
                <c:pt idx="29">
                  <c:v>19.577685967648268</c:v>
                </c:pt>
                <c:pt idx="30">
                  <c:v>18.144680418083691</c:v>
                </c:pt>
                <c:pt idx="31">
                  <c:v>17.433864481161827</c:v>
                </c:pt>
                <c:pt idx="32">
                  <c:v>18.26776449157061</c:v>
                </c:pt>
                <c:pt idx="33">
                  <c:v>17.247400924908927</c:v>
                </c:pt>
                <c:pt idx="34">
                  <c:v>17.735858419488189</c:v>
                </c:pt>
                <c:pt idx="35">
                  <c:v>17.710903191375003</c:v>
                </c:pt>
                <c:pt idx="36">
                  <c:v>17.615039192303527</c:v>
                </c:pt>
                <c:pt idx="37">
                  <c:v>19.796833316347982</c:v>
                </c:pt>
                <c:pt idx="38">
                  <c:v>19.95614840208572</c:v>
                </c:pt>
                <c:pt idx="39">
                  <c:v>22.543644376987309</c:v>
                </c:pt>
                <c:pt idx="40">
                  <c:v>25.726986325337929</c:v>
                </c:pt>
                <c:pt idx="41">
                  <c:v>24.865986615576873</c:v>
                </c:pt>
                <c:pt idx="42">
                  <c:v>21.806408914705329</c:v>
                </c:pt>
                <c:pt idx="43">
                  <c:v>20.709472046210433</c:v>
                </c:pt>
                <c:pt idx="44">
                  <c:v>23.130728609742818</c:v>
                </c:pt>
                <c:pt idx="45">
                  <c:v>23.209882967975084</c:v>
                </c:pt>
                <c:pt idx="46">
                  <c:v>23.150912970563908</c:v>
                </c:pt>
                <c:pt idx="47">
                  <c:v>23.789054186278804</c:v>
                </c:pt>
                <c:pt idx="48">
                  <c:v>24.13023642830797</c:v>
                </c:pt>
                <c:pt idx="49">
                  <c:v>19.263394299538199</c:v>
                </c:pt>
                <c:pt idx="50">
                  <c:v>22.243312497744586</c:v>
                </c:pt>
                <c:pt idx="51">
                  <c:v>25.054932271474289</c:v>
                </c:pt>
                <c:pt idx="52">
                  <c:v>26.998472430808679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Sheet1!$B$3:$BB$3</c:f>
              <c:numCache>
                <c:formatCode>General</c:formatCode>
                <c:ptCount val="53"/>
                <c:pt idx="0">
                  <c:v>41.282447167121646</c:v>
                </c:pt>
                <c:pt idx="1">
                  <c:v>41.401602377978811</c:v>
                </c:pt>
                <c:pt idx="2">
                  <c:v>45.034579855393368</c:v>
                </c:pt>
                <c:pt idx="3">
                  <c:v>41.161827070045945</c:v>
                </c:pt>
                <c:pt idx="4">
                  <c:v>37.067420641214071</c:v>
                </c:pt>
                <c:pt idx="5">
                  <c:v>36.235040288321386</c:v>
                </c:pt>
                <c:pt idx="6">
                  <c:v>32.849320309170061</c:v>
                </c:pt>
                <c:pt idx="7">
                  <c:v>28.054598130463987</c:v>
                </c:pt>
                <c:pt idx="8">
                  <c:v>31.586204898570429</c:v>
                </c:pt>
                <c:pt idx="9">
                  <c:v>43.203212835347713</c:v>
                </c:pt>
                <c:pt idx="10">
                  <c:v>44.982389138643285</c:v>
                </c:pt>
                <c:pt idx="11">
                  <c:v>37.434926875785045</c:v>
                </c:pt>
                <c:pt idx="12">
                  <c:v>35.015185433794755</c:v>
                </c:pt>
                <c:pt idx="13">
                  <c:v>35.566607404008494</c:v>
                </c:pt>
                <c:pt idx="14">
                  <c:v>31.413028824777612</c:v>
                </c:pt>
                <c:pt idx="15">
                  <c:v>33.287902958649823</c:v>
                </c:pt>
                <c:pt idx="16">
                  <c:v>34.538574280831583</c:v>
                </c:pt>
                <c:pt idx="17">
                  <c:v>32.923179099979244</c:v>
                </c:pt>
                <c:pt idx="18">
                  <c:v>36.523350225942188</c:v>
                </c:pt>
                <c:pt idx="19">
                  <c:v>37.947101404834974</c:v>
                </c:pt>
                <c:pt idx="20">
                  <c:v>35.493311265647158</c:v>
                </c:pt>
                <c:pt idx="21">
                  <c:v>34.620792790238319</c:v>
                </c:pt>
                <c:pt idx="22">
                  <c:v>32.181923273904914</c:v>
                </c:pt>
                <c:pt idx="23">
                  <c:v>39.691284570114277</c:v>
                </c:pt>
                <c:pt idx="24">
                  <c:v>38.011733680131172</c:v>
                </c:pt>
                <c:pt idx="25">
                  <c:v>40.250698148482861</c:v>
                </c:pt>
                <c:pt idx="26">
                  <c:v>38.589232570253543</c:v>
                </c:pt>
                <c:pt idx="27">
                  <c:v>34.281645401649804</c:v>
                </c:pt>
                <c:pt idx="28">
                  <c:v>31.761350919883817</c:v>
                </c:pt>
                <c:pt idx="29">
                  <c:v>33.531245353487144</c:v>
                </c:pt>
                <c:pt idx="30">
                  <c:v>33.646434423998095</c:v>
                </c:pt>
                <c:pt idx="31">
                  <c:v>31.302445145399826</c:v>
                </c:pt>
                <c:pt idx="32">
                  <c:v>30.300480858772517</c:v>
                </c:pt>
                <c:pt idx="33">
                  <c:v>32.774274666689436</c:v>
                </c:pt>
                <c:pt idx="34">
                  <c:v>35.768039087046155</c:v>
                </c:pt>
                <c:pt idx="35">
                  <c:v>35.527007175627745</c:v>
                </c:pt>
                <c:pt idx="36">
                  <c:v>36.284050414061753</c:v>
                </c:pt>
                <c:pt idx="37">
                  <c:v>36.234336695987665</c:v>
                </c:pt>
                <c:pt idx="38">
                  <c:v>34.718226082879212</c:v>
                </c:pt>
                <c:pt idx="39">
                  <c:v>33.583702617111648</c:v>
                </c:pt>
                <c:pt idx="40">
                  <c:v>33.576330250805533</c:v>
                </c:pt>
                <c:pt idx="41">
                  <c:v>38.799689443752413</c:v>
                </c:pt>
                <c:pt idx="42">
                  <c:v>37.431163819208784</c:v>
                </c:pt>
                <c:pt idx="43">
                  <c:v>34.290650450827819</c:v>
                </c:pt>
                <c:pt idx="44">
                  <c:v>34.070486573523894</c:v>
                </c:pt>
                <c:pt idx="45">
                  <c:v>31.734126622229425</c:v>
                </c:pt>
                <c:pt idx="46">
                  <c:v>32.242076795154638</c:v>
                </c:pt>
                <c:pt idx="47">
                  <c:v>34.645659724692194</c:v>
                </c:pt>
                <c:pt idx="48">
                  <c:v>44.399839180019043</c:v>
                </c:pt>
                <c:pt idx="49">
                  <c:v>52.833908097843725</c:v>
                </c:pt>
                <c:pt idx="50">
                  <c:v>56.356357626907929</c:v>
                </c:pt>
                <c:pt idx="51">
                  <c:v>59.110555196252008</c:v>
                </c:pt>
                <c:pt idx="52">
                  <c:v>59.184211631879236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Sheet1!$B$4:$BB$4</c:f>
              <c:numCache>
                <c:formatCode>General</c:formatCode>
                <c:ptCount val="53"/>
                <c:pt idx="0">
                  <c:v>29.526729812052029</c:v>
                </c:pt>
                <c:pt idx="1">
                  <c:v>32.104050819446194</c:v>
                </c:pt>
                <c:pt idx="2">
                  <c:v>29.908390537865841</c:v>
                </c:pt>
                <c:pt idx="3">
                  <c:v>31.115618265564027</c:v>
                </c:pt>
                <c:pt idx="4">
                  <c:v>30.963958706467913</c:v>
                </c:pt>
                <c:pt idx="5">
                  <c:v>32.282568481720972</c:v>
                </c:pt>
                <c:pt idx="6">
                  <c:v>34.536333433815599</c:v>
                </c:pt>
                <c:pt idx="7">
                  <c:v>35.101449557727108</c:v>
                </c:pt>
                <c:pt idx="8">
                  <c:v>36.021414244874663</c:v>
                </c:pt>
                <c:pt idx="9">
                  <c:v>34.619771831539467</c:v>
                </c:pt>
                <c:pt idx="10">
                  <c:v>33.898161402082494</c:v>
                </c:pt>
                <c:pt idx="11">
                  <c:v>33.11178792120527</c:v>
                </c:pt>
                <c:pt idx="12">
                  <c:v>31.689782562888929</c:v>
                </c:pt>
                <c:pt idx="13">
                  <c:v>34.848373846925647</c:v>
                </c:pt>
                <c:pt idx="14">
                  <c:v>39.036171314644221</c:v>
                </c:pt>
                <c:pt idx="15">
                  <c:v>39.15335463241</c:v>
                </c:pt>
                <c:pt idx="16">
                  <c:v>42.419126566383397</c:v>
                </c:pt>
                <c:pt idx="17">
                  <c:v>45.2942918023301</c:v>
                </c:pt>
                <c:pt idx="18">
                  <c:v>45.789798011245821</c:v>
                </c:pt>
                <c:pt idx="19">
                  <c:v>45.595658144154307</c:v>
                </c:pt>
                <c:pt idx="20">
                  <c:v>45.443215596138387</c:v>
                </c:pt>
                <c:pt idx="21">
                  <c:v>44.432138933420269</c:v>
                </c:pt>
                <c:pt idx="22">
                  <c:v>44.085269544226435</c:v>
                </c:pt>
                <c:pt idx="23">
                  <c:v>48.098428349366472</c:v>
                </c:pt>
                <c:pt idx="24">
                  <c:v>54.609277629581406</c:v>
                </c:pt>
                <c:pt idx="25">
                  <c:v>55.354647185896354</c:v>
                </c:pt>
                <c:pt idx="26">
                  <c:v>50.295576870661563</c:v>
                </c:pt>
                <c:pt idx="27">
                  <c:v>53.717672994883081</c:v>
                </c:pt>
                <c:pt idx="28">
                  <c:v>56.947088281009357</c:v>
                </c:pt>
                <c:pt idx="29">
                  <c:v>60.364197218539303</c:v>
                </c:pt>
                <c:pt idx="30">
                  <c:v>56.03930594547365</c:v>
                </c:pt>
                <c:pt idx="31">
                  <c:v>56.936258701727354</c:v>
                </c:pt>
                <c:pt idx="32">
                  <c:v>59.828693098600674</c:v>
                </c:pt>
                <c:pt idx="33">
                  <c:v>64.911100055972298</c:v>
                </c:pt>
                <c:pt idx="34">
                  <c:v>69.616087694616084</c:v>
                </c:pt>
                <c:pt idx="35">
                  <c:v>75.311521288864029</c:v>
                </c:pt>
                <c:pt idx="36">
                  <c:v>77.148746101883617</c:v>
                </c:pt>
                <c:pt idx="37">
                  <c:v>79.286308899987759</c:v>
                </c:pt>
                <c:pt idx="38">
                  <c:v>86.779931017994556</c:v>
                </c:pt>
                <c:pt idx="39">
                  <c:v>89.053291103803318</c:v>
                </c:pt>
                <c:pt idx="40">
                  <c:v>97.418516733113677</c:v>
                </c:pt>
                <c:pt idx="41">
                  <c:v>99.548901420851919</c:v>
                </c:pt>
                <c:pt idx="42">
                  <c:v>93.698529823894248</c:v>
                </c:pt>
                <c:pt idx="43">
                  <c:v>83.202345479254149</c:v>
                </c:pt>
                <c:pt idx="44">
                  <c:v>83.357752008549397</c:v>
                </c:pt>
                <c:pt idx="45">
                  <c:v>81.285888271896368</c:v>
                </c:pt>
                <c:pt idx="46">
                  <c:v>79.169081117239472</c:v>
                </c:pt>
                <c:pt idx="47">
                  <c:v>80.744766436156752</c:v>
                </c:pt>
                <c:pt idx="48">
                  <c:v>83.955516750893779</c:v>
                </c:pt>
                <c:pt idx="49">
                  <c:v>90.757356189226314</c:v>
                </c:pt>
                <c:pt idx="50">
                  <c:v>100.84565281928001</c:v>
                </c:pt>
                <c:pt idx="51">
                  <c:v>104.90489327842145</c:v>
                </c:pt>
                <c:pt idx="52">
                  <c:v>108.27578447509075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Sheet1!$B$5:$BB$5</c:f>
              <c:numCache>
                <c:formatCode>General</c:formatCode>
                <c:ptCount val="53"/>
                <c:pt idx="0">
                  <c:v>14.302831663894802</c:v>
                </c:pt>
                <c:pt idx="1">
                  <c:v>13.471807600617209</c:v>
                </c:pt>
                <c:pt idx="2">
                  <c:v>15.262101420800319</c:v>
                </c:pt>
                <c:pt idx="3">
                  <c:v>15.937136573879355</c:v>
                </c:pt>
                <c:pt idx="4">
                  <c:v>21.391730677091989</c:v>
                </c:pt>
                <c:pt idx="5">
                  <c:v>22.434741374771399</c:v>
                </c:pt>
                <c:pt idx="6">
                  <c:v>22.682341906298966</c:v>
                </c:pt>
                <c:pt idx="7">
                  <c:v>22.797208345559152</c:v>
                </c:pt>
                <c:pt idx="8">
                  <c:v>20.960301464620329</c:v>
                </c:pt>
                <c:pt idx="9">
                  <c:v>20.458632897721856</c:v>
                </c:pt>
                <c:pt idx="10">
                  <c:v>19.394868453165394</c:v>
                </c:pt>
                <c:pt idx="11">
                  <c:v>19.942925210225479</c:v>
                </c:pt>
                <c:pt idx="12">
                  <c:v>21.655583257755929</c:v>
                </c:pt>
                <c:pt idx="13">
                  <c:v>21.252285076968729</c:v>
                </c:pt>
                <c:pt idx="14">
                  <c:v>21.36433837546921</c:v>
                </c:pt>
                <c:pt idx="15">
                  <c:v>16.220951798679728</c:v>
                </c:pt>
                <c:pt idx="16">
                  <c:v>13.862726026809886</c:v>
                </c:pt>
                <c:pt idx="17">
                  <c:v>14.649686955467679</c:v>
                </c:pt>
                <c:pt idx="18">
                  <c:v>15.996258239032796</c:v>
                </c:pt>
                <c:pt idx="19">
                  <c:v>21.512388669343633</c:v>
                </c:pt>
                <c:pt idx="20">
                  <c:v>21.77481421547191</c:v>
                </c:pt>
                <c:pt idx="21">
                  <c:v>20.633457659902191</c:v>
                </c:pt>
                <c:pt idx="22">
                  <c:v>20.991705288936586</c:v>
                </c:pt>
                <c:pt idx="23">
                  <c:v>24.917063480348315</c:v>
                </c:pt>
                <c:pt idx="24">
                  <c:v>29.614147774353292</c:v>
                </c:pt>
                <c:pt idx="25">
                  <c:v>29.677847498344391</c:v>
                </c:pt>
                <c:pt idx="26">
                  <c:v>26.382049636200552</c:v>
                </c:pt>
                <c:pt idx="27">
                  <c:v>27.745743031910223</c:v>
                </c:pt>
                <c:pt idx="28">
                  <c:v>28.048288545209729</c:v>
                </c:pt>
                <c:pt idx="29">
                  <c:v>29.904041744412293</c:v>
                </c:pt>
                <c:pt idx="30">
                  <c:v>29.603620964525895</c:v>
                </c:pt>
                <c:pt idx="31">
                  <c:v>26.942955854937889</c:v>
                </c:pt>
                <c:pt idx="32">
                  <c:v>24.822955633052835</c:v>
                </c:pt>
                <c:pt idx="33">
                  <c:v>23.951645794402943</c:v>
                </c:pt>
                <c:pt idx="34">
                  <c:v>25.50790255024603</c:v>
                </c:pt>
                <c:pt idx="35">
                  <c:v>27.168437481856401</c:v>
                </c:pt>
                <c:pt idx="36">
                  <c:v>27.209560539174838</c:v>
                </c:pt>
                <c:pt idx="37">
                  <c:v>27.755450295068787</c:v>
                </c:pt>
                <c:pt idx="38">
                  <c:v>27.927140288014186</c:v>
                </c:pt>
                <c:pt idx="39">
                  <c:v>27.083449209262518</c:v>
                </c:pt>
                <c:pt idx="40">
                  <c:v>28.934729010838289</c:v>
                </c:pt>
                <c:pt idx="41">
                  <c:v>28.075177491669212</c:v>
                </c:pt>
                <c:pt idx="42">
                  <c:v>27.600756366368163</c:v>
                </c:pt>
                <c:pt idx="43">
                  <c:v>27.62279947892149</c:v>
                </c:pt>
                <c:pt idx="44">
                  <c:v>28.045006278777567</c:v>
                </c:pt>
                <c:pt idx="45">
                  <c:v>27.658689027651107</c:v>
                </c:pt>
                <c:pt idx="46">
                  <c:v>30.905148350630427</c:v>
                </c:pt>
                <c:pt idx="47">
                  <c:v>32.186544703731144</c:v>
                </c:pt>
                <c:pt idx="48">
                  <c:v>32.446094994217248</c:v>
                </c:pt>
                <c:pt idx="49">
                  <c:v>28.028199267545208</c:v>
                </c:pt>
                <c:pt idx="50">
                  <c:v>31.302531824979148</c:v>
                </c:pt>
                <c:pt idx="51">
                  <c:v>35.735160602175881</c:v>
                </c:pt>
                <c:pt idx="52">
                  <c:v>38.753065112304753</c:v>
                </c:pt>
              </c:numCache>
            </c:numRef>
          </c:val>
        </c:ser>
        <c:marker val="1"/>
        <c:axId val="74081408"/>
        <c:axId val="74082944"/>
      </c:lineChart>
      <c:catAx>
        <c:axId val="7408140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74082944"/>
        <c:crosses val="autoZero"/>
        <c:auto val="1"/>
        <c:lblAlgn val="ctr"/>
        <c:lblOffset val="100"/>
      </c:catAx>
      <c:valAx>
        <c:axId val="74082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4081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300000000000002"/>
          <c:y val="0.11830446173500894"/>
          <c:w val="0.31063827155148432"/>
          <c:h val="0.27058594564607796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97244094488199"/>
          <c:y val="5.1400554097404488E-2"/>
          <c:w val="0.8547478127734108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Sheet3!$B$2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Sheet3!$B$3:$B$65</c:f>
              <c:numCache>
                <c:formatCode>_-* #,##0_-;_-* #,##0\-;_-* "-"??_-;_-@_-</c:formatCode>
                <c:ptCount val="63"/>
                <c:pt idx="0">
                  <c:v>2144.71</c:v>
                </c:pt>
                <c:pt idx="1">
                  <c:v>2129.58</c:v>
                </c:pt>
                <c:pt idx="2">
                  <c:v>2114.56</c:v>
                </c:pt>
                <c:pt idx="3">
                  <c:v>2099.65</c:v>
                </c:pt>
                <c:pt idx="4">
                  <c:v>2084.84</c:v>
                </c:pt>
                <c:pt idx="5">
                  <c:v>2070.14</c:v>
                </c:pt>
                <c:pt idx="6">
                  <c:v>2055.54</c:v>
                </c:pt>
                <c:pt idx="7">
                  <c:v>2041.04</c:v>
                </c:pt>
                <c:pt idx="8">
                  <c:v>2026.6399999999999</c:v>
                </c:pt>
                <c:pt idx="9">
                  <c:v>2012.35</c:v>
                </c:pt>
                <c:pt idx="10">
                  <c:v>1998.1599999999999</c:v>
                </c:pt>
                <c:pt idx="11">
                  <c:v>2004.57</c:v>
                </c:pt>
                <c:pt idx="12">
                  <c:v>2011</c:v>
                </c:pt>
                <c:pt idx="13">
                  <c:v>2017.45</c:v>
                </c:pt>
                <c:pt idx="14">
                  <c:v>2023.92</c:v>
                </c:pt>
                <c:pt idx="15">
                  <c:v>2030.42</c:v>
                </c:pt>
                <c:pt idx="16">
                  <c:v>2008.49</c:v>
                </c:pt>
                <c:pt idx="17">
                  <c:v>1983.6599999999999</c:v>
                </c:pt>
                <c:pt idx="18">
                  <c:v>1941.3799999999999</c:v>
                </c:pt>
                <c:pt idx="19">
                  <c:v>1901.84</c:v>
                </c:pt>
                <c:pt idx="20">
                  <c:v>1879.43</c:v>
                </c:pt>
                <c:pt idx="21">
                  <c:v>1848.97</c:v>
                </c:pt>
                <c:pt idx="22">
                  <c:v>1791.25</c:v>
                </c:pt>
                <c:pt idx="23">
                  <c:v>1747.24</c:v>
                </c:pt>
                <c:pt idx="24">
                  <c:v>1735.1599999999999</c:v>
                </c:pt>
                <c:pt idx="25">
                  <c:v>1666.2</c:v>
                </c:pt>
                <c:pt idx="26">
                  <c:v>1674.56</c:v>
                </c:pt>
                <c:pt idx="27">
                  <c:v>1650.61</c:v>
                </c:pt>
                <c:pt idx="28">
                  <c:v>1631.6499999999999</c:v>
                </c:pt>
                <c:pt idx="29">
                  <c:v>1623.6</c:v>
                </c:pt>
                <c:pt idx="30">
                  <c:v>1645.6699999999998</c:v>
                </c:pt>
                <c:pt idx="31">
                  <c:v>1617.05</c:v>
                </c:pt>
                <c:pt idx="32">
                  <c:v>1626.47</c:v>
                </c:pt>
                <c:pt idx="33">
                  <c:v>1621.47</c:v>
                </c:pt>
                <c:pt idx="34">
                  <c:v>1615.27</c:v>
                </c:pt>
                <c:pt idx="35">
                  <c:v>1600.93</c:v>
                </c:pt>
                <c:pt idx="36">
                  <c:v>1603.33</c:v>
                </c:pt>
                <c:pt idx="37">
                  <c:v>1567.9</c:v>
                </c:pt>
                <c:pt idx="38">
                  <c:v>1549.43</c:v>
                </c:pt>
                <c:pt idx="39">
                  <c:v>1531.84</c:v>
                </c:pt>
                <c:pt idx="40">
                  <c:v>1524.6799999999998</c:v>
                </c:pt>
                <c:pt idx="41">
                  <c:v>1519.86</c:v>
                </c:pt>
                <c:pt idx="42">
                  <c:v>1538.85</c:v>
                </c:pt>
                <c:pt idx="43">
                  <c:v>1537.95</c:v>
                </c:pt>
                <c:pt idx="44">
                  <c:v>1499.95</c:v>
                </c:pt>
                <c:pt idx="45">
                  <c:v>1504.01</c:v>
                </c:pt>
                <c:pt idx="46">
                  <c:v>1498.81</c:v>
                </c:pt>
                <c:pt idx="47">
                  <c:v>1516.24</c:v>
                </c:pt>
                <c:pt idx="48">
                  <c:v>1532.2</c:v>
                </c:pt>
                <c:pt idx="49">
                  <c:v>1543.3</c:v>
                </c:pt>
                <c:pt idx="50">
                  <c:v>1558.2</c:v>
                </c:pt>
                <c:pt idx="51">
                  <c:v>1563.44</c:v>
                </c:pt>
                <c:pt idx="52">
                  <c:v>1556.07</c:v>
                </c:pt>
                <c:pt idx="53">
                  <c:v>1552.26</c:v>
                </c:pt>
                <c:pt idx="54">
                  <c:v>1555.56</c:v>
                </c:pt>
                <c:pt idx="55">
                  <c:v>1555.91</c:v>
                </c:pt>
                <c:pt idx="56">
                  <c:v>1562.28</c:v>
                </c:pt>
                <c:pt idx="57">
                  <c:v>1546.75</c:v>
                </c:pt>
                <c:pt idx="58">
                  <c:v>1547.2</c:v>
                </c:pt>
                <c:pt idx="59">
                  <c:v>1522.26</c:v>
                </c:pt>
                <c:pt idx="60">
                  <c:v>1523.1399999999999</c:v>
                </c:pt>
                <c:pt idx="61">
                  <c:v>1526.79</c:v>
                </c:pt>
                <c:pt idx="62">
                  <c:v>1525.53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Sheet3!$C$3:$C$65</c:f>
              <c:numCache>
                <c:formatCode>_-* #,##0_-;_-* #,##0\-;_-* "-"??_-;_-@_-</c:formatCode>
                <c:ptCount val="63"/>
                <c:pt idx="0">
                  <c:v>2035</c:v>
                </c:pt>
                <c:pt idx="1">
                  <c:v>2037.57</c:v>
                </c:pt>
                <c:pt idx="2">
                  <c:v>2040.1499999999999</c:v>
                </c:pt>
                <c:pt idx="3">
                  <c:v>2042.73</c:v>
                </c:pt>
                <c:pt idx="4">
                  <c:v>2045.31</c:v>
                </c:pt>
                <c:pt idx="5">
                  <c:v>2047.9</c:v>
                </c:pt>
                <c:pt idx="6">
                  <c:v>2050.4899999999998</c:v>
                </c:pt>
                <c:pt idx="7">
                  <c:v>2053.08</c:v>
                </c:pt>
                <c:pt idx="8">
                  <c:v>2055.67</c:v>
                </c:pt>
                <c:pt idx="9">
                  <c:v>2058.27</c:v>
                </c:pt>
                <c:pt idx="10">
                  <c:v>2060.88</c:v>
                </c:pt>
                <c:pt idx="11">
                  <c:v>2059.23</c:v>
                </c:pt>
                <c:pt idx="12">
                  <c:v>2052.3300000000022</c:v>
                </c:pt>
                <c:pt idx="13">
                  <c:v>2048.15</c:v>
                </c:pt>
                <c:pt idx="14">
                  <c:v>2074.75</c:v>
                </c:pt>
                <c:pt idx="15">
                  <c:v>2074.4699999999998</c:v>
                </c:pt>
                <c:pt idx="16">
                  <c:v>2049.94</c:v>
                </c:pt>
                <c:pt idx="17">
                  <c:v>2032.52</c:v>
                </c:pt>
                <c:pt idx="18">
                  <c:v>2016.21</c:v>
                </c:pt>
                <c:pt idx="19">
                  <c:v>1997.31</c:v>
                </c:pt>
                <c:pt idx="20">
                  <c:v>1981.37</c:v>
                </c:pt>
                <c:pt idx="21">
                  <c:v>1946.4</c:v>
                </c:pt>
                <c:pt idx="22">
                  <c:v>1930.85</c:v>
                </c:pt>
                <c:pt idx="23">
                  <c:v>1914.43</c:v>
                </c:pt>
                <c:pt idx="24">
                  <c:v>1908.99</c:v>
                </c:pt>
                <c:pt idx="25">
                  <c:v>1899.1399999999999</c:v>
                </c:pt>
                <c:pt idx="26">
                  <c:v>1896.1299999999999</c:v>
                </c:pt>
                <c:pt idx="27">
                  <c:v>1887.84</c:v>
                </c:pt>
                <c:pt idx="28">
                  <c:v>1893.26</c:v>
                </c:pt>
                <c:pt idx="29">
                  <c:v>1869.1399999999999</c:v>
                </c:pt>
                <c:pt idx="30">
                  <c:v>1849.1899999999998</c:v>
                </c:pt>
                <c:pt idx="31">
                  <c:v>1854.79</c:v>
                </c:pt>
                <c:pt idx="32">
                  <c:v>1840.27</c:v>
                </c:pt>
                <c:pt idx="33">
                  <c:v>1822.6399999999999</c:v>
                </c:pt>
                <c:pt idx="34">
                  <c:v>1813.7</c:v>
                </c:pt>
                <c:pt idx="35">
                  <c:v>1813.3</c:v>
                </c:pt>
                <c:pt idx="36">
                  <c:v>1792.59</c:v>
                </c:pt>
                <c:pt idx="37">
                  <c:v>1798.1299999999999</c:v>
                </c:pt>
                <c:pt idx="38">
                  <c:v>1806.1799999999998</c:v>
                </c:pt>
                <c:pt idx="39">
                  <c:v>1802.1399999999999</c:v>
                </c:pt>
                <c:pt idx="40">
                  <c:v>1769.12</c:v>
                </c:pt>
                <c:pt idx="41">
                  <c:v>1747.43</c:v>
                </c:pt>
                <c:pt idx="42">
                  <c:v>1752.77</c:v>
                </c:pt>
                <c:pt idx="43">
                  <c:v>1755.34</c:v>
                </c:pt>
                <c:pt idx="44">
                  <c:v>1774.8899999999999</c:v>
                </c:pt>
                <c:pt idx="45">
                  <c:v>1776.1</c:v>
                </c:pt>
                <c:pt idx="46">
                  <c:v>1775</c:v>
                </c:pt>
                <c:pt idx="47">
                  <c:v>1770.54</c:v>
                </c:pt>
                <c:pt idx="48">
                  <c:v>1760.6599999999999</c:v>
                </c:pt>
                <c:pt idx="49">
                  <c:v>1764.28</c:v>
                </c:pt>
                <c:pt idx="50">
                  <c:v>1750.6299999999999</c:v>
                </c:pt>
                <c:pt idx="51">
                  <c:v>1732.98</c:v>
                </c:pt>
                <c:pt idx="52">
                  <c:v>1726.11</c:v>
                </c:pt>
                <c:pt idx="53">
                  <c:v>1718.73</c:v>
                </c:pt>
                <c:pt idx="54">
                  <c:v>1723.24</c:v>
                </c:pt>
                <c:pt idx="55">
                  <c:v>1715.8</c:v>
                </c:pt>
                <c:pt idx="56">
                  <c:v>1708.78</c:v>
                </c:pt>
                <c:pt idx="57">
                  <c:v>1706.37</c:v>
                </c:pt>
                <c:pt idx="58">
                  <c:v>1688.46</c:v>
                </c:pt>
                <c:pt idx="59">
                  <c:v>1672.53</c:v>
                </c:pt>
                <c:pt idx="60">
                  <c:v>1677.12</c:v>
                </c:pt>
                <c:pt idx="61">
                  <c:v>1679.98</c:v>
                </c:pt>
                <c:pt idx="62">
                  <c:v>1681.2</c:v>
                </c:pt>
              </c:numCache>
            </c:numRef>
          </c:val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Sheet3!$D$3:$D$65</c:f>
              <c:numCache>
                <c:formatCode>_-* #,##0_-;_-* #,##0\-;_-* "-"??_-;_-@_-</c:formatCode>
                <c:ptCount val="63"/>
                <c:pt idx="0">
                  <c:v>2483.09</c:v>
                </c:pt>
                <c:pt idx="1">
                  <c:v>2470.52</c:v>
                </c:pt>
                <c:pt idx="2">
                  <c:v>2458.0100000000002</c:v>
                </c:pt>
                <c:pt idx="3">
                  <c:v>2445.56</c:v>
                </c:pt>
                <c:pt idx="4">
                  <c:v>2433.17</c:v>
                </c:pt>
                <c:pt idx="5">
                  <c:v>2420.8500000000022</c:v>
                </c:pt>
                <c:pt idx="6">
                  <c:v>2408.59</c:v>
                </c:pt>
                <c:pt idx="7">
                  <c:v>2396.4</c:v>
                </c:pt>
                <c:pt idx="8">
                  <c:v>2384.2599999999998</c:v>
                </c:pt>
                <c:pt idx="9">
                  <c:v>2372.19</c:v>
                </c:pt>
                <c:pt idx="10">
                  <c:v>2360.1799999999998</c:v>
                </c:pt>
                <c:pt idx="11">
                  <c:v>2347.09</c:v>
                </c:pt>
                <c:pt idx="12">
                  <c:v>2334.0700000000002</c:v>
                </c:pt>
                <c:pt idx="13">
                  <c:v>2323.8300000000022</c:v>
                </c:pt>
                <c:pt idx="14">
                  <c:v>2337.4</c:v>
                </c:pt>
                <c:pt idx="15">
                  <c:v>2312.15</c:v>
                </c:pt>
                <c:pt idx="16">
                  <c:v>2298.5500000000002</c:v>
                </c:pt>
                <c:pt idx="17">
                  <c:v>2259.08</c:v>
                </c:pt>
                <c:pt idx="18">
                  <c:v>2207.88</c:v>
                </c:pt>
                <c:pt idx="19">
                  <c:v>2176.8200000000002</c:v>
                </c:pt>
                <c:pt idx="20">
                  <c:v>2157.64</c:v>
                </c:pt>
                <c:pt idx="21">
                  <c:v>2114.88</c:v>
                </c:pt>
                <c:pt idx="22">
                  <c:v>2078.92</c:v>
                </c:pt>
                <c:pt idx="23">
                  <c:v>2059.88</c:v>
                </c:pt>
                <c:pt idx="24">
                  <c:v>2033.1899999999998</c:v>
                </c:pt>
                <c:pt idx="25">
                  <c:v>2006.47</c:v>
                </c:pt>
                <c:pt idx="26">
                  <c:v>1975.9</c:v>
                </c:pt>
                <c:pt idx="27">
                  <c:v>1930.26</c:v>
                </c:pt>
                <c:pt idx="28">
                  <c:v>1888.45</c:v>
                </c:pt>
                <c:pt idx="29">
                  <c:v>1873.8899999999999</c:v>
                </c:pt>
                <c:pt idx="30">
                  <c:v>1863.71</c:v>
                </c:pt>
                <c:pt idx="31">
                  <c:v>1856.43</c:v>
                </c:pt>
                <c:pt idx="32">
                  <c:v>1858.98</c:v>
                </c:pt>
                <c:pt idx="33">
                  <c:v>1859.6399999999999</c:v>
                </c:pt>
                <c:pt idx="34">
                  <c:v>1857.6499999999999</c:v>
                </c:pt>
                <c:pt idx="35">
                  <c:v>1856.02</c:v>
                </c:pt>
                <c:pt idx="36">
                  <c:v>1848.02</c:v>
                </c:pt>
                <c:pt idx="37">
                  <c:v>1846.61</c:v>
                </c:pt>
                <c:pt idx="38">
                  <c:v>1854.6799999999998</c:v>
                </c:pt>
                <c:pt idx="39">
                  <c:v>1849.49</c:v>
                </c:pt>
                <c:pt idx="40">
                  <c:v>1838.8</c:v>
                </c:pt>
                <c:pt idx="41">
                  <c:v>1842.51</c:v>
                </c:pt>
                <c:pt idx="42">
                  <c:v>1858.74</c:v>
                </c:pt>
                <c:pt idx="43">
                  <c:v>1827.99</c:v>
                </c:pt>
                <c:pt idx="44">
                  <c:v>1813.23</c:v>
                </c:pt>
                <c:pt idx="45">
                  <c:v>1832.1699999999998</c:v>
                </c:pt>
                <c:pt idx="46">
                  <c:v>1860.12</c:v>
                </c:pt>
                <c:pt idx="47">
                  <c:v>1839.06</c:v>
                </c:pt>
                <c:pt idx="48">
                  <c:v>1817</c:v>
                </c:pt>
                <c:pt idx="49">
                  <c:v>1873</c:v>
                </c:pt>
                <c:pt idx="50">
                  <c:v>1885</c:v>
                </c:pt>
                <c:pt idx="51">
                  <c:v>1847</c:v>
                </c:pt>
                <c:pt idx="52">
                  <c:v>1812</c:v>
                </c:pt>
                <c:pt idx="53">
                  <c:v>1807</c:v>
                </c:pt>
                <c:pt idx="54">
                  <c:v>1810</c:v>
                </c:pt>
                <c:pt idx="55">
                  <c:v>1794</c:v>
                </c:pt>
                <c:pt idx="56">
                  <c:v>1795</c:v>
                </c:pt>
                <c:pt idx="57">
                  <c:v>1808.02</c:v>
                </c:pt>
                <c:pt idx="58">
                  <c:v>1808.02</c:v>
                </c:pt>
                <c:pt idx="59">
                  <c:v>1716.87</c:v>
                </c:pt>
                <c:pt idx="60">
                  <c:v>1697.97</c:v>
                </c:pt>
                <c:pt idx="61">
                  <c:v>1739.1399999999999</c:v>
                </c:pt>
                <c:pt idx="62">
                  <c:v>1735.23</c:v>
                </c:pt>
              </c:numCache>
            </c:numRef>
          </c:val>
        </c:ser>
        <c:ser>
          <c:idx val="3"/>
          <c:order val="3"/>
          <c:tx>
            <c:strRef>
              <c:f>Sheet3!$E$2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Sheet3!$E$3:$E$65</c:f>
              <c:numCache>
                <c:formatCode>_-* #,##0_-;_-* #,##0\-;_-* "-"??_-;_-@_-</c:formatCode>
                <c:ptCount val="63"/>
                <c:pt idx="0">
                  <c:v>2135.92</c:v>
                </c:pt>
                <c:pt idx="1">
                  <c:v>2125.1</c:v>
                </c:pt>
                <c:pt idx="2">
                  <c:v>2114.34</c:v>
                </c:pt>
                <c:pt idx="3">
                  <c:v>2103.64</c:v>
                </c:pt>
                <c:pt idx="4">
                  <c:v>2092.98</c:v>
                </c:pt>
                <c:pt idx="5">
                  <c:v>2082.38</c:v>
                </c:pt>
                <c:pt idx="6">
                  <c:v>2071.84</c:v>
                </c:pt>
                <c:pt idx="7">
                  <c:v>2061.3500000000022</c:v>
                </c:pt>
                <c:pt idx="8">
                  <c:v>2050.9100000000012</c:v>
                </c:pt>
                <c:pt idx="9">
                  <c:v>2040.52</c:v>
                </c:pt>
                <c:pt idx="10">
                  <c:v>2030.1899999999998</c:v>
                </c:pt>
                <c:pt idx="11">
                  <c:v>2018.93</c:v>
                </c:pt>
                <c:pt idx="12">
                  <c:v>2007.73</c:v>
                </c:pt>
                <c:pt idx="13">
                  <c:v>1998.93</c:v>
                </c:pt>
                <c:pt idx="14">
                  <c:v>2010.6</c:v>
                </c:pt>
                <c:pt idx="15">
                  <c:v>1964.24</c:v>
                </c:pt>
                <c:pt idx="16">
                  <c:v>1964.86</c:v>
                </c:pt>
                <c:pt idx="17">
                  <c:v>1949.06</c:v>
                </c:pt>
                <c:pt idx="18">
                  <c:v>1907.12</c:v>
                </c:pt>
                <c:pt idx="19">
                  <c:v>1857.1799999999998</c:v>
                </c:pt>
                <c:pt idx="20">
                  <c:v>1835.47</c:v>
                </c:pt>
                <c:pt idx="21">
                  <c:v>1813.29</c:v>
                </c:pt>
                <c:pt idx="22">
                  <c:v>1780.76</c:v>
                </c:pt>
                <c:pt idx="23">
                  <c:v>1766.31</c:v>
                </c:pt>
                <c:pt idx="24">
                  <c:v>1745.32</c:v>
                </c:pt>
                <c:pt idx="25">
                  <c:v>1727.6899999999998</c:v>
                </c:pt>
                <c:pt idx="26">
                  <c:v>1674.09</c:v>
                </c:pt>
                <c:pt idx="27">
                  <c:v>1637.94</c:v>
                </c:pt>
                <c:pt idx="28">
                  <c:v>1601.49</c:v>
                </c:pt>
                <c:pt idx="29">
                  <c:v>1580.1399999999999</c:v>
                </c:pt>
                <c:pt idx="30">
                  <c:v>1579.78</c:v>
                </c:pt>
                <c:pt idx="31">
                  <c:v>1569.91</c:v>
                </c:pt>
                <c:pt idx="32">
                  <c:v>1558.48</c:v>
                </c:pt>
                <c:pt idx="33">
                  <c:v>1553.81</c:v>
                </c:pt>
                <c:pt idx="34">
                  <c:v>1548.61</c:v>
                </c:pt>
                <c:pt idx="35">
                  <c:v>1542.6499999999999</c:v>
                </c:pt>
                <c:pt idx="36">
                  <c:v>1538.21</c:v>
                </c:pt>
                <c:pt idx="37">
                  <c:v>1510.7</c:v>
                </c:pt>
                <c:pt idx="38">
                  <c:v>1513.56</c:v>
                </c:pt>
                <c:pt idx="39">
                  <c:v>1510.83</c:v>
                </c:pt>
                <c:pt idx="40">
                  <c:v>1502.6699999999998</c:v>
                </c:pt>
                <c:pt idx="41">
                  <c:v>1500.49</c:v>
                </c:pt>
                <c:pt idx="42">
                  <c:v>1510.32</c:v>
                </c:pt>
                <c:pt idx="43">
                  <c:v>1506.59</c:v>
                </c:pt>
                <c:pt idx="44">
                  <c:v>1504.57</c:v>
                </c:pt>
                <c:pt idx="45">
                  <c:v>1487.74</c:v>
                </c:pt>
                <c:pt idx="46">
                  <c:v>1482.2</c:v>
                </c:pt>
                <c:pt idx="47">
                  <c:v>1477.54</c:v>
                </c:pt>
                <c:pt idx="48">
                  <c:v>1475.71</c:v>
                </c:pt>
                <c:pt idx="49">
                  <c:v>1473.98</c:v>
                </c:pt>
                <c:pt idx="50">
                  <c:v>1454.74</c:v>
                </c:pt>
                <c:pt idx="51">
                  <c:v>1429.12</c:v>
                </c:pt>
                <c:pt idx="52">
                  <c:v>1413.78</c:v>
                </c:pt>
                <c:pt idx="53">
                  <c:v>1401.04</c:v>
                </c:pt>
                <c:pt idx="54">
                  <c:v>1420.6899999999998</c:v>
                </c:pt>
                <c:pt idx="55">
                  <c:v>1422.98</c:v>
                </c:pt>
                <c:pt idx="56">
                  <c:v>1419.41</c:v>
                </c:pt>
                <c:pt idx="57">
                  <c:v>1425.75</c:v>
                </c:pt>
                <c:pt idx="58">
                  <c:v>1429.45</c:v>
                </c:pt>
                <c:pt idx="59">
                  <c:v>1406.6799999999998</c:v>
                </c:pt>
                <c:pt idx="60">
                  <c:v>1415.44</c:v>
                </c:pt>
                <c:pt idx="61">
                  <c:v>1420.95</c:v>
                </c:pt>
                <c:pt idx="62">
                  <c:v>1417.87</c:v>
                </c:pt>
              </c:numCache>
            </c:numRef>
          </c:val>
        </c:ser>
        <c:ser>
          <c:idx val="4"/>
          <c:order val="4"/>
          <c:tx>
            <c:strRef>
              <c:f>Sheet3!$F$2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numRef>
              <c:f>Sheet3!$A$3:$A$65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Sheet3!$F$3:$F$65</c:f>
              <c:numCache>
                <c:formatCode>_-* #,##0_-;_-* #,##0\-;_-* "-"??_-;_-@_-</c:formatCode>
                <c:ptCount val="63"/>
                <c:pt idx="0">
                  <c:v>1870.6499999999999</c:v>
                </c:pt>
                <c:pt idx="1">
                  <c:v>1861.92</c:v>
                </c:pt>
                <c:pt idx="2">
                  <c:v>1861.92</c:v>
                </c:pt>
                <c:pt idx="3">
                  <c:v>1843.46</c:v>
                </c:pt>
                <c:pt idx="4">
                  <c:v>1853.2</c:v>
                </c:pt>
                <c:pt idx="5">
                  <c:v>1843.46</c:v>
                </c:pt>
                <c:pt idx="6">
                  <c:v>1820.1699999999998</c:v>
                </c:pt>
                <c:pt idx="7">
                  <c:v>1820.1699999999998</c:v>
                </c:pt>
                <c:pt idx="8">
                  <c:v>1790.12</c:v>
                </c:pt>
                <c:pt idx="9">
                  <c:v>1766.83</c:v>
                </c:pt>
                <c:pt idx="10">
                  <c:v>1761.54</c:v>
                </c:pt>
                <c:pt idx="11">
                  <c:v>1763.6699999999998</c:v>
                </c:pt>
                <c:pt idx="12">
                  <c:v>1752.73</c:v>
                </c:pt>
                <c:pt idx="13">
                  <c:v>1746.7</c:v>
                </c:pt>
                <c:pt idx="14">
                  <c:v>1718.49</c:v>
                </c:pt>
                <c:pt idx="15">
                  <c:v>1708.29</c:v>
                </c:pt>
                <c:pt idx="16">
                  <c:v>1695.21</c:v>
                </c:pt>
                <c:pt idx="17">
                  <c:v>1665.8</c:v>
                </c:pt>
                <c:pt idx="18">
                  <c:v>1626.6399999999999</c:v>
                </c:pt>
                <c:pt idx="19">
                  <c:v>1605.31</c:v>
                </c:pt>
                <c:pt idx="20">
                  <c:v>1604.84</c:v>
                </c:pt>
                <c:pt idx="21">
                  <c:v>1588.1599999999999</c:v>
                </c:pt>
                <c:pt idx="22">
                  <c:v>1570.49</c:v>
                </c:pt>
                <c:pt idx="23">
                  <c:v>1563.62</c:v>
                </c:pt>
                <c:pt idx="24">
                  <c:v>1524.35</c:v>
                </c:pt>
                <c:pt idx="25">
                  <c:v>1475.28</c:v>
                </c:pt>
                <c:pt idx="26">
                  <c:v>1488.04</c:v>
                </c:pt>
                <c:pt idx="27">
                  <c:v>1476.26</c:v>
                </c:pt>
                <c:pt idx="28">
                  <c:v>1490</c:v>
                </c:pt>
                <c:pt idx="29">
                  <c:v>1518.42</c:v>
                </c:pt>
                <c:pt idx="30">
                  <c:v>1516.81</c:v>
                </c:pt>
                <c:pt idx="31">
                  <c:v>1508.41</c:v>
                </c:pt>
                <c:pt idx="32">
                  <c:v>1522.54</c:v>
                </c:pt>
                <c:pt idx="33">
                  <c:v>1531.84</c:v>
                </c:pt>
                <c:pt idx="34">
                  <c:v>1534.02</c:v>
                </c:pt>
                <c:pt idx="35">
                  <c:v>1538.05</c:v>
                </c:pt>
                <c:pt idx="36">
                  <c:v>1536.07</c:v>
                </c:pt>
                <c:pt idx="37">
                  <c:v>1546.1899999999998</c:v>
                </c:pt>
                <c:pt idx="38">
                  <c:v>1565.76</c:v>
                </c:pt>
                <c:pt idx="39">
                  <c:v>1564.61</c:v>
                </c:pt>
                <c:pt idx="40">
                  <c:v>1560.94</c:v>
                </c:pt>
                <c:pt idx="41">
                  <c:v>1547.6699999999998</c:v>
                </c:pt>
                <c:pt idx="42">
                  <c:v>1565.28</c:v>
                </c:pt>
                <c:pt idx="43">
                  <c:v>1597</c:v>
                </c:pt>
                <c:pt idx="44">
                  <c:v>1635.22</c:v>
                </c:pt>
                <c:pt idx="45">
                  <c:v>1640.34</c:v>
                </c:pt>
                <c:pt idx="46">
                  <c:v>1653.08</c:v>
                </c:pt>
                <c:pt idx="47">
                  <c:v>1657.97</c:v>
                </c:pt>
                <c:pt idx="48">
                  <c:v>1656.36</c:v>
                </c:pt>
                <c:pt idx="49">
                  <c:v>1664.81</c:v>
                </c:pt>
                <c:pt idx="50">
                  <c:v>1642.08</c:v>
                </c:pt>
                <c:pt idx="51">
                  <c:v>1618.21</c:v>
                </c:pt>
                <c:pt idx="52">
                  <c:v>1594.87</c:v>
                </c:pt>
                <c:pt idx="53">
                  <c:v>1581.6</c:v>
                </c:pt>
                <c:pt idx="54">
                  <c:v>1605.51</c:v>
                </c:pt>
                <c:pt idx="55">
                  <c:v>1605.07</c:v>
                </c:pt>
                <c:pt idx="56">
                  <c:v>1599.1699999999998</c:v>
                </c:pt>
                <c:pt idx="57">
                  <c:v>1611.53</c:v>
                </c:pt>
                <c:pt idx="58">
                  <c:v>1616.86</c:v>
                </c:pt>
                <c:pt idx="59">
                  <c:v>1609.1899999999998</c:v>
                </c:pt>
                <c:pt idx="60">
                  <c:v>1639.77</c:v>
                </c:pt>
                <c:pt idx="61">
                  <c:v>1640.07</c:v>
                </c:pt>
                <c:pt idx="62">
                  <c:v>1633.75</c:v>
                </c:pt>
              </c:numCache>
            </c:numRef>
          </c:val>
        </c:ser>
        <c:marker val="1"/>
        <c:axId val="64249856"/>
        <c:axId val="64251392"/>
      </c:lineChart>
      <c:catAx>
        <c:axId val="6424985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4251392"/>
        <c:crosses val="autoZero"/>
        <c:auto val="1"/>
        <c:lblAlgn val="ctr"/>
        <c:lblOffset val="100"/>
        <c:tickLblSkip val="6"/>
      </c:catAx>
      <c:valAx>
        <c:axId val="64251392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4249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91488613896201"/>
          <c:y val="0.46132349755320318"/>
          <c:w val="0.28126141654794284"/>
          <c:h val="0.31184540332165162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284492563429573"/>
          <c:h val="0.8326195683872849"/>
        </c:manualLayout>
      </c:layout>
      <c:lineChart>
        <c:grouping val="standard"/>
        <c:ser>
          <c:idx val="0"/>
          <c:order val="0"/>
          <c:tx>
            <c:strRef>
              <c:f>Data!$A$2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100</c:v>
                </c:pt>
                <c:pt idx="1">
                  <c:v>101.5074881199991</c:v>
                </c:pt>
                <c:pt idx="2">
                  <c:v>108.44431565000085</c:v>
                </c:pt>
                <c:pt idx="3">
                  <c:v>105.81489022000002</c:v>
                </c:pt>
                <c:pt idx="4">
                  <c:v>113.06227671000001</c:v>
                </c:pt>
                <c:pt idx="5">
                  <c:v>120.84385174000002</c:v>
                </c:pt>
                <c:pt idx="6">
                  <c:v>132.32210573</c:v>
                </c:pt>
                <c:pt idx="7">
                  <c:v>133.42665249000001</c:v>
                </c:pt>
                <c:pt idx="8">
                  <c:v>139.18221172</c:v>
                </c:pt>
                <c:pt idx="9">
                  <c:v>118.47115099000042</c:v>
                </c:pt>
                <c:pt idx="10">
                  <c:v>125.36689665999998</c:v>
                </c:pt>
                <c:pt idx="11">
                  <c:v>132.62264678000113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100</c:v>
                </c:pt>
                <c:pt idx="1">
                  <c:v>100.62628512000001</c:v>
                </c:pt>
                <c:pt idx="2">
                  <c:v>102.95741288000002</c:v>
                </c:pt>
                <c:pt idx="3">
                  <c:v>107.54000060000052</c:v>
                </c:pt>
                <c:pt idx="4">
                  <c:v>114.26413709000002</c:v>
                </c:pt>
                <c:pt idx="5">
                  <c:v>122.47726999000098</c:v>
                </c:pt>
                <c:pt idx="6">
                  <c:v>133.19419201999997</c:v>
                </c:pt>
                <c:pt idx="7">
                  <c:v>140.38450268</c:v>
                </c:pt>
                <c:pt idx="8">
                  <c:v>144.14510821999997</c:v>
                </c:pt>
                <c:pt idx="9">
                  <c:v>110.39394315</c:v>
                </c:pt>
                <c:pt idx="10">
                  <c:v>124.27856173000001</c:v>
                </c:pt>
                <c:pt idx="11">
                  <c:v>133.59147838000158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100</c:v>
                </c:pt>
                <c:pt idx="1">
                  <c:v>100.33496199000002</c:v>
                </c:pt>
                <c:pt idx="2">
                  <c:v>98.745503920000715</c:v>
                </c:pt>
                <c:pt idx="3">
                  <c:v>105.38542988</c:v>
                </c:pt>
                <c:pt idx="4">
                  <c:v>118.34587344000002</c:v>
                </c:pt>
                <c:pt idx="5">
                  <c:v>141.35680382000001</c:v>
                </c:pt>
                <c:pt idx="6">
                  <c:v>175.89588642000001</c:v>
                </c:pt>
                <c:pt idx="7">
                  <c:v>174.47342599000001</c:v>
                </c:pt>
                <c:pt idx="8">
                  <c:v>135.84769402999999</c:v>
                </c:pt>
                <c:pt idx="9">
                  <c:v>93.81494602799998</c:v>
                </c:pt>
                <c:pt idx="10">
                  <c:v>93.779563742999983</c:v>
                </c:pt>
                <c:pt idx="11">
                  <c:v>101.61059929000002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100</c:v>
                </c:pt>
                <c:pt idx="1">
                  <c:v>97.620610506999228</c:v>
                </c:pt>
                <c:pt idx="2">
                  <c:v>98.665846206999035</c:v>
                </c:pt>
                <c:pt idx="3">
                  <c:v>98.919626175999994</c:v>
                </c:pt>
                <c:pt idx="4">
                  <c:v>110.56480864000002</c:v>
                </c:pt>
                <c:pt idx="5">
                  <c:v>121.82966076000002</c:v>
                </c:pt>
                <c:pt idx="6">
                  <c:v>134.55928916000002</c:v>
                </c:pt>
                <c:pt idx="7">
                  <c:v>147.75542701000128</c:v>
                </c:pt>
                <c:pt idx="8">
                  <c:v>154.54334542000001</c:v>
                </c:pt>
                <c:pt idx="9">
                  <c:v>133.24398753999998</c:v>
                </c:pt>
                <c:pt idx="10">
                  <c:v>144.12150949000002</c:v>
                </c:pt>
                <c:pt idx="11">
                  <c:v>149.87239514000001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100</c:v>
                </c:pt>
                <c:pt idx="1">
                  <c:v>93.615526670999998</c:v>
                </c:pt>
                <c:pt idx="2">
                  <c:v>92.937215053000628</c:v>
                </c:pt>
                <c:pt idx="3">
                  <c:v>98.636270494000001</c:v>
                </c:pt>
                <c:pt idx="4">
                  <c:v>105.1004598</c:v>
                </c:pt>
                <c:pt idx="5">
                  <c:v>110.96738460000059</c:v>
                </c:pt>
                <c:pt idx="6">
                  <c:v>118.1373059</c:v>
                </c:pt>
                <c:pt idx="7">
                  <c:v>126.8853403199989</c:v>
                </c:pt>
                <c:pt idx="8">
                  <c:v>128.18584997000067</c:v>
                </c:pt>
                <c:pt idx="9">
                  <c:v>106.79459442000098</c:v>
                </c:pt>
                <c:pt idx="10">
                  <c:v>125.37999035999931</c:v>
                </c:pt>
                <c:pt idx="11">
                  <c:v>131.36271754000134</c:v>
                </c:pt>
              </c:numCache>
            </c:numRef>
          </c:val>
        </c:ser>
        <c:marker val="1"/>
        <c:axId val="74483200"/>
        <c:axId val="74484736"/>
      </c:lineChart>
      <c:catAx>
        <c:axId val="7448320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4484736"/>
        <c:crosses val="autoZero"/>
        <c:auto val="1"/>
        <c:lblAlgn val="ctr"/>
        <c:lblOffset val="100"/>
        <c:tickLblSkip val="1"/>
      </c:catAx>
      <c:valAx>
        <c:axId val="744847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448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261888803194287E-2"/>
          <c:y val="0.46439616651582982"/>
          <c:w val="0.32185906007032389"/>
          <c:h val="0.3985454869399554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248381452319125"/>
          <c:h val="0.8326195683872849"/>
        </c:manualLayout>
      </c:layout>
      <c:lineChart>
        <c:grouping val="standard"/>
        <c:ser>
          <c:idx val="0"/>
          <c:order val="0"/>
          <c:tx>
            <c:strRef>
              <c:f>Data!$A$2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100</c:v>
                </c:pt>
                <c:pt idx="1">
                  <c:v>89.179783120999005</c:v>
                </c:pt>
                <c:pt idx="2">
                  <c:v>83.051383541000007</c:v>
                </c:pt>
                <c:pt idx="3">
                  <c:v>97.968154937999998</c:v>
                </c:pt>
                <c:pt idx="4">
                  <c:v>101.65303324999998</c:v>
                </c:pt>
                <c:pt idx="5">
                  <c:v>96.337339732999084</c:v>
                </c:pt>
                <c:pt idx="6">
                  <c:v>107.06993758999998</c:v>
                </c:pt>
                <c:pt idx="7">
                  <c:v>118.01080329000042</c:v>
                </c:pt>
                <c:pt idx="8">
                  <c:v>120.99312913999999</c:v>
                </c:pt>
                <c:pt idx="9">
                  <c:v>97.426934168000003</c:v>
                </c:pt>
                <c:pt idx="10">
                  <c:v>88.435323315000005</c:v>
                </c:pt>
                <c:pt idx="11">
                  <c:v>74.263400340999979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100</c:v>
                </c:pt>
                <c:pt idx="1">
                  <c:v>100.33496199000002</c:v>
                </c:pt>
                <c:pt idx="2">
                  <c:v>98.745503920000715</c:v>
                </c:pt>
                <c:pt idx="3">
                  <c:v>105.38542988</c:v>
                </c:pt>
                <c:pt idx="4">
                  <c:v>118.34587344000002</c:v>
                </c:pt>
                <c:pt idx="5">
                  <c:v>141.35680382000001</c:v>
                </c:pt>
                <c:pt idx="6">
                  <c:v>175.89588642000001</c:v>
                </c:pt>
                <c:pt idx="7">
                  <c:v>174.47342599000001</c:v>
                </c:pt>
                <c:pt idx="8">
                  <c:v>135.84769402999999</c:v>
                </c:pt>
                <c:pt idx="9">
                  <c:v>93.81494602799998</c:v>
                </c:pt>
                <c:pt idx="10">
                  <c:v>93.779563742999983</c:v>
                </c:pt>
                <c:pt idx="11">
                  <c:v>101.61059929000002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100</c:v>
                </c:pt>
                <c:pt idx="1">
                  <c:v>99.201854992999998</c:v>
                </c:pt>
                <c:pt idx="2">
                  <c:v>101.30002076000002</c:v>
                </c:pt>
                <c:pt idx="3">
                  <c:v>95.033638849999988</c:v>
                </c:pt>
                <c:pt idx="4">
                  <c:v>101.40953598000057</c:v>
                </c:pt>
                <c:pt idx="5">
                  <c:v>111.58201772999998</c:v>
                </c:pt>
                <c:pt idx="6">
                  <c:v>114.59546999000032</c:v>
                </c:pt>
                <c:pt idx="7">
                  <c:v>120.76842181000001</c:v>
                </c:pt>
                <c:pt idx="8">
                  <c:v>110.46439405000002</c:v>
                </c:pt>
                <c:pt idx="9">
                  <c:v>91.417957474999994</c:v>
                </c:pt>
                <c:pt idx="10">
                  <c:v>88.348049161999981</c:v>
                </c:pt>
                <c:pt idx="11">
                  <c:v>85.634191517999184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Data!$B$1:$M$1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100</c:v>
                </c:pt>
                <c:pt idx="1">
                  <c:v>101.00745243999998</c:v>
                </c:pt>
                <c:pt idx="2">
                  <c:v>103.12808756999914</c:v>
                </c:pt>
                <c:pt idx="3">
                  <c:v>114.9867077</c:v>
                </c:pt>
                <c:pt idx="4">
                  <c:v>123.54370057</c:v>
                </c:pt>
                <c:pt idx="5">
                  <c:v>127.20897169</c:v>
                </c:pt>
                <c:pt idx="6">
                  <c:v>137.54254683000067</c:v>
                </c:pt>
                <c:pt idx="7">
                  <c:v>149.77250872999952</c:v>
                </c:pt>
                <c:pt idx="8">
                  <c:v>151.67871837000001</c:v>
                </c:pt>
                <c:pt idx="9">
                  <c:v>124.71932033</c:v>
                </c:pt>
                <c:pt idx="10">
                  <c:v>123.79677066000002</c:v>
                </c:pt>
                <c:pt idx="11">
                  <c:v>115.61334352999998</c:v>
                </c:pt>
              </c:numCache>
            </c:numRef>
          </c:val>
        </c:ser>
        <c:marker val="1"/>
        <c:axId val="73933568"/>
        <c:axId val="73935104"/>
      </c:lineChart>
      <c:catAx>
        <c:axId val="7393356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3935104"/>
        <c:crosses val="autoZero"/>
        <c:auto val="1"/>
        <c:lblAlgn val="ctr"/>
        <c:lblOffset val="100"/>
        <c:tickLblSkip val="1"/>
      </c:catAx>
      <c:valAx>
        <c:axId val="73935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393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33732704071848"/>
          <c:y val="0.53648633053323358"/>
          <c:w val="0.30759743475461798"/>
          <c:h val="0.32549968516595157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62270341207361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Sheet1!$B$2:$AY$2</c:f>
              <c:numCache>
                <c:formatCode>General</c:formatCode>
                <c:ptCount val="50"/>
                <c:pt idx="0">
                  <c:v>37.970739415592142</c:v>
                </c:pt>
                <c:pt idx="1">
                  <c:v>39.706092671227907</c:v>
                </c:pt>
                <c:pt idx="2">
                  <c:v>40.979762337578244</c:v>
                </c:pt>
                <c:pt idx="3">
                  <c:v>42.124360403989527</c:v>
                </c:pt>
                <c:pt idx="4">
                  <c:v>42.702488279288204</c:v>
                </c:pt>
                <c:pt idx="5">
                  <c:v>46.308722502168635</c:v>
                </c:pt>
                <c:pt idx="6">
                  <c:v>49.411361079778338</c:v>
                </c:pt>
                <c:pt idx="7">
                  <c:v>52.95081432934689</c:v>
                </c:pt>
                <c:pt idx="8">
                  <c:v>53.821062074261974</c:v>
                </c:pt>
                <c:pt idx="9">
                  <c:v>54.269020966913303</c:v>
                </c:pt>
                <c:pt idx="10">
                  <c:v>55.259835798647146</c:v>
                </c:pt>
                <c:pt idx="11">
                  <c:v>54.253862006830914</c:v>
                </c:pt>
                <c:pt idx="12">
                  <c:v>55.703761940902012</c:v>
                </c:pt>
                <c:pt idx="13">
                  <c:v>56.012724802487021</c:v>
                </c:pt>
                <c:pt idx="14">
                  <c:v>56.024870488906942</c:v>
                </c:pt>
                <c:pt idx="15">
                  <c:v>55.883753582377445</c:v>
                </c:pt>
                <c:pt idx="16">
                  <c:v>54.693289380947043</c:v>
                </c:pt>
                <c:pt idx="17">
                  <c:v>54.342374978035288</c:v>
                </c:pt>
                <c:pt idx="18">
                  <c:v>55.479221388783046</c:v>
                </c:pt>
                <c:pt idx="19">
                  <c:v>55.999800072982175</c:v>
                </c:pt>
                <c:pt idx="20">
                  <c:v>55.928926259624426</c:v>
                </c:pt>
                <c:pt idx="21">
                  <c:v>56.659916992646444</c:v>
                </c:pt>
                <c:pt idx="22">
                  <c:v>57.292848054504482</c:v>
                </c:pt>
                <c:pt idx="23">
                  <c:v>57.632038821020117</c:v>
                </c:pt>
                <c:pt idx="24">
                  <c:v>59.421312672004362</c:v>
                </c:pt>
                <c:pt idx="25">
                  <c:v>59.863929415716846</c:v>
                </c:pt>
                <c:pt idx="26">
                  <c:v>59.170080001563328</c:v>
                </c:pt>
                <c:pt idx="27">
                  <c:v>58.703426519737235</c:v>
                </c:pt>
                <c:pt idx="28">
                  <c:v>60.203372009514119</c:v>
                </c:pt>
                <c:pt idx="29">
                  <c:v>59.461696808812825</c:v>
                </c:pt>
                <c:pt idx="30">
                  <c:v>61.15766332678507</c:v>
                </c:pt>
                <c:pt idx="31">
                  <c:v>57.804815808498297</c:v>
                </c:pt>
                <c:pt idx="32">
                  <c:v>57.992135781145556</c:v>
                </c:pt>
                <c:pt idx="33">
                  <c:v>59.769840806072516</c:v>
                </c:pt>
                <c:pt idx="34">
                  <c:v>59.356585057907836</c:v>
                </c:pt>
                <c:pt idx="35">
                  <c:v>63.158088773653219</c:v>
                </c:pt>
                <c:pt idx="36">
                  <c:v>64.956103452399205</c:v>
                </c:pt>
                <c:pt idx="37">
                  <c:v>66.218108390243572</c:v>
                </c:pt>
                <c:pt idx="38">
                  <c:v>64.156234956627742</c:v>
                </c:pt>
                <c:pt idx="39">
                  <c:v>65.059217599092847</c:v>
                </c:pt>
                <c:pt idx="40">
                  <c:v>66.499393024032926</c:v>
                </c:pt>
                <c:pt idx="41">
                  <c:v>66.277925772964878</c:v>
                </c:pt>
                <c:pt idx="42">
                  <c:v>65.68486641947851</c:v>
                </c:pt>
                <c:pt idx="43">
                  <c:v>65.329272086779966</c:v>
                </c:pt>
                <c:pt idx="44">
                  <c:v>62.714380517709891</c:v>
                </c:pt>
                <c:pt idx="45">
                  <c:v>64.561774612009458</c:v>
                </c:pt>
                <c:pt idx="46">
                  <c:v>63.335002206130063</c:v>
                </c:pt>
                <c:pt idx="47">
                  <c:v>64.713137625988892</c:v>
                </c:pt>
                <c:pt idx="48">
                  <c:v>60.400760833386926</c:v>
                </c:pt>
                <c:pt idx="49">
                  <c:v>60.6006106078556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Sheet1!$B$3:$AY$3</c:f>
              <c:numCache>
                <c:formatCode>General</c:formatCode>
                <c:ptCount val="50"/>
                <c:pt idx="1">
                  <c:v>55.592913180871847</c:v>
                </c:pt>
                <c:pt idx="2">
                  <c:v>53.604426981290821</c:v>
                </c:pt>
                <c:pt idx="3">
                  <c:v>57.057287209164237</c:v>
                </c:pt>
                <c:pt idx="4">
                  <c:v>59.215602753573485</c:v>
                </c:pt>
                <c:pt idx="5">
                  <c:v>63.080151531759334</c:v>
                </c:pt>
                <c:pt idx="6">
                  <c:v>64.48959859487158</c:v>
                </c:pt>
                <c:pt idx="7">
                  <c:v>66.081387885039248</c:v>
                </c:pt>
                <c:pt idx="8">
                  <c:v>66.646319964729955</c:v>
                </c:pt>
                <c:pt idx="9">
                  <c:v>68.887095782561858</c:v>
                </c:pt>
                <c:pt idx="10">
                  <c:v>72.148300558853734</c:v>
                </c:pt>
                <c:pt idx="11">
                  <c:v>71.307712144358348</c:v>
                </c:pt>
                <c:pt idx="12">
                  <c:v>73.147487359823288</c:v>
                </c:pt>
                <c:pt idx="13">
                  <c:v>77.127097811991234</c:v>
                </c:pt>
                <c:pt idx="14">
                  <c:v>74.719254394204626</c:v>
                </c:pt>
                <c:pt idx="15">
                  <c:v>74.082417794899172</c:v>
                </c:pt>
                <c:pt idx="16">
                  <c:v>74.771805389599152</c:v>
                </c:pt>
                <c:pt idx="17">
                  <c:v>71.851570112886122</c:v>
                </c:pt>
                <c:pt idx="18">
                  <c:v>69.724675919589359</c:v>
                </c:pt>
                <c:pt idx="19">
                  <c:v>71.731805826310065</c:v>
                </c:pt>
                <c:pt idx="20">
                  <c:v>76.625454033726186</c:v>
                </c:pt>
                <c:pt idx="21">
                  <c:v>74.561296012902972</c:v>
                </c:pt>
                <c:pt idx="22">
                  <c:v>73.64608493536457</c:v>
                </c:pt>
                <c:pt idx="23">
                  <c:v>76.920096518262454</c:v>
                </c:pt>
                <c:pt idx="24">
                  <c:v>80.736549090020063</c:v>
                </c:pt>
                <c:pt idx="25">
                  <c:v>80.258778901519435</c:v>
                </c:pt>
                <c:pt idx="26">
                  <c:v>80.763794272762155</c:v>
                </c:pt>
                <c:pt idx="27">
                  <c:v>81.260339930830511</c:v>
                </c:pt>
                <c:pt idx="28">
                  <c:v>82.960688117913918</c:v>
                </c:pt>
                <c:pt idx="29">
                  <c:v>82.342289267186644</c:v>
                </c:pt>
                <c:pt idx="30">
                  <c:v>82.178547388921643</c:v>
                </c:pt>
                <c:pt idx="31">
                  <c:v>82.552589618603079</c:v>
                </c:pt>
                <c:pt idx="32">
                  <c:v>81.80989989825558</c:v>
                </c:pt>
                <c:pt idx="33">
                  <c:v>83.39206457322851</c:v>
                </c:pt>
                <c:pt idx="34">
                  <c:v>83.349370306395258</c:v>
                </c:pt>
                <c:pt idx="35">
                  <c:v>83.407364343176127</c:v>
                </c:pt>
                <c:pt idx="36">
                  <c:v>85.853331258501953</c:v>
                </c:pt>
                <c:pt idx="37">
                  <c:v>85.463566050513123</c:v>
                </c:pt>
                <c:pt idx="38">
                  <c:v>84.901164218678758</c:v>
                </c:pt>
                <c:pt idx="39">
                  <c:v>85.522781585612051</c:v>
                </c:pt>
                <c:pt idx="40">
                  <c:v>84.915689897519513</c:v>
                </c:pt>
                <c:pt idx="41">
                  <c:v>84.196020337801386</c:v>
                </c:pt>
                <c:pt idx="42">
                  <c:v>83.371828894585136</c:v>
                </c:pt>
                <c:pt idx="43">
                  <c:v>84.170109866300479</c:v>
                </c:pt>
                <c:pt idx="44">
                  <c:v>81.218765488606763</c:v>
                </c:pt>
                <c:pt idx="45">
                  <c:v>80.743235139304929</c:v>
                </c:pt>
                <c:pt idx="46">
                  <c:v>81.054535617887382</c:v>
                </c:pt>
                <c:pt idx="47">
                  <c:v>76.984905391091374</c:v>
                </c:pt>
                <c:pt idx="48">
                  <c:v>76.587454087504682</c:v>
                </c:pt>
                <c:pt idx="49">
                  <c:v>73.711591636098944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Sheet1!$B$4:$AY$4</c:f>
              <c:numCache>
                <c:formatCode>General</c:formatCode>
                <c:ptCount val="50"/>
                <c:pt idx="0">
                  <c:v>1.2103462757471943</c:v>
                </c:pt>
                <c:pt idx="1">
                  <c:v>1.7103416377324241</c:v>
                </c:pt>
                <c:pt idx="2">
                  <c:v>1.8572678995716421</c:v>
                </c:pt>
                <c:pt idx="3">
                  <c:v>1.6631951142761281</c:v>
                </c:pt>
                <c:pt idx="4">
                  <c:v>3.2309773297944697</c:v>
                </c:pt>
                <c:pt idx="5">
                  <c:v>3.5192782661061064</c:v>
                </c:pt>
                <c:pt idx="6">
                  <c:v>2.5053125300250509</c:v>
                </c:pt>
                <c:pt idx="7">
                  <c:v>4.3520841304848075</c:v>
                </c:pt>
                <c:pt idx="8">
                  <c:v>3.2991485119655142</c:v>
                </c:pt>
                <c:pt idx="9">
                  <c:v>4.4455322349473985</c:v>
                </c:pt>
                <c:pt idx="10">
                  <c:v>4.8691484992960739</c:v>
                </c:pt>
                <c:pt idx="11">
                  <c:v>4.3653052966044745</c:v>
                </c:pt>
                <c:pt idx="12">
                  <c:v>5.5229432982708575</c:v>
                </c:pt>
                <c:pt idx="13">
                  <c:v>5.2793714780762704</c:v>
                </c:pt>
                <c:pt idx="14">
                  <c:v>5.7615543718419371</c:v>
                </c:pt>
                <c:pt idx="15">
                  <c:v>5.8192544722029274</c:v>
                </c:pt>
                <c:pt idx="16">
                  <c:v>4.7039590323792106</c:v>
                </c:pt>
                <c:pt idx="17">
                  <c:v>6.3786985793444373</c:v>
                </c:pt>
                <c:pt idx="18">
                  <c:v>8.1658935166383078</c:v>
                </c:pt>
                <c:pt idx="19">
                  <c:v>7.4782875554934014</c:v>
                </c:pt>
                <c:pt idx="20">
                  <c:v>9.2984556431088539</c:v>
                </c:pt>
                <c:pt idx="21">
                  <c:v>9.0814774583068552</c:v>
                </c:pt>
                <c:pt idx="22">
                  <c:v>12.135315028672315</c:v>
                </c:pt>
                <c:pt idx="23">
                  <c:v>9.4286962697914998</c:v>
                </c:pt>
                <c:pt idx="24">
                  <c:v>8.5327058935389868</c:v>
                </c:pt>
                <c:pt idx="25">
                  <c:v>8.4260926721391574</c:v>
                </c:pt>
                <c:pt idx="26">
                  <c:v>12.235870215521137</c:v>
                </c:pt>
                <c:pt idx="27">
                  <c:v>10.14367896481601</c:v>
                </c:pt>
                <c:pt idx="28">
                  <c:v>8.0059833137467482</c:v>
                </c:pt>
                <c:pt idx="29">
                  <c:v>6.0345124259232028</c:v>
                </c:pt>
                <c:pt idx="30">
                  <c:v>6.1866905441198963</c:v>
                </c:pt>
                <c:pt idx="31">
                  <c:v>7.5081988225619485</c:v>
                </c:pt>
                <c:pt idx="32">
                  <c:v>9.2203783969429889</c:v>
                </c:pt>
                <c:pt idx="33">
                  <c:v>11.577101331540367</c:v>
                </c:pt>
                <c:pt idx="34">
                  <c:v>11.497454692169526</c:v>
                </c:pt>
                <c:pt idx="35">
                  <c:v>12.139396324030548</c:v>
                </c:pt>
                <c:pt idx="36">
                  <c:v>9.1778874900838101</c:v>
                </c:pt>
                <c:pt idx="37">
                  <c:v>12.52163052066107</c:v>
                </c:pt>
                <c:pt idx="38">
                  <c:v>13.26869445949235</c:v>
                </c:pt>
                <c:pt idx="39">
                  <c:v>13.277911747773683</c:v>
                </c:pt>
                <c:pt idx="40">
                  <c:v>13.954144101612764</c:v>
                </c:pt>
                <c:pt idx="41">
                  <c:v>14.54906398973448</c:v>
                </c:pt>
                <c:pt idx="42">
                  <c:v>16.728756355815289</c:v>
                </c:pt>
                <c:pt idx="43">
                  <c:v>19.299102540899096</c:v>
                </c:pt>
                <c:pt idx="44">
                  <c:v>19.054854081889566</c:v>
                </c:pt>
                <c:pt idx="45">
                  <c:v>26.749183908340989</c:v>
                </c:pt>
                <c:pt idx="46">
                  <c:v>19.050417327295321</c:v>
                </c:pt>
                <c:pt idx="47">
                  <c:v>19.259618821931255</c:v>
                </c:pt>
                <c:pt idx="48">
                  <c:v>14.625705640985704</c:v>
                </c:pt>
                <c:pt idx="49">
                  <c:v>14.003886082390906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Sheet1!$B$5:$AY$5</c:f>
              <c:numCache>
                <c:formatCode>General</c:formatCode>
                <c:ptCount val="50"/>
                <c:pt idx="0">
                  <c:v>44.591464347170117</c:v>
                </c:pt>
                <c:pt idx="1">
                  <c:v>45.619398365034691</c:v>
                </c:pt>
                <c:pt idx="2">
                  <c:v>45.787237863855395</c:v>
                </c:pt>
                <c:pt idx="3">
                  <c:v>51.441229876327874</c:v>
                </c:pt>
                <c:pt idx="4">
                  <c:v>49.996163883969366</c:v>
                </c:pt>
                <c:pt idx="5">
                  <c:v>54.109589605743636</c:v>
                </c:pt>
                <c:pt idx="6">
                  <c:v>55.153523675409858</c:v>
                </c:pt>
                <c:pt idx="7">
                  <c:v>53.925535220891284</c:v>
                </c:pt>
                <c:pt idx="8">
                  <c:v>57.317770635933236</c:v>
                </c:pt>
                <c:pt idx="9">
                  <c:v>58.399463389441955</c:v>
                </c:pt>
                <c:pt idx="10">
                  <c:v>61.453607648514172</c:v>
                </c:pt>
                <c:pt idx="11">
                  <c:v>62.315364955875495</c:v>
                </c:pt>
                <c:pt idx="12">
                  <c:v>61.453852960263099</c:v>
                </c:pt>
                <c:pt idx="13">
                  <c:v>61.839657849655495</c:v>
                </c:pt>
                <c:pt idx="14">
                  <c:v>53.370091498162189</c:v>
                </c:pt>
                <c:pt idx="15">
                  <c:v>53.795647007010395</c:v>
                </c:pt>
                <c:pt idx="16">
                  <c:v>51.54731239898021</c:v>
                </c:pt>
                <c:pt idx="17">
                  <c:v>38.910404074439214</c:v>
                </c:pt>
                <c:pt idx="18">
                  <c:v>31.256712306039223</c:v>
                </c:pt>
                <c:pt idx="19">
                  <c:v>29.864502719220727</c:v>
                </c:pt>
                <c:pt idx="20">
                  <c:v>30.77052446082018</c:v>
                </c:pt>
                <c:pt idx="21">
                  <c:v>29.032514635655222</c:v>
                </c:pt>
                <c:pt idx="22">
                  <c:v>27.508655850016495</c:v>
                </c:pt>
                <c:pt idx="23">
                  <c:v>29.781304975798889</c:v>
                </c:pt>
                <c:pt idx="26">
                  <c:v>36.890012988752012</c:v>
                </c:pt>
                <c:pt idx="27">
                  <c:v>33.438288638951114</c:v>
                </c:pt>
                <c:pt idx="28">
                  <c:v>32.442019951822978</c:v>
                </c:pt>
                <c:pt idx="29">
                  <c:v>31.100256096578732</c:v>
                </c:pt>
                <c:pt idx="30">
                  <c:v>30.328121447439059</c:v>
                </c:pt>
                <c:pt idx="31">
                  <c:v>25.093539335548758</c:v>
                </c:pt>
                <c:pt idx="32">
                  <c:v>24.748368051729898</c:v>
                </c:pt>
                <c:pt idx="33">
                  <c:v>26.716460403100491</c:v>
                </c:pt>
                <c:pt idx="34">
                  <c:v>22.9876180328747</c:v>
                </c:pt>
                <c:pt idx="35">
                  <c:v>24.264066956606445</c:v>
                </c:pt>
                <c:pt idx="36">
                  <c:v>29.62987614754233</c:v>
                </c:pt>
                <c:pt idx="37">
                  <c:v>26.754751553119817</c:v>
                </c:pt>
                <c:pt idx="38">
                  <c:v>18.472127051469649</c:v>
                </c:pt>
                <c:pt idx="39">
                  <c:v>20.657185464584156</c:v>
                </c:pt>
                <c:pt idx="40">
                  <c:v>21.501852519247031</c:v>
                </c:pt>
                <c:pt idx="41">
                  <c:v>21.026979465331593</c:v>
                </c:pt>
                <c:pt idx="42">
                  <c:v>18.709704085268189</c:v>
                </c:pt>
                <c:pt idx="43">
                  <c:v>16.764297161965093</c:v>
                </c:pt>
                <c:pt idx="44">
                  <c:v>15.872413905549587</c:v>
                </c:pt>
                <c:pt idx="45">
                  <c:v>17.851922225927588</c:v>
                </c:pt>
                <c:pt idx="46">
                  <c:v>16.587968321533928</c:v>
                </c:pt>
                <c:pt idx="47">
                  <c:v>21.035189386764912</c:v>
                </c:pt>
                <c:pt idx="48">
                  <c:v>18.19426489923854</c:v>
                </c:pt>
                <c:pt idx="49">
                  <c:v>15.384507527815316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Sheet1!$B$6:$AY$6</c:f>
              <c:numCache>
                <c:formatCode>General</c:formatCode>
                <c:ptCount val="50"/>
                <c:pt idx="0">
                  <c:v>66.537753654246842</c:v>
                </c:pt>
                <c:pt idx="1">
                  <c:v>63.388837860562205</c:v>
                </c:pt>
                <c:pt idx="2">
                  <c:v>62.856721400963139</c:v>
                </c:pt>
                <c:pt idx="3">
                  <c:v>63.549532993387089</c:v>
                </c:pt>
                <c:pt idx="4">
                  <c:v>68.809256271310659</c:v>
                </c:pt>
                <c:pt idx="5">
                  <c:v>68.39946188301009</c:v>
                </c:pt>
                <c:pt idx="6">
                  <c:v>68.14847271372615</c:v>
                </c:pt>
                <c:pt idx="7">
                  <c:v>69.498626156768751</c:v>
                </c:pt>
                <c:pt idx="8">
                  <c:v>72.107798416820614</c:v>
                </c:pt>
                <c:pt idx="9">
                  <c:v>75.446773329455354</c:v>
                </c:pt>
                <c:pt idx="10">
                  <c:v>73.489375397328359</c:v>
                </c:pt>
                <c:pt idx="11">
                  <c:v>73.222413766974128</c:v>
                </c:pt>
                <c:pt idx="12">
                  <c:v>72.771068583499371</c:v>
                </c:pt>
                <c:pt idx="13">
                  <c:v>75.773731046728514</c:v>
                </c:pt>
                <c:pt idx="14">
                  <c:v>78.429883788083671</c:v>
                </c:pt>
                <c:pt idx="15">
                  <c:v>79.806438749016138</c:v>
                </c:pt>
                <c:pt idx="16">
                  <c:v>80.170651592593742</c:v>
                </c:pt>
                <c:pt idx="17">
                  <c:v>79.003578039605259</c:v>
                </c:pt>
                <c:pt idx="18">
                  <c:v>77.819142153203785</c:v>
                </c:pt>
                <c:pt idx="19">
                  <c:v>78.615129072060881</c:v>
                </c:pt>
                <c:pt idx="20">
                  <c:v>78.667338658526518</c:v>
                </c:pt>
                <c:pt idx="21">
                  <c:v>76.943852801497144</c:v>
                </c:pt>
                <c:pt idx="22">
                  <c:v>77.379934045261479</c:v>
                </c:pt>
                <c:pt idx="23">
                  <c:v>79.799643643659863</c:v>
                </c:pt>
                <c:pt idx="24">
                  <c:v>83.156443899194088</c:v>
                </c:pt>
                <c:pt idx="25">
                  <c:v>83.042037234654046</c:v>
                </c:pt>
                <c:pt idx="26">
                  <c:v>82.479822624659008</c:v>
                </c:pt>
                <c:pt idx="27">
                  <c:v>81.582617661025495</c:v>
                </c:pt>
                <c:pt idx="28">
                  <c:v>82.62024209938437</c:v>
                </c:pt>
                <c:pt idx="29">
                  <c:v>83.902909760346517</c:v>
                </c:pt>
                <c:pt idx="30">
                  <c:v>84.315020070967307</c:v>
                </c:pt>
                <c:pt idx="31">
                  <c:v>84.541648142214541</c:v>
                </c:pt>
                <c:pt idx="32">
                  <c:v>85.358469407115322</c:v>
                </c:pt>
                <c:pt idx="33">
                  <c:v>78.807770479830111</c:v>
                </c:pt>
                <c:pt idx="34">
                  <c:v>80.325880461084367</c:v>
                </c:pt>
                <c:pt idx="35">
                  <c:v>80.050625134082452</c:v>
                </c:pt>
                <c:pt idx="36">
                  <c:v>82.156510842251365</c:v>
                </c:pt>
                <c:pt idx="37">
                  <c:v>85.287684418887721</c:v>
                </c:pt>
                <c:pt idx="38">
                  <c:v>81.939352045731809</c:v>
                </c:pt>
                <c:pt idx="39">
                  <c:v>81.658689806735708</c:v>
                </c:pt>
                <c:pt idx="40">
                  <c:v>81.923048836933177</c:v>
                </c:pt>
                <c:pt idx="41">
                  <c:v>81.187401049425489</c:v>
                </c:pt>
                <c:pt idx="42">
                  <c:v>80.721606060467522</c:v>
                </c:pt>
                <c:pt idx="43">
                  <c:v>78.752123876935883</c:v>
                </c:pt>
                <c:pt idx="44">
                  <c:v>77.569948808798827</c:v>
                </c:pt>
                <c:pt idx="45">
                  <c:v>77.467784657093162</c:v>
                </c:pt>
                <c:pt idx="46">
                  <c:v>75.112737793032494</c:v>
                </c:pt>
                <c:pt idx="47">
                  <c:v>75.893855606977766</c:v>
                </c:pt>
                <c:pt idx="48">
                  <c:v>74.912609583727772</c:v>
                </c:pt>
                <c:pt idx="49">
                  <c:v>74.357159991411336</c:v>
                </c:pt>
              </c:numCache>
            </c:numRef>
          </c:val>
        </c:ser>
        <c:marker val="1"/>
        <c:axId val="74613888"/>
        <c:axId val="74615424"/>
      </c:lineChart>
      <c:catAx>
        <c:axId val="7461388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74615424"/>
        <c:crosses val="autoZero"/>
        <c:auto val="1"/>
        <c:lblAlgn val="ctr"/>
        <c:lblOffset val="100"/>
      </c:catAx>
      <c:valAx>
        <c:axId val="74615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4613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306843146903045E-2"/>
          <c:y val="4.5314084926231811E-2"/>
          <c:w val="0.83732638184163599"/>
          <c:h val="0.161454695279109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803937007874012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Sheet1!$B$2:$AY$2</c:f>
              <c:numCache>
                <c:formatCode>General</c:formatCode>
                <c:ptCount val="50"/>
                <c:pt idx="0">
                  <c:v>10.902395690419324</c:v>
                </c:pt>
                <c:pt idx="1">
                  <c:v>9.3813198109188694</c:v>
                </c:pt>
                <c:pt idx="2">
                  <c:v>11.062685703222689</c:v>
                </c:pt>
                <c:pt idx="3">
                  <c:v>13.288483951665404</c:v>
                </c:pt>
                <c:pt idx="4">
                  <c:v>14.081309925741028</c:v>
                </c:pt>
                <c:pt idx="5">
                  <c:v>14.092676473775462</c:v>
                </c:pt>
                <c:pt idx="6">
                  <c:v>19.154159780157094</c:v>
                </c:pt>
                <c:pt idx="7">
                  <c:v>28.969350016704659</c:v>
                </c:pt>
                <c:pt idx="8">
                  <c:v>34.563651549172576</c:v>
                </c:pt>
                <c:pt idx="9">
                  <c:v>30.524182623530404</c:v>
                </c:pt>
                <c:pt idx="10">
                  <c:v>35.675336712603958</c:v>
                </c:pt>
                <c:pt idx="11">
                  <c:v>36.939488259060397</c:v>
                </c:pt>
                <c:pt idx="12">
                  <c:v>44.581093460429045</c:v>
                </c:pt>
                <c:pt idx="13">
                  <c:v>44.02272316956121</c:v>
                </c:pt>
                <c:pt idx="14">
                  <c:v>48.950127223594407</c:v>
                </c:pt>
                <c:pt idx="15">
                  <c:v>49.757520608951893</c:v>
                </c:pt>
                <c:pt idx="16">
                  <c:v>45.588699858855136</c:v>
                </c:pt>
                <c:pt idx="17">
                  <c:v>45.646919895192703</c:v>
                </c:pt>
                <c:pt idx="18">
                  <c:v>47.345866542273164</c:v>
                </c:pt>
                <c:pt idx="19">
                  <c:v>52.709429903399155</c:v>
                </c:pt>
                <c:pt idx="20">
                  <c:v>49.7190617795154</c:v>
                </c:pt>
                <c:pt idx="21">
                  <c:v>48.866020810137186</c:v>
                </c:pt>
                <c:pt idx="22">
                  <c:v>48.095010722497264</c:v>
                </c:pt>
                <c:pt idx="23">
                  <c:v>49.159974462054045</c:v>
                </c:pt>
                <c:pt idx="24">
                  <c:v>52.65817044817355</c:v>
                </c:pt>
                <c:pt idx="25">
                  <c:v>53.518349962574419</c:v>
                </c:pt>
                <c:pt idx="26">
                  <c:v>55.083995455166203</c:v>
                </c:pt>
                <c:pt idx="27">
                  <c:v>52.795394841871691</c:v>
                </c:pt>
                <c:pt idx="28">
                  <c:v>53.730842189051266</c:v>
                </c:pt>
                <c:pt idx="29">
                  <c:v>49.736423784358863</c:v>
                </c:pt>
                <c:pt idx="30">
                  <c:v>50.344592958796468</c:v>
                </c:pt>
                <c:pt idx="31">
                  <c:v>51.104892299345956</c:v>
                </c:pt>
                <c:pt idx="32">
                  <c:v>47.66299933144721</c:v>
                </c:pt>
                <c:pt idx="33">
                  <c:v>50.027083215243515</c:v>
                </c:pt>
                <c:pt idx="34">
                  <c:v>48.542060618508053</c:v>
                </c:pt>
                <c:pt idx="35">
                  <c:v>52.089652178699964</c:v>
                </c:pt>
                <c:pt idx="36">
                  <c:v>54.215249302722867</c:v>
                </c:pt>
                <c:pt idx="37">
                  <c:v>51.03679369971745</c:v>
                </c:pt>
                <c:pt idx="38">
                  <c:v>49.878823863971604</c:v>
                </c:pt>
                <c:pt idx="39">
                  <c:v>51.552150230619283</c:v>
                </c:pt>
                <c:pt idx="40">
                  <c:v>55.406301323526499</c:v>
                </c:pt>
                <c:pt idx="41">
                  <c:v>57.789818646021494</c:v>
                </c:pt>
                <c:pt idx="42">
                  <c:v>59.259524705850545</c:v>
                </c:pt>
                <c:pt idx="43">
                  <c:v>55.973249035940846</c:v>
                </c:pt>
                <c:pt idx="44">
                  <c:v>51.614274804005021</c:v>
                </c:pt>
                <c:pt idx="45">
                  <c:v>53.327869088016101</c:v>
                </c:pt>
                <c:pt idx="46">
                  <c:v>54.350943322916955</c:v>
                </c:pt>
                <c:pt idx="47">
                  <c:v>53.720732873148513</c:v>
                </c:pt>
                <c:pt idx="48">
                  <c:v>49.371825614589376</c:v>
                </c:pt>
                <c:pt idx="49">
                  <c:v>38.256587955945974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Sheet1!$B$3:$AY$3</c:f>
              <c:numCache>
                <c:formatCode>General</c:formatCode>
                <c:ptCount val="50"/>
                <c:pt idx="0">
                  <c:v>1.2103462757471943</c:v>
                </c:pt>
                <c:pt idx="1">
                  <c:v>1.7103416377324241</c:v>
                </c:pt>
                <c:pt idx="2">
                  <c:v>1.8572678995716421</c:v>
                </c:pt>
                <c:pt idx="3">
                  <c:v>1.6631951142761281</c:v>
                </c:pt>
                <c:pt idx="4">
                  <c:v>3.2309773297944697</c:v>
                </c:pt>
                <c:pt idx="5">
                  <c:v>3.5192782661061064</c:v>
                </c:pt>
                <c:pt idx="6">
                  <c:v>2.5053125300250509</c:v>
                </c:pt>
                <c:pt idx="7">
                  <c:v>4.3520841304848075</c:v>
                </c:pt>
                <c:pt idx="8">
                  <c:v>3.2991485119655142</c:v>
                </c:pt>
                <c:pt idx="9">
                  <c:v>4.4455322349473985</c:v>
                </c:pt>
                <c:pt idx="10">
                  <c:v>4.8691484992960739</c:v>
                </c:pt>
                <c:pt idx="11">
                  <c:v>4.3653052966044745</c:v>
                </c:pt>
                <c:pt idx="12">
                  <c:v>5.5229432982708575</c:v>
                </c:pt>
                <c:pt idx="13">
                  <c:v>5.2793714780762704</c:v>
                </c:pt>
                <c:pt idx="14">
                  <c:v>5.7615543718419371</c:v>
                </c:pt>
                <c:pt idx="15">
                  <c:v>5.8192544722029274</c:v>
                </c:pt>
                <c:pt idx="16">
                  <c:v>4.7039590323792106</c:v>
                </c:pt>
                <c:pt idx="17">
                  <c:v>6.3786985793444373</c:v>
                </c:pt>
                <c:pt idx="18">
                  <c:v>8.1658935166383078</c:v>
                </c:pt>
                <c:pt idx="19">
                  <c:v>7.4782875554934014</c:v>
                </c:pt>
                <c:pt idx="20">
                  <c:v>9.2984556431088539</c:v>
                </c:pt>
                <c:pt idx="21">
                  <c:v>9.0814774583068552</c:v>
                </c:pt>
                <c:pt idx="22">
                  <c:v>12.135315028672315</c:v>
                </c:pt>
                <c:pt idx="23">
                  <c:v>9.4286962697914998</c:v>
                </c:pt>
                <c:pt idx="24">
                  <c:v>8.5327058935389868</c:v>
                </c:pt>
                <c:pt idx="25">
                  <c:v>8.4260926721391574</c:v>
                </c:pt>
                <c:pt idx="26">
                  <c:v>12.235870215521137</c:v>
                </c:pt>
                <c:pt idx="27">
                  <c:v>10.14367896481601</c:v>
                </c:pt>
                <c:pt idx="28">
                  <c:v>8.0059833137467482</c:v>
                </c:pt>
                <c:pt idx="29">
                  <c:v>6.0345124259232028</c:v>
                </c:pt>
                <c:pt idx="30">
                  <c:v>6.1866905441198963</c:v>
                </c:pt>
                <c:pt idx="31">
                  <c:v>7.5081988225619485</c:v>
                </c:pt>
                <c:pt idx="32">
                  <c:v>9.2203783969429889</c:v>
                </c:pt>
                <c:pt idx="33">
                  <c:v>11.577101331540367</c:v>
                </c:pt>
                <c:pt idx="34">
                  <c:v>11.497454692169526</c:v>
                </c:pt>
                <c:pt idx="35">
                  <c:v>12.139396324030548</c:v>
                </c:pt>
                <c:pt idx="36">
                  <c:v>9.1778874900838101</c:v>
                </c:pt>
                <c:pt idx="37">
                  <c:v>12.52163052066107</c:v>
                </c:pt>
                <c:pt idx="38">
                  <c:v>13.26869445949235</c:v>
                </c:pt>
                <c:pt idx="39">
                  <c:v>13.277911747773683</c:v>
                </c:pt>
                <c:pt idx="40">
                  <c:v>13.954144101612764</c:v>
                </c:pt>
                <c:pt idx="41">
                  <c:v>14.54906398973448</c:v>
                </c:pt>
                <c:pt idx="42">
                  <c:v>16.728756355815289</c:v>
                </c:pt>
                <c:pt idx="43">
                  <c:v>19.299102540899096</c:v>
                </c:pt>
                <c:pt idx="44">
                  <c:v>19.054854081889566</c:v>
                </c:pt>
                <c:pt idx="45">
                  <c:v>26.749183908340989</c:v>
                </c:pt>
                <c:pt idx="46">
                  <c:v>19.050417327295321</c:v>
                </c:pt>
                <c:pt idx="47">
                  <c:v>19.259618821931255</c:v>
                </c:pt>
                <c:pt idx="48">
                  <c:v>14.625705640985704</c:v>
                </c:pt>
                <c:pt idx="49">
                  <c:v>14.003886082390906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Sheet1!$B$4:$AY$4</c:f>
              <c:numCache>
                <c:formatCode>General</c:formatCode>
                <c:ptCount val="50"/>
                <c:pt idx="1">
                  <c:v>21.320095064805891</c:v>
                </c:pt>
                <c:pt idx="2">
                  <c:v>24.215770371320648</c:v>
                </c:pt>
                <c:pt idx="3">
                  <c:v>25.46147734521475</c:v>
                </c:pt>
                <c:pt idx="4">
                  <c:v>27.735678353907229</c:v>
                </c:pt>
                <c:pt idx="5">
                  <c:v>27.765902355803529</c:v>
                </c:pt>
                <c:pt idx="6">
                  <c:v>32.471905566497995</c:v>
                </c:pt>
                <c:pt idx="7">
                  <c:v>33.667714235607534</c:v>
                </c:pt>
                <c:pt idx="8">
                  <c:v>35.68827735207541</c:v>
                </c:pt>
                <c:pt idx="9">
                  <c:v>34.489928974994221</c:v>
                </c:pt>
                <c:pt idx="10">
                  <c:v>38.098864272925994</c:v>
                </c:pt>
                <c:pt idx="11">
                  <c:v>42.433202964460186</c:v>
                </c:pt>
                <c:pt idx="12">
                  <c:v>46.881822912270344</c:v>
                </c:pt>
                <c:pt idx="13">
                  <c:v>41.973902744263</c:v>
                </c:pt>
                <c:pt idx="14">
                  <c:v>47.493769529103886</c:v>
                </c:pt>
                <c:pt idx="15">
                  <c:v>49.80553798987053</c:v>
                </c:pt>
                <c:pt idx="16">
                  <c:v>49.76791264256812</c:v>
                </c:pt>
                <c:pt idx="17">
                  <c:v>52.550654051590364</c:v>
                </c:pt>
                <c:pt idx="18">
                  <c:v>54.069972149737303</c:v>
                </c:pt>
                <c:pt idx="19">
                  <c:v>57.888227578829024</c:v>
                </c:pt>
                <c:pt idx="20">
                  <c:v>60.932380817345425</c:v>
                </c:pt>
                <c:pt idx="21">
                  <c:v>62.308603657835974</c:v>
                </c:pt>
                <c:pt idx="22">
                  <c:v>63.646412867119039</c:v>
                </c:pt>
                <c:pt idx="23">
                  <c:v>64.658552045066401</c:v>
                </c:pt>
                <c:pt idx="24">
                  <c:v>65.175701011716825</c:v>
                </c:pt>
                <c:pt idx="25">
                  <c:v>64.786732839585056</c:v>
                </c:pt>
                <c:pt idx="26">
                  <c:v>68.912625308031764</c:v>
                </c:pt>
                <c:pt idx="27">
                  <c:v>68.345648651684527</c:v>
                </c:pt>
                <c:pt idx="28">
                  <c:v>69.885902672212808</c:v>
                </c:pt>
                <c:pt idx="29">
                  <c:v>70.520600934061548</c:v>
                </c:pt>
                <c:pt idx="30">
                  <c:v>69.337758413119801</c:v>
                </c:pt>
                <c:pt idx="31">
                  <c:v>68.141775677402649</c:v>
                </c:pt>
                <c:pt idx="32">
                  <c:v>71.01171105220746</c:v>
                </c:pt>
                <c:pt idx="33">
                  <c:v>71.545746356947689</c:v>
                </c:pt>
                <c:pt idx="34">
                  <c:v>81.519436788003233</c:v>
                </c:pt>
                <c:pt idx="35">
                  <c:v>80.763709825824108</c:v>
                </c:pt>
                <c:pt idx="36">
                  <c:v>83.63981305394887</c:v>
                </c:pt>
                <c:pt idx="37">
                  <c:v>85.076479940640411</c:v>
                </c:pt>
                <c:pt idx="38">
                  <c:v>86.276683147460318</c:v>
                </c:pt>
                <c:pt idx="39">
                  <c:v>87.708336601595519</c:v>
                </c:pt>
                <c:pt idx="40">
                  <c:v>87.971091042319742</c:v>
                </c:pt>
                <c:pt idx="41">
                  <c:v>85.994325252273725</c:v>
                </c:pt>
                <c:pt idx="42">
                  <c:v>85.684520776204778</c:v>
                </c:pt>
                <c:pt idx="43">
                  <c:v>86.042091540039678</c:v>
                </c:pt>
                <c:pt idx="44">
                  <c:v>84.762451208010532</c:v>
                </c:pt>
                <c:pt idx="45">
                  <c:v>84.548989738187387</c:v>
                </c:pt>
                <c:pt idx="46">
                  <c:v>85.00081890969507</c:v>
                </c:pt>
                <c:pt idx="47">
                  <c:v>85.64418333359275</c:v>
                </c:pt>
                <c:pt idx="48">
                  <c:v>84.523394449028771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Sheet1!$B$5:$AY$5</c:f>
              <c:numCache>
                <c:formatCode>General</c:formatCode>
                <c:ptCount val="50"/>
                <c:pt idx="0">
                  <c:v>54.192496302140313</c:v>
                </c:pt>
                <c:pt idx="1">
                  <c:v>57.561375733600009</c:v>
                </c:pt>
                <c:pt idx="2">
                  <c:v>61.082374196586919</c:v>
                </c:pt>
                <c:pt idx="3">
                  <c:v>60.249842692347386</c:v>
                </c:pt>
                <c:pt idx="4">
                  <c:v>61.669939136807663</c:v>
                </c:pt>
                <c:pt idx="5">
                  <c:v>63.171354059066189</c:v>
                </c:pt>
                <c:pt idx="6">
                  <c:v>61.160602491898075</c:v>
                </c:pt>
                <c:pt idx="7">
                  <c:v>63.381143519973463</c:v>
                </c:pt>
                <c:pt idx="8">
                  <c:v>62.454240045252988</c:v>
                </c:pt>
                <c:pt idx="9">
                  <c:v>66.216953385398938</c:v>
                </c:pt>
                <c:pt idx="10">
                  <c:v>67.393899943106845</c:v>
                </c:pt>
                <c:pt idx="11">
                  <c:v>68.823926929680852</c:v>
                </c:pt>
                <c:pt idx="12">
                  <c:v>69.138981123919805</c:v>
                </c:pt>
                <c:pt idx="13">
                  <c:v>69.884520235071165</c:v>
                </c:pt>
                <c:pt idx="14">
                  <c:v>65.807507684281973</c:v>
                </c:pt>
                <c:pt idx="15">
                  <c:v>68.790624973378399</c:v>
                </c:pt>
                <c:pt idx="16">
                  <c:v>70.641683619397085</c:v>
                </c:pt>
                <c:pt idx="17">
                  <c:v>73.63645191113541</c:v>
                </c:pt>
                <c:pt idx="18">
                  <c:v>70.496592980881772</c:v>
                </c:pt>
                <c:pt idx="19">
                  <c:v>69.444825189452743</c:v>
                </c:pt>
                <c:pt idx="20">
                  <c:v>73.429871664414918</c:v>
                </c:pt>
                <c:pt idx="21">
                  <c:v>73.038136077070789</c:v>
                </c:pt>
                <c:pt idx="22">
                  <c:v>75.514361059051254</c:v>
                </c:pt>
                <c:pt idx="23">
                  <c:v>75.91229664635803</c:v>
                </c:pt>
                <c:pt idx="24">
                  <c:v>78.512993057647705</c:v>
                </c:pt>
                <c:pt idx="25">
                  <c:v>79.930049922552683</c:v>
                </c:pt>
                <c:pt idx="26">
                  <c:v>78.723793307733658</c:v>
                </c:pt>
                <c:pt idx="27">
                  <c:v>78.370184822892227</c:v>
                </c:pt>
                <c:pt idx="28">
                  <c:v>80.260743700991611</c:v>
                </c:pt>
                <c:pt idx="29">
                  <c:v>81.804837395353189</c:v>
                </c:pt>
                <c:pt idx="30">
                  <c:v>82.767336742867272</c:v>
                </c:pt>
                <c:pt idx="31">
                  <c:v>83.546769645229887</c:v>
                </c:pt>
                <c:pt idx="32">
                  <c:v>82.635602769974398</c:v>
                </c:pt>
                <c:pt idx="33">
                  <c:v>83.141771780385582</c:v>
                </c:pt>
                <c:pt idx="34">
                  <c:v>85.514953651849979</c:v>
                </c:pt>
                <c:pt idx="35">
                  <c:v>85.706651623529012</c:v>
                </c:pt>
                <c:pt idx="36">
                  <c:v>86.796589838710915</c:v>
                </c:pt>
                <c:pt idx="37">
                  <c:v>86.541245737205543</c:v>
                </c:pt>
                <c:pt idx="38">
                  <c:v>85.262518458154489</c:v>
                </c:pt>
                <c:pt idx="39">
                  <c:v>86.371801297846858</c:v>
                </c:pt>
                <c:pt idx="40">
                  <c:v>86.072701935596456</c:v>
                </c:pt>
                <c:pt idx="41">
                  <c:v>85.81011446534194</c:v>
                </c:pt>
                <c:pt idx="42">
                  <c:v>70.133558922845509</c:v>
                </c:pt>
                <c:pt idx="43">
                  <c:v>74.885473150763076</c:v>
                </c:pt>
                <c:pt idx="44">
                  <c:v>73.618724178060859</c:v>
                </c:pt>
                <c:pt idx="45">
                  <c:v>74.687137424767201</c:v>
                </c:pt>
                <c:pt idx="46">
                  <c:v>71.670122154825876</c:v>
                </c:pt>
                <c:pt idx="47">
                  <c:v>71.553084595572273</c:v>
                </c:pt>
                <c:pt idx="48">
                  <c:v>73.870808886931272</c:v>
                </c:pt>
                <c:pt idx="49">
                  <c:v>75.26714687678934</c:v>
                </c:pt>
              </c:numCache>
            </c:numRef>
          </c:val>
        </c:ser>
        <c:marker val="1"/>
        <c:axId val="74715520"/>
        <c:axId val="74717056"/>
      </c:lineChart>
      <c:catAx>
        <c:axId val="747155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74717056"/>
        <c:crosses val="autoZero"/>
        <c:auto val="1"/>
        <c:lblAlgn val="ctr"/>
        <c:lblOffset val="100"/>
      </c:catAx>
      <c:valAx>
        <c:axId val="747170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471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206221276543153"/>
          <c:y val="5.3372469938916207E-2"/>
          <c:w val="0.46382195941139714"/>
          <c:h val="0.1485340982484699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8919072615923014E-2"/>
          <c:y val="5.1400554097404488E-2"/>
          <c:w val="0.87648775153105851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Sheet5!$B$1</c:f>
              <c:strCache>
                <c:ptCount val="1"/>
                <c:pt idx="0">
                  <c:v>1995</c:v>
                </c:pt>
              </c:strCache>
            </c:strRef>
          </c:tx>
          <c:cat>
            <c:strRef>
              <c:f>Sheet5!$A$2:$A$9</c:f>
              <c:strCache>
                <c:ptCount val="8"/>
                <c:pt idx="0">
                  <c:v>Sweden</c:v>
                </c:pt>
                <c:pt idx="1">
                  <c:v>Denmark</c:v>
                </c:pt>
                <c:pt idx="2">
                  <c:v>Portugal</c:v>
                </c:pt>
                <c:pt idx="3">
                  <c:v>Finland</c:v>
                </c:pt>
                <c:pt idx="4">
                  <c:v>Greece</c:v>
                </c:pt>
                <c:pt idx="5">
                  <c:v>Norway</c:v>
                </c:pt>
                <c:pt idx="6">
                  <c:v>Ireland</c:v>
                </c:pt>
                <c:pt idx="7">
                  <c:v>Iceland</c:v>
                </c:pt>
              </c:strCache>
            </c:strRef>
          </c:cat>
          <c:val>
            <c:numRef>
              <c:f>Sheet5!$B$2:$B$9</c:f>
              <c:numCache>
                <c:formatCode>General</c:formatCode>
                <c:ptCount val="8"/>
                <c:pt idx="0">
                  <c:v>0.43174277060000027</c:v>
                </c:pt>
                <c:pt idx="1">
                  <c:v>0.47266782660000001</c:v>
                </c:pt>
                <c:pt idx="2">
                  <c:v>0.49912236520000058</c:v>
                </c:pt>
                <c:pt idx="3">
                  <c:v>0.52887031470000001</c:v>
                </c:pt>
                <c:pt idx="4">
                  <c:v>0.59226604359999957</c:v>
                </c:pt>
                <c:pt idx="5">
                  <c:v>0.64051584550000051</c:v>
                </c:pt>
                <c:pt idx="6">
                  <c:v>0.55476669779999999</c:v>
                </c:pt>
                <c:pt idx="7">
                  <c:v>0.77484475060000124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Sheet5!$A$2:$A$9</c:f>
              <c:strCache>
                <c:ptCount val="8"/>
                <c:pt idx="0">
                  <c:v>Sweden</c:v>
                </c:pt>
                <c:pt idx="1">
                  <c:v>Denmark</c:v>
                </c:pt>
                <c:pt idx="2">
                  <c:v>Portugal</c:v>
                </c:pt>
                <c:pt idx="3">
                  <c:v>Finland</c:v>
                </c:pt>
                <c:pt idx="4">
                  <c:v>Greece</c:v>
                </c:pt>
                <c:pt idx="5">
                  <c:v>Norway</c:v>
                </c:pt>
                <c:pt idx="6">
                  <c:v>Ireland</c:v>
                </c:pt>
                <c:pt idx="7">
                  <c:v>Iceland</c:v>
                </c:pt>
              </c:strCache>
            </c:strRef>
          </c:cat>
          <c:val>
            <c:numRef>
              <c:f>Sheet5!$C$2:$C$9</c:f>
              <c:numCache>
                <c:formatCode>General</c:formatCode>
                <c:ptCount val="8"/>
                <c:pt idx="0">
                  <c:v>0.36655412510000041</c:v>
                </c:pt>
                <c:pt idx="1">
                  <c:v>0.42074281470000002</c:v>
                </c:pt>
                <c:pt idx="2">
                  <c:v>0.42259547380000034</c:v>
                </c:pt>
                <c:pt idx="3">
                  <c:v>0.49539208310000044</c:v>
                </c:pt>
                <c:pt idx="4">
                  <c:v>0.53916646660000001</c:v>
                </c:pt>
                <c:pt idx="5">
                  <c:v>0.60560307120000056</c:v>
                </c:pt>
                <c:pt idx="6">
                  <c:v>0.68226802369999995</c:v>
                </c:pt>
                <c:pt idx="7">
                  <c:v>0.76861703420000083</c:v>
                </c:pt>
              </c:numCache>
            </c:numRef>
          </c:val>
        </c:ser>
        <c:axId val="74545408"/>
        <c:axId val="74551296"/>
      </c:barChart>
      <c:catAx>
        <c:axId val="74545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4551296"/>
        <c:crosses val="autoZero"/>
        <c:auto val="1"/>
        <c:lblAlgn val="ctr"/>
        <c:lblOffset val="100"/>
        <c:tickLblSkip val="1"/>
      </c:catAx>
      <c:valAx>
        <c:axId val="745512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4545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70430883639545"/>
          <c:y val="5.9801326917468776E-2"/>
          <c:w val="0.10351246719160105"/>
          <c:h val="0.1674343832021001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13727034120735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Sheet1!$B$2:$AW$2</c:f>
              <c:numCache>
                <c:formatCode>General</c:formatCode>
                <c:ptCount val="48"/>
                <c:pt idx="1">
                  <c:v>25.421896307431187</c:v>
                </c:pt>
                <c:pt idx="2">
                  <c:v>24.952873379956127</c:v>
                </c:pt>
                <c:pt idx="3">
                  <c:v>24.545130193816401</c:v>
                </c:pt>
                <c:pt idx="4">
                  <c:v>26.271977264566861</c:v>
                </c:pt>
                <c:pt idx="5">
                  <c:v>26.177177346117091</c:v>
                </c:pt>
                <c:pt idx="6">
                  <c:v>25.214178702855314</c:v>
                </c:pt>
                <c:pt idx="7">
                  <c:v>26.123624133713786</c:v>
                </c:pt>
                <c:pt idx="8">
                  <c:v>27.038851556379445</c:v>
                </c:pt>
                <c:pt idx="9">
                  <c:v>26.013560055893489</c:v>
                </c:pt>
                <c:pt idx="10">
                  <c:v>21.886414283265296</c:v>
                </c:pt>
                <c:pt idx="11">
                  <c:v>24.899818954481091</c:v>
                </c:pt>
                <c:pt idx="12">
                  <c:v>23.915986156809932</c:v>
                </c:pt>
                <c:pt idx="13">
                  <c:v>22.665484181715289</c:v>
                </c:pt>
                <c:pt idx="14">
                  <c:v>22.797817812040531</c:v>
                </c:pt>
                <c:pt idx="15">
                  <c:v>19.897677378300987</c:v>
                </c:pt>
                <c:pt idx="16">
                  <c:v>16.65178529906899</c:v>
                </c:pt>
                <c:pt idx="17">
                  <c:v>17.816766037858795</c:v>
                </c:pt>
                <c:pt idx="18">
                  <c:v>17.844662632889289</c:v>
                </c:pt>
                <c:pt idx="19">
                  <c:v>20.106838071561089</c:v>
                </c:pt>
                <c:pt idx="20">
                  <c:v>21.556727418509229</c:v>
                </c:pt>
                <c:pt idx="21">
                  <c:v>23.362331367534686</c:v>
                </c:pt>
                <c:pt idx="22">
                  <c:v>21.392177206985629</c:v>
                </c:pt>
                <c:pt idx="23">
                  <c:v>20.238830877982849</c:v>
                </c:pt>
                <c:pt idx="24">
                  <c:v>20.605705805364156</c:v>
                </c:pt>
                <c:pt idx="25">
                  <c:v>19.937119936049289</c:v>
                </c:pt>
                <c:pt idx="26">
                  <c:v>18.667761558986371</c:v>
                </c:pt>
                <c:pt idx="27">
                  <c:v>17.872699496467529</c:v>
                </c:pt>
                <c:pt idx="28">
                  <c:v>16.243094770944289</c:v>
                </c:pt>
                <c:pt idx="29">
                  <c:v>17.625864301470493</c:v>
                </c:pt>
                <c:pt idx="30">
                  <c:v>19.506936917938887</c:v>
                </c:pt>
                <c:pt idx="31">
                  <c:v>19.036772736112979</c:v>
                </c:pt>
                <c:pt idx="32">
                  <c:v>20.81036493873269</c:v>
                </c:pt>
                <c:pt idx="33">
                  <c:v>21.537020406234031</c:v>
                </c:pt>
                <c:pt idx="34">
                  <c:v>19.836123259437986</c:v>
                </c:pt>
                <c:pt idx="35">
                  <c:v>21.181749400871507</c:v>
                </c:pt>
                <c:pt idx="36">
                  <c:v>20.363788558195463</c:v>
                </c:pt>
                <c:pt idx="37">
                  <c:v>20.40755075444169</c:v>
                </c:pt>
                <c:pt idx="38">
                  <c:v>19.630696036022272</c:v>
                </c:pt>
                <c:pt idx="39">
                  <c:v>20.359573858598534</c:v>
                </c:pt>
                <c:pt idx="40">
                  <c:v>20.825467867157329</c:v>
                </c:pt>
                <c:pt idx="41">
                  <c:v>22.713998451882553</c:v>
                </c:pt>
                <c:pt idx="42">
                  <c:v>23.368159767446251</c:v>
                </c:pt>
                <c:pt idx="43">
                  <c:v>22.366001350710036</c:v>
                </c:pt>
                <c:pt idx="44">
                  <c:v>16.92952264249535</c:v>
                </c:pt>
                <c:pt idx="45">
                  <c:v>16.775669518646129</c:v>
                </c:pt>
                <c:pt idx="46">
                  <c:v>17.600325533988496</c:v>
                </c:pt>
                <c:pt idx="47">
                  <c:v>17.548827164665013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Sheet1!$B$3:$AW$3</c:f>
              <c:numCache>
                <c:formatCode>General</c:formatCode>
                <c:ptCount val="48"/>
                <c:pt idx="0">
                  <c:v>29.638558869766591</c:v>
                </c:pt>
                <c:pt idx="1">
                  <c:v>28.083358130546927</c:v>
                </c:pt>
                <c:pt idx="2">
                  <c:v>25.413156279987899</c:v>
                </c:pt>
                <c:pt idx="3">
                  <c:v>25.377879390603191</c:v>
                </c:pt>
                <c:pt idx="4">
                  <c:v>25.915626148635599</c:v>
                </c:pt>
                <c:pt idx="5">
                  <c:v>30.70671228180321</c:v>
                </c:pt>
                <c:pt idx="6">
                  <c:v>30.822706763433889</c:v>
                </c:pt>
                <c:pt idx="7">
                  <c:v>28.382783871101783</c:v>
                </c:pt>
                <c:pt idx="8">
                  <c:v>29.812080882343789</c:v>
                </c:pt>
                <c:pt idx="9">
                  <c:v>35.728912245848413</c:v>
                </c:pt>
                <c:pt idx="10">
                  <c:v>34.898434898435013</c:v>
                </c:pt>
                <c:pt idx="11">
                  <c:v>28.201241871608079</c:v>
                </c:pt>
                <c:pt idx="12">
                  <c:v>27.004858913208345</c:v>
                </c:pt>
                <c:pt idx="13">
                  <c:v>23.539844411302351</c:v>
                </c:pt>
                <c:pt idx="14">
                  <c:v>26.800541986589209</c:v>
                </c:pt>
                <c:pt idx="15">
                  <c:v>30.150043599843642</c:v>
                </c:pt>
                <c:pt idx="16">
                  <c:v>27.334397446129287</c:v>
                </c:pt>
                <c:pt idx="17">
                  <c:v>27.449172576832044</c:v>
                </c:pt>
                <c:pt idx="18">
                  <c:v>27.012970471479825</c:v>
                </c:pt>
                <c:pt idx="19">
                  <c:v>25.912568098555454</c:v>
                </c:pt>
                <c:pt idx="20">
                  <c:v>25.42269372371787</c:v>
                </c:pt>
                <c:pt idx="21">
                  <c:v>24.34965942264029</c:v>
                </c:pt>
                <c:pt idx="22">
                  <c:v>25.063466073815889</c:v>
                </c:pt>
                <c:pt idx="23">
                  <c:v>27.433921727252319</c:v>
                </c:pt>
                <c:pt idx="24">
                  <c:v>30.438599613244588</c:v>
                </c:pt>
                <c:pt idx="25">
                  <c:v>28.475301177840478</c:v>
                </c:pt>
                <c:pt idx="26">
                  <c:v>22.136428177476333</c:v>
                </c:pt>
                <c:pt idx="27">
                  <c:v>18.772815440405768</c:v>
                </c:pt>
                <c:pt idx="28">
                  <c:v>16.31670519817909</c:v>
                </c:pt>
                <c:pt idx="29">
                  <c:v>17.502601692231089</c:v>
                </c:pt>
                <c:pt idx="30">
                  <c:v>18.189956695536306</c:v>
                </c:pt>
                <c:pt idx="31">
                  <c:v>17.777486356437443</c:v>
                </c:pt>
                <c:pt idx="32">
                  <c:v>19.173961631588831</c:v>
                </c:pt>
                <c:pt idx="33">
                  <c:v>20.365940444650221</c:v>
                </c:pt>
                <c:pt idx="34">
                  <c:v>19.55837509503683</c:v>
                </c:pt>
                <c:pt idx="35">
                  <c:v>20.86463179394077</c:v>
                </c:pt>
                <c:pt idx="36">
                  <c:v>20.471971742002264</c:v>
                </c:pt>
                <c:pt idx="37">
                  <c:v>19.145677568466926</c:v>
                </c:pt>
                <c:pt idx="38">
                  <c:v>19.416481711800234</c:v>
                </c:pt>
                <c:pt idx="39">
                  <c:v>19.991987705725506</c:v>
                </c:pt>
                <c:pt idx="40">
                  <c:v>21.846673738637726</c:v>
                </c:pt>
                <c:pt idx="41">
                  <c:v>21.303652761439388</c:v>
                </c:pt>
                <c:pt idx="42">
                  <c:v>22.888283378746589</c:v>
                </c:pt>
                <c:pt idx="43">
                  <c:v>22.260462110195487</c:v>
                </c:pt>
                <c:pt idx="44">
                  <c:v>18.556389930245189</c:v>
                </c:pt>
                <c:pt idx="45">
                  <c:v>18.543479719904226</c:v>
                </c:pt>
                <c:pt idx="46">
                  <c:v>20.931558032392381</c:v>
                </c:pt>
                <c:pt idx="47">
                  <c:v>18.774714736024762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Sheet1!$B$4:$AW$4</c:f>
              <c:numCache>
                <c:formatCode>General</c:formatCode>
                <c:ptCount val="48"/>
                <c:pt idx="0">
                  <c:v>27.868556526595423</c:v>
                </c:pt>
                <c:pt idx="1">
                  <c:v>29.484275749887967</c:v>
                </c:pt>
                <c:pt idx="2">
                  <c:v>33.01708796180089</c:v>
                </c:pt>
                <c:pt idx="3">
                  <c:v>33.496570778189231</c:v>
                </c:pt>
                <c:pt idx="4">
                  <c:v>26.254011745239691</c:v>
                </c:pt>
                <c:pt idx="5">
                  <c:v>24.980674574382963</c:v>
                </c:pt>
                <c:pt idx="6">
                  <c:v>33.406981151632777</c:v>
                </c:pt>
                <c:pt idx="7">
                  <c:v>28.474286733960025</c:v>
                </c:pt>
                <c:pt idx="8">
                  <c:v>32.373363918750591</c:v>
                </c:pt>
                <c:pt idx="9">
                  <c:v>36.346549478371827</c:v>
                </c:pt>
                <c:pt idx="10">
                  <c:v>35.478816416148575</c:v>
                </c:pt>
                <c:pt idx="11">
                  <c:v>28.779367806084021</c:v>
                </c:pt>
                <c:pt idx="12">
                  <c:v>30.028750531709548</c:v>
                </c:pt>
                <c:pt idx="13">
                  <c:v>24.798909867745529</c:v>
                </c:pt>
                <c:pt idx="14">
                  <c:v>25.067377668942036</c:v>
                </c:pt>
                <c:pt idx="15">
                  <c:v>27.052957659427591</c:v>
                </c:pt>
                <c:pt idx="16">
                  <c:v>26.792715620726486</c:v>
                </c:pt>
                <c:pt idx="17">
                  <c:v>28.041976177311327</c:v>
                </c:pt>
                <c:pt idx="18">
                  <c:v>21.020821491405194</c:v>
                </c:pt>
                <c:pt idx="19">
                  <c:v>23.171567429361431</c:v>
                </c:pt>
                <c:pt idx="20">
                  <c:v>20.769708325881282</c:v>
                </c:pt>
                <c:pt idx="21">
                  <c:v>18.431476961999287</c:v>
                </c:pt>
                <c:pt idx="22">
                  <c:v>20.703585180817978</c:v>
                </c:pt>
                <c:pt idx="23">
                  <c:v>20.835535927608948</c:v>
                </c:pt>
                <c:pt idx="24">
                  <c:v>18.804892406471531</c:v>
                </c:pt>
                <c:pt idx="25">
                  <c:v>18.976920305165486</c:v>
                </c:pt>
                <c:pt idx="26">
                  <c:v>20.031108249007392</c:v>
                </c:pt>
                <c:pt idx="27">
                  <c:v>18.104126623979887</c:v>
                </c:pt>
                <c:pt idx="28">
                  <c:v>16.91151925212818</c:v>
                </c:pt>
                <c:pt idx="29">
                  <c:v>16.005566418482591</c:v>
                </c:pt>
                <c:pt idx="30">
                  <c:v>16.342020056990279</c:v>
                </c:pt>
                <c:pt idx="31">
                  <c:v>18.950006121763291</c:v>
                </c:pt>
                <c:pt idx="32">
                  <c:v>19.689142899671257</c:v>
                </c:pt>
                <c:pt idx="33">
                  <c:v>24.138374170755366</c:v>
                </c:pt>
                <c:pt idx="34">
                  <c:v>21.803087419058357</c:v>
                </c:pt>
                <c:pt idx="35">
                  <c:v>23.234904970570327</c:v>
                </c:pt>
                <c:pt idx="36">
                  <c:v>21.273282891803785</c:v>
                </c:pt>
                <c:pt idx="37">
                  <c:v>18.197057732115251</c:v>
                </c:pt>
                <c:pt idx="38">
                  <c:v>19.775952191386306</c:v>
                </c:pt>
                <c:pt idx="39">
                  <c:v>23.497407656836277</c:v>
                </c:pt>
                <c:pt idx="40">
                  <c:v>28.193403613693658</c:v>
                </c:pt>
                <c:pt idx="41">
                  <c:v>35.607406107303071</c:v>
                </c:pt>
                <c:pt idx="42">
                  <c:v>29.015301686287671</c:v>
                </c:pt>
                <c:pt idx="43">
                  <c:v>24.57181760898759</c:v>
                </c:pt>
                <c:pt idx="44">
                  <c:v>13.865851583087824</c:v>
                </c:pt>
                <c:pt idx="45">
                  <c:v>12.462075058661668</c:v>
                </c:pt>
                <c:pt idx="46">
                  <c:v>14.345743124286479</c:v>
                </c:pt>
                <c:pt idx="47">
                  <c:v>14.553739580727536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Sheet1!$B$5:$AW$5</c:f>
              <c:numCache>
                <c:formatCode>General</c:formatCode>
                <c:ptCount val="48"/>
                <c:pt idx="0">
                  <c:v>31.576248618644964</c:v>
                </c:pt>
                <c:pt idx="1">
                  <c:v>32.183028955198026</c:v>
                </c:pt>
                <c:pt idx="2">
                  <c:v>32.43071370600201</c:v>
                </c:pt>
                <c:pt idx="3">
                  <c:v>27.971038703075703</c:v>
                </c:pt>
                <c:pt idx="4">
                  <c:v>26.037756352714343</c:v>
                </c:pt>
                <c:pt idx="5">
                  <c:v>31.900315637819329</c:v>
                </c:pt>
                <c:pt idx="6">
                  <c:v>33.155478104226425</c:v>
                </c:pt>
                <c:pt idx="7">
                  <c:v>30.144472749389585</c:v>
                </c:pt>
                <c:pt idx="8">
                  <c:v>32.228941382870723</c:v>
                </c:pt>
                <c:pt idx="9">
                  <c:v>35.490717605652705</c:v>
                </c:pt>
                <c:pt idx="10">
                  <c:v>36.502975578519461</c:v>
                </c:pt>
                <c:pt idx="11">
                  <c:v>37.936523472715145</c:v>
                </c:pt>
                <c:pt idx="12">
                  <c:v>37.15690534452424</c:v>
                </c:pt>
                <c:pt idx="13">
                  <c:v>29.061129397328589</c:v>
                </c:pt>
                <c:pt idx="14">
                  <c:v>27.745230302096523</c:v>
                </c:pt>
                <c:pt idx="15">
                  <c:v>27.214980711666549</c:v>
                </c:pt>
                <c:pt idx="16">
                  <c:v>26.365543598455666</c:v>
                </c:pt>
                <c:pt idx="17">
                  <c:v>27.387620746322487</c:v>
                </c:pt>
                <c:pt idx="18">
                  <c:v>24.901516432718829</c:v>
                </c:pt>
                <c:pt idx="19">
                  <c:v>26.045610601296282</c:v>
                </c:pt>
                <c:pt idx="20">
                  <c:v>25.922828511020274</c:v>
                </c:pt>
                <c:pt idx="21">
                  <c:v>31.34288096522635</c:v>
                </c:pt>
                <c:pt idx="22">
                  <c:v>29.834780137653791</c:v>
                </c:pt>
                <c:pt idx="23">
                  <c:v>28.526604424051332</c:v>
                </c:pt>
                <c:pt idx="24">
                  <c:v>25.69829110194463</c:v>
                </c:pt>
                <c:pt idx="25">
                  <c:v>22.685249949408426</c:v>
                </c:pt>
                <c:pt idx="26">
                  <c:v>20.293995181294566</c:v>
                </c:pt>
                <c:pt idx="27">
                  <c:v>19.599680928718175</c:v>
                </c:pt>
                <c:pt idx="28">
                  <c:v>20.307217719713037</c:v>
                </c:pt>
                <c:pt idx="29">
                  <c:v>21.16494292831079</c:v>
                </c:pt>
                <c:pt idx="30">
                  <c:v>22.326663041623256</c:v>
                </c:pt>
                <c:pt idx="31">
                  <c:v>21.034202687540716</c:v>
                </c:pt>
                <c:pt idx="32">
                  <c:v>23.35881341166484</c:v>
                </c:pt>
                <c:pt idx="33">
                  <c:v>26.66421130169423</c:v>
                </c:pt>
                <c:pt idx="34">
                  <c:v>22.933572820950189</c:v>
                </c:pt>
                <c:pt idx="35">
                  <c:v>20.368785114113692</c:v>
                </c:pt>
                <c:pt idx="36">
                  <c:v>18.997492984194672</c:v>
                </c:pt>
                <c:pt idx="37">
                  <c:v>18.915791678821456</c:v>
                </c:pt>
                <c:pt idx="38">
                  <c:v>18.087100812020587</c:v>
                </c:pt>
                <c:pt idx="39">
                  <c:v>20.308395880448103</c:v>
                </c:pt>
                <c:pt idx="40">
                  <c:v>21.458854350921186</c:v>
                </c:pt>
                <c:pt idx="41">
                  <c:v>23.005767147025256</c:v>
                </c:pt>
                <c:pt idx="42">
                  <c:v>25.791336884252587</c:v>
                </c:pt>
                <c:pt idx="43">
                  <c:v>24.496096353236862</c:v>
                </c:pt>
                <c:pt idx="44">
                  <c:v>22.266940348314463</c:v>
                </c:pt>
                <c:pt idx="45">
                  <c:v>23.275553735340566</c:v>
                </c:pt>
                <c:pt idx="46">
                  <c:v>24.095851471456246</c:v>
                </c:pt>
                <c:pt idx="47">
                  <c:v>25.049762385897413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Sheet1!$B$1:$AW$1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Sheet1!$B$6:$AW$6</c:f>
              <c:numCache>
                <c:formatCode>General</c:formatCode>
                <c:ptCount val="48"/>
                <c:pt idx="0">
                  <c:v>28.218819451370553</c:v>
                </c:pt>
                <c:pt idx="1">
                  <c:v>26.732030399764788</c:v>
                </c:pt>
                <c:pt idx="2">
                  <c:v>25.651569331640491</c:v>
                </c:pt>
                <c:pt idx="3">
                  <c:v>24.853582462861702</c:v>
                </c:pt>
                <c:pt idx="4">
                  <c:v>25.336728502527077</c:v>
                </c:pt>
                <c:pt idx="5">
                  <c:v>27.258630762258878</c:v>
                </c:pt>
                <c:pt idx="6">
                  <c:v>24.707492336980856</c:v>
                </c:pt>
                <c:pt idx="7">
                  <c:v>23.818336209999689</c:v>
                </c:pt>
                <c:pt idx="8">
                  <c:v>22.993820760585574</c:v>
                </c:pt>
                <c:pt idx="9">
                  <c:v>25.294260182540441</c:v>
                </c:pt>
                <c:pt idx="10">
                  <c:v>25.731158693089991</c:v>
                </c:pt>
                <c:pt idx="11">
                  <c:v>24.984106450846088</c:v>
                </c:pt>
                <c:pt idx="12">
                  <c:v>21.918814311817531</c:v>
                </c:pt>
                <c:pt idx="13">
                  <c:v>19.101315720477231</c:v>
                </c:pt>
                <c:pt idx="14">
                  <c:v>21.373406096749829</c:v>
                </c:pt>
                <c:pt idx="15">
                  <c:v>22.62880876508299</c:v>
                </c:pt>
                <c:pt idx="16">
                  <c:v>19.632478842545929</c:v>
                </c:pt>
                <c:pt idx="17">
                  <c:v>19.291566192879717</c:v>
                </c:pt>
                <c:pt idx="18">
                  <c:v>18.929433502798183</c:v>
                </c:pt>
                <c:pt idx="19">
                  <c:v>19.563809600902786</c:v>
                </c:pt>
                <c:pt idx="20">
                  <c:v>21.312312315595086</c:v>
                </c:pt>
                <c:pt idx="21">
                  <c:v>20.011652023491635</c:v>
                </c:pt>
                <c:pt idx="22">
                  <c:v>21.006624514012262</c:v>
                </c:pt>
                <c:pt idx="23">
                  <c:v>22.018456801197289</c:v>
                </c:pt>
                <c:pt idx="24">
                  <c:v>24.214466433826011</c:v>
                </c:pt>
                <c:pt idx="25">
                  <c:v>23.522592713178589</c:v>
                </c:pt>
                <c:pt idx="26">
                  <c:v>20.04024805736077</c:v>
                </c:pt>
                <c:pt idx="27">
                  <c:v>18.377563290528766</c:v>
                </c:pt>
                <c:pt idx="28">
                  <c:v>15.32837617588349</c:v>
                </c:pt>
                <c:pt idx="29">
                  <c:v>16.533658050695031</c:v>
                </c:pt>
                <c:pt idx="30">
                  <c:v>17.15916720776978</c:v>
                </c:pt>
                <c:pt idx="31">
                  <c:v>16.564567415442546</c:v>
                </c:pt>
                <c:pt idx="32">
                  <c:v>16.263060091423153</c:v>
                </c:pt>
                <c:pt idx="33">
                  <c:v>17.393127192566606</c:v>
                </c:pt>
                <c:pt idx="34">
                  <c:v>17.730746190764023</c:v>
                </c:pt>
                <c:pt idx="35">
                  <c:v>18.642104626592491</c:v>
                </c:pt>
                <c:pt idx="36">
                  <c:v>18.21893793228551</c:v>
                </c:pt>
                <c:pt idx="37">
                  <c:v>17.428784226744629</c:v>
                </c:pt>
                <c:pt idx="38">
                  <c:v>17.146907873770989</c:v>
                </c:pt>
                <c:pt idx="39">
                  <c:v>16.988474447350999</c:v>
                </c:pt>
                <c:pt idx="40">
                  <c:v>17.744003610922956</c:v>
                </c:pt>
                <c:pt idx="41">
                  <c:v>18.730947399880495</c:v>
                </c:pt>
                <c:pt idx="42">
                  <c:v>20.320132513632267</c:v>
                </c:pt>
                <c:pt idx="43">
                  <c:v>20.223885254905877</c:v>
                </c:pt>
                <c:pt idx="44">
                  <c:v>16.496253771182189</c:v>
                </c:pt>
                <c:pt idx="45">
                  <c:v>18.711226951899491</c:v>
                </c:pt>
                <c:pt idx="46">
                  <c:v>19.600367323311374</c:v>
                </c:pt>
                <c:pt idx="47">
                  <c:v>18.747759273624123</c:v>
                </c:pt>
              </c:numCache>
            </c:numRef>
          </c:val>
        </c:ser>
        <c:marker val="1"/>
        <c:axId val="80216832"/>
        <c:axId val="80218368"/>
      </c:lineChart>
      <c:catAx>
        <c:axId val="8021683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0218368"/>
        <c:crosses val="autoZero"/>
        <c:auto val="1"/>
        <c:lblAlgn val="ctr"/>
        <c:lblOffset val="100"/>
      </c:catAx>
      <c:valAx>
        <c:axId val="80218368"/>
        <c:scaling>
          <c:orientation val="minMax"/>
          <c:max val="6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0216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253264452050253"/>
          <c:y val="4.363260789899398E-2"/>
          <c:w val="0.34066632542842068"/>
          <c:h val="0.34787492078532384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56714785651415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Sheet1!$A$10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Sheet1!$B$9:$AW$9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Sheet1!$B$10:$AW$10</c:f>
              <c:numCache>
                <c:formatCode>General</c:formatCode>
                <c:ptCount val="48"/>
                <c:pt idx="0">
                  <c:v>53.311390387383845</c:v>
                </c:pt>
                <c:pt idx="1">
                  <c:v>9.7200625710653821</c:v>
                </c:pt>
                <c:pt idx="2">
                  <c:v>24.29093991261249</c:v>
                </c:pt>
                <c:pt idx="3">
                  <c:v>2.388235313955954</c:v>
                </c:pt>
                <c:pt idx="4">
                  <c:v>17.127821045780571</c:v>
                </c:pt>
                <c:pt idx="5">
                  <c:v>32.428006977798205</c:v>
                </c:pt>
                <c:pt idx="6">
                  <c:v>33.815619073049184</c:v>
                </c:pt>
                <c:pt idx="7">
                  <c:v>37.132500235647385</c:v>
                </c:pt>
                <c:pt idx="8">
                  <c:v>42.946557274942435</c:v>
                </c:pt>
                <c:pt idx="9">
                  <c:v>34.024635153974266</c:v>
                </c:pt>
                <c:pt idx="10">
                  <c:v>32.392330818252503</c:v>
                </c:pt>
                <c:pt idx="11">
                  <c:v>33.986779284538628</c:v>
                </c:pt>
                <c:pt idx="12">
                  <c:v>30.014118449734731</c:v>
                </c:pt>
                <c:pt idx="13">
                  <c:v>29.158733857718509</c:v>
                </c:pt>
                <c:pt idx="14">
                  <c:v>28.54530462636712</c:v>
                </c:pt>
                <c:pt idx="15">
                  <c:v>27.229959836117729</c:v>
                </c:pt>
                <c:pt idx="16">
                  <c:v>22.254581474277792</c:v>
                </c:pt>
                <c:pt idx="17">
                  <c:v>26.494473620635983</c:v>
                </c:pt>
                <c:pt idx="18">
                  <c:v>25.476940081281686</c:v>
                </c:pt>
                <c:pt idx="19">
                  <c:v>26.510743894281788</c:v>
                </c:pt>
                <c:pt idx="20">
                  <c:v>27.879456852352362</c:v>
                </c:pt>
                <c:pt idx="21">
                  <c:v>26.98067863384518</c:v>
                </c:pt>
                <c:pt idx="22">
                  <c:v>20.529625549533165</c:v>
                </c:pt>
                <c:pt idx="23">
                  <c:v>23.65280672812149</c:v>
                </c:pt>
                <c:pt idx="24">
                  <c:v>23.889829522914123</c:v>
                </c:pt>
                <c:pt idx="25">
                  <c:v>24.510776635683428</c:v>
                </c:pt>
                <c:pt idx="26">
                  <c:v>25.265288208971295</c:v>
                </c:pt>
                <c:pt idx="27">
                  <c:v>22.601097035563527</c:v>
                </c:pt>
                <c:pt idx="28">
                  <c:v>21.509012882174851</c:v>
                </c:pt>
                <c:pt idx="29">
                  <c:v>20.270152287450593</c:v>
                </c:pt>
                <c:pt idx="30">
                  <c:v>19.987692229524516</c:v>
                </c:pt>
                <c:pt idx="31">
                  <c:v>20.920602011056889</c:v>
                </c:pt>
                <c:pt idx="32">
                  <c:v>21.225591864929445</c:v>
                </c:pt>
                <c:pt idx="33">
                  <c:v>22.581227507573711</c:v>
                </c:pt>
                <c:pt idx="34">
                  <c:v>23.826149009734056</c:v>
                </c:pt>
                <c:pt idx="35">
                  <c:v>25.275119812590976</c:v>
                </c:pt>
                <c:pt idx="36">
                  <c:v>25.153299884980729</c:v>
                </c:pt>
                <c:pt idx="37">
                  <c:v>24.180429929256753</c:v>
                </c:pt>
                <c:pt idx="38">
                  <c:v>26.531025050364992</c:v>
                </c:pt>
                <c:pt idx="39">
                  <c:v>24.396115567174387</c:v>
                </c:pt>
                <c:pt idx="40">
                  <c:v>21.404717317433224</c:v>
                </c:pt>
                <c:pt idx="41">
                  <c:v>24.646972045061379</c:v>
                </c:pt>
                <c:pt idx="42">
                  <c:v>26.721329509889596</c:v>
                </c:pt>
                <c:pt idx="43">
                  <c:v>24.012426674787022</c:v>
                </c:pt>
                <c:pt idx="44">
                  <c:v>18.574819860942885</c:v>
                </c:pt>
                <c:pt idx="45">
                  <c:v>17.535366704744813</c:v>
                </c:pt>
                <c:pt idx="46">
                  <c:v>16.108530186012448</c:v>
                </c:pt>
                <c:pt idx="47">
                  <c:v>13.594373922313881</c:v>
                </c:pt>
              </c:numCache>
            </c:numRef>
          </c:val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Sheet1!$B$9:$AW$9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Sheet1!$B$11:$AW$11</c:f>
              <c:numCache>
                <c:formatCode>General</c:formatCode>
                <c:ptCount val="48"/>
                <c:pt idx="0">
                  <c:v>27.868556526595423</c:v>
                </c:pt>
                <c:pt idx="1">
                  <c:v>29.484275749887967</c:v>
                </c:pt>
                <c:pt idx="2">
                  <c:v>33.01708796180089</c:v>
                </c:pt>
                <c:pt idx="3">
                  <c:v>33.496570778189231</c:v>
                </c:pt>
                <c:pt idx="4">
                  <c:v>26.254011745239691</c:v>
                </c:pt>
                <c:pt idx="5">
                  <c:v>24.980674574382963</c:v>
                </c:pt>
                <c:pt idx="6">
                  <c:v>33.406981151632777</c:v>
                </c:pt>
                <c:pt idx="7">
                  <c:v>28.474286733960025</c:v>
                </c:pt>
                <c:pt idx="8">
                  <c:v>32.373363918750591</c:v>
                </c:pt>
                <c:pt idx="9">
                  <c:v>36.346549478371827</c:v>
                </c:pt>
                <c:pt idx="10">
                  <c:v>35.478816416148575</c:v>
                </c:pt>
                <c:pt idx="11">
                  <c:v>28.779367806084021</c:v>
                </c:pt>
                <c:pt idx="12">
                  <c:v>30.028750531709548</c:v>
                </c:pt>
                <c:pt idx="13">
                  <c:v>24.798909867745529</c:v>
                </c:pt>
                <c:pt idx="14">
                  <c:v>25.067377668942036</c:v>
                </c:pt>
                <c:pt idx="15">
                  <c:v>27.052957659427591</c:v>
                </c:pt>
                <c:pt idx="16">
                  <c:v>26.792715620726486</c:v>
                </c:pt>
                <c:pt idx="17">
                  <c:v>28.041976177311327</c:v>
                </c:pt>
                <c:pt idx="18">
                  <c:v>21.020821491405194</c:v>
                </c:pt>
                <c:pt idx="19">
                  <c:v>23.171567429361431</c:v>
                </c:pt>
                <c:pt idx="20">
                  <c:v>20.769708325881282</c:v>
                </c:pt>
                <c:pt idx="21">
                  <c:v>18.431476961999287</c:v>
                </c:pt>
                <c:pt idx="22">
                  <c:v>20.703585180817978</c:v>
                </c:pt>
                <c:pt idx="23">
                  <c:v>20.835535927608948</c:v>
                </c:pt>
                <c:pt idx="24">
                  <c:v>18.804892406471531</c:v>
                </c:pt>
                <c:pt idx="25">
                  <c:v>18.976920305165486</c:v>
                </c:pt>
                <c:pt idx="26">
                  <c:v>20.031108249007392</c:v>
                </c:pt>
                <c:pt idx="27">
                  <c:v>18.104126623979887</c:v>
                </c:pt>
                <c:pt idx="28">
                  <c:v>16.91151925212818</c:v>
                </c:pt>
                <c:pt idx="29">
                  <c:v>16.005566418482591</c:v>
                </c:pt>
                <c:pt idx="30">
                  <c:v>16.342020056990279</c:v>
                </c:pt>
                <c:pt idx="31">
                  <c:v>18.950006121763291</c:v>
                </c:pt>
                <c:pt idx="32">
                  <c:v>19.689142899671257</c:v>
                </c:pt>
                <c:pt idx="33">
                  <c:v>24.138374170755366</c:v>
                </c:pt>
                <c:pt idx="34">
                  <c:v>21.803087419058357</c:v>
                </c:pt>
                <c:pt idx="35">
                  <c:v>23.234904970570327</c:v>
                </c:pt>
                <c:pt idx="36">
                  <c:v>21.273282891803785</c:v>
                </c:pt>
                <c:pt idx="37">
                  <c:v>18.197057732115251</c:v>
                </c:pt>
                <c:pt idx="38">
                  <c:v>19.775952191386306</c:v>
                </c:pt>
                <c:pt idx="39">
                  <c:v>23.497407656836277</c:v>
                </c:pt>
                <c:pt idx="40">
                  <c:v>28.193403613693658</c:v>
                </c:pt>
                <c:pt idx="41">
                  <c:v>35.607406107303071</c:v>
                </c:pt>
                <c:pt idx="42">
                  <c:v>29.015301686287671</c:v>
                </c:pt>
                <c:pt idx="43">
                  <c:v>24.57181760898759</c:v>
                </c:pt>
                <c:pt idx="44">
                  <c:v>13.865851583087824</c:v>
                </c:pt>
                <c:pt idx="45">
                  <c:v>12.462075058661668</c:v>
                </c:pt>
                <c:pt idx="46">
                  <c:v>14.345743124286479</c:v>
                </c:pt>
                <c:pt idx="47">
                  <c:v>14.553739580727536</c:v>
                </c:pt>
              </c:numCache>
            </c:numRef>
          </c:val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Sheet1!$B$9:$AW$9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Sheet1!$B$12:$AW$12</c:f>
              <c:numCache>
                <c:formatCode>General</c:formatCode>
                <c:ptCount val="48"/>
                <c:pt idx="5">
                  <c:v>22.885529870010977</c:v>
                </c:pt>
                <c:pt idx="6">
                  <c:v>22.431551734279733</c:v>
                </c:pt>
                <c:pt idx="7">
                  <c:v>23.430224924758431</c:v>
                </c:pt>
                <c:pt idx="8">
                  <c:v>25.087659915748411</c:v>
                </c:pt>
                <c:pt idx="9">
                  <c:v>27.13297389598803</c:v>
                </c:pt>
                <c:pt idx="10">
                  <c:v>21.820424419314392</c:v>
                </c:pt>
                <c:pt idx="11">
                  <c:v>23.746804190537183</c:v>
                </c:pt>
                <c:pt idx="12">
                  <c:v>26.10331356901029</c:v>
                </c:pt>
                <c:pt idx="13">
                  <c:v>27.150506526780827</c:v>
                </c:pt>
                <c:pt idx="14">
                  <c:v>30.877123314187433</c:v>
                </c:pt>
                <c:pt idx="15">
                  <c:v>26.016712397628126</c:v>
                </c:pt>
                <c:pt idx="16">
                  <c:v>26.529297969689907</c:v>
                </c:pt>
                <c:pt idx="17">
                  <c:v>25.96966887055423</c:v>
                </c:pt>
                <c:pt idx="18">
                  <c:v>22.277399971314889</c:v>
                </c:pt>
                <c:pt idx="19">
                  <c:v>21.280035175844226</c:v>
                </c:pt>
                <c:pt idx="20">
                  <c:v>18.65959059533612</c:v>
                </c:pt>
                <c:pt idx="21">
                  <c:v>17.517547314026615</c:v>
                </c:pt>
                <c:pt idx="22">
                  <c:v>15.951474174652224</c:v>
                </c:pt>
                <c:pt idx="23">
                  <c:v>15.549445673665954</c:v>
                </c:pt>
                <c:pt idx="24">
                  <c:v>17.545170501768759</c:v>
                </c:pt>
                <c:pt idx="25">
                  <c:v>20.51589652384521</c:v>
                </c:pt>
                <c:pt idx="26">
                  <c:v>18.748610409741108</c:v>
                </c:pt>
                <c:pt idx="27">
                  <c:v>15.855420559062134</c:v>
                </c:pt>
                <c:pt idx="28">
                  <c:v>14.742539992008174</c:v>
                </c:pt>
                <c:pt idx="29">
                  <c:v>15.7382491357896</c:v>
                </c:pt>
                <c:pt idx="30">
                  <c:v>17.986454946098913</c:v>
                </c:pt>
                <c:pt idx="31">
                  <c:v>19.6506437313578</c:v>
                </c:pt>
                <c:pt idx="32">
                  <c:v>21.375581504912187</c:v>
                </c:pt>
                <c:pt idx="33">
                  <c:v>23.300659528168229</c:v>
                </c:pt>
                <c:pt idx="34">
                  <c:v>23.695933981179174</c:v>
                </c:pt>
                <c:pt idx="35">
                  <c:v>23.890469803534195</c:v>
                </c:pt>
                <c:pt idx="36">
                  <c:v>22.713897350295831</c:v>
                </c:pt>
                <c:pt idx="37">
                  <c:v>22.120886873591829</c:v>
                </c:pt>
                <c:pt idx="38">
                  <c:v>23.293499980451799</c:v>
                </c:pt>
                <c:pt idx="39">
                  <c:v>24.682937777909029</c:v>
                </c:pt>
                <c:pt idx="40">
                  <c:v>27.209691853671305</c:v>
                </c:pt>
                <c:pt idx="41">
                  <c:v>28.083812545419416</c:v>
                </c:pt>
                <c:pt idx="42">
                  <c:v>26.176082634119226</c:v>
                </c:pt>
                <c:pt idx="43">
                  <c:v>21.798672804228957</c:v>
                </c:pt>
                <c:pt idx="44">
                  <c:v>14.950298168146803</c:v>
                </c:pt>
                <c:pt idx="45">
                  <c:v>11.625296232618886</c:v>
                </c:pt>
                <c:pt idx="46">
                  <c:v>10.276137088032462</c:v>
                </c:pt>
                <c:pt idx="47">
                  <c:v>10.014767324539312</c:v>
                </c:pt>
              </c:numCache>
            </c:numRef>
          </c:val>
        </c:ser>
        <c:ser>
          <c:idx val="3"/>
          <c:order val="3"/>
          <c:tx>
            <c:strRef>
              <c:f>Sheet1!$A$13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Sheet1!$B$9:$AW$9</c:f>
              <c:strCache>
                <c:ptCount val="48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</c:strCache>
            </c:strRef>
          </c:cat>
          <c:val>
            <c:numRef>
              <c:f>Sheet1!$B$13:$AW$13</c:f>
              <c:numCache>
                <c:formatCode>General</c:formatCode>
                <c:ptCount val="48"/>
                <c:pt idx="5">
                  <c:v>27.836264862058272</c:v>
                </c:pt>
                <c:pt idx="6">
                  <c:v>25.896781004755571</c:v>
                </c:pt>
                <c:pt idx="7">
                  <c:v>28.503703346307667</c:v>
                </c:pt>
                <c:pt idx="8">
                  <c:v>31.009544798775899</c:v>
                </c:pt>
                <c:pt idx="9">
                  <c:v>29.409417676288086</c:v>
                </c:pt>
                <c:pt idx="10">
                  <c:v>19.292149420355482</c:v>
                </c:pt>
                <c:pt idx="11">
                  <c:v>24.57585735237463</c:v>
                </c:pt>
                <c:pt idx="12">
                  <c:v>29.874996641880635</c:v>
                </c:pt>
                <c:pt idx="13">
                  <c:v>31.361386703230497</c:v>
                </c:pt>
                <c:pt idx="14">
                  <c:v>30.347040504383589</c:v>
                </c:pt>
                <c:pt idx="15">
                  <c:v>33.744979448186314</c:v>
                </c:pt>
                <c:pt idx="16">
                  <c:v>35.555071857758954</c:v>
                </c:pt>
                <c:pt idx="17">
                  <c:v>35.089269784032247</c:v>
                </c:pt>
                <c:pt idx="18">
                  <c:v>29.081127212422402</c:v>
                </c:pt>
                <c:pt idx="19">
                  <c:v>22.870262248351789</c:v>
                </c:pt>
                <c:pt idx="20">
                  <c:v>21.228671839150529</c:v>
                </c:pt>
                <c:pt idx="21">
                  <c:v>22.983056895639166</c:v>
                </c:pt>
                <c:pt idx="22">
                  <c:v>27.155135599851775</c:v>
                </c:pt>
                <c:pt idx="23">
                  <c:v>30.222183354925342</c:v>
                </c:pt>
                <c:pt idx="24">
                  <c:v>28.062644340680489</c:v>
                </c:pt>
                <c:pt idx="25">
                  <c:v>27.494969630302887</c:v>
                </c:pt>
                <c:pt idx="26">
                  <c:v>25.528692739027516</c:v>
                </c:pt>
                <c:pt idx="27">
                  <c:v>24.742481778078886</c:v>
                </c:pt>
                <c:pt idx="28">
                  <c:v>21.964781600640411</c:v>
                </c:pt>
                <c:pt idx="29">
                  <c:v>22.763526451615821</c:v>
                </c:pt>
                <c:pt idx="30">
                  <c:v>23.995997308770729</c:v>
                </c:pt>
                <c:pt idx="31">
                  <c:v>24.207946018140568</c:v>
                </c:pt>
                <c:pt idx="32">
                  <c:v>26.244662413404797</c:v>
                </c:pt>
                <c:pt idx="33">
                  <c:v>28.107341689580661</c:v>
                </c:pt>
                <c:pt idx="34">
                  <c:v>28.713718193110815</c:v>
                </c:pt>
                <c:pt idx="35">
                  <c:v>28.429611465563486</c:v>
                </c:pt>
                <c:pt idx="36">
                  <c:v>27.716289968625226</c:v>
                </c:pt>
                <c:pt idx="37">
                  <c:v>25.740715446321509</c:v>
                </c:pt>
                <c:pt idx="38">
                  <c:v>23.489161974103521</c:v>
                </c:pt>
                <c:pt idx="39">
                  <c:v>23.983591460862286</c:v>
                </c:pt>
                <c:pt idx="40">
                  <c:v>23.546902255609826</c:v>
                </c:pt>
                <c:pt idx="41">
                  <c:v>23.050578345520229</c:v>
                </c:pt>
                <c:pt idx="42">
                  <c:v>22.827830511837988</c:v>
                </c:pt>
                <c:pt idx="43">
                  <c:v>23.151809683625892</c:v>
                </c:pt>
                <c:pt idx="44">
                  <c:v>20.204688564355617</c:v>
                </c:pt>
                <c:pt idx="45">
                  <c:v>20.175229015472102</c:v>
                </c:pt>
                <c:pt idx="46">
                  <c:v>17.808037387220686</c:v>
                </c:pt>
                <c:pt idx="47">
                  <c:v>15.981247443218265</c:v>
                </c:pt>
              </c:numCache>
            </c:numRef>
          </c:val>
        </c:ser>
        <c:marker val="1"/>
        <c:axId val="80258560"/>
        <c:axId val="80260096"/>
      </c:lineChart>
      <c:catAx>
        <c:axId val="8025856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0260096"/>
        <c:crosses val="autoZero"/>
        <c:auto val="1"/>
        <c:lblAlgn val="ctr"/>
        <c:lblOffset val="100"/>
      </c:catAx>
      <c:valAx>
        <c:axId val="802600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0258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117231909247797"/>
          <c:y val="8.2565735527251063E-2"/>
          <c:w val="0.298069536280472"/>
          <c:h val="0.3348687664042027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THJ011022013913352738!$A$47</c:f>
              <c:strCache>
                <c:ptCount val="1"/>
                <c:pt idx="0">
                  <c:v>Inet/Y</c:v>
                </c:pt>
              </c:strCache>
            </c:strRef>
          </c:tx>
          <c:cat>
            <c:strRef>
              <c:f>THJ011022013913352738!$B$46:$N$46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THJ011022013913352738!$B$47:$N$47</c:f>
              <c:numCache>
                <c:formatCode>General</c:formatCode>
                <c:ptCount val="13"/>
                <c:pt idx="0">
                  <c:v>0.11526046915013886</c:v>
                </c:pt>
                <c:pt idx="1">
                  <c:v>9.1186213633236687E-2</c:v>
                </c:pt>
                <c:pt idx="2">
                  <c:v>6.1354645109927115E-2</c:v>
                </c:pt>
                <c:pt idx="3">
                  <c:v>7.7492305315571483E-2</c:v>
                </c:pt>
                <c:pt idx="4">
                  <c:v>0.11955714241174192</c:v>
                </c:pt>
                <c:pt idx="5">
                  <c:v>0.16554195020180554</c:v>
                </c:pt>
                <c:pt idx="6">
                  <c:v>0.23221507407996941</c:v>
                </c:pt>
                <c:pt idx="7">
                  <c:v>0.16017362995116594</c:v>
                </c:pt>
                <c:pt idx="8">
                  <c:v>9.7354942695829921E-2</c:v>
                </c:pt>
                <c:pt idx="9">
                  <c:v>-3.2025443043551989E-2</c:v>
                </c:pt>
                <c:pt idx="10">
                  <c:v>-3.8866955047489084E-2</c:v>
                </c:pt>
                <c:pt idx="11">
                  <c:v>-1.0229161460498307E-2</c:v>
                </c:pt>
                <c:pt idx="12">
                  <c:v>-5.8457737805064939E-3</c:v>
                </c:pt>
              </c:numCache>
            </c:numRef>
          </c:val>
        </c:ser>
        <c:axId val="80267520"/>
        <c:axId val="80277504"/>
      </c:barChart>
      <c:catAx>
        <c:axId val="802675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is-IS"/>
          </a:p>
        </c:txPr>
        <c:crossAx val="80277504"/>
        <c:crosses val="autoZero"/>
        <c:auto val="1"/>
        <c:lblAlgn val="ctr"/>
        <c:lblOffset val="100"/>
      </c:catAx>
      <c:valAx>
        <c:axId val="80277504"/>
        <c:scaling>
          <c:orientation val="minMax"/>
        </c:scaling>
        <c:axPos val="l"/>
        <c:majorGridlines/>
        <c:numFmt formatCode="0%" sourceLinked="0"/>
        <c:tickLblPos val="nextTo"/>
        <c:crossAx val="80267520"/>
        <c:crosses val="autoZero"/>
        <c:crossBetween val="between"/>
      </c:valAx>
    </c:plotArea>
    <c:plotVisOnly val="1"/>
  </c:chart>
  <c:spPr>
    <a:solidFill>
      <a:schemeClr val="lt1"/>
    </a:solidFill>
  </c:sp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8287270341207369"/>
          <c:h val="0.89719889180519163"/>
        </c:manualLayout>
      </c:layout>
      <c:lineChart>
        <c:grouping val="standard"/>
        <c:ser>
          <c:idx val="0"/>
          <c:order val="0"/>
          <c:tx>
            <c:strRef>
              <c:f>'2005-2013'!$A$2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'2005-2013'!$B$2:$I$2</c:f>
              <c:numCache>
                <c:formatCode>General</c:formatCode>
                <c:ptCount val="8"/>
                <c:pt idx="0">
                  <c:v>13.9</c:v>
                </c:pt>
                <c:pt idx="1">
                  <c:v>14.3</c:v>
                </c:pt>
                <c:pt idx="2">
                  <c:v>14.4</c:v>
                </c:pt>
                <c:pt idx="3">
                  <c:v>14.4</c:v>
                </c:pt>
                <c:pt idx="4">
                  <c:v>13.7</c:v>
                </c:pt>
                <c:pt idx="5">
                  <c:v>10.7</c:v>
                </c:pt>
                <c:pt idx="6">
                  <c:v>13.9</c:v>
                </c:pt>
                <c:pt idx="7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'2005-2013'!$A$3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'2005-2013'!$B$3:$I$3</c:f>
              <c:numCache>
                <c:formatCode>General</c:formatCode>
                <c:ptCount val="8"/>
                <c:pt idx="0">
                  <c:v>13.1</c:v>
                </c:pt>
                <c:pt idx="1">
                  <c:v>12.2</c:v>
                </c:pt>
                <c:pt idx="2">
                  <c:v>16.3</c:v>
                </c:pt>
                <c:pt idx="3">
                  <c:v>17.100000000000001</c:v>
                </c:pt>
                <c:pt idx="4">
                  <c:v>16</c:v>
                </c:pt>
                <c:pt idx="5">
                  <c:v>8.1</c:v>
                </c:pt>
                <c:pt idx="6">
                  <c:v>9.7000000000000011</c:v>
                </c:pt>
                <c:pt idx="7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'2005-2013'!$A$4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'2005-2013'!$B$4:$I$4</c:f>
              <c:numCache>
                <c:formatCode>General</c:formatCode>
                <c:ptCount val="8"/>
                <c:pt idx="0">
                  <c:v>7.8</c:v>
                </c:pt>
                <c:pt idx="1">
                  <c:v>8</c:v>
                </c:pt>
                <c:pt idx="2">
                  <c:v>1.8</c:v>
                </c:pt>
                <c:pt idx="3">
                  <c:v>3.6</c:v>
                </c:pt>
                <c:pt idx="4">
                  <c:v>0</c:v>
                </c:pt>
                <c:pt idx="5">
                  <c:v>4.0999999999999996</c:v>
                </c:pt>
                <c:pt idx="6">
                  <c:v>-6.7</c:v>
                </c:pt>
                <c:pt idx="7">
                  <c:v>0.8</c:v>
                </c:pt>
              </c:numCache>
            </c:numRef>
          </c:val>
        </c:ser>
        <c:ser>
          <c:idx val="3"/>
          <c:order val="3"/>
          <c:tx>
            <c:strRef>
              <c:f>'2005-2013'!$A$5</c:f>
              <c:strCache>
                <c:ptCount val="1"/>
                <c:pt idx="0">
                  <c:v>Norway 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'2005-2013'!$B$5:$I$5</c:f>
              <c:numCache>
                <c:formatCode>General</c:formatCode>
                <c:ptCount val="8"/>
                <c:pt idx="0">
                  <c:v>14.8</c:v>
                </c:pt>
                <c:pt idx="1">
                  <c:v>14.6</c:v>
                </c:pt>
                <c:pt idx="2">
                  <c:v>9.2000000000000011</c:v>
                </c:pt>
                <c:pt idx="3">
                  <c:v>15.5</c:v>
                </c:pt>
                <c:pt idx="4">
                  <c:v>16.2</c:v>
                </c:pt>
                <c:pt idx="5">
                  <c:v>12.8</c:v>
                </c:pt>
                <c:pt idx="6">
                  <c:v>16.399999999999999</c:v>
                </c:pt>
                <c:pt idx="7">
                  <c:v>19.2</c:v>
                </c:pt>
              </c:numCache>
            </c:numRef>
          </c:val>
        </c:ser>
        <c:ser>
          <c:idx val="4"/>
          <c:order val="4"/>
          <c:tx>
            <c:strRef>
              <c:f>'2005-2013'!$A$6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numRef>
              <c:f>'2005-2013'!$B$1:$I$1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'2005-2013'!$B$6:$I$6</c:f>
              <c:numCache>
                <c:formatCode>General</c:formatCode>
                <c:ptCount val="8"/>
                <c:pt idx="0">
                  <c:v>19.399999999999999</c:v>
                </c:pt>
                <c:pt idx="1">
                  <c:v>18.600000000000001</c:v>
                </c:pt>
                <c:pt idx="2">
                  <c:v>19.399999999999999</c:v>
                </c:pt>
                <c:pt idx="3">
                  <c:v>19.600000000000001</c:v>
                </c:pt>
                <c:pt idx="4">
                  <c:v>20.5</c:v>
                </c:pt>
                <c:pt idx="5">
                  <c:v>16</c:v>
                </c:pt>
                <c:pt idx="6">
                  <c:v>17</c:v>
                </c:pt>
                <c:pt idx="7">
                  <c:v>18.7</c:v>
                </c:pt>
              </c:numCache>
            </c:numRef>
          </c:val>
        </c:ser>
        <c:marker val="1"/>
        <c:axId val="112362624"/>
        <c:axId val="113056768"/>
      </c:lineChart>
      <c:catAx>
        <c:axId val="11236262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113056768"/>
        <c:crosses val="autoZero"/>
        <c:auto val="1"/>
        <c:lblAlgn val="ctr"/>
        <c:lblOffset val="100"/>
        <c:tickLblSkip val="1"/>
      </c:catAx>
      <c:valAx>
        <c:axId val="113056768"/>
        <c:scaling>
          <c:orientation val="minMax"/>
          <c:max val="3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11236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8470746249694"/>
          <c:y val="8.1985671507619789E-2"/>
          <c:w val="0.8369307838208202"/>
          <c:h val="0.16282007284713237"/>
        </c:manualLayout>
      </c:layout>
      <c:txPr>
        <a:bodyPr/>
        <a:lstStyle/>
        <a:p>
          <a:pPr>
            <a:defRPr sz="1200">
              <a:latin typeface="+mj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488407699037617E-2"/>
          <c:y val="5.1400554097404488E-2"/>
          <c:w val="0.87973381452318888"/>
          <c:h val="0.89719889180519163"/>
        </c:manualLayout>
      </c:layout>
      <c:lineChart>
        <c:grouping val="standard"/>
        <c:ser>
          <c:idx val="0"/>
          <c:order val="0"/>
          <c:tx>
            <c:strRef>
              <c:f>'2005-2013'!$A$16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'2005-2013'!$B$16:$I$16</c:f>
              <c:numCache>
                <c:formatCode>General</c:formatCode>
                <c:ptCount val="8"/>
                <c:pt idx="0">
                  <c:v>10.8</c:v>
                </c:pt>
                <c:pt idx="1">
                  <c:v>7.7</c:v>
                </c:pt>
                <c:pt idx="2">
                  <c:v>11.6</c:v>
                </c:pt>
                <c:pt idx="3">
                  <c:v>-3.7</c:v>
                </c:pt>
                <c:pt idx="4">
                  <c:v>-4.8</c:v>
                </c:pt>
                <c:pt idx="5">
                  <c:v>-7.9</c:v>
                </c:pt>
                <c:pt idx="6">
                  <c:v>-6.7</c:v>
                </c:pt>
                <c:pt idx="7">
                  <c:v>-5.9</c:v>
                </c:pt>
              </c:numCache>
            </c:numRef>
          </c:val>
        </c:ser>
        <c:ser>
          <c:idx val="1"/>
          <c:order val="1"/>
          <c:tx>
            <c:strRef>
              <c:f>'2005-2013'!$A$17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'2005-2013'!$B$17:$I$17</c:f>
              <c:numCache>
                <c:formatCode>General</c:formatCode>
                <c:ptCount val="8"/>
                <c:pt idx="0">
                  <c:v>7.8</c:v>
                </c:pt>
                <c:pt idx="1">
                  <c:v>8</c:v>
                </c:pt>
                <c:pt idx="2">
                  <c:v>1.8</c:v>
                </c:pt>
                <c:pt idx="3">
                  <c:v>3.6</c:v>
                </c:pt>
                <c:pt idx="4">
                  <c:v>0</c:v>
                </c:pt>
                <c:pt idx="5">
                  <c:v>4.0999999999999996</c:v>
                </c:pt>
                <c:pt idx="6">
                  <c:v>-6.7</c:v>
                </c:pt>
                <c:pt idx="7">
                  <c:v>0.8</c:v>
                </c:pt>
              </c:numCache>
            </c:numRef>
          </c:val>
        </c:ser>
        <c:ser>
          <c:idx val="2"/>
          <c:order val="2"/>
          <c:tx>
            <c:strRef>
              <c:f>'2005-2013'!$A$18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'2005-2013'!$B$18:$I$18</c:f>
              <c:numCache>
                <c:formatCode>General</c:formatCode>
                <c:ptCount val="8"/>
                <c:pt idx="0">
                  <c:v>23.3</c:v>
                </c:pt>
                <c:pt idx="1">
                  <c:v>21.2</c:v>
                </c:pt>
                <c:pt idx="2">
                  <c:v>28.2</c:v>
                </c:pt>
                <c:pt idx="3">
                  <c:v>12.3</c:v>
                </c:pt>
                <c:pt idx="4">
                  <c:v>7.5</c:v>
                </c:pt>
                <c:pt idx="5">
                  <c:v>-1.1000000000000001</c:v>
                </c:pt>
                <c:pt idx="6">
                  <c:v>3.5</c:v>
                </c:pt>
                <c:pt idx="7">
                  <c:v>5.5</c:v>
                </c:pt>
              </c:numCache>
            </c:numRef>
          </c:val>
        </c:ser>
        <c:ser>
          <c:idx val="3"/>
          <c:order val="3"/>
          <c:tx>
            <c:strRef>
              <c:f>'2005-2013'!$A$19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'2005-2013'!$B$19:$I$19</c:f>
              <c:numCache>
                <c:formatCode>General</c:formatCode>
                <c:ptCount val="8"/>
                <c:pt idx="0">
                  <c:v>2.2999999999999998</c:v>
                </c:pt>
                <c:pt idx="1">
                  <c:v>1</c:v>
                </c:pt>
                <c:pt idx="2">
                  <c:v>0.1</c:v>
                </c:pt>
                <c:pt idx="3">
                  <c:v>3</c:v>
                </c:pt>
                <c:pt idx="4">
                  <c:v>4.0999999999999996</c:v>
                </c:pt>
                <c:pt idx="5">
                  <c:v>-1.8</c:v>
                </c:pt>
                <c:pt idx="6">
                  <c:v>-3.1</c:v>
                </c:pt>
                <c:pt idx="7">
                  <c:v>-1.7</c:v>
                </c:pt>
              </c:numCache>
            </c:numRef>
          </c:val>
        </c:ser>
        <c:marker val="1"/>
        <c:axId val="39498880"/>
        <c:axId val="39500416"/>
      </c:lineChart>
      <c:catAx>
        <c:axId val="3949888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39500416"/>
        <c:crosses val="autoZero"/>
        <c:auto val="1"/>
        <c:lblAlgn val="ctr"/>
        <c:lblOffset val="100"/>
      </c:catAx>
      <c:valAx>
        <c:axId val="39500416"/>
        <c:scaling>
          <c:orientation val="minMax"/>
          <c:max val="3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is-IS"/>
          </a:p>
        </c:txPr>
        <c:crossAx val="3949888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5714848330967307"/>
          <c:y val="6.4047098279381764E-2"/>
          <c:w val="0.37018178681046238"/>
          <c:h val="0.44454728388929932"/>
        </c:manualLayout>
      </c:layout>
      <c:txPr>
        <a:bodyPr/>
        <a:lstStyle/>
        <a:p>
          <a:pPr>
            <a:defRPr sz="1200">
              <a:latin typeface="+mj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97244094488199"/>
          <c:y val="5.1400554097404488E-2"/>
          <c:w val="0.85160892388451837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Sheet4!$B$2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numRef>
              <c:f>Sheet4!$A$3:$A$65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Sheet4!$B$3:$B$65</c:f>
              <c:numCache>
                <c:formatCode>_-* #,##0_-;_-* #,##0\-;_-* "-"??_-;_-@_-</c:formatCode>
                <c:ptCount val="63"/>
                <c:pt idx="0">
                  <c:v>2711.7</c:v>
                </c:pt>
                <c:pt idx="1">
                  <c:v>2700.4900000000002</c:v>
                </c:pt>
                <c:pt idx="2">
                  <c:v>2689.32</c:v>
                </c:pt>
                <c:pt idx="3">
                  <c:v>2678.2</c:v>
                </c:pt>
                <c:pt idx="4">
                  <c:v>2667.12</c:v>
                </c:pt>
                <c:pt idx="5">
                  <c:v>2656.09</c:v>
                </c:pt>
                <c:pt idx="6">
                  <c:v>2645.11</c:v>
                </c:pt>
                <c:pt idx="7">
                  <c:v>2634.17</c:v>
                </c:pt>
                <c:pt idx="8">
                  <c:v>2623.2799999999997</c:v>
                </c:pt>
                <c:pt idx="9">
                  <c:v>2612.4299999999998</c:v>
                </c:pt>
                <c:pt idx="10">
                  <c:v>2601.63</c:v>
                </c:pt>
                <c:pt idx="11">
                  <c:v>2590.8700000000022</c:v>
                </c:pt>
                <c:pt idx="12">
                  <c:v>2580.16</c:v>
                </c:pt>
                <c:pt idx="13">
                  <c:v>2569.4899999999998</c:v>
                </c:pt>
                <c:pt idx="14">
                  <c:v>2558.86</c:v>
                </c:pt>
                <c:pt idx="15">
                  <c:v>2548.2799999999997</c:v>
                </c:pt>
                <c:pt idx="16">
                  <c:v>2537.7399999999998</c:v>
                </c:pt>
                <c:pt idx="17">
                  <c:v>2527.25</c:v>
                </c:pt>
                <c:pt idx="18">
                  <c:v>2516.79</c:v>
                </c:pt>
                <c:pt idx="19">
                  <c:v>2506.3900000000012</c:v>
                </c:pt>
                <c:pt idx="20">
                  <c:v>2496.02</c:v>
                </c:pt>
                <c:pt idx="21">
                  <c:v>2485.6999999999998</c:v>
                </c:pt>
                <c:pt idx="22">
                  <c:v>2475.42</c:v>
                </c:pt>
                <c:pt idx="23">
                  <c:v>2465.1799999999998</c:v>
                </c:pt>
                <c:pt idx="24">
                  <c:v>2445.69</c:v>
                </c:pt>
                <c:pt idx="25">
                  <c:v>2426.36</c:v>
                </c:pt>
                <c:pt idx="26">
                  <c:v>2407.17</c:v>
                </c:pt>
                <c:pt idx="27">
                  <c:v>2388.14</c:v>
                </c:pt>
                <c:pt idx="28">
                  <c:v>2369.2599999999998</c:v>
                </c:pt>
                <c:pt idx="29">
                  <c:v>2350.52</c:v>
                </c:pt>
                <c:pt idx="30">
                  <c:v>2341.7599999999998</c:v>
                </c:pt>
                <c:pt idx="31">
                  <c:v>2333.0300000000002</c:v>
                </c:pt>
                <c:pt idx="32">
                  <c:v>2324.3300000000022</c:v>
                </c:pt>
                <c:pt idx="33">
                  <c:v>2315.67</c:v>
                </c:pt>
                <c:pt idx="34">
                  <c:v>2238.59</c:v>
                </c:pt>
                <c:pt idx="35">
                  <c:v>2271.29</c:v>
                </c:pt>
                <c:pt idx="36">
                  <c:v>2252.61</c:v>
                </c:pt>
                <c:pt idx="37">
                  <c:v>2205.9</c:v>
                </c:pt>
                <c:pt idx="38">
                  <c:v>2197.7199999999998</c:v>
                </c:pt>
                <c:pt idx="39">
                  <c:v>2233.92</c:v>
                </c:pt>
                <c:pt idx="40">
                  <c:v>2232.75</c:v>
                </c:pt>
                <c:pt idx="41">
                  <c:v>2237.4299999999998</c:v>
                </c:pt>
                <c:pt idx="42">
                  <c:v>2270.12</c:v>
                </c:pt>
                <c:pt idx="43">
                  <c:v>2293.48</c:v>
                </c:pt>
                <c:pt idx="44">
                  <c:v>2256.11</c:v>
                </c:pt>
                <c:pt idx="45">
                  <c:v>2244.4299999999998</c:v>
                </c:pt>
                <c:pt idx="46">
                  <c:v>2261.67</c:v>
                </c:pt>
                <c:pt idx="47">
                  <c:v>2284.34</c:v>
                </c:pt>
                <c:pt idx="48">
                  <c:v>2155.2799999999997</c:v>
                </c:pt>
                <c:pt idx="49">
                  <c:v>2140.9299999999998</c:v>
                </c:pt>
                <c:pt idx="50">
                  <c:v>2120.7599999999998</c:v>
                </c:pt>
                <c:pt idx="51">
                  <c:v>2121.15</c:v>
                </c:pt>
                <c:pt idx="52">
                  <c:v>2108.9299999999998</c:v>
                </c:pt>
                <c:pt idx="53">
                  <c:v>2102.6999999999998</c:v>
                </c:pt>
                <c:pt idx="54">
                  <c:v>2082.23</c:v>
                </c:pt>
                <c:pt idx="55">
                  <c:v>2095.02</c:v>
                </c:pt>
                <c:pt idx="56">
                  <c:v>2066.21</c:v>
                </c:pt>
                <c:pt idx="57">
                  <c:v>2036.8</c:v>
                </c:pt>
                <c:pt idx="58">
                  <c:v>1949.8799999999999</c:v>
                </c:pt>
                <c:pt idx="59">
                  <c:v>1997.1899999999998</c:v>
                </c:pt>
                <c:pt idx="60">
                  <c:v>2016.01</c:v>
                </c:pt>
                <c:pt idx="61">
                  <c:v>2038.1699999999998</c:v>
                </c:pt>
                <c:pt idx="62">
                  <c:v>2038.1699999999998</c:v>
                </c:pt>
              </c:numCache>
            </c:numRef>
          </c:val>
        </c:ser>
        <c:ser>
          <c:idx val="1"/>
          <c:order val="1"/>
          <c:tx>
            <c:strRef>
              <c:f>Sheet4!$C$2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Sheet4!$A$3:$A$65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Sheet4!$C$3:$C$65</c:f>
              <c:numCache>
                <c:formatCode>_-* #,##0_-;_-* #,##0\-;_-* "-"??_-;_-@_-</c:formatCode>
                <c:ptCount val="63"/>
                <c:pt idx="0">
                  <c:v>2483.09</c:v>
                </c:pt>
                <c:pt idx="1">
                  <c:v>2470.52</c:v>
                </c:pt>
                <c:pt idx="2">
                  <c:v>2458.0100000000002</c:v>
                </c:pt>
                <c:pt idx="3">
                  <c:v>2445.56</c:v>
                </c:pt>
                <c:pt idx="4">
                  <c:v>2433.17</c:v>
                </c:pt>
                <c:pt idx="5">
                  <c:v>2420.8500000000022</c:v>
                </c:pt>
                <c:pt idx="6">
                  <c:v>2408.59</c:v>
                </c:pt>
                <c:pt idx="7">
                  <c:v>2396.4</c:v>
                </c:pt>
                <c:pt idx="8">
                  <c:v>2384.2599999999998</c:v>
                </c:pt>
                <c:pt idx="9">
                  <c:v>2372.19</c:v>
                </c:pt>
                <c:pt idx="10">
                  <c:v>2360.1799999999998</c:v>
                </c:pt>
                <c:pt idx="11">
                  <c:v>2347.09</c:v>
                </c:pt>
                <c:pt idx="12">
                  <c:v>2334.0700000000002</c:v>
                </c:pt>
                <c:pt idx="13">
                  <c:v>2323.8300000000022</c:v>
                </c:pt>
                <c:pt idx="14">
                  <c:v>2337.4</c:v>
                </c:pt>
                <c:pt idx="15">
                  <c:v>2312.15</c:v>
                </c:pt>
                <c:pt idx="16">
                  <c:v>2298.5500000000002</c:v>
                </c:pt>
                <c:pt idx="17">
                  <c:v>2259.08</c:v>
                </c:pt>
                <c:pt idx="18">
                  <c:v>2207.88</c:v>
                </c:pt>
                <c:pt idx="19">
                  <c:v>2176.8200000000002</c:v>
                </c:pt>
                <c:pt idx="20">
                  <c:v>2157.64</c:v>
                </c:pt>
                <c:pt idx="21">
                  <c:v>2114.88</c:v>
                </c:pt>
                <c:pt idx="22">
                  <c:v>2078.92</c:v>
                </c:pt>
                <c:pt idx="23">
                  <c:v>2059.88</c:v>
                </c:pt>
                <c:pt idx="24">
                  <c:v>2033.1899999999998</c:v>
                </c:pt>
                <c:pt idx="25">
                  <c:v>2006.47</c:v>
                </c:pt>
                <c:pt idx="26">
                  <c:v>1975.9</c:v>
                </c:pt>
                <c:pt idx="27">
                  <c:v>1930.26</c:v>
                </c:pt>
                <c:pt idx="28">
                  <c:v>1888.45</c:v>
                </c:pt>
                <c:pt idx="29">
                  <c:v>1873.8899999999999</c:v>
                </c:pt>
                <c:pt idx="30">
                  <c:v>1863.71</c:v>
                </c:pt>
                <c:pt idx="31">
                  <c:v>1856.43</c:v>
                </c:pt>
                <c:pt idx="32">
                  <c:v>1858.98</c:v>
                </c:pt>
                <c:pt idx="33">
                  <c:v>1859.6399999999999</c:v>
                </c:pt>
                <c:pt idx="34">
                  <c:v>1857.6499999999999</c:v>
                </c:pt>
                <c:pt idx="35">
                  <c:v>1856.02</c:v>
                </c:pt>
                <c:pt idx="36">
                  <c:v>1848.02</c:v>
                </c:pt>
                <c:pt idx="37">
                  <c:v>1846.61</c:v>
                </c:pt>
                <c:pt idx="38">
                  <c:v>1854.6799999999998</c:v>
                </c:pt>
                <c:pt idx="39">
                  <c:v>1849.49</c:v>
                </c:pt>
                <c:pt idx="40">
                  <c:v>1838.8</c:v>
                </c:pt>
                <c:pt idx="41">
                  <c:v>1842.51</c:v>
                </c:pt>
                <c:pt idx="42">
                  <c:v>1858.74</c:v>
                </c:pt>
                <c:pt idx="43">
                  <c:v>1827.99</c:v>
                </c:pt>
                <c:pt idx="44">
                  <c:v>1813.23</c:v>
                </c:pt>
                <c:pt idx="45">
                  <c:v>1832.1699999999998</c:v>
                </c:pt>
                <c:pt idx="46">
                  <c:v>1860.12</c:v>
                </c:pt>
                <c:pt idx="47">
                  <c:v>1839.06</c:v>
                </c:pt>
                <c:pt idx="48">
                  <c:v>1817</c:v>
                </c:pt>
                <c:pt idx="49">
                  <c:v>1873</c:v>
                </c:pt>
                <c:pt idx="50">
                  <c:v>1885</c:v>
                </c:pt>
                <c:pt idx="51">
                  <c:v>1847</c:v>
                </c:pt>
                <c:pt idx="52">
                  <c:v>1812</c:v>
                </c:pt>
                <c:pt idx="53">
                  <c:v>1807</c:v>
                </c:pt>
                <c:pt idx="54">
                  <c:v>1810</c:v>
                </c:pt>
                <c:pt idx="55">
                  <c:v>1794</c:v>
                </c:pt>
                <c:pt idx="56">
                  <c:v>1795</c:v>
                </c:pt>
                <c:pt idx="57">
                  <c:v>1808.02</c:v>
                </c:pt>
                <c:pt idx="58">
                  <c:v>1808.02</c:v>
                </c:pt>
                <c:pt idx="59">
                  <c:v>1716.87</c:v>
                </c:pt>
                <c:pt idx="60">
                  <c:v>1697.97</c:v>
                </c:pt>
                <c:pt idx="61">
                  <c:v>1739.1399999999999</c:v>
                </c:pt>
                <c:pt idx="62">
                  <c:v>1735.23</c:v>
                </c:pt>
              </c:numCache>
            </c:numRef>
          </c:val>
        </c:ser>
        <c:ser>
          <c:idx val="2"/>
          <c:order val="2"/>
          <c:tx>
            <c:strRef>
              <c:f>Sheet4!$D$2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Sheet4!$A$3:$A$65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Sheet4!$D$3:$D$65</c:f>
              <c:numCache>
                <c:formatCode>_-* #,##0_-;_-* #,##0\-;_-* "-"??_-;_-@_-</c:formatCode>
                <c:ptCount val="63"/>
                <c:pt idx="0">
                  <c:v>2752.66</c:v>
                </c:pt>
                <c:pt idx="1">
                  <c:v>2739.2</c:v>
                </c:pt>
                <c:pt idx="2">
                  <c:v>2725.8</c:v>
                </c:pt>
                <c:pt idx="3">
                  <c:v>2712.46</c:v>
                </c:pt>
                <c:pt idx="4">
                  <c:v>2699.19</c:v>
                </c:pt>
                <c:pt idx="5">
                  <c:v>2685.9900000000002</c:v>
                </c:pt>
                <c:pt idx="6">
                  <c:v>2672.8500000000022</c:v>
                </c:pt>
                <c:pt idx="7">
                  <c:v>2659.77</c:v>
                </c:pt>
                <c:pt idx="8">
                  <c:v>2646.7599999999998</c:v>
                </c:pt>
                <c:pt idx="9">
                  <c:v>2633.8100000000022</c:v>
                </c:pt>
                <c:pt idx="10">
                  <c:v>2620.92</c:v>
                </c:pt>
                <c:pt idx="11">
                  <c:v>2600.92</c:v>
                </c:pt>
                <c:pt idx="12">
                  <c:v>2581.06</c:v>
                </c:pt>
                <c:pt idx="13">
                  <c:v>2561.36</c:v>
                </c:pt>
                <c:pt idx="14">
                  <c:v>2541.8000000000002</c:v>
                </c:pt>
                <c:pt idx="15">
                  <c:v>2522.4</c:v>
                </c:pt>
                <c:pt idx="16">
                  <c:v>2503.14</c:v>
                </c:pt>
                <c:pt idx="17">
                  <c:v>2484.0300000000002</c:v>
                </c:pt>
                <c:pt idx="18">
                  <c:v>2465.0700000000002</c:v>
                </c:pt>
                <c:pt idx="19">
                  <c:v>2446.25</c:v>
                </c:pt>
                <c:pt idx="20">
                  <c:v>2427.5700000000002</c:v>
                </c:pt>
                <c:pt idx="21">
                  <c:v>2409.92</c:v>
                </c:pt>
                <c:pt idx="22">
                  <c:v>2389.2399999999998</c:v>
                </c:pt>
                <c:pt idx="23">
                  <c:v>2375.84</c:v>
                </c:pt>
                <c:pt idx="24">
                  <c:v>2338.27</c:v>
                </c:pt>
                <c:pt idx="25">
                  <c:v>2327.92</c:v>
                </c:pt>
                <c:pt idx="26">
                  <c:v>2322.52</c:v>
                </c:pt>
                <c:pt idx="27">
                  <c:v>2291.44</c:v>
                </c:pt>
                <c:pt idx="28">
                  <c:v>2271.08</c:v>
                </c:pt>
                <c:pt idx="29">
                  <c:v>2248.4100000000012</c:v>
                </c:pt>
                <c:pt idx="30">
                  <c:v>2207.4499999999998</c:v>
                </c:pt>
                <c:pt idx="31">
                  <c:v>2175.09</c:v>
                </c:pt>
                <c:pt idx="32">
                  <c:v>2167.48</c:v>
                </c:pt>
                <c:pt idx="33">
                  <c:v>2156.5700000000002</c:v>
                </c:pt>
                <c:pt idx="34">
                  <c:v>2147.54</c:v>
                </c:pt>
                <c:pt idx="35">
                  <c:v>2152.0500000000002</c:v>
                </c:pt>
                <c:pt idx="36">
                  <c:v>2187.0700000000002</c:v>
                </c:pt>
                <c:pt idx="37">
                  <c:v>2173.52</c:v>
                </c:pt>
                <c:pt idx="38">
                  <c:v>2170.13</c:v>
                </c:pt>
                <c:pt idx="39">
                  <c:v>2179.17</c:v>
                </c:pt>
                <c:pt idx="40">
                  <c:v>2171.2599999999998</c:v>
                </c:pt>
                <c:pt idx="41">
                  <c:v>2137.3700000000022</c:v>
                </c:pt>
                <c:pt idx="42">
                  <c:v>2083.14</c:v>
                </c:pt>
                <c:pt idx="43">
                  <c:v>2069.6799999999998</c:v>
                </c:pt>
                <c:pt idx="44">
                  <c:v>2073.09</c:v>
                </c:pt>
                <c:pt idx="45">
                  <c:v>2073</c:v>
                </c:pt>
                <c:pt idx="46">
                  <c:v>2074.14</c:v>
                </c:pt>
                <c:pt idx="47">
                  <c:v>2030.08</c:v>
                </c:pt>
                <c:pt idx="48">
                  <c:v>1953.1899999999998</c:v>
                </c:pt>
                <c:pt idx="49">
                  <c:v>1941.82</c:v>
                </c:pt>
                <c:pt idx="50">
                  <c:v>1932.72</c:v>
                </c:pt>
                <c:pt idx="51">
                  <c:v>1923.51</c:v>
                </c:pt>
                <c:pt idx="52">
                  <c:v>1904.25</c:v>
                </c:pt>
                <c:pt idx="53">
                  <c:v>1886.73</c:v>
                </c:pt>
                <c:pt idx="54">
                  <c:v>1875.29</c:v>
                </c:pt>
                <c:pt idx="55">
                  <c:v>1883.1899999999998</c:v>
                </c:pt>
                <c:pt idx="56">
                  <c:v>1878.8899999999999</c:v>
                </c:pt>
                <c:pt idx="57">
                  <c:v>1864.91</c:v>
                </c:pt>
                <c:pt idx="58">
                  <c:v>1844.09</c:v>
                </c:pt>
                <c:pt idx="59">
                  <c:v>1807.8</c:v>
                </c:pt>
                <c:pt idx="60">
                  <c:v>1803.78</c:v>
                </c:pt>
                <c:pt idx="61">
                  <c:v>1801.59</c:v>
                </c:pt>
                <c:pt idx="62">
                  <c:v>1811.52</c:v>
                </c:pt>
              </c:numCache>
            </c:numRef>
          </c:val>
        </c:ser>
        <c:ser>
          <c:idx val="3"/>
          <c:order val="3"/>
          <c:tx>
            <c:strRef>
              <c:f>Sheet4!$E$2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Sheet4!$A$3:$A$65</c:f>
              <c:numCache>
                <c:formatCode>General</c:formatCode>
                <c:ptCount val="6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</c:numCache>
            </c:numRef>
          </c:cat>
          <c:val>
            <c:numRef>
              <c:f>Sheet4!$E$3:$E$65</c:f>
              <c:numCache>
                <c:formatCode>_-* #,##0_-;_-* #,##0\-;_-* "-"??_-;_-@_-</c:formatCode>
                <c:ptCount val="63"/>
                <c:pt idx="0">
                  <c:v>2289.6799999999998</c:v>
                </c:pt>
                <c:pt idx="1">
                  <c:v>2275.13</c:v>
                </c:pt>
                <c:pt idx="2">
                  <c:v>2260.6799999999998</c:v>
                </c:pt>
                <c:pt idx="3">
                  <c:v>2246.3100000000022</c:v>
                </c:pt>
                <c:pt idx="4">
                  <c:v>2232.04</c:v>
                </c:pt>
                <c:pt idx="5">
                  <c:v>2217.86</c:v>
                </c:pt>
                <c:pt idx="6">
                  <c:v>2203.77</c:v>
                </c:pt>
                <c:pt idx="7">
                  <c:v>2189.7599999999998</c:v>
                </c:pt>
                <c:pt idx="8">
                  <c:v>2175.8500000000022</c:v>
                </c:pt>
                <c:pt idx="9">
                  <c:v>2162.02</c:v>
                </c:pt>
                <c:pt idx="10">
                  <c:v>2148.29</c:v>
                </c:pt>
                <c:pt idx="11">
                  <c:v>2134.64</c:v>
                </c:pt>
                <c:pt idx="12">
                  <c:v>2121.08</c:v>
                </c:pt>
                <c:pt idx="13">
                  <c:v>2107.6</c:v>
                </c:pt>
                <c:pt idx="14">
                  <c:v>2094.21</c:v>
                </c:pt>
                <c:pt idx="15">
                  <c:v>2080.9</c:v>
                </c:pt>
                <c:pt idx="16">
                  <c:v>2067.6799999999998</c:v>
                </c:pt>
                <c:pt idx="17">
                  <c:v>2054.54</c:v>
                </c:pt>
                <c:pt idx="18">
                  <c:v>2041.49</c:v>
                </c:pt>
                <c:pt idx="19">
                  <c:v>2028.52</c:v>
                </c:pt>
                <c:pt idx="20">
                  <c:v>2015.6299999999999</c:v>
                </c:pt>
                <c:pt idx="21">
                  <c:v>2002.82</c:v>
                </c:pt>
                <c:pt idx="22">
                  <c:v>1990.1</c:v>
                </c:pt>
                <c:pt idx="23">
                  <c:v>1977.45</c:v>
                </c:pt>
                <c:pt idx="24">
                  <c:v>1965.91</c:v>
                </c:pt>
                <c:pt idx="25">
                  <c:v>1954.43</c:v>
                </c:pt>
                <c:pt idx="26">
                  <c:v>1943.03</c:v>
                </c:pt>
                <c:pt idx="27">
                  <c:v>1931.6799999999998</c:v>
                </c:pt>
                <c:pt idx="28">
                  <c:v>1920.41</c:v>
                </c:pt>
                <c:pt idx="29">
                  <c:v>1909.2</c:v>
                </c:pt>
                <c:pt idx="30">
                  <c:v>1894.4</c:v>
                </c:pt>
                <c:pt idx="31">
                  <c:v>1879.72</c:v>
                </c:pt>
                <c:pt idx="32">
                  <c:v>1865.1499999999999</c:v>
                </c:pt>
                <c:pt idx="33">
                  <c:v>1850.7</c:v>
                </c:pt>
                <c:pt idx="34">
                  <c:v>1836.35</c:v>
                </c:pt>
                <c:pt idx="35">
                  <c:v>1822.12</c:v>
                </c:pt>
                <c:pt idx="36">
                  <c:v>1808</c:v>
                </c:pt>
                <c:pt idx="37">
                  <c:v>1821.85</c:v>
                </c:pt>
                <c:pt idx="38">
                  <c:v>1819.87</c:v>
                </c:pt>
                <c:pt idx="39">
                  <c:v>1847.58</c:v>
                </c:pt>
                <c:pt idx="40">
                  <c:v>1838.6699999999998</c:v>
                </c:pt>
                <c:pt idx="41">
                  <c:v>1887.98</c:v>
                </c:pt>
                <c:pt idx="42">
                  <c:v>1853.02</c:v>
                </c:pt>
                <c:pt idx="43">
                  <c:v>1850.01</c:v>
                </c:pt>
                <c:pt idx="44">
                  <c:v>1838</c:v>
                </c:pt>
                <c:pt idx="45">
                  <c:v>1896.99</c:v>
                </c:pt>
                <c:pt idx="46">
                  <c:v>1848</c:v>
                </c:pt>
                <c:pt idx="47">
                  <c:v>1812.01</c:v>
                </c:pt>
                <c:pt idx="48">
                  <c:v>1798.98</c:v>
                </c:pt>
                <c:pt idx="49">
                  <c:v>1812.01</c:v>
                </c:pt>
                <c:pt idx="50">
                  <c:v>1968.55</c:v>
                </c:pt>
                <c:pt idx="51">
                  <c:v>1949.3</c:v>
                </c:pt>
                <c:pt idx="52">
                  <c:v>1939.37</c:v>
                </c:pt>
                <c:pt idx="53">
                  <c:v>1932.98</c:v>
                </c:pt>
                <c:pt idx="54">
                  <c:v>1938.97</c:v>
                </c:pt>
                <c:pt idx="55">
                  <c:v>1938.82</c:v>
                </c:pt>
                <c:pt idx="56">
                  <c:v>1929.02</c:v>
                </c:pt>
                <c:pt idx="57">
                  <c:v>1941.98</c:v>
                </c:pt>
                <c:pt idx="58">
                  <c:v>1928.85</c:v>
                </c:pt>
                <c:pt idx="59">
                  <c:v>1925.46</c:v>
                </c:pt>
                <c:pt idx="60">
                  <c:v>1942.3</c:v>
                </c:pt>
                <c:pt idx="61">
                  <c:v>1932.11</c:v>
                </c:pt>
                <c:pt idx="62">
                  <c:v>1927.86</c:v>
                </c:pt>
              </c:numCache>
            </c:numRef>
          </c:val>
        </c:ser>
        <c:marker val="1"/>
        <c:axId val="64285696"/>
        <c:axId val="63054592"/>
      </c:lineChart>
      <c:catAx>
        <c:axId val="6428569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3054592"/>
        <c:crosses val="autoZero"/>
        <c:auto val="1"/>
        <c:lblAlgn val="ctr"/>
        <c:lblOffset val="100"/>
        <c:tickLblSkip val="6"/>
      </c:catAx>
      <c:valAx>
        <c:axId val="63054592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4285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92926993709449"/>
          <c:y val="0.46386191034417162"/>
          <c:w val="0.31848729827860339"/>
          <c:h val="0.23624119527607224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934492563429569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Sheet1!$A$11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Sheet1!$B$11:$U$11</c:f>
              <c:numCache>
                <c:formatCode>General</c:formatCode>
                <c:ptCount val="20"/>
                <c:pt idx="0">
                  <c:v>56.799999237060561</c:v>
                </c:pt>
                <c:pt idx="1">
                  <c:v>54.5</c:v>
                </c:pt>
                <c:pt idx="2">
                  <c:v>52.59999847412125</c:v>
                </c:pt>
                <c:pt idx="3">
                  <c:v>51.200000762939453</c:v>
                </c:pt>
                <c:pt idx="4">
                  <c:v>49.59999847412125</c:v>
                </c:pt>
                <c:pt idx="5">
                  <c:v>48.299999237060561</c:v>
                </c:pt>
                <c:pt idx="6">
                  <c:v>45.59999847412125</c:v>
                </c:pt>
                <c:pt idx="7">
                  <c:v>43.09999847412125</c:v>
                </c:pt>
                <c:pt idx="8">
                  <c:v>42.09999847412125</c:v>
                </c:pt>
                <c:pt idx="9">
                  <c:v>41.59999847412125</c:v>
                </c:pt>
                <c:pt idx="10">
                  <c:v>40.09999847412125</c:v>
                </c:pt>
                <c:pt idx="11">
                  <c:v>38.59999847412125</c:v>
                </c:pt>
                <c:pt idx="12">
                  <c:v>34.900001525878906</c:v>
                </c:pt>
                <c:pt idx="13">
                  <c:v>34.09999847412125</c:v>
                </c:pt>
                <c:pt idx="14">
                  <c:v>35.900001525878906</c:v>
                </c:pt>
                <c:pt idx="15">
                  <c:v>35.299999237060561</c:v>
                </c:pt>
                <c:pt idx="16">
                  <c:v>34.400001525878906</c:v>
                </c:pt>
                <c:pt idx="17">
                  <c:v>34.400001525878906</c:v>
                </c:pt>
                <c:pt idx="18">
                  <c:v>33.09999847412125</c:v>
                </c:pt>
                <c:pt idx="19">
                  <c:v>31.299999237060529</c:v>
                </c:pt>
              </c:numCache>
            </c:numRef>
          </c:val>
        </c:ser>
        <c:ser>
          <c:idx val="1"/>
          <c:order val="1"/>
          <c:tx>
            <c:strRef>
              <c:f>Sheet1!$A$12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Sheet1!$B$12:$U$12</c:f>
              <c:numCache>
                <c:formatCode>General</c:formatCode>
                <c:ptCount val="20"/>
                <c:pt idx="3">
                  <c:v>39.900001525878906</c:v>
                </c:pt>
                <c:pt idx="4">
                  <c:v>30.899999618530273</c:v>
                </c:pt>
                <c:pt idx="5">
                  <c:v>31.700000762939453</c:v>
                </c:pt>
                <c:pt idx="6">
                  <c:v>32.59999847412125</c:v>
                </c:pt>
                <c:pt idx="7">
                  <c:v>47.900001525878906</c:v>
                </c:pt>
                <c:pt idx="8">
                  <c:v>49.700000762939453</c:v>
                </c:pt>
                <c:pt idx="9">
                  <c:v>48.700000762939453</c:v>
                </c:pt>
                <c:pt idx="10">
                  <c:v>45.5</c:v>
                </c:pt>
                <c:pt idx="11">
                  <c:v>44.09999847412125</c:v>
                </c:pt>
                <c:pt idx="12">
                  <c:v>43.09999847412125</c:v>
                </c:pt>
                <c:pt idx="13">
                  <c:v>40.5</c:v>
                </c:pt>
                <c:pt idx="14">
                  <c:v>31.5</c:v>
                </c:pt>
                <c:pt idx="15">
                  <c:v>41.400001525878906</c:v>
                </c:pt>
                <c:pt idx="16">
                  <c:v>40.900001525878906</c:v>
                </c:pt>
                <c:pt idx="17">
                  <c:v>38.900001525878906</c:v>
                </c:pt>
                <c:pt idx="18">
                  <c:v>38.5</c:v>
                </c:pt>
                <c:pt idx="19">
                  <c:v>33.900001525878906</c:v>
                </c:pt>
              </c:numCache>
            </c:numRef>
          </c:val>
        </c:ser>
        <c:ser>
          <c:idx val="2"/>
          <c:order val="2"/>
          <c:tx>
            <c:strRef>
              <c:f>Sheet1!$A$13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Sheet1!$B$13:$U$13</c:f>
              <c:numCache>
                <c:formatCode>General</c:formatCode>
                <c:ptCount val="20"/>
                <c:pt idx="0">
                  <c:v>49.299999237060561</c:v>
                </c:pt>
                <c:pt idx="1">
                  <c:v>46.400001525878906</c:v>
                </c:pt>
                <c:pt idx="2">
                  <c:v>45.400001525878906</c:v>
                </c:pt>
                <c:pt idx="3">
                  <c:v>43.700000762939453</c:v>
                </c:pt>
                <c:pt idx="4">
                  <c:v>41.400001525878906</c:v>
                </c:pt>
                <c:pt idx="5">
                  <c:v>41.5</c:v>
                </c:pt>
                <c:pt idx="6">
                  <c:v>40.400001525878906</c:v>
                </c:pt>
                <c:pt idx="7">
                  <c:v>35.09999847412125</c:v>
                </c:pt>
                <c:pt idx="8">
                  <c:v>33.299999237060561</c:v>
                </c:pt>
                <c:pt idx="9">
                  <c:v>31.700000762939453</c:v>
                </c:pt>
                <c:pt idx="10">
                  <c:v>31.299999237060529</c:v>
                </c:pt>
                <c:pt idx="11">
                  <c:v>29.899999618530273</c:v>
                </c:pt>
                <c:pt idx="12">
                  <c:v>29.100000381469727</c:v>
                </c:pt>
                <c:pt idx="13">
                  <c:v>27.899999618530273</c:v>
                </c:pt>
                <c:pt idx="14">
                  <c:v>26.100000381469727</c:v>
                </c:pt>
                <c:pt idx="15">
                  <c:v>25</c:v>
                </c:pt>
                <c:pt idx="16">
                  <c:v>23.600000381469727</c:v>
                </c:pt>
                <c:pt idx="17">
                  <c:v>22</c:v>
                </c:pt>
                <c:pt idx="18">
                  <c:v>20.899999618530273</c:v>
                </c:pt>
                <c:pt idx="19">
                  <c:v>20.399999618530273</c:v>
                </c:pt>
              </c:numCache>
            </c:numRef>
          </c:val>
        </c:ser>
        <c:ser>
          <c:idx val="3"/>
          <c:order val="3"/>
          <c:tx>
            <c:strRef>
              <c:f>Sheet1!$A$14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Sheet1!$B$14:$U$14</c:f>
              <c:numCache>
                <c:formatCode>General</c:formatCode>
                <c:ptCount val="20"/>
                <c:pt idx="0">
                  <c:v>77.59999847412108</c:v>
                </c:pt>
                <c:pt idx="1">
                  <c:v>77.300003051757812</c:v>
                </c:pt>
                <c:pt idx="2">
                  <c:v>76.300003051757813</c:v>
                </c:pt>
                <c:pt idx="3">
                  <c:v>75.400001525878906</c:v>
                </c:pt>
                <c:pt idx="4">
                  <c:v>75.199996948242529</c:v>
                </c:pt>
                <c:pt idx="5">
                  <c:v>75.09999847412108</c:v>
                </c:pt>
                <c:pt idx="6">
                  <c:v>80.400001525878906</c:v>
                </c:pt>
                <c:pt idx="7">
                  <c:v>78.59999847412108</c:v>
                </c:pt>
                <c:pt idx="8">
                  <c:v>78.199996948242543</c:v>
                </c:pt>
                <c:pt idx="9">
                  <c:v>77.900001525878906</c:v>
                </c:pt>
                <c:pt idx="10">
                  <c:v>77</c:v>
                </c:pt>
                <c:pt idx="11">
                  <c:v>75.699996948242543</c:v>
                </c:pt>
                <c:pt idx="12">
                  <c:v>73</c:v>
                </c:pt>
                <c:pt idx="13">
                  <c:v>71.900001525878906</c:v>
                </c:pt>
                <c:pt idx="14">
                  <c:v>70.699996948242529</c:v>
                </c:pt>
                <c:pt idx="15">
                  <c:v>70.400001525878906</c:v>
                </c:pt>
                <c:pt idx="16">
                  <c:v>69.400001525878906</c:v>
                </c:pt>
                <c:pt idx="17">
                  <c:v>67.400001525878906</c:v>
                </c:pt>
                <c:pt idx="18">
                  <c:v>65.199996948242543</c:v>
                </c:pt>
                <c:pt idx="19">
                  <c:v>61.200000762939453</c:v>
                </c:pt>
              </c:numCache>
            </c:numRef>
          </c:val>
        </c:ser>
        <c:marker val="1"/>
        <c:axId val="81421824"/>
        <c:axId val="81423360"/>
      </c:lineChart>
      <c:catAx>
        <c:axId val="8142182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423360"/>
        <c:crosses val="autoZero"/>
        <c:auto val="1"/>
        <c:lblAlgn val="ctr"/>
        <c:lblOffset val="100"/>
      </c:catAx>
      <c:valAx>
        <c:axId val="81423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421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633333333333334E-2"/>
          <c:y val="0.66212131335403013"/>
          <c:w val="0.55887079315400023"/>
          <c:h val="0.1838041165311164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13727034120735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Sheet1!$B$2:$U$2</c:f>
              <c:numCache>
                <c:formatCode>General</c:formatCode>
                <c:ptCount val="20"/>
                <c:pt idx="0">
                  <c:v>27.799999237060529</c:v>
                </c:pt>
                <c:pt idx="1">
                  <c:v>19.299999237060529</c:v>
                </c:pt>
                <c:pt idx="2">
                  <c:v>23.600000381469727</c:v>
                </c:pt>
                <c:pt idx="3">
                  <c:v>20.899999618530273</c:v>
                </c:pt>
                <c:pt idx="4">
                  <c:v>24.600000381469727</c:v>
                </c:pt>
                <c:pt idx="5">
                  <c:v>24.200000762939453</c:v>
                </c:pt>
                <c:pt idx="6">
                  <c:v>23.299999237060529</c:v>
                </c:pt>
                <c:pt idx="7">
                  <c:v>22.200000762939453</c:v>
                </c:pt>
                <c:pt idx="8">
                  <c:v>22</c:v>
                </c:pt>
                <c:pt idx="9">
                  <c:v>18.399999618530273</c:v>
                </c:pt>
                <c:pt idx="10">
                  <c:v>18.5</c:v>
                </c:pt>
                <c:pt idx="11">
                  <c:v>21.5</c:v>
                </c:pt>
                <c:pt idx="12">
                  <c:v>20.700000762939453</c:v>
                </c:pt>
                <c:pt idx="13">
                  <c:v>20.700000762939453</c:v>
                </c:pt>
                <c:pt idx="14">
                  <c:v>20.700000762939453</c:v>
                </c:pt>
                <c:pt idx="15">
                  <c:v>27</c:v>
                </c:pt>
                <c:pt idx="16">
                  <c:v>27.899999618530273</c:v>
                </c:pt>
                <c:pt idx="17">
                  <c:v>27.100000381469727</c:v>
                </c:pt>
                <c:pt idx="18">
                  <c:v>25.799999237060529</c:v>
                </c:pt>
                <c:pt idx="19">
                  <c:v>24.600000381469727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Sheet1!$B$3:$U$3</c:f>
              <c:numCache>
                <c:formatCode>General</c:formatCode>
                <c:ptCount val="20"/>
                <c:pt idx="3">
                  <c:v>29.600000381469727</c:v>
                </c:pt>
                <c:pt idx="4">
                  <c:v>28.299999237060529</c:v>
                </c:pt>
                <c:pt idx="5">
                  <c:v>26.200000762939453</c:v>
                </c:pt>
                <c:pt idx="6">
                  <c:v>26.299999237060529</c:v>
                </c:pt>
                <c:pt idx="7">
                  <c:v>26.399999618530273</c:v>
                </c:pt>
                <c:pt idx="8">
                  <c:v>24.899999618530273</c:v>
                </c:pt>
                <c:pt idx="9">
                  <c:v>24.399999618530273</c:v>
                </c:pt>
                <c:pt idx="10">
                  <c:v>23.799999237060529</c:v>
                </c:pt>
                <c:pt idx="11">
                  <c:v>22.799999237060529</c:v>
                </c:pt>
                <c:pt idx="12">
                  <c:v>21.200000762939453</c:v>
                </c:pt>
                <c:pt idx="13">
                  <c:v>19.600000381469727</c:v>
                </c:pt>
                <c:pt idx="14">
                  <c:v>19</c:v>
                </c:pt>
                <c:pt idx="15">
                  <c:v>18.200000762939453</c:v>
                </c:pt>
                <c:pt idx="16">
                  <c:v>17.899999618530273</c:v>
                </c:pt>
                <c:pt idx="17">
                  <c:v>16.799999237060529</c:v>
                </c:pt>
                <c:pt idx="18">
                  <c:v>16</c:v>
                </c:pt>
                <c:pt idx="19">
                  <c:v>15.399999618530323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Sheet1!$B$4:$U$4</c:f>
              <c:numCache>
                <c:formatCode>General</c:formatCode>
                <c:ptCount val="20"/>
                <c:pt idx="3">
                  <c:v>39.900001525878906</c:v>
                </c:pt>
                <c:pt idx="4">
                  <c:v>30.899999618530273</c:v>
                </c:pt>
                <c:pt idx="5">
                  <c:v>31.700000762939453</c:v>
                </c:pt>
                <c:pt idx="6">
                  <c:v>32.59999847412125</c:v>
                </c:pt>
                <c:pt idx="7">
                  <c:v>47.900001525878906</c:v>
                </c:pt>
                <c:pt idx="8">
                  <c:v>49.700000762939453</c:v>
                </c:pt>
                <c:pt idx="9">
                  <c:v>48.700000762939453</c:v>
                </c:pt>
                <c:pt idx="10">
                  <c:v>45.5</c:v>
                </c:pt>
                <c:pt idx="11">
                  <c:v>44.09999847412125</c:v>
                </c:pt>
                <c:pt idx="12">
                  <c:v>43.09999847412125</c:v>
                </c:pt>
                <c:pt idx="13">
                  <c:v>40.5</c:v>
                </c:pt>
                <c:pt idx="14">
                  <c:v>31.5</c:v>
                </c:pt>
                <c:pt idx="15">
                  <c:v>41.400001525878906</c:v>
                </c:pt>
                <c:pt idx="16">
                  <c:v>40.900001525878906</c:v>
                </c:pt>
                <c:pt idx="17">
                  <c:v>38.900001525878906</c:v>
                </c:pt>
                <c:pt idx="18">
                  <c:v>38.5</c:v>
                </c:pt>
                <c:pt idx="19">
                  <c:v>33.900001525878906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Sheet1!$B$5:$U$5</c:f>
              <c:numCache>
                <c:formatCode>General</c:formatCode>
                <c:ptCount val="20"/>
                <c:pt idx="4">
                  <c:v>16.899999618530273</c:v>
                </c:pt>
                <c:pt idx="5">
                  <c:v>15.199999809265154</c:v>
                </c:pt>
                <c:pt idx="6">
                  <c:v>14.800000190734863</c:v>
                </c:pt>
                <c:pt idx="7">
                  <c:v>14.199999809265154</c:v>
                </c:pt>
                <c:pt idx="8">
                  <c:v>13.399999618530323</c:v>
                </c:pt>
                <c:pt idx="9">
                  <c:v>12.5</c:v>
                </c:pt>
                <c:pt idx="10">
                  <c:v>13.600000381469727</c:v>
                </c:pt>
                <c:pt idx="11">
                  <c:v>13.300000190734863</c:v>
                </c:pt>
                <c:pt idx="12">
                  <c:v>12.300000190734863</c:v>
                </c:pt>
                <c:pt idx="13">
                  <c:v>11.300000190734863</c:v>
                </c:pt>
                <c:pt idx="14">
                  <c:v>22.399999618530273</c:v>
                </c:pt>
                <c:pt idx="15">
                  <c:v>22.5</c:v>
                </c:pt>
                <c:pt idx="16">
                  <c:v>21.5</c:v>
                </c:pt>
                <c:pt idx="17">
                  <c:v>20.600000381469727</c:v>
                </c:pt>
                <c:pt idx="18">
                  <c:v>19.899999618530273</c:v>
                </c:pt>
                <c:pt idx="19">
                  <c:v>19.700000762939453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Sheet1!$B$6:$U$6</c:f>
              <c:numCache>
                <c:formatCode>General</c:formatCode>
                <c:ptCount val="20"/>
                <c:pt idx="3">
                  <c:v>25</c:v>
                </c:pt>
                <c:pt idx="4">
                  <c:v>23.200000762939453</c:v>
                </c:pt>
                <c:pt idx="5">
                  <c:v>23.200000762939453</c:v>
                </c:pt>
                <c:pt idx="6">
                  <c:v>22.100000381469727</c:v>
                </c:pt>
                <c:pt idx="7">
                  <c:v>21.100000381469727</c:v>
                </c:pt>
                <c:pt idx="8">
                  <c:v>21</c:v>
                </c:pt>
                <c:pt idx="9">
                  <c:v>18.899999618530273</c:v>
                </c:pt>
                <c:pt idx="10">
                  <c:v>17.899999618530273</c:v>
                </c:pt>
                <c:pt idx="11">
                  <c:v>17.399999618530273</c:v>
                </c:pt>
                <c:pt idx="12">
                  <c:v>16.5</c:v>
                </c:pt>
                <c:pt idx="13">
                  <c:v>16.200000762939453</c:v>
                </c:pt>
                <c:pt idx="14">
                  <c:v>20.299999237060529</c:v>
                </c:pt>
                <c:pt idx="15">
                  <c:v>19.799999237060529</c:v>
                </c:pt>
                <c:pt idx="16">
                  <c:v>19.200000762939453</c:v>
                </c:pt>
                <c:pt idx="17">
                  <c:v>18.5</c:v>
                </c:pt>
                <c:pt idx="18">
                  <c:v>18.200000762939453</c:v>
                </c:pt>
                <c:pt idx="19">
                  <c:v>17</c:v>
                </c:pt>
              </c:numCache>
            </c:numRef>
          </c:val>
        </c:ser>
        <c:marker val="1"/>
        <c:axId val="81479168"/>
        <c:axId val="81480704"/>
      </c:lineChart>
      <c:catAx>
        <c:axId val="8147916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480704"/>
        <c:crosses val="autoZero"/>
        <c:auto val="1"/>
        <c:lblAlgn val="ctr"/>
        <c:lblOffset val="100"/>
      </c:catAx>
      <c:valAx>
        <c:axId val="81480704"/>
        <c:scaling>
          <c:orientation val="minMax"/>
          <c:max val="9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479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959182097466755E-2"/>
          <c:y val="4.7017833172373173E-2"/>
          <c:w val="0.29980189040708016"/>
          <c:h val="0.43465674990028585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934492563429569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Sheet1!$A$11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Sheet1!$B$11:$U$11</c:f>
              <c:numCache>
                <c:formatCode>General</c:formatCode>
                <c:ptCount val="20"/>
                <c:pt idx="0">
                  <c:v>28.700000762939453</c:v>
                </c:pt>
                <c:pt idx="1">
                  <c:v>30.200000762939453</c:v>
                </c:pt>
                <c:pt idx="2">
                  <c:v>31.299999237060529</c:v>
                </c:pt>
                <c:pt idx="3">
                  <c:v>32.299999237060561</c:v>
                </c:pt>
                <c:pt idx="4">
                  <c:v>33.09999847412125</c:v>
                </c:pt>
                <c:pt idx="5">
                  <c:v>33.900001525878906</c:v>
                </c:pt>
                <c:pt idx="6">
                  <c:v>35.700000762939453</c:v>
                </c:pt>
                <c:pt idx="7">
                  <c:v>38</c:v>
                </c:pt>
                <c:pt idx="8">
                  <c:v>38.900001525878906</c:v>
                </c:pt>
                <c:pt idx="9">
                  <c:v>39.09999847412125</c:v>
                </c:pt>
                <c:pt idx="10">
                  <c:v>39.700000762939453</c:v>
                </c:pt>
                <c:pt idx="11">
                  <c:v>40.59999847412125</c:v>
                </c:pt>
                <c:pt idx="12">
                  <c:v>41.799999237060561</c:v>
                </c:pt>
                <c:pt idx="13">
                  <c:v>42.700000762939453</c:v>
                </c:pt>
                <c:pt idx="14">
                  <c:v>39.59999847412125</c:v>
                </c:pt>
                <c:pt idx="15">
                  <c:v>39.5</c:v>
                </c:pt>
                <c:pt idx="16">
                  <c:v>39.799999237060561</c:v>
                </c:pt>
                <c:pt idx="17">
                  <c:v>39.799999237060561</c:v>
                </c:pt>
                <c:pt idx="18">
                  <c:v>40.09999847412125</c:v>
                </c:pt>
                <c:pt idx="19">
                  <c:v>40.400001525878906</c:v>
                </c:pt>
              </c:numCache>
            </c:numRef>
          </c:val>
        </c:ser>
        <c:ser>
          <c:idx val="1"/>
          <c:order val="1"/>
          <c:tx>
            <c:strRef>
              <c:f>Sheet1!$A$12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Sheet1!$B$12:$U$12</c:f>
              <c:numCache>
                <c:formatCode>General</c:formatCode>
                <c:ptCount val="20"/>
                <c:pt idx="3">
                  <c:v>40.09999847412125</c:v>
                </c:pt>
                <c:pt idx="4">
                  <c:v>40.09999847412125</c:v>
                </c:pt>
                <c:pt idx="5">
                  <c:v>39.700000762939453</c:v>
                </c:pt>
                <c:pt idx="6">
                  <c:v>38.200000762939453</c:v>
                </c:pt>
                <c:pt idx="7">
                  <c:v>33.400001525878906</c:v>
                </c:pt>
                <c:pt idx="8">
                  <c:v>30.100000381469727</c:v>
                </c:pt>
                <c:pt idx="9">
                  <c:v>30.899999618530273</c:v>
                </c:pt>
                <c:pt idx="10">
                  <c:v>32.200000762939453</c:v>
                </c:pt>
                <c:pt idx="11">
                  <c:v>30.700000762939453</c:v>
                </c:pt>
                <c:pt idx="12">
                  <c:v>31.600000381469727</c:v>
                </c:pt>
                <c:pt idx="13">
                  <c:v>30.100000381469727</c:v>
                </c:pt>
                <c:pt idx="14">
                  <c:v>23.700000762939453</c:v>
                </c:pt>
                <c:pt idx="15">
                  <c:v>32.299999237060561</c:v>
                </c:pt>
                <c:pt idx="16">
                  <c:v>31.700000762939453</c:v>
                </c:pt>
                <c:pt idx="17">
                  <c:v>32.400001525878906</c:v>
                </c:pt>
                <c:pt idx="18">
                  <c:v>33.200000762939453</c:v>
                </c:pt>
                <c:pt idx="19">
                  <c:v>36.400001525878906</c:v>
                </c:pt>
              </c:numCache>
            </c:numRef>
          </c:val>
        </c:ser>
        <c:ser>
          <c:idx val="2"/>
          <c:order val="2"/>
          <c:tx>
            <c:strRef>
              <c:f>Sheet1!$A$13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Sheet1!$B$13:$U$13</c:f>
              <c:numCache>
                <c:formatCode>General</c:formatCode>
                <c:ptCount val="20"/>
                <c:pt idx="0">
                  <c:v>30.399999618530273</c:v>
                </c:pt>
                <c:pt idx="1">
                  <c:v>31.600000381469727</c:v>
                </c:pt>
                <c:pt idx="2">
                  <c:v>32.09999847412125</c:v>
                </c:pt>
                <c:pt idx="3">
                  <c:v>31.899999618530273</c:v>
                </c:pt>
                <c:pt idx="4">
                  <c:v>31.5</c:v>
                </c:pt>
                <c:pt idx="5">
                  <c:v>31.600000381469727</c:v>
                </c:pt>
                <c:pt idx="6">
                  <c:v>34.200000762939453</c:v>
                </c:pt>
                <c:pt idx="7">
                  <c:v>39.09999847412125</c:v>
                </c:pt>
                <c:pt idx="8">
                  <c:v>40.299999237060561</c:v>
                </c:pt>
                <c:pt idx="9">
                  <c:v>39.900001525878906</c:v>
                </c:pt>
                <c:pt idx="10">
                  <c:v>39.09999847412125</c:v>
                </c:pt>
                <c:pt idx="11">
                  <c:v>38.900001525878906</c:v>
                </c:pt>
                <c:pt idx="12">
                  <c:v>38.59999847412125</c:v>
                </c:pt>
                <c:pt idx="13">
                  <c:v>38.799999237060561</c:v>
                </c:pt>
                <c:pt idx="14">
                  <c:v>38.09999847412125</c:v>
                </c:pt>
                <c:pt idx="15">
                  <c:v>38</c:v>
                </c:pt>
                <c:pt idx="16">
                  <c:v>38</c:v>
                </c:pt>
                <c:pt idx="17">
                  <c:v>37.59999847412125</c:v>
                </c:pt>
                <c:pt idx="18">
                  <c:v>37</c:v>
                </c:pt>
                <c:pt idx="19">
                  <c:v>37.200000762939453</c:v>
                </c:pt>
              </c:numCache>
            </c:numRef>
          </c:val>
        </c:ser>
        <c:ser>
          <c:idx val="3"/>
          <c:order val="3"/>
          <c:tx>
            <c:strRef>
              <c:f>Sheet1!$A$14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Sheet1!$B$14:$U$14</c:f>
              <c:numCache>
                <c:formatCode>General</c:formatCode>
                <c:ptCount val="20"/>
                <c:pt idx="0">
                  <c:v>11.100000381469727</c:v>
                </c:pt>
                <c:pt idx="1">
                  <c:v>11.600000381469727</c:v>
                </c:pt>
                <c:pt idx="2">
                  <c:v>12.199999809265154</c:v>
                </c:pt>
                <c:pt idx="3">
                  <c:v>12.399999618530323</c:v>
                </c:pt>
                <c:pt idx="4">
                  <c:v>13</c:v>
                </c:pt>
                <c:pt idx="5">
                  <c:v>13.300000190734863</c:v>
                </c:pt>
                <c:pt idx="6">
                  <c:v>10.800000190734863</c:v>
                </c:pt>
                <c:pt idx="7">
                  <c:v>11.899999618530323</c:v>
                </c:pt>
                <c:pt idx="8">
                  <c:v>12.300000190734863</c:v>
                </c:pt>
                <c:pt idx="9">
                  <c:v>12.399999618530323</c:v>
                </c:pt>
                <c:pt idx="10">
                  <c:v>12.899999618530323</c:v>
                </c:pt>
                <c:pt idx="11">
                  <c:v>13.300000190734863</c:v>
                </c:pt>
                <c:pt idx="12">
                  <c:v>13.699999809265154</c:v>
                </c:pt>
                <c:pt idx="13">
                  <c:v>14.699999809265154</c:v>
                </c:pt>
                <c:pt idx="14">
                  <c:v>15.399999618530323</c:v>
                </c:pt>
                <c:pt idx="15">
                  <c:v>15.300000190734863</c:v>
                </c:pt>
                <c:pt idx="16">
                  <c:v>15.5</c:v>
                </c:pt>
                <c:pt idx="17">
                  <c:v>17.100000381469727</c:v>
                </c:pt>
                <c:pt idx="18">
                  <c:v>18.600000381469727</c:v>
                </c:pt>
                <c:pt idx="19">
                  <c:v>20.5</c:v>
                </c:pt>
              </c:numCache>
            </c:numRef>
          </c:val>
        </c:ser>
        <c:marker val="1"/>
        <c:axId val="81601664"/>
        <c:axId val="81603200"/>
      </c:lineChart>
      <c:catAx>
        <c:axId val="8160166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603200"/>
        <c:crosses val="autoZero"/>
        <c:auto val="1"/>
        <c:lblAlgn val="ctr"/>
        <c:lblOffset val="100"/>
      </c:catAx>
      <c:valAx>
        <c:axId val="81603200"/>
        <c:scaling>
          <c:orientation val="minMax"/>
          <c:max val="7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60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69567207476969"/>
          <c:y val="9.869971513086373E-2"/>
          <c:w val="0.27921643337395091"/>
          <c:h val="0.2545152365507145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970603674540683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Sheet1!$B$2:$U$2</c:f>
              <c:numCache>
                <c:formatCode>General</c:formatCode>
                <c:ptCount val="20"/>
                <c:pt idx="0">
                  <c:v>54.700000762939453</c:v>
                </c:pt>
                <c:pt idx="1">
                  <c:v>58.700000762939453</c:v>
                </c:pt>
                <c:pt idx="2">
                  <c:v>51.900001525878906</c:v>
                </c:pt>
                <c:pt idx="3">
                  <c:v>53.5</c:v>
                </c:pt>
                <c:pt idx="4">
                  <c:v>49.09999847412125</c:v>
                </c:pt>
                <c:pt idx="5">
                  <c:v>51.799999237060561</c:v>
                </c:pt>
                <c:pt idx="6">
                  <c:v>52.59999847412125</c:v>
                </c:pt>
                <c:pt idx="7">
                  <c:v>52.799999237060561</c:v>
                </c:pt>
                <c:pt idx="8">
                  <c:v>52.59999847412125</c:v>
                </c:pt>
                <c:pt idx="9">
                  <c:v>54.59999847412125</c:v>
                </c:pt>
                <c:pt idx="10">
                  <c:v>53.400001525878906</c:v>
                </c:pt>
                <c:pt idx="11">
                  <c:v>47.900001525878906</c:v>
                </c:pt>
                <c:pt idx="12">
                  <c:v>48.400001525878906</c:v>
                </c:pt>
                <c:pt idx="13">
                  <c:v>47.299999237060561</c:v>
                </c:pt>
                <c:pt idx="14">
                  <c:v>46.59999847412125</c:v>
                </c:pt>
                <c:pt idx="15">
                  <c:v>42.400001525878906</c:v>
                </c:pt>
                <c:pt idx="16">
                  <c:v>41.400001525878906</c:v>
                </c:pt>
                <c:pt idx="17">
                  <c:v>41.299999237060561</c:v>
                </c:pt>
                <c:pt idx="18">
                  <c:v>41.5</c:v>
                </c:pt>
                <c:pt idx="19">
                  <c:v>42.09999847412125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Sheet1!$B$3:$U$3</c:f>
              <c:numCache>
                <c:formatCode>General</c:formatCode>
                <c:ptCount val="20"/>
                <c:pt idx="3">
                  <c:v>48.799999237060561</c:v>
                </c:pt>
                <c:pt idx="4">
                  <c:v>50.59999847412125</c:v>
                </c:pt>
                <c:pt idx="5">
                  <c:v>52.900001525878906</c:v>
                </c:pt>
                <c:pt idx="6">
                  <c:v>44.59999847412125</c:v>
                </c:pt>
                <c:pt idx="7">
                  <c:v>43.200000762939453</c:v>
                </c:pt>
                <c:pt idx="8">
                  <c:v>43.700000762939453</c:v>
                </c:pt>
                <c:pt idx="9">
                  <c:v>44.299999237060561</c:v>
                </c:pt>
                <c:pt idx="10">
                  <c:v>45.09999847412125</c:v>
                </c:pt>
                <c:pt idx="11">
                  <c:v>45.799999237060561</c:v>
                </c:pt>
                <c:pt idx="12">
                  <c:v>46</c:v>
                </c:pt>
                <c:pt idx="13">
                  <c:v>46.799999237060561</c:v>
                </c:pt>
                <c:pt idx="14">
                  <c:v>47</c:v>
                </c:pt>
                <c:pt idx="15">
                  <c:v>46.700000762939453</c:v>
                </c:pt>
                <c:pt idx="16">
                  <c:v>46.799999237060561</c:v>
                </c:pt>
                <c:pt idx="17">
                  <c:v>47</c:v>
                </c:pt>
                <c:pt idx="18">
                  <c:v>46.799999237060561</c:v>
                </c:pt>
                <c:pt idx="19">
                  <c:v>46.5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504D">
                  <a:shade val="95000"/>
                  <a:satMod val="105000"/>
                </a:srgbClr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Sheet1!$B$4:$U$4</c:f>
              <c:numCache>
                <c:formatCode>General</c:formatCode>
                <c:ptCount val="20"/>
                <c:pt idx="3">
                  <c:v>40.09999847412125</c:v>
                </c:pt>
                <c:pt idx="4">
                  <c:v>40.09999847412125</c:v>
                </c:pt>
                <c:pt idx="5">
                  <c:v>39.700000762939453</c:v>
                </c:pt>
                <c:pt idx="6">
                  <c:v>38.200000762939453</c:v>
                </c:pt>
                <c:pt idx="7">
                  <c:v>33.400001525878906</c:v>
                </c:pt>
                <c:pt idx="8">
                  <c:v>30.100000381469727</c:v>
                </c:pt>
                <c:pt idx="9">
                  <c:v>30.899999618530273</c:v>
                </c:pt>
                <c:pt idx="10">
                  <c:v>32.200000762939453</c:v>
                </c:pt>
                <c:pt idx="11">
                  <c:v>30.700000762939453</c:v>
                </c:pt>
                <c:pt idx="12">
                  <c:v>31.600000381469727</c:v>
                </c:pt>
                <c:pt idx="13">
                  <c:v>30.100000381469727</c:v>
                </c:pt>
                <c:pt idx="14">
                  <c:v>23.700000762939453</c:v>
                </c:pt>
                <c:pt idx="15">
                  <c:v>32.299999237060561</c:v>
                </c:pt>
                <c:pt idx="16">
                  <c:v>31.700000762939453</c:v>
                </c:pt>
                <c:pt idx="17">
                  <c:v>32.400001525878906</c:v>
                </c:pt>
                <c:pt idx="18">
                  <c:v>33.200000762939453</c:v>
                </c:pt>
                <c:pt idx="19">
                  <c:v>36.400001525878906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Sheet1!$B$5:$U$5</c:f>
              <c:numCache>
                <c:formatCode>General</c:formatCode>
                <c:ptCount val="20"/>
                <c:pt idx="4">
                  <c:v>55.5</c:v>
                </c:pt>
                <c:pt idx="5">
                  <c:v>56.200000762939453</c:v>
                </c:pt>
                <c:pt idx="6">
                  <c:v>55.900001525878906</c:v>
                </c:pt>
                <c:pt idx="7">
                  <c:v>55.5</c:v>
                </c:pt>
                <c:pt idx="8">
                  <c:v>54.5</c:v>
                </c:pt>
                <c:pt idx="9">
                  <c:v>53.09999847412125</c:v>
                </c:pt>
                <c:pt idx="10">
                  <c:v>51.799999237060561</c:v>
                </c:pt>
                <c:pt idx="11">
                  <c:v>55.59999847412125</c:v>
                </c:pt>
                <c:pt idx="12">
                  <c:v>55.799999237060561</c:v>
                </c:pt>
                <c:pt idx="13">
                  <c:v>56.09999847412125</c:v>
                </c:pt>
                <c:pt idx="14">
                  <c:v>45</c:v>
                </c:pt>
                <c:pt idx="15">
                  <c:v>43.59999847412125</c:v>
                </c:pt>
                <c:pt idx="16">
                  <c:v>44</c:v>
                </c:pt>
                <c:pt idx="17">
                  <c:v>44.09999847412125</c:v>
                </c:pt>
                <c:pt idx="18">
                  <c:v>43.5</c:v>
                </c:pt>
                <c:pt idx="19">
                  <c:v>43.200000762939453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Sheet1!$B$6:$U$6</c:f>
              <c:numCache>
                <c:formatCode>General</c:formatCode>
                <c:ptCount val="20"/>
                <c:pt idx="3">
                  <c:v>48.59999847412125</c:v>
                </c:pt>
                <c:pt idx="4">
                  <c:v>49.400001525878906</c:v>
                </c:pt>
                <c:pt idx="5">
                  <c:v>50.200000762939453</c:v>
                </c:pt>
                <c:pt idx="6">
                  <c:v>50</c:v>
                </c:pt>
                <c:pt idx="7">
                  <c:v>50.299999237060561</c:v>
                </c:pt>
                <c:pt idx="8">
                  <c:v>49.200000762939453</c:v>
                </c:pt>
                <c:pt idx="9">
                  <c:v>55.400001525878906</c:v>
                </c:pt>
                <c:pt idx="10">
                  <c:v>55.900001525878906</c:v>
                </c:pt>
                <c:pt idx="11">
                  <c:v>55.299999237060561</c:v>
                </c:pt>
                <c:pt idx="12">
                  <c:v>55.400001525878906</c:v>
                </c:pt>
                <c:pt idx="13">
                  <c:v>54.299999237060561</c:v>
                </c:pt>
                <c:pt idx="14">
                  <c:v>49.700000762939453</c:v>
                </c:pt>
                <c:pt idx="15">
                  <c:v>49.5</c:v>
                </c:pt>
                <c:pt idx="16">
                  <c:v>49.400001525878906</c:v>
                </c:pt>
                <c:pt idx="17">
                  <c:v>49.299999237060561</c:v>
                </c:pt>
                <c:pt idx="18">
                  <c:v>49.200000762939453</c:v>
                </c:pt>
                <c:pt idx="19">
                  <c:v>49.5</c:v>
                </c:pt>
              </c:numCache>
            </c:numRef>
          </c:val>
        </c:ser>
        <c:marker val="1"/>
        <c:axId val="81638528"/>
        <c:axId val="81640064"/>
      </c:lineChart>
      <c:catAx>
        <c:axId val="8163852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640064"/>
        <c:crosses val="autoZero"/>
        <c:auto val="1"/>
        <c:lblAlgn val="ctr"/>
        <c:lblOffset val="100"/>
      </c:catAx>
      <c:valAx>
        <c:axId val="81640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638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6694444444445055E-2"/>
          <c:y val="0.41107720909886453"/>
          <c:w val="0.29665847232851644"/>
          <c:h val="0.3811658375699276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56714785651415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Sheet1!$A$11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Sheet1!$B$11:$U$11</c:f>
              <c:numCache>
                <c:formatCode>General</c:formatCode>
                <c:ptCount val="20"/>
                <c:pt idx="0">
                  <c:v>14.5</c:v>
                </c:pt>
                <c:pt idx="1">
                  <c:v>15.300000190734863</c:v>
                </c:pt>
                <c:pt idx="2">
                  <c:v>16.200000762939453</c:v>
                </c:pt>
                <c:pt idx="3">
                  <c:v>16.5</c:v>
                </c:pt>
                <c:pt idx="4">
                  <c:v>17.299999237060529</c:v>
                </c:pt>
                <c:pt idx="5">
                  <c:v>17.700000762939453</c:v>
                </c:pt>
                <c:pt idx="6">
                  <c:v>18.600000381469727</c:v>
                </c:pt>
                <c:pt idx="7">
                  <c:v>18.899999618530273</c:v>
                </c:pt>
                <c:pt idx="8">
                  <c:v>19</c:v>
                </c:pt>
                <c:pt idx="9">
                  <c:v>19.299999237060529</c:v>
                </c:pt>
                <c:pt idx="10">
                  <c:v>20.200000762939453</c:v>
                </c:pt>
                <c:pt idx="11">
                  <c:v>20.799999237060529</c:v>
                </c:pt>
                <c:pt idx="12">
                  <c:v>23.200000762939453</c:v>
                </c:pt>
                <c:pt idx="13">
                  <c:v>23.200000762939453</c:v>
                </c:pt>
                <c:pt idx="14">
                  <c:v>24.600000381469727</c:v>
                </c:pt>
                <c:pt idx="15">
                  <c:v>25.100000381469727</c:v>
                </c:pt>
                <c:pt idx="16">
                  <c:v>25.799999237060529</c:v>
                </c:pt>
                <c:pt idx="17">
                  <c:v>25.799999237060529</c:v>
                </c:pt>
                <c:pt idx="18">
                  <c:v>26.799999237060529</c:v>
                </c:pt>
                <c:pt idx="19">
                  <c:v>28.299999237060529</c:v>
                </c:pt>
              </c:numCache>
            </c:numRef>
          </c:val>
        </c:ser>
        <c:ser>
          <c:idx val="1"/>
          <c:order val="1"/>
          <c:tx>
            <c:strRef>
              <c:f>Sheet1!$A$12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Sheet1!$B$12:$U$12</c:f>
              <c:numCache>
                <c:formatCode>General</c:formatCode>
                <c:ptCount val="20"/>
                <c:pt idx="3">
                  <c:v>20.100000381469727</c:v>
                </c:pt>
                <c:pt idx="4">
                  <c:v>29</c:v>
                </c:pt>
                <c:pt idx="5">
                  <c:v>28.399999618530273</c:v>
                </c:pt>
                <c:pt idx="6">
                  <c:v>28.899999618530273</c:v>
                </c:pt>
                <c:pt idx="7">
                  <c:v>18.600000381469727</c:v>
                </c:pt>
                <c:pt idx="8">
                  <c:v>20.100000381469727</c:v>
                </c:pt>
                <c:pt idx="9">
                  <c:v>20.100000381469727</c:v>
                </c:pt>
                <c:pt idx="10">
                  <c:v>22.299999237060529</c:v>
                </c:pt>
                <c:pt idx="11">
                  <c:v>24.399999618530273</c:v>
                </c:pt>
                <c:pt idx="12">
                  <c:v>23.799999237060529</c:v>
                </c:pt>
                <c:pt idx="13">
                  <c:v>25.399999618530273</c:v>
                </c:pt>
                <c:pt idx="14">
                  <c:v>18.700000762939453</c:v>
                </c:pt>
                <c:pt idx="15">
                  <c:v>26.100000381469727</c:v>
                </c:pt>
                <c:pt idx="16">
                  <c:v>26.899999618530273</c:v>
                </c:pt>
                <c:pt idx="17">
                  <c:v>28.399999618530273</c:v>
                </c:pt>
                <c:pt idx="18">
                  <c:v>28.100000381469727</c:v>
                </c:pt>
                <c:pt idx="19">
                  <c:v>29.5</c:v>
                </c:pt>
              </c:numCache>
            </c:numRef>
          </c:val>
        </c:ser>
        <c:ser>
          <c:idx val="2"/>
          <c:order val="2"/>
          <c:tx>
            <c:strRef>
              <c:f>Sheet1!$A$13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Sheet1!$B$13:$U$13</c:f>
              <c:numCache>
                <c:formatCode>General</c:formatCode>
                <c:ptCount val="20"/>
                <c:pt idx="0">
                  <c:v>20.100000381469727</c:v>
                </c:pt>
                <c:pt idx="1">
                  <c:v>21.799999237060529</c:v>
                </c:pt>
                <c:pt idx="2">
                  <c:v>22.399999618530273</c:v>
                </c:pt>
                <c:pt idx="3">
                  <c:v>24.200000762939453</c:v>
                </c:pt>
                <c:pt idx="4">
                  <c:v>27</c:v>
                </c:pt>
                <c:pt idx="5">
                  <c:v>26.799999237060529</c:v>
                </c:pt>
                <c:pt idx="6">
                  <c:v>24.799999237060529</c:v>
                </c:pt>
                <c:pt idx="7">
                  <c:v>22.5</c:v>
                </c:pt>
                <c:pt idx="8">
                  <c:v>23.600000381469727</c:v>
                </c:pt>
                <c:pt idx="9">
                  <c:v>25.299999237060529</c:v>
                </c:pt>
                <c:pt idx="10">
                  <c:v>27</c:v>
                </c:pt>
                <c:pt idx="11">
                  <c:v>29.299999237060529</c:v>
                </c:pt>
                <c:pt idx="12">
                  <c:v>30.600000381469727</c:v>
                </c:pt>
                <c:pt idx="13">
                  <c:v>30.799999237060529</c:v>
                </c:pt>
                <c:pt idx="14">
                  <c:v>32.200000762939453</c:v>
                </c:pt>
                <c:pt idx="15">
                  <c:v>33.200000762939453</c:v>
                </c:pt>
                <c:pt idx="16">
                  <c:v>34.799999237060561</c:v>
                </c:pt>
                <c:pt idx="17">
                  <c:v>37.400001525878906</c:v>
                </c:pt>
                <c:pt idx="18">
                  <c:v>39.09999847412125</c:v>
                </c:pt>
                <c:pt idx="19">
                  <c:v>39.900001525878906</c:v>
                </c:pt>
              </c:numCache>
            </c:numRef>
          </c:val>
        </c:ser>
        <c:ser>
          <c:idx val="3"/>
          <c:order val="3"/>
          <c:tx>
            <c:strRef>
              <c:f>Sheet1!$A$14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Sheet1!$B$10:$U$10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Sheet1!$B$14:$U$14</c:f>
              <c:numCache>
                <c:formatCode>General</c:formatCode>
                <c:ptCount val="20"/>
                <c:pt idx="0">
                  <c:v>11.300000190734863</c:v>
                </c:pt>
                <c:pt idx="1">
                  <c:v>11.100000381469727</c:v>
                </c:pt>
                <c:pt idx="2">
                  <c:v>11.5</c:v>
                </c:pt>
                <c:pt idx="3">
                  <c:v>12.100000381469727</c:v>
                </c:pt>
                <c:pt idx="4">
                  <c:v>11.800000190734863</c:v>
                </c:pt>
                <c:pt idx="5">
                  <c:v>11.600000381469727</c:v>
                </c:pt>
                <c:pt idx="6">
                  <c:v>8.6999998092651367</c:v>
                </c:pt>
                <c:pt idx="7">
                  <c:v>9.5</c:v>
                </c:pt>
                <c:pt idx="8">
                  <c:v>9.5</c:v>
                </c:pt>
                <c:pt idx="9">
                  <c:v>9.6999998092651367</c:v>
                </c:pt>
                <c:pt idx="10">
                  <c:v>10</c:v>
                </c:pt>
                <c:pt idx="11">
                  <c:v>11</c:v>
                </c:pt>
                <c:pt idx="12">
                  <c:v>13.300000190734863</c:v>
                </c:pt>
                <c:pt idx="13">
                  <c:v>13.399999618530323</c:v>
                </c:pt>
                <c:pt idx="14">
                  <c:v>13.800000190734863</c:v>
                </c:pt>
                <c:pt idx="15">
                  <c:v>14.300000190734863</c:v>
                </c:pt>
                <c:pt idx="16">
                  <c:v>15.100000381469727</c:v>
                </c:pt>
                <c:pt idx="17">
                  <c:v>15.5</c:v>
                </c:pt>
                <c:pt idx="18">
                  <c:v>16.200000762939453</c:v>
                </c:pt>
                <c:pt idx="19">
                  <c:v>18.299999237060529</c:v>
                </c:pt>
              </c:numCache>
            </c:numRef>
          </c:val>
        </c:ser>
        <c:marker val="1"/>
        <c:axId val="81666816"/>
        <c:axId val="81668352"/>
      </c:lineChart>
      <c:catAx>
        <c:axId val="8166681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668352"/>
        <c:crosses val="autoZero"/>
        <c:auto val="1"/>
        <c:lblAlgn val="ctr"/>
        <c:lblOffset val="100"/>
      </c:catAx>
      <c:valAx>
        <c:axId val="816683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66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666666666666733E-2"/>
          <c:y val="5.9417468649752114E-2"/>
          <c:w val="0.55887079315400023"/>
          <c:h val="0.16773340743575271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8859492563429576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Sheet1!$B$2:$U$2</c:f>
              <c:numCache>
                <c:formatCode>General</c:formatCode>
                <c:ptCount val="20"/>
                <c:pt idx="0">
                  <c:v>17.5</c:v>
                </c:pt>
                <c:pt idx="1">
                  <c:v>22</c:v>
                </c:pt>
                <c:pt idx="2">
                  <c:v>24.5</c:v>
                </c:pt>
                <c:pt idx="3">
                  <c:v>25.5</c:v>
                </c:pt>
                <c:pt idx="4">
                  <c:v>26.299999237060529</c:v>
                </c:pt>
                <c:pt idx="5">
                  <c:v>23.899999618530273</c:v>
                </c:pt>
                <c:pt idx="6">
                  <c:v>24.100000381469727</c:v>
                </c:pt>
                <c:pt idx="7">
                  <c:v>24.799999237060529</c:v>
                </c:pt>
                <c:pt idx="8">
                  <c:v>24</c:v>
                </c:pt>
                <c:pt idx="9">
                  <c:v>27</c:v>
                </c:pt>
                <c:pt idx="10">
                  <c:v>28</c:v>
                </c:pt>
                <c:pt idx="11">
                  <c:v>30.5</c:v>
                </c:pt>
                <c:pt idx="12">
                  <c:v>30.700000762939453</c:v>
                </c:pt>
                <c:pt idx="13">
                  <c:v>31.799999237060529</c:v>
                </c:pt>
                <c:pt idx="14">
                  <c:v>32.599998474121236</c:v>
                </c:pt>
                <c:pt idx="15">
                  <c:v>28.299999237060529</c:v>
                </c:pt>
                <c:pt idx="16">
                  <c:v>28.799999237060529</c:v>
                </c:pt>
                <c:pt idx="17">
                  <c:v>29.5</c:v>
                </c:pt>
                <c:pt idx="18">
                  <c:v>30.200000762939453</c:v>
                </c:pt>
                <c:pt idx="19">
                  <c:v>30.799999237060529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Sheet1!$B$3:$U$3</c:f>
              <c:numCache>
                <c:formatCode>General</c:formatCode>
                <c:ptCount val="20"/>
                <c:pt idx="3">
                  <c:v>21.700000762939453</c:v>
                </c:pt>
                <c:pt idx="4">
                  <c:v>21.100000381469727</c:v>
                </c:pt>
                <c:pt idx="5">
                  <c:v>20.899999618530273</c:v>
                </c:pt>
                <c:pt idx="6">
                  <c:v>29</c:v>
                </c:pt>
                <c:pt idx="7">
                  <c:v>30.299999237060529</c:v>
                </c:pt>
                <c:pt idx="8">
                  <c:v>31.399999618530273</c:v>
                </c:pt>
                <c:pt idx="9">
                  <c:v>31.299999237060529</c:v>
                </c:pt>
                <c:pt idx="10">
                  <c:v>31.100000381469727</c:v>
                </c:pt>
                <c:pt idx="11">
                  <c:v>31.399999618530273</c:v>
                </c:pt>
                <c:pt idx="12">
                  <c:v>32.799999237060561</c:v>
                </c:pt>
                <c:pt idx="13">
                  <c:v>33.599998474121236</c:v>
                </c:pt>
                <c:pt idx="14">
                  <c:v>34</c:v>
                </c:pt>
                <c:pt idx="15">
                  <c:v>35.099998474121236</c:v>
                </c:pt>
                <c:pt idx="16">
                  <c:v>35.299999237060561</c:v>
                </c:pt>
                <c:pt idx="17">
                  <c:v>36.200000762939453</c:v>
                </c:pt>
                <c:pt idx="18">
                  <c:v>37.299999237060561</c:v>
                </c:pt>
                <c:pt idx="19">
                  <c:v>38.099998474121236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504D">
                  <a:shade val="95000"/>
                  <a:satMod val="105000"/>
                </a:srgbClr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Sheet1!$B$4:$U$4</c:f>
              <c:numCache>
                <c:formatCode>General</c:formatCode>
                <c:ptCount val="20"/>
                <c:pt idx="3">
                  <c:v>20.100000381469727</c:v>
                </c:pt>
                <c:pt idx="4">
                  <c:v>29</c:v>
                </c:pt>
                <c:pt idx="5">
                  <c:v>28.399999618530273</c:v>
                </c:pt>
                <c:pt idx="6">
                  <c:v>28.899999618530273</c:v>
                </c:pt>
                <c:pt idx="7">
                  <c:v>18.600000381469727</c:v>
                </c:pt>
                <c:pt idx="8">
                  <c:v>20.100000381469727</c:v>
                </c:pt>
                <c:pt idx="9">
                  <c:v>20.100000381469727</c:v>
                </c:pt>
                <c:pt idx="10">
                  <c:v>22.299999237060529</c:v>
                </c:pt>
                <c:pt idx="11">
                  <c:v>24.399999618530273</c:v>
                </c:pt>
                <c:pt idx="12">
                  <c:v>23.799999237060529</c:v>
                </c:pt>
                <c:pt idx="13">
                  <c:v>25.399999618530273</c:v>
                </c:pt>
                <c:pt idx="14">
                  <c:v>18.700000762939453</c:v>
                </c:pt>
                <c:pt idx="15">
                  <c:v>26.100000381469727</c:v>
                </c:pt>
                <c:pt idx="16">
                  <c:v>26.899999618530273</c:v>
                </c:pt>
                <c:pt idx="17">
                  <c:v>28.399999618530273</c:v>
                </c:pt>
                <c:pt idx="18">
                  <c:v>28.100000381469727</c:v>
                </c:pt>
                <c:pt idx="19">
                  <c:v>29.5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Sheet1!$B$5:$U$5</c:f>
              <c:numCache>
                <c:formatCode>General</c:formatCode>
                <c:ptCount val="20"/>
                <c:pt idx="4">
                  <c:v>26.799999237060529</c:v>
                </c:pt>
                <c:pt idx="5">
                  <c:v>27.899999618530273</c:v>
                </c:pt>
                <c:pt idx="6">
                  <c:v>28.299999237060529</c:v>
                </c:pt>
                <c:pt idx="7">
                  <c:v>29.200000762939453</c:v>
                </c:pt>
                <c:pt idx="8">
                  <c:v>31.100000381469727</c:v>
                </c:pt>
                <c:pt idx="9">
                  <c:v>33</c:v>
                </c:pt>
                <c:pt idx="10">
                  <c:v>33.200000762939453</c:v>
                </c:pt>
                <c:pt idx="11">
                  <c:v>31.100000381469727</c:v>
                </c:pt>
                <c:pt idx="12">
                  <c:v>32</c:v>
                </c:pt>
                <c:pt idx="13">
                  <c:v>32.5</c:v>
                </c:pt>
                <c:pt idx="14">
                  <c:v>32.700000762939453</c:v>
                </c:pt>
                <c:pt idx="15">
                  <c:v>33.900001525878906</c:v>
                </c:pt>
                <c:pt idx="16">
                  <c:v>34.099998474121236</c:v>
                </c:pt>
                <c:pt idx="17">
                  <c:v>34.599998474121236</c:v>
                </c:pt>
                <c:pt idx="18">
                  <c:v>35.799999237060561</c:v>
                </c:pt>
                <c:pt idx="19">
                  <c:v>36.5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Sheet1!$B$6:$U$6</c:f>
              <c:numCache>
                <c:formatCode>General</c:formatCode>
                <c:ptCount val="20"/>
                <c:pt idx="3">
                  <c:v>26.299999237060529</c:v>
                </c:pt>
                <c:pt idx="4">
                  <c:v>25.600000381469727</c:v>
                </c:pt>
                <c:pt idx="5">
                  <c:v>26</c:v>
                </c:pt>
                <c:pt idx="6">
                  <c:v>27.399999618530273</c:v>
                </c:pt>
                <c:pt idx="7">
                  <c:v>28.299999237060529</c:v>
                </c:pt>
                <c:pt idx="8">
                  <c:v>29.399999618530273</c:v>
                </c:pt>
                <c:pt idx="9">
                  <c:v>24.600000381469727</c:v>
                </c:pt>
                <c:pt idx="10">
                  <c:v>25.299999237060529</c:v>
                </c:pt>
                <c:pt idx="11">
                  <c:v>26.399999618530273</c:v>
                </c:pt>
                <c:pt idx="12">
                  <c:v>27.100000381469727</c:v>
                </c:pt>
                <c:pt idx="13">
                  <c:v>28.600000381469727</c:v>
                </c:pt>
                <c:pt idx="14">
                  <c:v>29.200000762939453</c:v>
                </c:pt>
                <c:pt idx="15">
                  <c:v>29.799999237060529</c:v>
                </c:pt>
                <c:pt idx="16">
                  <c:v>30.399999618530273</c:v>
                </c:pt>
                <c:pt idx="17">
                  <c:v>31.399999618530273</c:v>
                </c:pt>
                <c:pt idx="18">
                  <c:v>32.299999237060561</c:v>
                </c:pt>
                <c:pt idx="19">
                  <c:v>33.400001525878906</c:v>
                </c:pt>
              </c:numCache>
            </c:numRef>
          </c:val>
        </c:ser>
        <c:marker val="1"/>
        <c:axId val="81728256"/>
        <c:axId val="81729792"/>
      </c:lineChart>
      <c:catAx>
        <c:axId val="8172825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1729792"/>
        <c:crosses val="autoZero"/>
        <c:auto val="1"/>
        <c:lblAlgn val="ctr"/>
        <c:lblOffset val="100"/>
      </c:catAx>
      <c:valAx>
        <c:axId val="81729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28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887849773327506E-2"/>
          <c:y val="6.4332946623986934E-2"/>
          <c:w val="0.57013584516364091"/>
          <c:h val="0.23537995711778029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6071741032370933E-2"/>
          <c:y val="5.1400554097404488E-2"/>
          <c:w val="0.88170734908136172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Sheet3!$B$8</c:f>
              <c:strCache>
                <c:ptCount val="1"/>
                <c:pt idx="0">
                  <c:v>Central government debt</c:v>
                </c:pt>
              </c:strCache>
            </c:strRef>
          </c:tx>
          <c:cat>
            <c:strRef>
              <c:f>Sheet3!$A$9:$A$12</c:f>
              <c:strCache>
                <c:ptCount val="4"/>
                <c:pt idx="0">
                  <c:v>Greece</c:v>
                </c:pt>
                <c:pt idx="1">
                  <c:v>Iceland</c:v>
                </c:pt>
                <c:pt idx="2">
                  <c:v>Ireland</c:v>
                </c:pt>
                <c:pt idx="3">
                  <c:v>Portugal</c:v>
                </c:pt>
              </c:strCache>
            </c:strRef>
          </c:cat>
          <c:val>
            <c:numRef>
              <c:f>Sheet3!$B$9:$B$12</c:f>
              <c:numCache>
                <c:formatCode>General</c:formatCode>
                <c:ptCount val="4"/>
                <c:pt idx="0">
                  <c:v>125.60984344305528</c:v>
                </c:pt>
                <c:pt idx="1">
                  <c:v>42.951805557162089</c:v>
                </c:pt>
                <c:pt idx="2">
                  <c:v>28.808081424704714</c:v>
                </c:pt>
                <c:pt idx="3">
                  <c:v>67.510022490066106</c:v>
                </c:pt>
              </c:numCache>
            </c:numRef>
          </c:val>
        </c:ser>
        <c:ser>
          <c:idx val="1"/>
          <c:order val="1"/>
          <c:tx>
            <c:strRef>
              <c:f>Sheet3!$C$8</c:f>
              <c:strCache>
                <c:ptCount val="1"/>
                <c:pt idx="0">
                  <c:v>General government expenditure</c:v>
                </c:pt>
              </c:strCache>
            </c:strRef>
          </c:tx>
          <c:cat>
            <c:strRef>
              <c:f>Sheet3!$A$9:$A$12</c:f>
              <c:strCache>
                <c:ptCount val="4"/>
                <c:pt idx="0">
                  <c:v>Greece</c:v>
                </c:pt>
                <c:pt idx="1">
                  <c:v>Iceland</c:v>
                </c:pt>
                <c:pt idx="2">
                  <c:v>Ireland</c:v>
                </c:pt>
                <c:pt idx="3">
                  <c:v>Portugal</c:v>
                </c:pt>
              </c:strCache>
            </c:strRef>
          </c:cat>
          <c:val>
            <c:numRef>
              <c:f>Sheet3!$C$9:$C$12</c:f>
              <c:numCache>
                <c:formatCode>General</c:formatCode>
                <c:ptCount val="4"/>
                <c:pt idx="0">
                  <c:v>17.831820874663229</c:v>
                </c:pt>
                <c:pt idx="1">
                  <c:v>24.212502189280674</c:v>
                </c:pt>
                <c:pt idx="2">
                  <c:v>17.222268553377702</c:v>
                </c:pt>
                <c:pt idx="3">
                  <c:v>19.831832420658845</c:v>
                </c:pt>
              </c:numCache>
            </c:numRef>
          </c:val>
        </c:ser>
        <c:axId val="81778944"/>
        <c:axId val="81780736"/>
      </c:barChart>
      <c:catAx>
        <c:axId val="81778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80736"/>
        <c:crosses val="autoZero"/>
        <c:auto val="1"/>
        <c:lblAlgn val="ctr"/>
        <c:lblOffset val="100"/>
      </c:catAx>
      <c:valAx>
        <c:axId val="817807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7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444575678040288"/>
          <c:y val="7.3306357538641384E-2"/>
          <c:w val="0.57388757655293088"/>
          <c:h val="0.20986876640419946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Sheet3!$B$16</c:f>
              <c:strCache>
                <c:ptCount val="1"/>
                <c:pt idx="0">
                  <c:v>Bank assets</c:v>
                </c:pt>
              </c:strCache>
            </c:strRef>
          </c:tx>
          <c:cat>
            <c:strRef>
              <c:f>Sheet3!$A$17:$A$20</c:f>
              <c:strCache>
                <c:ptCount val="4"/>
                <c:pt idx="0">
                  <c:v>Greece</c:v>
                </c:pt>
                <c:pt idx="1">
                  <c:v>Iceland</c:v>
                </c:pt>
                <c:pt idx="2">
                  <c:v>Ireland</c:v>
                </c:pt>
                <c:pt idx="3">
                  <c:v>Portugal</c:v>
                </c:pt>
              </c:strCache>
            </c:strRef>
          </c:cat>
          <c:val>
            <c:numRef>
              <c:f>Sheet3!$B$17:$B$20</c:f>
              <c:numCache>
                <c:formatCode>General</c:formatCode>
                <c:ptCount val="4"/>
                <c:pt idx="0">
                  <c:v>171.75699040000001</c:v>
                </c:pt>
                <c:pt idx="1">
                  <c:v>886.77952770000002</c:v>
                </c:pt>
                <c:pt idx="2">
                  <c:v>708.88239099999998</c:v>
                </c:pt>
                <c:pt idx="3">
                  <c:v>261.37936610000008</c:v>
                </c:pt>
              </c:numCache>
            </c:numRef>
          </c:val>
        </c:ser>
        <c:axId val="81796096"/>
        <c:axId val="81797888"/>
      </c:barChart>
      <c:catAx>
        <c:axId val="81796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97888"/>
        <c:crosses val="autoZero"/>
        <c:auto val="1"/>
        <c:lblAlgn val="ctr"/>
        <c:lblOffset val="100"/>
      </c:catAx>
      <c:valAx>
        <c:axId val="817978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9609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6584951881014873"/>
          <c:y val="5.1400554097404488E-2"/>
          <c:w val="0.80640288713910768"/>
          <c:h val="0.7827803295421405"/>
        </c:manualLayout>
      </c:layout>
      <c:lineChart>
        <c:grouping val="standard"/>
        <c:ser>
          <c:idx val="0"/>
          <c:order val="0"/>
          <c:tx>
            <c:strRef>
              <c:f>Hours3!$A$29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Hours3!$B$29:$X$29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1041.3564865295398</c:v>
                </c:pt>
                <c:pt idx="1">
                  <c:v>1033.5047999999999</c:v>
                </c:pt>
                <c:pt idx="2">
                  <c:v>1046.4180000000001</c:v>
                </c:pt>
                <c:pt idx="3">
                  <c:v>1035.040396934508</c:v>
                </c:pt>
                <c:pt idx="4">
                  <c:v>967.46774999999957</c:v>
                </c:pt>
                <c:pt idx="5">
                  <c:v>982.11857589874251</c:v>
                </c:pt>
                <c:pt idx="6">
                  <c:v>980.2217628700256</c:v>
                </c:pt>
                <c:pt idx="7">
                  <c:v>997.68596627197303</c:v>
                </c:pt>
                <c:pt idx="8">
                  <c:v>1003.591</c:v>
                </c:pt>
                <c:pt idx="9">
                  <c:v>1021.6645529022219</c:v>
                </c:pt>
                <c:pt idx="10">
                  <c:v>1025.29564755249</c:v>
                </c:pt>
                <c:pt idx="11">
                  <c:v>1022.4897838562019</c:v>
                </c:pt>
                <c:pt idx="12">
                  <c:v>1025.4501537437461</c:v>
                </c:pt>
                <c:pt idx="13">
                  <c:v>1018.2825363143927</c:v>
                </c:pt>
                <c:pt idx="14">
                  <c:v>1029.7806725280764</c:v>
                </c:pt>
                <c:pt idx="15">
                  <c:v>1025.3447137413025</c:v>
                </c:pt>
                <c:pt idx="16">
                  <c:v>1035.7916876770018</c:v>
                </c:pt>
                <c:pt idx="17">
                  <c:v>1019.3082736015319</c:v>
                </c:pt>
                <c:pt idx="18">
                  <c:v>1022.6991763916022</c:v>
                </c:pt>
                <c:pt idx="19">
                  <c:v>994.03582645568827</c:v>
                </c:pt>
                <c:pt idx="20">
                  <c:v>980.90218324127204</c:v>
                </c:pt>
                <c:pt idx="21">
                  <c:v>977.14559999999949</c:v>
                </c:pt>
                <c:pt idx="22">
                  <c:v>965.66047836112944</c:v>
                </c:pt>
              </c:numCache>
            </c:numRef>
          </c:val>
        </c:ser>
        <c:ser>
          <c:idx val="1"/>
          <c:order val="1"/>
          <c:tx>
            <c:strRef>
              <c:f>Hours3!$A$30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Hours3!$B$30:$X$30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1149.9280000000001</c:v>
                </c:pt>
                <c:pt idx="1">
                  <c:v>1111.3654533363342</c:v>
                </c:pt>
                <c:pt idx="2">
                  <c:v>1090.2229533725751</c:v>
                </c:pt>
                <c:pt idx="3">
                  <c:v>1076.0234066078165</c:v>
                </c:pt>
                <c:pt idx="4">
                  <c:v>1073.80845</c:v>
                </c:pt>
                <c:pt idx="5">
                  <c:v>1079.8687864494316</c:v>
                </c:pt>
                <c:pt idx="6">
                  <c:v>1077.4250135421773</c:v>
                </c:pt>
                <c:pt idx="7">
                  <c:v>1064.0945129837037</c:v>
                </c:pt>
                <c:pt idx="8">
                  <c:v>1061.6779665672295</c:v>
                </c:pt>
                <c:pt idx="9">
                  <c:v>1079.7393734603902</c:v>
                </c:pt>
                <c:pt idx="10">
                  <c:v>1080.138723356248</c:v>
                </c:pt>
                <c:pt idx="11">
                  <c:v>1070.9816267784108</c:v>
                </c:pt>
                <c:pt idx="12">
                  <c:v>1065.0098831691762</c:v>
                </c:pt>
                <c:pt idx="13">
                  <c:v>1051.8627731128702</c:v>
                </c:pt>
                <c:pt idx="14">
                  <c:v>1047.7299068527209</c:v>
                </c:pt>
                <c:pt idx="15">
                  <c:v>1046.6379999999999</c:v>
                </c:pt>
                <c:pt idx="16">
                  <c:v>1050.8996999999999</c:v>
                </c:pt>
                <c:pt idx="17">
                  <c:v>1052.8303030185698</c:v>
                </c:pt>
                <c:pt idx="18">
                  <c:v>1045.1567657638561</c:v>
                </c:pt>
                <c:pt idx="19">
                  <c:v>1018.5707955207832</c:v>
                </c:pt>
                <c:pt idx="20">
                  <c:v>1011.3033472045889</c:v>
                </c:pt>
                <c:pt idx="21">
                  <c:v>1013.0279271827677</c:v>
                </c:pt>
                <c:pt idx="22">
                  <c:v>1010.401174346924</c:v>
                </c:pt>
              </c:numCache>
            </c:numRef>
          </c:val>
        </c:ser>
        <c:ser>
          <c:idx val="2"/>
          <c:order val="2"/>
          <c:tx>
            <c:strRef>
              <c:f>Hours3!$A$31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Hours3!$B$31:$X$31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1375.4224561157223</c:v>
                </c:pt>
                <c:pt idx="1">
                  <c:v>1381.8824999999988</c:v>
                </c:pt>
                <c:pt idx="2">
                  <c:v>1408.9249767242441</c:v>
                </c:pt>
                <c:pt idx="3">
                  <c:v>1367.3365757858287</c:v>
                </c:pt>
                <c:pt idx="4">
                  <c:v>1354.4827546646131</c:v>
                </c:pt>
                <c:pt idx="5">
                  <c:v>1394.2813420433031</c:v>
                </c:pt>
                <c:pt idx="6">
                  <c:v>1393.2299083831799</c:v>
                </c:pt>
                <c:pt idx="7">
                  <c:v>1370.0997</c:v>
                </c:pt>
                <c:pt idx="8">
                  <c:v>1375.4689445495608</c:v>
                </c:pt>
                <c:pt idx="9">
                  <c:v>1432.845</c:v>
                </c:pt>
                <c:pt idx="10">
                  <c:v>1449.5650287628173</c:v>
                </c:pt>
                <c:pt idx="11">
                  <c:v>1418.4960563659665</c:v>
                </c:pt>
                <c:pt idx="12">
                  <c:v>1375.3080276489259</c:v>
                </c:pt>
                <c:pt idx="13">
                  <c:v>1369.706055145266</c:v>
                </c:pt>
                <c:pt idx="14">
                  <c:v>1346.6400276184067</c:v>
                </c:pt>
                <c:pt idx="15">
                  <c:v>1354.47</c:v>
                </c:pt>
                <c:pt idx="16">
                  <c:v>1373.175</c:v>
                </c:pt>
                <c:pt idx="17">
                  <c:v>1383.1352999999999</c:v>
                </c:pt>
                <c:pt idx="18">
                  <c:v>1370.4792151763909</c:v>
                </c:pt>
                <c:pt idx="19">
                  <c:v>1273.9174876052871</c:v>
                </c:pt>
                <c:pt idx="20">
                  <c:v>1264.9876500000012</c:v>
                </c:pt>
                <c:pt idx="21">
                  <c:v>1283.4853730743407</c:v>
                </c:pt>
                <c:pt idx="22">
                  <c:v>1284.0701999999999</c:v>
                </c:pt>
              </c:numCache>
            </c:numRef>
          </c:val>
        </c:ser>
        <c:ser>
          <c:idx val="3"/>
          <c:order val="3"/>
          <c:tx>
            <c:strRef>
              <c:f>Hours3!$A$32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Hours3!$B$32:$X$32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948.18474707107657</c:v>
                </c:pt>
                <c:pt idx="1">
                  <c:v>931.80426710433892</c:v>
                </c:pt>
                <c:pt idx="2">
                  <c:v>933.37774847717299</c:v>
                </c:pt>
                <c:pt idx="3">
                  <c:v>926.55284999999947</c:v>
                </c:pt>
                <c:pt idx="4">
                  <c:v>931.32885295791652</c:v>
                </c:pt>
                <c:pt idx="5">
                  <c:v>931.32521729888936</c:v>
                </c:pt>
                <c:pt idx="6">
                  <c:v>950.09017738342288</c:v>
                </c:pt>
                <c:pt idx="7">
                  <c:v>964.83366509094128</c:v>
                </c:pt>
                <c:pt idx="8">
                  <c:v>975.4442874824515</c:v>
                </c:pt>
                <c:pt idx="9">
                  <c:v>972.82679999999948</c:v>
                </c:pt>
                <c:pt idx="10">
                  <c:v>961.58311780242866</c:v>
                </c:pt>
                <c:pt idx="11">
                  <c:v>943.2192</c:v>
                </c:pt>
                <c:pt idx="12">
                  <c:v>935.92231685485797</c:v>
                </c:pt>
                <c:pt idx="13">
                  <c:v>917.68119999999999</c:v>
                </c:pt>
                <c:pt idx="14">
                  <c:v>929.13128167800915</c:v>
                </c:pt>
                <c:pt idx="15">
                  <c:v>929.2059834259029</c:v>
                </c:pt>
                <c:pt idx="16">
                  <c:v>928.2941616584784</c:v>
                </c:pt>
                <c:pt idx="17">
                  <c:v>943.84645648956246</c:v>
                </c:pt>
                <c:pt idx="18">
                  <c:v>960.59035637664908</c:v>
                </c:pt>
                <c:pt idx="19">
                  <c:v>932.62888292846742</c:v>
                </c:pt>
                <c:pt idx="20">
                  <c:v>929.94403680419941</c:v>
                </c:pt>
                <c:pt idx="21">
                  <c:v>929.30132168197588</c:v>
                </c:pt>
                <c:pt idx="22">
                  <c:v>928.70484999999985</c:v>
                </c:pt>
              </c:numCache>
            </c:numRef>
          </c:val>
        </c:ser>
        <c:ser>
          <c:idx val="4"/>
          <c:order val="4"/>
          <c:tx>
            <c:strRef>
              <c:f>Hours3!$A$33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Hours3!$B$28:$X$28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Hours3!$B$33:$X$33</c:f>
              <c:numCache>
                <c:formatCode>#,##0.0_ ;\-#,##0.0\ </c:formatCode>
                <c:ptCount val="23"/>
                <c:pt idx="0" formatCode="_-* #,##0.0\ _k_r_._-;\-* #,##0.0\ _k_r_._-;_-* &quot;-&quot;?\ _k_r_._-;_-@_-">
                  <c:v>1041.1469323638908</c:v>
                </c:pt>
                <c:pt idx="1">
                  <c:v>1026.1052572311401</c:v>
                </c:pt>
                <c:pt idx="2">
                  <c:v>1015.8667438842768</c:v>
                </c:pt>
                <c:pt idx="3">
                  <c:v>1012.4980243682866</c:v>
                </c:pt>
                <c:pt idx="4">
                  <c:v>1025.2829524757401</c:v>
                </c:pt>
                <c:pt idx="5">
                  <c:v>1033.4141999999999</c:v>
                </c:pt>
                <c:pt idx="6">
                  <c:v>1043.0934547759998</c:v>
                </c:pt>
                <c:pt idx="7">
                  <c:v>1031.2573526493079</c:v>
                </c:pt>
                <c:pt idx="8">
                  <c:v>1021.9741326370253</c:v>
                </c:pt>
                <c:pt idx="9">
                  <c:v>1032.1821999999988</c:v>
                </c:pt>
                <c:pt idx="10">
                  <c:v>1032.8683450561509</c:v>
                </c:pt>
                <c:pt idx="11">
                  <c:v>1019.4722999999993</c:v>
                </c:pt>
                <c:pt idx="12">
                  <c:v>1004.7681</c:v>
                </c:pt>
                <c:pt idx="13">
                  <c:v>994.82642413329995</c:v>
                </c:pt>
                <c:pt idx="14">
                  <c:v>1005.0492355018617</c:v>
                </c:pt>
                <c:pt idx="15">
                  <c:v>1022.4296022457129</c:v>
                </c:pt>
                <c:pt idx="16">
                  <c:v>1021.8696544013974</c:v>
                </c:pt>
                <c:pt idx="17">
                  <c:v>1031.3791999999999</c:v>
                </c:pt>
                <c:pt idx="18">
                  <c:v>1034.7903999999999</c:v>
                </c:pt>
                <c:pt idx="19">
                  <c:v>1021.8356499999993</c:v>
                </c:pt>
                <c:pt idx="20">
                  <c:v>1041.25395</c:v>
                </c:pt>
                <c:pt idx="21">
                  <c:v>1048.0047550254819</c:v>
                </c:pt>
                <c:pt idx="22">
                  <c:v>1047.2337250709534</c:v>
                </c:pt>
              </c:numCache>
            </c:numRef>
          </c:val>
        </c:ser>
        <c:marker val="1"/>
        <c:axId val="65226240"/>
        <c:axId val="65227776"/>
      </c:lineChart>
      <c:catAx>
        <c:axId val="6522624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27776"/>
        <c:crosses val="autoZero"/>
        <c:auto val="1"/>
        <c:lblAlgn val="ctr"/>
        <c:lblOffset val="100"/>
      </c:catAx>
      <c:valAx>
        <c:axId val="65227776"/>
        <c:scaling>
          <c:orientation val="minMax"/>
          <c:max val="180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26240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0.16202043073243153"/>
          <c:y val="0.46189925917827301"/>
          <c:w val="0.33049179889648728"/>
          <c:h val="0.29329904577950278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643285214348212"/>
          <c:y val="5.1400554097404488E-2"/>
          <c:w val="0.86614982502187421"/>
          <c:h val="0.7827803295421405"/>
        </c:manualLayout>
      </c:layout>
      <c:lineChart>
        <c:grouping val="standard"/>
        <c:ser>
          <c:idx val="0"/>
          <c:order val="0"/>
          <c:tx>
            <c:strRef>
              <c:f>Hours3!$A$36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Hours3!$B$36:$X$36</c:f>
              <c:numCache>
                <c:formatCode>#,##0.0_ ;\-#,##0.0\ </c:formatCode>
                <c:ptCount val="23"/>
                <c:pt idx="0">
                  <c:v>1138.7025000000001</c:v>
                </c:pt>
                <c:pt idx="1">
                  <c:v>1109.7652458595276</c:v>
                </c:pt>
                <c:pt idx="2">
                  <c:v>1139.6002573196422</c:v>
                </c:pt>
                <c:pt idx="3">
                  <c:v>1151.3269774978651</c:v>
                </c:pt>
                <c:pt idx="4">
                  <c:v>1141.5916255744928</c:v>
                </c:pt>
                <c:pt idx="5">
                  <c:v>1144.6592999999998</c:v>
                </c:pt>
                <c:pt idx="6">
                  <c:v>1169.2834072551727</c:v>
                </c:pt>
                <c:pt idx="7">
                  <c:v>1176.4351000000001</c:v>
                </c:pt>
                <c:pt idx="8">
                  <c:v>1129.366752886963</c:v>
                </c:pt>
                <c:pt idx="9">
                  <c:v>1126.1291473319998</c:v>
                </c:pt>
                <c:pt idx="10">
                  <c:v>1115.5197276397707</c:v>
                </c:pt>
                <c:pt idx="11">
                  <c:v>1096.6345661830915</c:v>
                </c:pt>
                <c:pt idx="12">
                  <c:v>1098.7524978202821</c:v>
                </c:pt>
                <c:pt idx="13">
                  <c:v>1106.0201679153442</c:v>
                </c:pt>
                <c:pt idx="14">
                  <c:v>1107.7463758861561</c:v>
                </c:pt>
                <c:pt idx="15">
                  <c:v>1114.5506559837368</c:v>
                </c:pt>
                <c:pt idx="16">
                  <c:v>1105.4223500000001</c:v>
                </c:pt>
                <c:pt idx="17">
                  <c:v>1087.6512310790999</c:v>
                </c:pt>
                <c:pt idx="18">
                  <c:v>1041.2359497528075</c:v>
                </c:pt>
                <c:pt idx="19">
                  <c:v>1076.4854404747009</c:v>
                </c:pt>
                <c:pt idx="20">
                  <c:v>1088.6453999999999</c:v>
                </c:pt>
                <c:pt idx="21">
                  <c:v>1088.3828111000059</c:v>
                </c:pt>
                <c:pt idx="22">
                  <c:v>1084.3064555500041</c:v>
                </c:pt>
              </c:numCache>
            </c:numRef>
          </c:val>
        </c:ser>
        <c:ser>
          <c:idx val="1"/>
          <c:order val="1"/>
          <c:tx>
            <c:strRef>
              <c:f>Hours3!$A$37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Hours3!$B$37:$X$37</c:f>
              <c:numCache>
                <c:formatCode>#,##0.0_ ;\-#,##0.0\ </c:formatCode>
                <c:ptCount val="23"/>
                <c:pt idx="0">
                  <c:v>1375.4224561157223</c:v>
                </c:pt>
                <c:pt idx="1">
                  <c:v>1381.8824999999988</c:v>
                </c:pt>
                <c:pt idx="2">
                  <c:v>1408.9249767242441</c:v>
                </c:pt>
                <c:pt idx="3">
                  <c:v>1367.3365757858287</c:v>
                </c:pt>
                <c:pt idx="4">
                  <c:v>1354.4827546646131</c:v>
                </c:pt>
                <c:pt idx="5">
                  <c:v>1394.2813420433031</c:v>
                </c:pt>
                <c:pt idx="6">
                  <c:v>1393.2299083831799</c:v>
                </c:pt>
                <c:pt idx="7">
                  <c:v>1370.0997</c:v>
                </c:pt>
                <c:pt idx="8">
                  <c:v>1375.4689445495608</c:v>
                </c:pt>
                <c:pt idx="9">
                  <c:v>1432.845</c:v>
                </c:pt>
                <c:pt idx="10">
                  <c:v>1449.5650287628173</c:v>
                </c:pt>
                <c:pt idx="11">
                  <c:v>1418.4960563659665</c:v>
                </c:pt>
                <c:pt idx="12">
                  <c:v>1375.3080276489259</c:v>
                </c:pt>
                <c:pt idx="13">
                  <c:v>1369.706055145266</c:v>
                </c:pt>
                <c:pt idx="14">
                  <c:v>1346.6400276184067</c:v>
                </c:pt>
                <c:pt idx="15">
                  <c:v>1354.47</c:v>
                </c:pt>
                <c:pt idx="16">
                  <c:v>1373.175</c:v>
                </c:pt>
                <c:pt idx="17">
                  <c:v>1383.1352999999999</c:v>
                </c:pt>
                <c:pt idx="18">
                  <c:v>1370.4792151763909</c:v>
                </c:pt>
                <c:pt idx="19">
                  <c:v>1273.9174876052871</c:v>
                </c:pt>
                <c:pt idx="20">
                  <c:v>1264.9876500000012</c:v>
                </c:pt>
                <c:pt idx="21">
                  <c:v>1283.4853730743407</c:v>
                </c:pt>
                <c:pt idx="22">
                  <c:v>1284.0701999999999</c:v>
                </c:pt>
              </c:numCache>
            </c:numRef>
          </c:val>
        </c:ser>
        <c:ser>
          <c:idx val="2"/>
          <c:order val="2"/>
          <c:tx>
            <c:strRef>
              <c:f>Hours3!$A$38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Hours3!$B$38:$X$38</c:f>
              <c:numCache>
                <c:formatCode>#,##0.0_ ;\-#,##0.0\ </c:formatCode>
                <c:ptCount val="23"/>
                <c:pt idx="0">
                  <c:v>1146.4252634346014</c:v>
                </c:pt>
                <c:pt idx="1">
                  <c:v>1134.943437386321</c:v>
                </c:pt>
                <c:pt idx="2">
                  <c:v>1085.315908213805</c:v>
                </c:pt>
                <c:pt idx="3">
                  <c:v>1088.6516484191884</c:v>
                </c:pt>
                <c:pt idx="4">
                  <c:v>1107.0300916328429</c:v>
                </c:pt>
                <c:pt idx="5">
                  <c:v>1111.1279683685304</c:v>
                </c:pt>
                <c:pt idx="6">
                  <c:v>1130.4063000000001</c:v>
                </c:pt>
                <c:pt idx="7">
                  <c:v>1114.5139509765622</c:v>
                </c:pt>
                <c:pt idx="8">
                  <c:v>1105.5055101966861</c:v>
                </c:pt>
                <c:pt idx="9">
                  <c:v>1128.1973903701778</c:v>
                </c:pt>
                <c:pt idx="10">
                  <c:v>1140.3047999999999</c:v>
                </c:pt>
                <c:pt idx="11">
                  <c:v>1138.7179346752177</c:v>
                </c:pt>
                <c:pt idx="12">
                  <c:v>1134.932970943451</c:v>
                </c:pt>
                <c:pt idx="13">
                  <c:v>1128.2645256053916</c:v>
                </c:pt>
                <c:pt idx="14">
                  <c:v>1130.799855692673</c:v>
                </c:pt>
                <c:pt idx="15">
                  <c:v>1171.3441943675998</c:v>
                </c:pt>
                <c:pt idx="16">
                  <c:v>1183.7007000000001</c:v>
                </c:pt>
                <c:pt idx="17">
                  <c:v>1186.0827315437318</c:v>
                </c:pt>
                <c:pt idx="18">
                  <c:v>1163.6207618614201</c:v>
                </c:pt>
                <c:pt idx="19">
                  <c:v>1120.836</c:v>
                </c:pt>
                <c:pt idx="20">
                  <c:v>1098.5020475234978</c:v>
                </c:pt>
                <c:pt idx="21">
                  <c:v>1088.1603874900816</c:v>
                </c:pt>
                <c:pt idx="22">
                  <c:v>1090.5350538208017</c:v>
                </c:pt>
              </c:numCache>
            </c:numRef>
          </c:val>
        </c:ser>
        <c:ser>
          <c:idx val="3"/>
          <c:order val="3"/>
          <c:tx>
            <c:strRef>
              <c:f>Hours3!$A$39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Hours3!$B$39:$X$39</c:f>
              <c:numCache>
                <c:formatCode>#,##0.0_ ;\-#,##0.0\ </c:formatCode>
                <c:ptCount val="23"/>
                <c:pt idx="0">
                  <c:v>1103.2020000000002</c:v>
                </c:pt>
                <c:pt idx="1">
                  <c:v>1147.8918255958536</c:v>
                </c:pt>
                <c:pt idx="2">
                  <c:v>1087.7227541374216</c:v>
                </c:pt>
                <c:pt idx="3">
                  <c:v>1080.4058682289121</c:v>
                </c:pt>
                <c:pt idx="4">
                  <c:v>1077.0679719543459</c:v>
                </c:pt>
                <c:pt idx="5">
                  <c:v>1102.15116105423</c:v>
                </c:pt>
                <c:pt idx="6">
                  <c:v>1082.9279718017597</c:v>
                </c:pt>
                <c:pt idx="7">
                  <c:v>1076.3339676490782</c:v>
                </c:pt>
                <c:pt idx="8">
                  <c:v>1082.9859737251313</c:v>
                </c:pt>
                <c:pt idx="9">
                  <c:v>1092.6420161754588</c:v>
                </c:pt>
                <c:pt idx="10">
                  <c:v>1198.846980037689</c:v>
                </c:pt>
                <c:pt idx="11">
                  <c:v>1198.8195000000001</c:v>
                </c:pt>
                <c:pt idx="12">
                  <c:v>1200.470059592438</c:v>
                </c:pt>
                <c:pt idx="13">
                  <c:v>1196.514649494934</c:v>
                </c:pt>
                <c:pt idx="14">
                  <c:v>1196.3445047931682</c:v>
                </c:pt>
                <c:pt idx="15">
                  <c:v>1204.0071904159547</c:v>
                </c:pt>
                <c:pt idx="16">
                  <c:v>1203.7085094345105</c:v>
                </c:pt>
                <c:pt idx="17">
                  <c:v>1215.679450367737</c:v>
                </c:pt>
                <c:pt idx="18">
                  <c:v>1205.53125</c:v>
                </c:pt>
                <c:pt idx="19">
                  <c:v>1191.8597693801892</c:v>
                </c:pt>
                <c:pt idx="20">
                  <c:v>1202.2837296371458</c:v>
                </c:pt>
                <c:pt idx="21">
                  <c:v>1184.383415259168</c:v>
                </c:pt>
                <c:pt idx="22">
                  <c:v>1177.9224305831908</c:v>
                </c:pt>
              </c:numCache>
            </c:numRef>
          </c:val>
        </c:ser>
        <c:marker val="1"/>
        <c:axId val="65266048"/>
        <c:axId val="65267584"/>
      </c:lineChart>
      <c:catAx>
        <c:axId val="652660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67584"/>
        <c:crosses val="autoZero"/>
        <c:auto val="1"/>
        <c:lblAlgn val="ctr"/>
        <c:lblOffset val="100"/>
      </c:catAx>
      <c:valAx>
        <c:axId val="65267584"/>
        <c:scaling>
          <c:orientation val="minMax"/>
          <c:max val="1800"/>
        </c:scaling>
        <c:axPos val="l"/>
        <c:majorGridlines/>
        <c:numFmt formatCode="0_ ;\-0\ 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66048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0.12285419153713407"/>
          <c:y val="0.44646479831386676"/>
          <c:w val="0.30319179073550606"/>
          <c:h val="0.25973024492266822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708573928259002"/>
          <c:y val="5.1400554097404488E-2"/>
          <c:w val="0.86290682414698161"/>
          <c:h val="0.7827803295421405"/>
        </c:manualLayout>
      </c:layout>
      <c:lineChart>
        <c:grouping val="standard"/>
        <c:ser>
          <c:idx val="0"/>
          <c:order val="0"/>
          <c:tx>
            <c:strRef>
              <c:f>GNInord!$A$32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GNInord!$B$32:$X$32</c:f>
              <c:numCache>
                <c:formatCode>0.00</c:formatCode>
                <c:ptCount val="23"/>
                <c:pt idx="0">
                  <c:v>17.237132751552515</c:v>
                </c:pt>
                <c:pt idx="1">
                  <c:v>18.15182667753454</c:v>
                </c:pt>
                <c:pt idx="2">
                  <c:v>18.730564650072917</c:v>
                </c:pt>
                <c:pt idx="3">
                  <c:v>19.409870435492934</c:v>
                </c:pt>
                <c:pt idx="4">
                  <c:v>22.315989344347649</c:v>
                </c:pt>
                <c:pt idx="5">
                  <c:v>23.103116626458547</c:v>
                </c:pt>
                <c:pt idx="6">
                  <c:v>24.208807536082553</c:v>
                </c:pt>
                <c:pt idx="7">
                  <c:v>24.937706694390478</c:v>
                </c:pt>
                <c:pt idx="8">
                  <c:v>25.73757636327948</c:v>
                </c:pt>
                <c:pt idx="9">
                  <c:v>26.124034473137232</c:v>
                </c:pt>
                <c:pt idx="10">
                  <c:v>27.514015169518046</c:v>
                </c:pt>
                <c:pt idx="11">
                  <c:v>28.381701664103129</c:v>
                </c:pt>
                <c:pt idx="12">
                  <c:v>29.635765218866354</c:v>
                </c:pt>
                <c:pt idx="13">
                  <c:v>29.706882835767669</c:v>
                </c:pt>
                <c:pt idx="14">
                  <c:v>31.492142807832501</c:v>
                </c:pt>
                <c:pt idx="15">
                  <c:v>32.827984139285775</c:v>
                </c:pt>
                <c:pt idx="16">
                  <c:v>35.402871481080091</c:v>
                </c:pt>
                <c:pt idx="17">
                  <c:v>37.37828975465964</c:v>
                </c:pt>
                <c:pt idx="18">
                  <c:v>39.561975734404513</c:v>
                </c:pt>
                <c:pt idx="19">
                  <c:v>39.103218380562836</c:v>
                </c:pt>
                <c:pt idx="20">
                  <c:v>42.348769030910006</c:v>
                </c:pt>
                <c:pt idx="21">
                  <c:v>42.900464372965494</c:v>
                </c:pt>
                <c:pt idx="22">
                  <c:v>44.13559522735423</c:v>
                </c:pt>
              </c:numCache>
            </c:numRef>
          </c:val>
        </c:ser>
        <c:ser>
          <c:idx val="1"/>
          <c:order val="1"/>
          <c:tx>
            <c:strRef>
              <c:f>GNInord!$A$33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GNInord!$B$33:$X$33</c:f>
              <c:numCache>
                <c:formatCode>0.00</c:formatCode>
                <c:ptCount val="23"/>
                <c:pt idx="0">
                  <c:v>14.835711453238813</c:v>
                </c:pt>
                <c:pt idx="1">
                  <c:v>14.729628270212141</c:v>
                </c:pt>
                <c:pt idx="2">
                  <c:v>14.575000416974099</c:v>
                </c:pt>
                <c:pt idx="3">
                  <c:v>14.804510666008285</c:v>
                </c:pt>
                <c:pt idx="4">
                  <c:v>15.822188771190989</c:v>
                </c:pt>
                <c:pt idx="5">
                  <c:v>16.798337193950786</c:v>
                </c:pt>
                <c:pt idx="6">
                  <c:v>17.393321822360306</c:v>
                </c:pt>
                <c:pt idx="7">
                  <c:v>19.312194310990431</c:v>
                </c:pt>
                <c:pt idx="8">
                  <c:v>20.759590661246285</c:v>
                </c:pt>
                <c:pt idx="9">
                  <c:v>21.588543099336277</c:v>
                </c:pt>
                <c:pt idx="10">
                  <c:v>23.580304500942823</c:v>
                </c:pt>
                <c:pt idx="11">
                  <c:v>24.743655107990868</c:v>
                </c:pt>
                <c:pt idx="12">
                  <c:v>25.896473296500819</c:v>
                </c:pt>
                <c:pt idx="13">
                  <c:v>26.068039197597589</c:v>
                </c:pt>
                <c:pt idx="14">
                  <c:v>28.719233652867096</c:v>
                </c:pt>
                <c:pt idx="15">
                  <c:v>29.475329579090349</c:v>
                </c:pt>
                <c:pt idx="16">
                  <c:v>31.791806582493081</c:v>
                </c:pt>
                <c:pt idx="17">
                  <c:v>34.345515983274453</c:v>
                </c:pt>
                <c:pt idx="18">
                  <c:v>36.587812711571793</c:v>
                </c:pt>
                <c:pt idx="19">
                  <c:v>35.45163493671285</c:v>
                </c:pt>
                <c:pt idx="20">
                  <c:v>36.161256759493121</c:v>
                </c:pt>
                <c:pt idx="21">
                  <c:v>37.165806578210194</c:v>
                </c:pt>
                <c:pt idx="22">
                  <c:v>37.816662302176304</c:v>
                </c:pt>
              </c:numCache>
            </c:numRef>
          </c:val>
        </c:ser>
        <c:ser>
          <c:idx val="2"/>
          <c:order val="2"/>
          <c:tx>
            <c:strRef>
              <c:f>GNInord!$A$34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GNInord!$B$34:$X$34</c:f>
              <c:numCache>
                <c:formatCode>0.00</c:formatCode>
                <c:ptCount val="23"/>
                <c:pt idx="0">
                  <c:v>14.940864102244246</c:v>
                </c:pt>
                <c:pt idx="1">
                  <c:v>15.297972150309448</c:v>
                </c:pt>
                <c:pt idx="2">
                  <c:v>14.720443134041528</c:v>
                </c:pt>
                <c:pt idx="3">
                  <c:v>15.511908608025292</c:v>
                </c:pt>
                <c:pt idx="4">
                  <c:v>16.308808601605104</c:v>
                </c:pt>
                <c:pt idx="5">
                  <c:v>16.151689993209821</c:v>
                </c:pt>
                <c:pt idx="6">
                  <c:v>16.939056402677593</c:v>
                </c:pt>
                <c:pt idx="7">
                  <c:v>18.575290542724712</c:v>
                </c:pt>
                <c:pt idx="8">
                  <c:v>19.767803633621231</c:v>
                </c:pt>
                <c:pt idx="9">
                  <c:v>19.576437088449886</c:v>
                </c:pt>
                <c:pt idx="10">
                  <c:v>19.343733770903469</c:v>
                </c:pt>
                <c:pt idx="11">
                  <c:v>20.796673961558842</c:v>
                </c:pt>
                <c:pt idx="12">
                  <c:v>22.569489435077696</c:v>
                </c:pt>
                <c:pt idx="13">
                  <c:v>22.106933006723587</c:v>
                </c:pt>
                <c:pt idx="14">
                  <c:v>24.074733659399826</c:v>
                </c:pt>
                <c:pt idx="15">
                  <c:v>24.828899864891802</c:v>
                </c:pt>
                <c:pt idx="16">
                  <c:v>24.585358748884893</c:v>
                </c:pt>
                <c:pt idx="17">
                  <c:v>25.521725893338129</c:v>
                </c:pt>
                <c:pt idx="18">
                  <c:v>22.73657247402285</c:v>
                </c:pt>
                <c:pt idx="19">
                  <c:v>23.65145332657179</c:v>
                </c:pt>
                <c:pt idx="20">
                  <c:v>23.130660603682596</c:v>
                </c:pt>
                <c:pt idx="21">
                  <c:v>24.488007934765523</c:v>
                </c:pt>
                <c:pt idx="22">
                  <c:v>26.127855003566026</c:v>
                </c:pt>
              </c:numCache>
            </c:numRef>
          </c:val>
        </c:ser>
        <c:ser>
          <c:idx val="3"/>
          <c:order val="3"/>
          <c:tx>
            <c:strRef>
              <c:f>GNInord!$A$35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GNInord!$B$35:$X$35</c:f>
              <c:numCache>
                <c:formatCode>0.00</c:formatCode>
                <c:ptCount val="23"/>
                <c:pt idx="0">
                  <c:v>18.287575341791687</c:v>
                </c:pt>
                <c:pt idx="1">
                  <c:v>19.703708866943941</c:v>
                </c:pt>
                <c:pt idx="2">
                  <c:v>20.956145603334321</c:v>
                </c:pt>
                <c:pt idx="3">
                  <c:v>22.006300018396146</c:v>
                </c:pt>
                <c:pt idx="4">
                  <c:v>23.493312733207755</c:v>
                </c:pt>
                <c:pt idx="5">
                  <c:v>24.97516395772108</c:v>
                </c:pt>
                <c:pt idx="6">
                  <c:v>27.081639840610887</c:v>
                </c:pt>
                <c:pt idx="7">
                  <c:v>28.64742493971201</c:v>
                </c:pt>
                <c:pt idx="8">
                  <c:v>27.782212011249779</c:v>
                </c:pt>
                <c:pt idx="9">
                  <c:v>30.375396730435469</c:v>
                </c:pt>
                <c:pt idx="10">
                  <c:v>37.063878660276906</c:v>
                </c:pt>
                <c:pt idx="11">
                  <c:v>39.365186798572381</c:v>
                </c:pt>
                <c:pt idx="12">
                  <c:v>39.714834586815641</c:v>
                </c:pt>
                <c:pt idx="13">
                  <c:v>41.975361378221542</c:v>
                </c:pt>
                <c:pt idx="14">
                  <c:v>45.795465978881737</c:v>
                </c:pt>
                <c:pt idx="15">
                  <c:v>51.829197033835484</c:v>
                </c:pt>
                <c:pt idx="16">
                  <c:v>57.977311743344274</c:v>
                </c:pt>
                <c:pt idx="17">
                  <c:v>58.939671402596503</c:v>
                </c:pt>
                <c:pt idx="18">
                  <c:v>63.565077032751653</c:v>
                </c:pt>
                <c:pt idx="19">
                  <c:v>59.069583848847458</c:v>
                </c:pt>
                <c:pt idx="20">
                  <c:v>62.509137861420932</c:v>
                </c:pt>
                <c:pt idx="21">
                  <c:v>66.060381673500615</c:v>
                </c:pt>
                <c:pt idx="22">
                  <c:v>68.945478210865389</c:v>
                </c:pt>
              </c:numCache>
            </c:numRef>
          </c:val>
        </c:ser>
        <c:ser>
          <c:idx val="4"/>
          <c:order val="4"/>
          <c:tx>
            <c:strRef>
              <c:f>GNInord!$A$36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GNInord!$B$31:$X$31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GNInord!$B$36:$X$36</c:f>
              <c:numCache>
                <c:formatCode>0.00</c:formatCode>
                <c:ptCount val="23"/>
                <c:pt idx="0">
                  <c:v>18.287524467627513</c:v>
                </c:pt>
                <c:pt idx="1">
                  <c:v>18.721276267345687</c:v>
                </c:pt>
                <c:pt idx="2">
                  <c:v>18.772147149028378</c:v>
                </c:pt>
                <c:pt idx="3">
                  <c:v>18.597567152536765</c:v>
                </c:pt>
                <c:pt idx="4">
                  <c:v>19.672618130727436</c:v>
                </c:pt>
                <c:pt idx="5">
                  <c:v>20.620966888204187</c:v>
                </c:pt>
                <c:pt idx="6">
                  <c:v>21.225327317152473</c:v>
                </c:pt>
                <c:pt idx="7">
                  <c:v>22.26408368484897</c:v>
                </c:pt>
                <c:pt idx="8">
                  <c:v>23.532885258008651</c:v>
                </c:pt>
                <c:pt idx="9">
                  <c:v>24.937457747285315</c:v>
                </c:pt>
                <c:pt idx="10">
                  <c:v>26.837883194583736</c:v>
                </c:pt>
                <c:pt idx="11">
                  <c:v>27.494616577615673</c:v>
                </c:pt>
                <c:pt idx="12">
                  <c:v>29.021622004122118</c:v>
                </c:pt>
                <c:pt idx="13">
                  <c:v>30.97022681805208</c:v>
                </c:pt>
                <c:pt idx="14">
                  <c:v>32.326774502521189</c:v>
                </c:pt>
                <c:pt idx="15">
                  <c:v>32.217377047426055</c:v>
                </c:pt>
                <c:pt idx="16">
                  <c:v>35.346973896742995</c:v>
                </c:pt>
                <c:pt idx="17">
                  <c:v>38.133404280404335</c:v>
                </c:pt>
                <c:pt idx="18">
                  <c:v>39.621550412528038</c:v>
                </c:pt>
                <c:pt idx="19">
                  <c:v>37.158617435201045</c:v>
                </c:pt>
                <c:pt idx="20">
                  <c:v>38.540069884008595</c:v>
                </c:pt>
                <c:pt idx="21">
                  <c:v>40.581876939065886</c:v>
                </c:pt>
                <c:pt idx="22">
                  <c:v>41.2133404098266</c:v>
                </c:pt>
              </c:numCache>
            </c:numRef>
          </c:val>
        </c:ser>
        <c:marker val="1"/>
        <c:axId val="40612992"/>
        <c:axId val="40614528"/>
      </c:lineChart>
      <c:catAx>
        <c:axId val="4061299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40614528"/>
        <c:crosses val="autoZero"/>
        <c:auto val="1"/>
        <c:lblAlgn val="ctr"/>
        <c:lblOffset val="100"/>
        <c:tickLblSkip val="2"/>
      </c:catAx>
      <c:valAx>
        <c:axId val="40614528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40612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194890296648516"/>
          <c:y val="6.3318593835731643E-2"/>
          <c:w val="0.34295532782137861"/>
          <c:h val="0.44920390515700198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708573928259002"/>
          <c:y val="5.1400554097404488E-2"/>
          <c:w val="0.86271916010498695"/>
          <c:h val="0.7827803295421405"/>
        </c:manualLayout>
      </c:layout>
      <c:lineChart>
        <c:grouping val="standard"/>
        <c:ser>
          <c:idx val="0"/>
          <c:order val="0"/>
          <c:tx>
            <c:strRef>
              <c:f>GNInord!$A$39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GNInord!$B$39:$X$39</c:f>
              <c:numCache>
                <c:formatCode>0.00</c:formatCode>
                <c:ptCount val="23"/>
                <c:pt idx="0">
                  <c:v>11.355029079149318</c:v>
                </c:pt>
                <c:pt idx="1">
                  <c:v>12.36297500862328</c:v>
                </c:pt>
                <c:pt idx="2">
                  <c:v>12.320109538253627</c:v>
                </c:pt>
                <c:pt idx="3">
                  <c:v>12.107768055861309</c:v>
                </c:pt>
                <c:pt idx="4">
                  <c:v>12.613967794966396</c:v>
                </c:pt>
                <c:pt idx="5">
                  <c:v>13.016973696889545</c:v>
                </c:pt>
                <c:pt idx="6">
                  <c:v>13.153355212748366</c:v>
                </c:pt>
                <c:pt idx="7">
                  <c:v>13.812916666631256</c:v>
                </c:pt>
                <c:pt idx="8">
                  <c:v>14.804756698618261</c:v>
                </c:pt>
                <c:pt idx="9">
                  <c:v>15.122599428624232</c:v>
                </c:pt>
                <c:pt idx="10">
                  <c:v>16.422838203643106</c:v>
                </c:pt>
                <c:pt idx="11">
                  <c:v>18.146427819855493</c:v>
                </c:pt>
                <c:pt idx="12">
                  <c:v>19.549443612289629</c:v>
                </c:pt>
                <c:pt idx="13">
                  <c:v>20.25279524714281</c:v>
                </c:pt>
                <c:pt idx="14">
                  <c:v>21.412843694500822</c:v>
                </c:pt>
                <c:pt idx="15">
                  <c:v>21.524369369129932</c:v>
                </c:pt>
                <c:pt idx="16">
                  <c:v>23.628977648226495</c:v>
                </c:pt>
                <c:pt idx="17">
                  <c:v>24.778163468138455</c:v>
                </c:pt>
                <c:pt idx="18">
                  <c:v>27.505773313723175</c:v>
                </c:pt>
                <c:pt idx="19">
                  <c:v>26.46575506626143</c:v>
                </c:pt>
                <c:pt idx="20">
                  <c:v>24.590192545708629</c:v>
                </c:pt>
                <c:pt idx="21">
                  <c:v>23.070926648154103</c:v>
                </c:pt>
                <c:pt idx="22">
                  <c:v>22.862540265358366</c:v>
                </c:pt>
              </c:numCache>
            </c:numRef>
          </c:val>
        </c:ser>
        <c:ser>
          <c:idx val="1"/>
          <c:order val="1"/>
          <c:tx>
            <c:strRef>
              <c:f>GNInord!$A$40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GNInord!$B$40:$X$40</c:f>
              <c:numCache>
                <c:formatCode>0.00</c:formatCode>
                <c:ptCount val="23"/>
                <c:pt idx="0">
                  <c:v>12.653141913546387</c:v>
                </c:pt>
                <c:pt idx="1">
                  <c:v>13.187546688999419</c:v>
                </c:pt>
                <c:pt idx="2">
                  <c:v>13.134727608786903</c:v>
                </c:pt>
                <c:pt idx="3">
                  <c:v>13.700482111429869</c:v>
                </c:pt>
                <c:pt idx="4">
                  <c:v>14.264513851636167</c:v>
                </c:pt>
                <c:pt idx="5">
                  <c:v>14.275273446627708</c:v>
                </c:pt>
                <c:pt idx="6">
                  <c:v>15.191200977633448</c:v>
                </c:pt>
                <c:pt idx="7">
                  <c:v>16.827452034157929</c:v>
                </c:pt>
                <c:pt idx="8">
                  <c:v>18.389454790516957</c:v>
                </c:pt>
                <c:pt idx="9">
                  <c:v>18.882629011271177</c:v>
                </c:pt>
                <c:pt idx="10">
                  <c:v>18.866125542320169</c:v>
                </c:pt>
                <c:pt idx="11">
                  <c:v>19.969460417153627</c:v>
                </c:pt>
                <c:pt idx="12">
                  <c:v>21.476127008723001</c:v>
                </c:pt>
                <c:pt idx="13">
                  <c:v>21.172731627286133</c:v>
                </c:pt>
                <c:pt idx="14">
                  <c:v>23.236548972966116</c:v>
                </c:pt>
                <c:pt idx="15">
                  <c:v>23.652975195076408</c:v>
                </c:pt>
                <c:pt idx="16">
                  <c:v>23.487654388627519</c:v>
                </c:pt>
                <c:pt idx="17">
                  <c:v>24.743173048390091</c:v>
                </c:pt>
                <c:pt idx="18">
                  <c:v>22.29185005313343</c:v>
                </c:pt>
                <c:pt idx="19">
                  <c:v>22.461815838472887</c:v>
                </c:pt>
                <c:pt idx="20">
                  <c:v>21.773812651894858</c:v>
                </c:pt>
                <c:pt idx="21">
                  <c:v>23.639159919664436</c:v>
                </c:pt>
                <c:pt idx="22">
                  <c:v>25.027511613362169</c:v>
                </c:pt>
              </c:numCache>
            </c:numRef>
          </c:val>
        </c:ser>
        <c:ser>
          <c:idx val="2"/>
          <c:order val="2"/>
          <c:tx>
            <c:strRef>
              <c:f>GNInord!$A$41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GNInord!$B$41:$X$41</c:f>
              <c:numCache>
                <c:formatCode>0.00</c:formatCode>
                <c:ptCount val="23"/>
                <c:pt idx="0">
                  <c:v>12.401039064893</c:v>
                </c:pt>
                <c:pt idx="1">
                  <c:v>12.960295129595687</c:v>
                </c:pt>
                <c:pt idx="2">
                  <c:v>13.589376578924472</c:v>
                </c:pt>
                <c:pt idx="3">
                  <c:v>14.352235081123156</c:v>
                </c:pt>
                <c:pt idx="4">
                  <c:v>15.398679437670831</c:v>
                </c:pt>
                <c:pt idx="5">
                  <c:v>16.61841535491433</c:v>
                </c:pt>
                <c:pt idx="6">
                  <c:v>17.508981861089364</c:v>
                </c:pt>
                <c:pt idx="7">
                  <c:v>19.214694103745675</c:v>
                </c:pt>
                <c:pt idx="8">
                  <c:v>20.721066424576794</c:v>
                </c:pt>
                <c:pt idx="9">
                  <c:v>20.556637889367924</c:v>
                </c:pt>
                <c:pt idx="10">
                  <c:v>22.425032594524076</c:v>
                </c:pt>
                <c:pt idx="11">
                  <c:v>23.714496540982587</c:v>
                </c:pt>
                <c:pt idx="12">
                  <c:v>25.501134036585825</c:v>
                </c:pt>
                <c:pt idx="13">
                  <c:v>27.522104098543217</c:v>
                </c:pt>
                <c:pt idx="14">
                  <c:v>28.815407674260239</c:v>
                </c:pt>
                <c:pt idx="15">
                  <c:v>29.976663538792536</c:v>
                </c:pt>
                <c:pt idx="16">
                  <c:v>32.816023345271255</c:v>
                </c:pt>
                <c:pt idx="17">
                  <c:v>34.029025513436856</c:v>
                </c:pt>
                <c:pt idx="18">
                  <c:v>32.230055314880751</c:v>
                </c:pt>
                <c:pt idx="19">
                  <c:v>31.537135188058858</c:v>
                </c:pt>
                <c:pt idx="20">
                  <c:v>33.276478170103559</c:v>
                </c:pt>
                <c:pt idx="21">
                  <c:v>31.900899898077419</c:v>
                </c:pt>
                <c:pt idx="22">
                  <c:v>33.6106789284824</c:v>
                </c:pt>
              </c:numCache>
            </c:numRef>
          </c:val>
        </c:ser>
        <c:ser>
          <c:idx val="3"/>
          <c:order val="3"/>
          <c:tx>
            <c:strRef>
              <c:f>GNInord!$A$42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GNInord!$B$42:$X$42</c:f>
              <c:numCache>
                <c:formatCode>0.00</c:formatCode>
                <c:ptCount val="23"/>
                <c:pt idx="0">
                  <c:v>9.9165882585419691</c:v>
                </c:pt>
                <c:pt idx="1">
                  <c:v>10.340695643370792</c:v>
                </c:pt>
                <c:pt idx="2">
                  <c:v>11.344802665074127</c:v>
                </c:pt>
                <c:pt idx="3">
                  <c:v>11.42163363128407</c:v>
                </c:pt>
                <c:pt idx="4">
                  <c:v>11.7355638911671</c:v>
                </c:pt>
                <c:pt idx="5">
                  <c:v>12.239700393815799</c:v>
                </c:pt>
                <c:pt idx="6">
                  <c:v>12.946382737416744</c:v>
                </c:pt>
                <c:pt idx="7">
                  <c:v>13.759669809871298</c:v>
                </c:pt>
                <c:pt idx="8">
                  <c:v>14.404618691727777</c:v>
                </c:pt>
                <c:pt idx="9">
                  <c:v>15.174228845815792</c:v>
                </c:pt>
                <c:pt idx="10">
                  <c:v>14.538969768645559</c:v>
                </c:pt>
                <c:pt idx="11">
                  <c:v>15.048136938046136</c:v>
                </c:pt>
                <c:pt idx="12">
                  <c:v>15.6938524617567</c:v>
                </c:pt>
                <c:pt idx="13">
                  <c:v>16.113467568607192</c:v>
                </c:pt>
                <c:pt idx="14">
                  <c:v>16.416675900053967</c:v>
                </c:pt>
                <c:pt idx="15">
                  <c:v>17.483284292287095</c:v>
                </c:pt>
                <c:pt idx="16">
                  <c:v>18.476233926806866</c:v>
                </c:pt>
                <c:pt idx="17">
                  <c:v>19.264946851668476</c:v>
                </c:pt>
                <c:pt idx="18">
                  <c:v>19.949710967675014</c:v>
                </c:pt>
                <c:pt idx="19">
                  <c:v>20.035914134779883</c:v>
                </c:pt>
                <c:pt idx="20">
                  <c:v>20.519282921216551</c:v>
                </c:pt>
                <c:pt idx="21">
                  <c:v>20.787187394558874</c:v>
                </c:pt>
                <c:pt idx="22">
                  <c:v>20.943654148589246</c:v>
                </c:pt>
              </c:numCache>
            </c:numRef>
          </c:val>
        </c:ser>
        <c:marker val="1"/>
        <c:axId val="65298432"/>
        <c:axId val="65299968"/>
      </c:lineChart>
      <c:catAx>
        <c:axId val="6529843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99968"/>
        <c:crosses val="autoZero"/>
        <c:auto val="1"/>
        <c:lblAlgn val="ctr"/>
        <c:lblOffset val="100"/>
      </c:catAx>
      <c:valAx>
        <c:axId val="65299968"/>
        <c:scaling>
          <c:orientation val="minMax"/>
          <c:max val="8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529843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8.7476550311830326E-2"/>
          <c:y val="7.9062574026494775E-2"/>
          <c:w val="0.36373909714751934"/>
          <c:h val="0.34857823575502495"/>
        </c:manualLayout>
      </c:layout>
      <c:txPr>
        <a:bodyPr/>
        <a:lstStyle/>
        <a:p>
          <a:pPr>
            <a:defRPr sz="12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92825896762907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Sheet1!$B$2:$AG$2</c:f>
              <c:numCache>
                <c:formatCode>General</c:formatCode>
                <c:ptCount val="32"/>
                <c:pt idx="3">
                  <c:v>9.6999998092651367</c:v>
                </c:pt>
                <c:pt idx="4">
                  <c:v>8.8999996185303178</c:v>
                </c:pt>
                <c:pt idx="5">
                  <c:v>7.8000001907348882</c:v>
                </c:pt>
                <c:pt idx="6">
                  <c:v>6</c:v>
                </c:pt>
                <c:pt idx="7">
                  <c:v>6.0999999046325879</c:v>
                </c:pt>
                <c:pt idx="8">
                  <c:v>6.5</c:v>
                </c:pt>
                <c:pt idx="9">
                  <c:v>8.100000381469723</c:v>
                </c:pt>
                <c:pt idx="10">
                  <c:v>8.3000001907348633</c:v>
                </c:pt>
                <c:pt idx="11">
                  <c:v>9.100000381469723</c:v>
                </c:pt>
                <c:pt idx="12">
                  <c:v>9</c:v>
                </c:pt>
                <c:pt idx="13">
                  <c:v>10.699999809265154</c:v>
                </c:pt>
                <c:pt idx="14">
                  <c:v>8</c:v>
                </c:pt>
                <c:pt idx="15">
                  <c:v>7</c:v>
                </c:pt>
                <c:pt idx="16">
                  <c:v>6.8000001907348882</c:v>
                </c:pt>
                <c:pt idx="17">
                  <c:v>5.4000000953674334</c:v>
                </c:pt>
                <c:pt idx="18">
                  <c:v>5</c:v>
                </c:pt>
                <c:pt idx="19">
                  <c:v>5.0999999046325879</c:v>
                </c:pt>
                <c:pt idx="20">
                  <c:v>4.5</c:v>
                </c:pt>
                <c:pt idx="21">
                  <c:v>4.1999998092651367</c:v>
                </c:pt>
                <c:pt idx="22">
                  <c:v>4.5999999046325879</c:v>
                </c:pt>
                <c:pt idx="23">
                  <c:v>5.4000000953674334</c:v>
                </c:pt>
                <c:pt idx="24">
                  <c:v>5.5</c:v>
                </c:pt>
                <c:pt idx="25">
                  <c:v>4.8000001907348882</c:v>
                </c:pt>
                <c:pt idx="26">
                  <c:v>3.9000000953674316</c:v>
                </c:pt>
                <c:pt idx="27">
                  <c:v>3.7999999523162842</c:v>
                </c:pt>
                <c:pt idx="28">
                  <c:v>3.4000000953674316</c:v>
                </c:pt>
                <c:pt idx="29">
                  <c:v>6</c:v>
                </c:pt>
                <c:pt idx="30">
                  <c:v>7.5</c:v>
                </c:pt>
                <c:pt idx="31">
                  <c:v>7.5999999046325879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Finland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Sheet1!$B$3:$AG$3</c:f>
              <c:numCache>
                <c:formatCode>General</c:formatCode>
                <c:ptCount val="32"/>
                <c:pt idx="0">
                  <c:v>4.6999998092651367</c:v>
                </c:pt>
                <c:pt idx="1">
                  <c:v>4.9000000953674334</c:v>
                </c:pt>
                <c:pt idx="2">
                  <c:v>5.4000000953674334</c:v>
                </c:pt>
                <c:pt idx="3">
                  <c:v>5.5</c:v>
                </c:pt>
                <c:pt idx="4">
                  <c:v>5.1999998092651367</c:v>
                </c:pt>
                <c:pt idx="5">
                  <c:v>5.0999999046325879</c:v>
                </c:pt>
                <c:pt idx="6">
                  <c:v>5.3000001907348882</c:v>
                </c:pt>
                <c:pt idx="7">
                  <c:v>5.1999998092651367</c:v>
                </c:pt>
                <c:pt idx="8">
                  <c:v>4.5</c:v>
                </c:pt>
                <c:pt idx="9">
                  <c:v>3.2000000476837211</c:v>
                </c:pt>
                <c:pt idx="10">
                  <c:v>3.0999999046325684</c:v>
                </c:pt>
                <c:pt idx="11">
                  <c:v>6.5</c:v>
                </c:pt>
                <c:pt idx="12">
                  <c:v>11.600000381469727</c:v>
                </c:pt>
                <c:pt idx="13">
                  <c:v>16.200000762939453</c:v>
                </c:pt>
                <c:pt idx="14">
                  <c:v>16.399999618530273</c:v>
                </c:pt>
                <c:pt idx="15">
                  <c:v>15.300000190734863</c:v>
                </c:pt>
                <c:pt idx="16">
                  <c:v>14.399999618530323</c:v>
                </c:pt>
                <c:pt idx="17">
                  <c:v>12.600000381469727</c:v>
                </c:pt>
                <c:pt idx="18">
                  <c:v>11.399999618530323</c:v>
                </c:pt>
                <c:pt idx="19">
                  <c:v>10.100000381469727</c:v>
                </c:pt>
                <c:pt idx="20">
                  <c:v>9.6999998092651367</c:v>
                </c:pt>
                <c:pt idx="21">
                  <c:v>9.100000381469723</c:v>
                </c:pt>
                <c:pt idx="22">
                  <c:v>9</c:v>
                </c:pt>
                <c:pt idx="23">
                  <c:v>9</c:v>
                </c:pt>
                <c:pt idx="24">
                  <c:v>8.8000001907348633</c:v>
                </c:pt>
                <c:pt idx="25">
                  <c:v>8.3999996185303178</c:v>
                </c:pt>
                <c:pt idx="26">
                  <c:v>7.5999999046325879</c:v>
                </c:pt>
                <c:pt idx="27">
                  <c:v>6.8000001907348882</c:v>
                </c:pt>
                <c:pt idx="28">
                  <c:v>6.3000001907348882</c:v>
                </c:pt>
                <c:pt idx="29">
                  <c:v>8.1999998092651367</c:v>
                </c:pt>
                <c:pt idx="30">
                  <c:v>8.3999996185303178</c:v>
                </c:pt>
                <c:pt idx="31">
                  <c:v>7.6999998092651367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Sheet1!$B$4:$AG$4</c:f>
              <c:numCache>
                <c:formatCode>General</c:formatCode>
                <c:ptCount val="32"/>
                <c:pt idx="11">
                  <c:v>2.5</c:v>
                </c:pt>
                <c:pt idx="12">
                  <c:v>4.3000001907348882</c:v>
                </c:pt>
                <c:pt idx="13">
                  <c:v>5.3000001907348882</c:v>
                </c:pt>
                <c:pt idx="14">
                  <c:v>5.3000001907348882</c:v>
                </c:pt>
                <c:pt idx="15">
                  <c:v>4.9000000953674334</c:v>
                </c:pt>
                <c:pt idx="16">
                  <c:v>3.7000000476837211</c:v>
                </c:pt>
                <c:pt idx="17">
                  <c:v>3.9000000953674316</c:v>
                </c:pt>
                <c:pt idx="18">
                  <c:v>2.7000000476837211</c:v>
                </c:pt>
                <c:pt idx="19">
                  <c:v>2</c:v>
                </c:pt>
                <c:pt idx="20">
                  <c:v>2.2999999523162842</c:v>
                </c:pt>
                <c:pt idx="21">
                  <c:v>2.2999999523162842</c:v>
                </c:pt>
                <c:pt idx="22">
                  <c:v>3.2999999523162842</c:v>
                </c:pt>
                <c:pt idx="23">
                  <c:v>3.4000000953674316</c:v>
                </c:pt>
                <c:pt idx="24">
                  <c:v>3.0999999046325684</c:v>
                </c:pt>
                <c:pt idx="25">
                  <c:v>2.5999999046325684</c:v>
                </c:pt>
                <c:pt idx="26">
                  <c:v>3</c:v>
                </c:pt>
                <c:pt idx="27">
                  <c:v>2.2999999523162842</c:v>
                </c:pt>
                <c:pt idx="28">
                  <c:v>3</c:v>
                </c:pt>
                <c:pt idx="29">
                  <c:v>7.1999998092651367</c:v>
                </c:pt>
                <c:pt idx="30">
                  <c:v>7.5999999046325879</c:v>
                </c:pt>
                <c:pt idx="31">
                  <c:v>7.0999999046325879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Sheet1!$B$5:$AG$5</c:f>
              <c:numCache>
                <c:formatCode>General</c:formatCode>
                <c:ptCount val="32"/>
                <c:pt idx="0">
                  <c:v>1.6000000238418663</c:v>
                </c:pt>
                <c:pt idx="1">
                  <c:v>2</c:v>
                </c:pt>
                <c:pt idx="2">
                  <c:v>2.7000000476837211</c:v>
                </c:pt>
                <c:pt idx="3">
                  <c:v>3.4000000953674316</c:v>
                </c:pt>
                <c:pt idx="4">
                  <c:v>3.2000000476837211</c:v>
                </c:pt>
                <c:pt idx="5">
                  <c:v>2.5999999046325684</c:v>
                </c:pt>
                <c:pt idx="6">
                  <c:v>1.8999999761581419</c:v>
                </c:pt>
                <c:pt idx="7">
                  <c:v>2.0999999046325684</c:v>
                </c:pt>
                <c:pt idx="8">
                  <c:v>3.0999999046325684</c:v>
                </c:pt>
                <c:pt idx="9">
                  <c:v>4.9000000953674334</c:v>
                </c:pt>
                <c:pt idx="10">
                  <c:v>5.3000001907348882</c:v>
                </c:pt>
                <c:pt idx="11">
                  <c:v>5.4000000953674334</c:v>
                </c:pt>
                <c:pt idx="12">
                  <c:v>5.9000000953674334</c:v>
                </c:pt>
                <c:pt idx="13">
                  <c:v>6</c:v>
                </c:pt>
                <c:pt idx="14">
                  <c:v>5.3000001907348882</c:v>
                </c:pt>
                <c:pt idx="15">
                  <c:v>4.9000000953674334</c:v>
                </c:pt>
                <c:pt idx="16">
                  <c:v>4.8000001907348882</c:v>
                </c:pt>
                <c:pt idx="17">
                  <c:v>3.9000000953674316</c:v>
                </c:pt>
                <c:pt idx="18">
                  <c:v>3.2000000476837211</c:v>
                </c:pt>
                <c:pt idx="19">
                  <c:v>3.2000000476837211</c:v>
                </c:pt>
                <c:pt idx="20">
                  <c:v>3.4000000953674316</c:v>
                </c:pt>
                <c:pt idx="21">
                  <c:v>3.4000000953674316</c:v>
                </c:pt>
                <c:pt idx="22">
                  <c:v>3.9000000953674316</c:v>
                </c:pt>
                <c:pt idx="23">
                  <c:v>4.4000000953674334</c:v>
                </c:pt>
                <c:pt idx="24">
                  <c:v>4.4000000953674334</c:v>
                </c:pt>
                <c:pt idx="25">
                  <c:v>4.5999999046325879</c:v>
                </c:pt>
                <c:pt idx="26">
                  <c:v>3.4000000953674316</c:v>
                </c:pt>
                <c:pt idx="27">
                  <c:v>2.5</c:v>
                </c:pt>
                <c:pt idx="28">
                  <c:v>2.5999999046325684</c:v>
                </c:pt>
                <c:pt idx="29">
                  <c:v>3.2000000476837211</c:v>
                </c:pt>
                <c:pt idx="30">
                  <c:v>3.5999999046325684</c:v>
                </c:pt>
                <c:pt idx="31">
                  <c:v>3.2999999523162842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Sheet1!$B$6:$AG$6</c:f>
              <c:numCache>
                <c:formatCode>General</c:formatCode>
                <c:ptCount val="32"/>
                <c:pt idx="0">
                  <c:v>2.2000000476837211</c:v>
                </c:pt>
                <c:pt idx="1">
                  <c:v>2.7999999523162842</c:v>
                </c:pt>
                <c:pt idx="2">
                  <c:v>3.5</c:v>
                </c:pt>
                <c:pt idx="3">
                  <c:v>3.9000000953674316</c:v>
                </c:pt>
                <c:pt idx="4">
                  <c:v>3.5</c:v>
                </c:pt>
                <c:pt idx="5">
                  <c:v>3.0999999046325684</c:v>
                </c:pt>
                <c:pt idx="6">
                  <c:v>2.7999999523162842</c:v>
                </c:pt>
                <c:pt idx="7">
                  <c:v>2.2999999523162842</c:v>
                </c:pt>
                <c:pt idx="8">
                  <c:v>1.8999999761581419</c:v>
                </c:pt>
                <c:pt idx="9">
                  <c:v>1.6000000238418663</c:v>
                </c:pt>
                <c:pt idx="10">
                  <c:v>1.7999999523162795</c:v>
                </c:pt>
                <c:pt idx="11">
                  <c:v>3.2000000476837211</c:v>
                </c:pt>
                <c:pt idx="12">
                  <c:v>5.6999998092651367</c:v>
                </c:pt>
                <c:pt idx="13">
                  <c:v>9.3000001907348633</c:v>
                </c:pt>
                <c:pt idx="14">
                  <c:v>9.600000381469723</c:v>
                </c:pt>
                <c:pt idx="15">
                  <c:v>9.100000381469723</c:v>
                </c:pt>
                <c:pt idx="16">
                  <c:v>9.8999996185303178</c:v>
                </c:pt>
                <c:pt idx="17">
                  <c:v>10</c:v>
                </c:pt>
                <c:pt idx="18">
                  <c:v>8.3000001907348633</c:v>
                </c:pt>
                <c:pt idx="19">
                  <c:v>7.0999999046325879</c:v>
                </c:pt>
                <c:pt idx="20">
                  <c:v>5.8000001907348882</c:v>
                </c:pt>
                <c:pt idx="21">
                  <c:v>5</c:v>
                </c:pt>
                <c:pt idx="22">
                  <c:v>5.1999998092651367</c:v>
                </c:pt>
                <c:pt idx="23">
                  <c:v>5.8000001907348882</c:v>
                </c:pt>
                <c:pt idx="24">
                  <c:v>6.5</c:v>
                </c:pt>
                <c:pt idx="25">
                  <c:v>7.6999998092651367</c:v>
                </c:pt>
                <c:pt idx="26">
                  <c:v>7</c:v>
                </c:pt>
                <c:pt idx="27">
                  <c:v>6.0999999046325879</c:v>
                </c:pt>
                <c:pt idx="28">
                  <c:v>6.0999999046325879</c:v>
                </c:pt>
                <c:pt idx="29">
                  <c:v>8.3000001907348633</c:v>
                </c:pt>
                <c:pt idx="30">
                  <c:v>8.3999996185303178</c:v>
                </c:pt>
                <c:pt idx="31">
                  <c:v>7.5</c:v>
                </c:pt>
              </c:numCache>
            </c:numRef>
          </c:val>
        </c:ser>
        <c:marker val="1"/>
        <c:axId val="65504384"/>
        <c:axId val="65505920"/>
      </c:lineChart>
      <c:catAx>
        <c:axId val="6550438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65505920"/>
        <c:crosses val="autoZero"/>
        <c:auto val="1"/>
        <c:lblAlgn val="ctr"/>
        <c:lblOffset val="100"/>
      </c:catAx>
      <c:valAx>
        <c:axId val="65505920"/>
        <c:scaling>
          <c:orientation val="minMax"/>
          <c:max val="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550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8403747548381424E-2"/>
          <c:y val="6.3471708465695206E-2"/>
          <c:w val="0.27779796385712746"/>
          <c:h val="0.38001633897605047"/>
        </c:manualLayout>
      </c:layout>
      <c:txPr>
        <a:bodyPr/>
        <a:lstStyle/>
        <a:p>
          <a:pPr>
            <a:defRPr sz="1200"/>
          </a:pPr>
          <a:endParaRPr lang="is-I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7D21-3A5C-43FC-BB06-8B1ED691BFA4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AC185-87C3-4CDD-99BF-CD4ECF16129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s-I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5943DD-49C1-4BD8-B710-290083D8DA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Iceland: How Could This Happen?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000" dirty="0" err="1" smtClean="0">
                <a:solidFill>
                  <a:schemeClr val="tx1"/>
                </a:solidFill>
              </a:rPr>
              <a:t>Thorvaldur</a:t>
            </a:r>
            <a:r>
              <a:rPr lang="is-IS" sz="2000" dirty="0" smtClean="0">
                <a:solidFill>
                  <a:schemeClr val="tx1"/>
                </a:solidFill>
              </a:rPr>
              <a:t> </a:t>
            </a:r>
            <a:r>
              <a:rPr lang="is-IS" sz="2000" dirty="0" smtClean="0">
                <a:solidFill>
                  <a:schemeClr val="tx1"/>
                </a:solidFill>
              </a:rPr>
              <a:t>Gylfason</a:t>
            </a: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 rot="21425261">
            <a:off x="3091657" y="3647596"/>
            <a:ext cx="5805916" cy="140038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 sz="2000" dirty="0" smtClean="0"/>
              <a:t>The Chamber of Commerce recommends that Iceland stop comparing itself with other Nordic countries because we are superior to them in most respects. </a:t>
            </a:r>
          </a:p>
          <a:p>
            <a:pPr algn="r">
              <a:defRPr/>
            </a:pPr>
            <a:r>
              <a:rPr lang="en-US" sz="2000" dirty="0" smtClean="0"/>
              <a:t>Iceland Chamber of Commerce, February 2008.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Banks broke the law (SIC report 2010)</a:t>
            </a:r>
          </a:p>
          <a:p>
            <a:pPr lvl="1"/>
            <a:r>
              <a:rPr lang="en-US" dirty="0" smtClean="0"/>
              <a:t>Insider trading</a:t>
            </a:r>
          </a:p>
          <a:p>
            <a:pPr lvl="1"/>
            <a:r>
              <a:rPr lang="en-US" dirty="0" smtClean="0"/>
              <a:t>Market manipulation</a:t>
            </a:r>
          </a:p>
          <a:p>
            <a:pPr lvl="1"/>
            <a:r>
              <a:rPr lang="en-US" dirty="0" smtClean="0"/>
              <a:t>False reporting</a:t>
            </a:r>
          </a:p>
          <a:p>
            <a:pPr lvl="1"/>
            <a:r>
              <a:rPr lang="en-US" dirty="0" smtClean="0"/>
              <a:t>Breach of trust</a:t>
            </a:r>
          </a:p>
          <a:p>
            <a:pPr lvl="1"/>
            <a:r>
              <a:rPr lang="en-US" dirty="0" smtClean="0"/>
              <a:t>Foreign-currency indexed loans</a:t>
            </a:r>
          </a:p>
          <a:p>
            <a:pPr lvl="1"/>
            <a:r>
              <a:rPr lang="en-US" dirty="0" smtClean="0"/>
              <a:t>Local-currency indexed loans?</a:t>
            </a:r>
          </a:p>
          <a:p>
            <a:r>
              <a:rPr lang="en-US" dirty="0" smtClean="0"/>
              <a:t>Special prosecutor’s office set up in 2009</a:t>
            </a:r>
          </a:p>
          <a:p>
            <a:pPr lvl="1"/>
            <a:r>
              <a:rPr lang="en-US" dirty="0" smtClean="0"/>
              <a:t>Staff expanded from 3 to 100, with foreign help</a:t>
            </a:r>
          </a:p>
          <a:p>
            <a:pPr lvl="1"/>
            <a:r>
              <a:rPr lang="en-US" dirty="0" smtClean="0"/>
              <a:t>80 cases involving nearly 200 individuals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 rot="21434993">
            <a:off x="6201183" y="2202155"/>
            <a:ext cx="2621845" cy="26776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Black, Ferguson, Galbraith, </a:t>
            </a:r>
            <a:r>
              <a:rPr lang="en-US" sz="2400" dirty="0" err="1" smtClean="0"/>
              <a:t>Stiglitz</a:t>
            </a:r>
            <a:r>
              <a:rPr lang="en-US" sz="2400" dirty="0" smtClean="0"/>
              <a:t> and others make similar claims for the US, with </a:t>
            </a:r>
            <a:r>
              <a:rPr lang="en-US" sz="2400" dirty="0" err="1" smtClean="0"/>
              <a:t>Akerlof</a:t>
            </a:r>
            <a:r>
              <a:rPr lang="en-US" sz="2400" dirty="0" smtClean="0"/>
              <a:t> and Blinder not far behind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Black’s Recipe for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fraud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686675" cy="5033963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defRPr/>
            </a:pPr>
            <a:r>
              <a:rPr lang="en-US" dirty="0" smtClean="0"/>
              <a:t>“The Best Way to Rob a Bank is to Own One”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When a senior officer deliberately causes bad loans to be made 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defraud himself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defrauds the bank’s creditors and shareholders</a:t>
            </a:r>
            <a:r>
              <a:rPr lang="en-US" sz="2200" dirty="0" smtClean="0"/>
              <a:t>, as a means of optimizing fictional accounting income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It pays to seek out bad loans because only those who have no intention of repaying are willing to offer the high loan fees and interest required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Grow really fast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Make really bad loans at higher yields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Pile up debts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Put aside pitifully low loss reserves </a:t>
            </a:r>
            <a:endParaRPr lang="en-US" sz="2700" dirty="0" smtClean="0"/>
          </a:p>
        </p:txBody>
      </p:sp>
      <p:sp>
        <p:nvSpPr>
          <p:cNvPr id="6" name="TextBox 5"/>
          <p:cNvSpPr txBox="1"/>
          <p:nvPr/>
        </p:nvSpPr>
        <p:spPr>
          <a:xfrm rot="204056">
            <a:off x="3288746" y="5173266"/>
            <a:ext cx="298511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Four-point recipe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533525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rot="21402023">
            <a:off x="4330195" y="4016339"/>
            <a:ext cx="4691589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The script is from Mel </a:t>
            </a:r>
            <a:r>
              <a:rPr lang="en-US" dirty="0" err="1"/>
              <a:t>Brooks’s</a:t>
            </a:r>
            <a:r>
              <a:rPr lang="en-US" dirty="0"/>
              <a:t> </a:t>
            </a:r>
            <a:r>
              <a:rPr lang="en-US" dirty="0" smtClean="0"/>
              <a:t>movie, </a:t>
            </a:r>
            <a:r>
              <a:rPr lang="en-US" i="1" dirty="0" smtClean="0"/>
              <a:t>The Producers </a:t>
            </a:r>
            <a:r>
              <a:rPr lang="en-US" dirty="0" smtClean="0"/>
              <a:t>(1968): </a:t>
            </a:r>
            <a:r>
              <a:rPr lang="en-US" dirty="0" smtClean="0"/>
              <a:t>A </a:t>
            </a:r>
            <a:r>
              <a:rPr lang="en-US" dirty="0" smtClean="0"/>
              <a:t>flop pays better than a hit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997152"/>
          </a:xfrm>
        </p:spPr>
        <p:txBody>
          <a:bodyPr>
            <a:normAutofit/>
          </a:bodyPr>
          <a:lstStyle/>
          <a:p>
            <a:r>
              <a:rPr lang="en-US" dirty="0" smtClean="0"/>
              <a:t>No banking strategy in place as yet</a:t>
            </a:r>
          </a:p>
          <a:p>
            <a:pPr lvl="1"/>
            <a:r>
              <a:rPr lang="en-US" dirty="0" smtClean="0"/>
              <a:t>Rumors of Russian money laundering before crash</a:t>
            </a:r>
          </a:p>
          <a:p>
            <a:pPr lvl="1"/>
            <a:r>
              <a:rPr lang="en-US" dirty="0" smtClean="0"/>
              <a:t>No foreign competition in sight yet</a:t>
            </a:r>
          </a:p>
          <a:p>
            <a:pPr lvl="1"/>
            <a:r>
              <a:rPr lang="en-US" dirty="0" smtClean="0"/>
              <a:t>Government has a big stake in </a:t>
            </a:r>
            <a:r>
              <a:rPr lang="en-US" dirty="0" err="1" smtClean="0"/>
              <a:t>Landsbanki</a:t>
            </a:r>
            <a:r>
              <a:rPr lang="en-US" dirty="0" smtClean="0"/>
              <a:t>, smaller stakes in other two banks</a:t>
            </a:r>
          </a:p>
          <a:p>
            <a:pPr lvl="1"/>
            <a:r>
              <a:rPr lang="en-US" dirty="0" smtClean="0"/>
              <a:t>Rumors of selling stakes to, yes, Chinese banks</a:t>
            </a:r>
          </a:p>
          <a:p>
            <a:pPr lvl="1"/>
            <a:r>
              <a:rPr lang="en-US" dirty="0" smtClean="0"/>
              <a:t>New government immediately closed down EU accession talks, cozying up instead to China and Russia as well as to Greenland and the Faroe Islands</a:t>
            </a:r>
          </a:p>
          <a:p>
            <a:pPr lvl="1"/>
            <a:r>
              <a:rPr lang="en-US" dirty="0" smtClean="0"/>
              <a:t>Strict capital controls: No end in sight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29126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largest corporate bankruptcies of all time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(USD billion)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146" name="Content Placeholder 3"/>
          <p:cNvGraphicFramePr>
            <a:graphicFrameLocks noGrp="1"/>
          </p:cNvGraphicFramePr>
          <p:nvPr>
            <p:ph idx="1"/>
          </p:nvPr>
        </p:nvGraphicFramePr>
        <p:xfrm>
          <a:off x="230188" y="1608138"/>
          <a:ext cx="8128000" cy="4424362"/>
        </p:xfrm>
        <a:graphic>
          <a:graphicData uri="http://schemas.openxmlformats.org/presentationml/2006/ole">
            <p:oleObj spid="_x0000_s1026" r:id="rId4" imgW="8126672" imgH="4426080" progId="Excel.Sheet.8">
              <p:embed/>
            </p:oleObj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3924300" y="6237288"/>
            <a:ext cx="4392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dirty="0"/>
              <a:t>Source: Financial Supervisory Authority of Iceland.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 assets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(1990-2011, % of GDP)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 1990-2011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1995-2011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 rot="21433517">
            <a:off x="121883" y="6035263"/>
            <a:ext cx="4701083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Irish government, unlike the Icelandic one, decided to bail out the banks, at huge cost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 rot="21338342">
            <a:off x="1068358" y="3948021"/>
            <a:ext cx="3546495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Iceland did have a banking crisis in 1989-1993; it was covered up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bank lending 1960-2012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/>
              <a:t>(% of GDP)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rate spread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1961-2009, l</a:t>
            </a:r>
            <a:r>
              <a:rPr lang="en-US" sz="3600" dirty="0" smtClean="0"/>
              <a:t>ending rate minus deposit rate, %)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 1970-2009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1961-2005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71195">
            <a:off x="137720" y="5377951"/>
            <a:ext cx="3215014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Without foreign competition, Iceland’s bank privatization failed to reduce spread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 rot="21371195">
            <a:off x="5072192" y="5256075"/>
            <a:ext cx="3920644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 Ireland, Portugal, and Greece, local banks face foreign competition</a:t>
            </a:r>
            <a:endParaRPr lang="en-US" sz="2000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/>
        </p:nvGraphicFramePr>
        <p:xfrm>
          <a:off x="467544" y="2204864"/>
          <a:ext cx="4182244" cy="4073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 nonperforming loans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2000-2012, </a:t>
            </a:r>
            <a:r>
              <a:rPr lang="en-US" sz="3600" dirty="0" smtClean="0"/>
              <a:t>% of gross loans)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428338">
            <a:off x="1356207" y="4136369"/>
            <a:ext cx="271751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Iceland’s banks: Still in a class by themselves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45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government gross debt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/>
              <a:t>(</a:t>
            </a:r>
            <a:r>
              <a:rPr lang="en-US" sz="3200" dirty="0" smtClean="0"/>
              <a:t>2001-2012, </a:t>
            </a:r>
            <a:r>
              <a:rPr lang="en-US" sz="3600" dirty="0" smtClean="0"/>
              <a:t>% of GDP)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 rot="21439804">
            <a:off x="770009" y="6023172"/>
            <a:ext cx="3785523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Iceland: Sovereign default? Hardly.</a:t>
            </a:r>
          </a:p>
          <a:p>
            <a:r>
              <a:rPr lang="en-US" sz="2000" dirty="0" smtClean="0"/>
              <a:t>Another rescue by IMF? Possibly.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24805" y="6237312"/>
            <a:ext cx="1423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Eurostat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in Icelandic institutions 2013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(% expressing a lot of trust in institutions)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MMR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Capacent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Historical background</a:t>
            </a:r>
          </a:p>
          <a:p>
            <a:r>
              <a:rPr lang="en-US" sz="3500" dirty="0" smtClean="0"/>
              <a:t>Relevant comparisons</a:t>
            </a:r>
          </a:p>
          <a:p>
            <a:pPr lvl="1"/>
            <a:r>
              <a:rPr lang="en-US" sz="3000" dirty="0" smtClean="0"/>
              <a:t>Denmark, Finland, Norway, and Sweden</a:t>
            </a:r>
          </a:p>
          <a:p>
            <a:pPr lvl="1"/>
            <a:r>
              <a:rPr lang="en-US" sz="3000" dirty="0" smtClean="0"/>
              <a:t>Ireland, Portugal, and Greece</a:t>
            </a:r>
          </a:p>
          <a:p>
            <a:pPr lvl="1"/>
            <a:r>
              <a:rPr lang="en-US" sz="3000" dirty="0" smtClean="0"/>
              <a:t>Faroe Islands</a:t>
            </a:r>
            <a:endParaRPr lang="en-US" dirty="0" smtClean="0"/>
          </a:p>
          <a:p>
            <a:r>
              <a:rPr lang="en-US" sz="3500" dirty="0" smtClean="0"/>
              <a:t>Gathering clouds, once more</a:t>
            </a:r>
          </a:p>
          <a:p>
            <a:pPr lvl="1"/>
            <a:r>
              <a:rPr lang="en-US" sz="3000" dirty="0" smtClean="0"/>
              <a:t>Weakened institutions, failed banks, broken trust: Deep trouble</a:t>
            </a:r>
          </a:p>
          <a:p>
            <a:pPr lvl="1"/>
            <a:r>
              <a:rPr lang="en-US" sz="3000" dirty="0" smtClean="0"/>
              <a:t>Uncertain prospects for reform and restoration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40160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2012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(Business corruption as measured by Transparency, political corruption as measured by Gallup)</a:t>
            </a:r>
            <a:r>
              <a:rPr lang="is-IS" sz="2800" dirty="0" smtClean="0"/>
              <a:t/>
            </a:r>
            <a:br>
              <a:rPr lang="is-IS" sz="2800" dirty="0" smtClean="0"/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Transparency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Gallup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Exports of goods and services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/>
              <a:t> </a:t>
            </a:r>
            <a:r>
              <a:rPr lang="en-US" sz="3200" dirty="0" smtClean="0"/>
              <a:t>(1960-2012, % </a:t>
            </a:r>
            <a:r>
              <a:rPr lang="en-US" sz="3600" dirty="0" smtClean="0"/>
              <a:t>of GDP)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79269">
            <a:off x="1778056" y="2224574"/>
            <a:ext cx="2598404" cy="64633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Iceland: Exports shot up </a:t>
            </a:r>
          </a:p>
          <a:p>
            <a:r>
              <a:rPr lang="en-US" dirty="0" smtClean="0"/>
              <a:t>when the </a:t>
            </a:r>
            <a:r>
              <a:rPr lang="en-US" dirty="0" err="1" smtClean="0"/>
              <a:t>króna</a:t>
            </a:r>
            <a:r>
              <a:rPr lang="en-US" dirty="0" smtClean="0"/>
              <a:t> collapsed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379269">
            <a:off x="6174056" y="5173423"/>
            <a:ext cx="2771175" cy="64633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Greece and also Portugal remain remarkably closed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volume 2000-2011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/>
              <a:t>(2000 = 100)</a:t>
            </a:r>
            <a:endParaRPr lang="is-I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Manufactures exports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1962-2012, </a:t>
            </a:r>
            <a:r>
              <a:rPr lang="en-US" sz="3600" dirty="0" smtClean="0"/>
              <a:t>% of total exports)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716016" y="2204864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216580">
            <a:off x="2373243" y="3998133"/>
            <a:ext cx="2256452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Norway pays for its oil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432420">
            <a:off x="6024002" y="4332270"/>
            <a:ext cx="288713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 is decidedly low-tech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Herfindahl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merchandise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diversification index 1995-2012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34208" y="6237312"/>
            <a:ext cx="1426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UNCTAD.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Gross capital formation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1965-2011, </a:t>
            </a:r>
            <a:r>
              <a:rPr lang="en-US" sz="3600" dirty="0" smtClean="0"/>
              <a:t>% of GDP)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5940152" y="5229200"/>
          <a:ext cx="2808312" cy="1474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96136" y="5013176"/>
            <a:ext cx="3169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Iceland: Collapse of net investment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7884368" y="5805264"/>
            <a:ext cx="864096" cy="86409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2200" y="5373216"/>
            <a:ext cx="859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GDP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P spid="10" grpId="0"/>
      <p:bldP spid="12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Adjusted net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saving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(2005-2012, %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GNI)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694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force with primary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(1992-2011,</a:t>
            </a:r>
            <a:r>
              <a:rPr lang="en-US" sz="3600" b="1" dirty="0" smtClean="0"/>
              <a:t> </a:t>
            </a:r>
            <a:r>
              <a:rPr lang="en-US" sz="3600" dirty="0" smtClean="0"/>
              <a:t>% of total)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80713">
            <a:off x="1412222" y="6193124"/>
            <a:ext cx="314387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Iceland: Why so much primary?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force with secondary education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(1992-2011</a:t>
            </a:r>
            <a:r>
              <a:rPr lang="en-US" sz="3200" dirty="0" smtClean="0"/>
              <a:t>, </a:t>
            </a:r>
            <a:r>
              <a:rPr lang="en-US" sz="3600" dirty="0" smtClean="0"/>
              <a:t>% of total)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65045">
            <a:off x="691738" y="6150758"/>
            <a:ext cx="380424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Because there is too little secondary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force with tertiary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(1992-2011,</a:t>
            </a:r>
            <a:r>
              <a:rPr lang="en-US" sz="3600" b="1" dirty="0" smtClean="0"/>
              <a:t> </a:t>
            </a:r>
            <a:r>
              <a:rPr lang="en-US" sz="3600" dirty="0" smtClean="0"/>
              <a:t>% of total)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21365045">
            <a:off x="1052256" y="6136812"/>
            <a:ext cx="339580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… and too little tertiary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capita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1980-2012, c</a:t>
            </a:r>
            <a:r>
              <a:rPr lang="en-US" sz="3600" dirty="0" smtClean="0"/>
              <a:t>urrent international $, </a:t>
            </a:r>
            <a:r>
              <a:rPr lang="en-US" sz="3600" dirty="0" err="1" smtClean="0"/>
              <a:t>ppp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84009">
            <a:off x="1556285" y="2101795"/>
            <a:ext cx="301512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Norway has left others behind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384009">
            <a:off x="1412089" y="4963451"/>
            <a:ext cx="319760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 parted company in 2008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429722">
            <a:off x="7200525" y="4048407"/>
            <a:ext cx="1788182" cy="150810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Where to look?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Investment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Exports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Education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Institutions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  <p:bldP spid="11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Periphery: Banking crises vs. fiscal crises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Fiscal measures 2007 (% of GDP)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Bank assets 2007 (% of GDP)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323528" y="2174875"/>
          <a:ext cx="417386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 rot="21433494">
            <a:off x="1246210" y="3269403"/>
            <a:ext cx="2355519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Greece and Portugal: Crisis spread from budget to banks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 rot="21433494">
            <a:off x="6685240" y="2214513"/>
            <a:ext cx="2328034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Iceland and Ireland: Crisis spread from banks to budget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6093296"/>
            <a:ext cx="6984776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 2012, ca. half of Irish households had negative equity in their houses compared with about a quarter of Icelandic households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  <p:bldP spid="11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2008 vs. Faroe Islands 1989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Iceland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94486"/>
          </a:xfrm>
        </p:spPr>
        <p:txBody>
          <a:bodyPr>
            <a:noAutofit/>
          </a:bodyPr>
          <a:lstStyle/>
          <a:p>
            <a:r>
              <a:rPr lang="en-US" sz="2200" dirty="0" smtClean="0"/>
              <a:t>Root cause: Corruption, esp. incestuous relations among banks, business, and politics</a:t>
            </a:r>
          </a:p>
          <a:p>
            <a:r>
              <a:rPr lang="en-US" sz="2200" dirty="0" smtClean="0"/>
              <a:t>2009-2010: GDP fell 10%</a:t>
            </a:r>
          </a:p>
          <a:p>
            <a:r>
              <a:rPr lang="en-US" sz="2200" dirty="0" smtClean="0"/>
              <a:t>No significant emigration yet, this could change</a:t>
            </a:r>
          </a:p>
          <a:p>
            <a:r>
              <a:rPr lang="en-US" sz="2200" dirty="0" err="1" smtClean="0"/>
              <a:t>Króna</a:t>
            </a:r>
            <a:r>
              <a:rPr lang="en-US" sz="2200" dirty="0" smtClean="0"/>
              <a:t> fell by 33% in real terms</a:t>
            </a:r>
          </a:p>
          <a:p>
            <a:r>
              <a:rPr lang="en-US" sz="2200" dirty="0" smtClean="0"/>
              <a:t>Promised constitutional reform, but did not deliver, ignored national referendum</a:t>
            </a:r>
          </a:p>
          <a:p>
            <a:r>
              <a:rPr lang="en-US" sz="2200" dirty="0" smtClean="0"/>
              <a:t>Limited trust: From cohesion to contempt</a:t>
            </a:r>
          </a:p>
          <a:p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Faroe Islands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5047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Root cause: Corruption, esp. incestuous relations among banks, business, and politics</a:t>
            </a:r>
          </a:p>
          <a:p>
            <a:r>
              <a:rPr lang="en-US" sz="2200" dirty="0" smtClean="0"/>
              <a:t>1989-1993: GDP fell 33%</a:t>
            </a:r>
          </a:p>
          <a:p>
            <a:r>
              <a:rPr lang="en-US" sz="2200" dirty="0" smtClean="0"/>
              <a:t>15% of population fled, a third of which returned later</a:t>
            </a:r>
          </a:p>
          <a:p>
            <a:r>
              <a:rPr lang="en-US" sz="2200" dirty="0" smtClean="0"/>
              <a:t>Fixed exchange rate, tied to Danish </a:t>
            </a:r>
            <a:r>
              <a:rPr lang="en-US" sz="2200" dirty="0" err="1" smtClean="0"/>
              <a:t>krone</a:t>
            </a:r>
            <a:r>
              <a:rPr lang="en-US" sz="2200" dirty="0" smtClean="0"/>
              <a:t> one-to-one</a:t>
            </a:r>
          </a:p>
          <a:p>
            <a:r>
              <a:rPr lang="en-US" sz="2200" dirty="0" smtClean="0"/>
              <a:t>Promised constitutional reform, but did not deliver, did not hold national referendum</a:t>
            </a:r>
          </a:p>
          <a:p>
            <a:endParaRPr lang="en-US" sz="2200" dirty="0" smtClean="0"/>
          </a:p>
        </p:txBody>
      </p:sp>
      <p:sp>
        <p:nvSpPr>
          <p:cNvPr id="7" name="TextBox 6"/>
          <p:cNvSpPr txBox="1"/>
          <p:nvPr/>
        </p:nvSpPr>
        <p:spPr>
          <a:xfrm rot="21399636">
            <a:off x="6031884" y="6213361"/>
            <a:ext cx="2921121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Essentially same story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21382705">
            <a:off x="122839" y="1221223"/>
            <a:ext cx="23108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Final comparison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Hours of work per employee 1950-2012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31840" y="6093296"/>
            <a:ext cx="5484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Source: The Conference Board </a:t>
            </a:r>
            <a:r>
              <a:rPr lang="en-US" sz="1400" i="1" dirty="0" smtClean="0"/>
              <a:t>Total Economy Database</a:t>
            </a:r>
            <a:r>
              <a:rPr lang="en-US" sz="1400" dirty="0" smtClean="0"/>
              <a:t>™, January 2013, </a:t>
            </a:r>
            <a:br>
              <a:rPr lang="en-US" sz="1400" dirty="0" smtClean="0"/>
            </a:br>
            <a:r>
              <a:rPr lang="en-US" sz="1400" dirty="0" smtClean="0"/>
              <a:t>http://www.conference-board.org/data/economydatabase/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Hours of work per capita 1950-2012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55976" y="6237312"/>
            <a:ext cx="44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Author’s computations based on preceding charts.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hour worked 1990-2012 </a:t>
            </a:r>
            <a:r>
              <a:rPr lang="en-US" sz="3600" dirty="0" smtClean="0"/>
              <a:t>(Current international $, </a:t>
            </a:r>
            <a:r>
              <a:rPr lang="en-US" sz="3600" dirty="0" err="1" smtClean="0"/>
              <a:t>ppp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55976" y="6237312"/>
            <a:ext cx="44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Author’s computations based on preceding charts.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Unemployment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1980-2011, </a:t>
            </a:r>
            <a:r>
              <a:rPr lang="en-US" sz="3600" dirty="0" smtClean="0"/>
              <a:t>% of labor force)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21273800">
            <a:off x="2956094" y="2707751"/>
            <a:ext cx="1539205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Iceland joined Nordic mainstream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244408" y="2492896"/>
            <a:ext cx="432048" cy="1296144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1961-2012, c</a:t>
            </a:r>
            <a:r>
              <a:rPr lang="en-US" sz="3600" dirty="0" smtClean="0"/>
              <a:t>onsumer prices, % per year)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Periphery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2483768" y="2276872"/>
          <a:ext cx="338437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699792" y="1988840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Iceland: Missed inflation target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2395721"/>
            <a:ext cx="846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% per year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 rot="21288259">
            <a:off x="3275856" y="4403990"/>
            <a:ext cx="87556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99.95%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3" grpId="0">
        <p:bldAsOne/>
      </p:bldGraphic>
      <p:bldP spid="14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main banks and Central Bank collapsed</a:t>
            </a:r>
          </a:p>
          <a:p>
            <a:pPr lvl="1"/>
            <a:r>
              <a:rPr lang="en-US" dirty="0" smtClean="0"/>
              <a:t>Recapitalization of three commercial banks cost 18% of GDP</a:t>
            </a:r>
          </a:p>
          <a:p>
            <a:pPr lvl="1"/>
            <a:r>
              <a:rPr lang="en-US" dirty="0" smtClean="0"/>
              <a:t>Recapitalization of Central Bank cost 18% of GDP</a:t>
            </a:r>
          </a:p>
          <a:p>
            <a:r>
              <a:rPr lang="en-US" dirty="0" smtClean="0"/>
              <a:t>Damage incurred equaled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</a:t>
            </a:r>
            <a:r>
              <a:rPr lang="en-US" dirty="0" smtClean="0"/>
              <a:t> times GDP</a:t>
            </a:r>
          </a:p>
          <a:p>
            <a:pPr lvl="1"/>
            <a:r>
              <a:rPr lang="en-US" dirty="0" smtClean="0"/>
              <a:t>Foreign creditors, shareholders, and depositors lost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</a:t>
            </a:r>
            <a:r>
              <a:rPr lang="en-US" dirty="0" smtClean="0"/>
              <a:t> times GDP</a:t>
            </a:r>
          </a:p>
          <a:p>
            <a:pPr lvl="1"/>
            <a:r>
              <a:rPr lang="en-US" dirty="0" smtClean="0"/>
              <a:t>Local residents lost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en-US" dirty="0" smtClean="0"/>
              <a:t> times GDP (stock market was wiped out, pension funds took a big hit)  </a:t>
            </a:r>
          </a:p>
          <a:p>
            <a:pPr lvl="1"/>
            <a:r>
              <a:rPr lang="en-US" dirty="0" smtClean="0"/>
              <a:t>Public debt rose from 29% to 93% of GDP, or by 64% of GDP – close to world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3177</TotalTime>
  <Words>1129</Words>
  <Application>Microsoft Office PowerPoint</Application>
  <PresentationFormat>On-screen Show (4:3)</PresentationFormat>
  <Paragraphs>222</Paragraphs>
  <Slides>31</Slides>
  <Notes>31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Microsoft Office Excel 97-2003 Worksheet</vt:lpstr>
      <vt:lpstr>Iceland: How Could This Happen?</vt:lpstr>
      <vt:lpstr>Overview</vt:lpstr>
      <vt:lpstr>GNI per capita (1980-2012, current international $, ppp)</vt:lpstr>
      <vt:lpstr>Hours of work per employee 1950-2012</vt:lpstr>
      <vt:lpstr>Hours of work per capita 1950-2012</vt:lpstr>
      <vt:lpstr>GNI per hour worked 1990-2012 (Current international $, ppp)</vt:lpstr>
      <vt:lpstr>Unemployment (1980-2011, % of labor force)</vt:lpstr>
      <vt:lpstr>Inflation (1961-2012, consumer prices, % per year)</vt:lpstr>
      <vt:lpstr>Banking</vt:lpstr>
      <vt:lpstr>Banking</vt:lpstr>
      <vt:lpstr>Black’s Recipe for control fraud</vt:lpstr>
      <vt:lpstr>Banking</vt:lpstr>
      <vt:lpstr>Ten largest corporate bankruptcies of all time (USD billion)</vt:lpstr>
      <vt:lpstr>Bank assets (1990-2011, % of GDP)</vt:lpstr>
      <vt:lpstr>Domestic bank lending 1960-2012  (% of GDP) </vt:lpstr>
      <vt:lpstr>Interest rate spread (1961-2009, lending rate minus deposit rate, %)</vt:lpstr>
      <vt:lpstr>Bank nonperforming loans (2000-2012, % of gross loans)</vt:lpstr>
      <vt:lpstr>General government gross debt  (2001-2012, % of GDP)</vt:lpstr>
      <vt:lpstr>Trust in Icelandic institutions 2013  (% expressing a lot of trust in institutions)</vt:lpstr>
      <vt:lpstr>Corruption 2012  (Business corruption as measured by Transparency, political corruption as measured by Gallup) </vt:lpstr>
      <vt:lpstr>Exports of goods and services  (1960-2012, % of GDP)</vt:lpstr>
      <vt:lpstr>Import volume 2000-2011  (2000 = 100)</vt:lpstr>
      <vt:lpstr>Manufactures exports (1962-2012, % of total exports)</vt:lpstr>
      <vt:lpstr>Herfindahl merchandise  export diversification index 1995-2012</vt:lpstr>
      <vt:lpstr>Gross capital formation (1965-2011, % of GDP)</vt:lpstr>
      <vt:lpstr>Adjusted net saving (2005-2012, % of GNI)</vt:lpstr>
      <vt:lpstr>Labor force with primary education (1992-2011, % of total)</vt:lpstr>
      <vt:lpstr>Labor force with secondary education (1992-2011, % of total)</vt:lpstr>
      <vt:lpstr>Labor force with tertiary education (1992-2011, % of total)</vt:lpstr>
      <vt:lpstr>Periphery: Banking crises vs. fiscal crises</vt:lpstr>
      <vt:lpstr>Iceland 2008 vs. Faroe Islands 1989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Þorvaldur Gylfason</cp:lastModifiedBy>
  <cp:revision>76</cp:revision>
  <dcterms:created xsi:type="dcterms:W3CDTF">2013-09-13T12:03:41Z</dcterms:created>
  <dcterms:modified xsi:type="dcterms:W3CDTF">2014-07-07T13:24:28Z</dcterms:modified>
</cp:coreProperties>
</file>