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66" r:id="rId4"/>
    <p:sldId id="316" r:id="rId5"/>
    <p:sldId id="318" r:id="rId6"/>
    <p:sldId id="319" r:id="rId7"/>
    <p:sldId id="321" r:id="rId8"/>
    <p:sldId id="307" r:id="rId9"/>
    <p:sldId id="306" r:id="rId10"/>
    <p:sldId id="272" r:id="rId11"/>
    <p:sldId id="326" r:id="rId12"/>
    <p:sldId id="263" r:id="rId13"/>
    <p:sldId id="309" r:id="rId14"/>
    <p:sldId id="258" r:id="rId15"/>
    <p:sldId id="281" r:id="rId16"/>
    <p:sldId id="323" r:id="rId17"/>
    <p:sldId id="273" r:id="rId18"/>
    <p:sldId id="317" r:id="rId19"/>
    <p:sldId id="308" r:id="rId20"/>
    <p:sldId id="271" r:id="rId21"/>
  </p:sldIdLst>
  <p:sldSz cx="9144000" cy="6858000" type="screen4x3"/>
  <p:notesSz cx="7315200" cy="96012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F6B07C-8404-416C-BB2A-911F25C1740F}" v="4" dt="2022-04-07T16:18:47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>
      <p:cViewPr varScale="1">
        <p:scale>
          <a:sx n="81" d="100"/>
          <a:sy n="81" d="100"/>
        </p:scale>
        <p:origin x="87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Þorvaldur Gylfason - HI" userId="d2d5e679-93b2-45aa-8dcd-f9f23119a28e" providerId="ADAL" clId="{56F6B07C-8404-416C-BB2A-911F25C1740F}"/>
    <pc:docChg chg="delSld modSld sldOrd">
      <pc:chgData name="Þorvaldur Gylfason - HI" userId="d2d5e679-93b2-45aa-8dcd-f9f23119a28e" providerId="ADAL" clId="{56F6B07C-8404-416C-BB2A-911F25C1740F}" dt="2022-04-07T16:19:00.179" v="82" actId="1036"/>
      <pc:docMkLst>
        <pc:docMk/>
      </pc:docMkLst>
      <pc:sldChg chg="addSp modSp mod">
        <pc:chgData name="Þorvaldur Gylfason - HI" userId="d2d5e679-93b2-45aa-8dcd-f9f23119a28e" providerId="ADAL" clId="{56F6B07C-8404-416C-BB2A-911F25C1740F}" dt="2022-04-07T16:09:57.907" v="22" actId="1035"/>
        <pc:sldMkLst>
          <pc:docMk/>
          <pc:sldMk cId="0" sldId="256"/>
        </pc:sldMkLst>
        <pc:spChg chg="add mod">
          <ac:chgData name="Þorvaldur Gylfason - HI" userId="d2d5e679-93b2-45aa-8dcd-f9f23119a28e" providerId="ADAL" clId="{56F6B07C-8404-416C-BB2A-911F25C1740F}" dt="2022-04-07T16:09:57.907" v="22" actId="1035"/>
          <ac:spMkLst>
            <pc:docMk/>
            <pc:sldMk cId="0" sldId="256"/>
            <ac:spMk id="5" creationId="{90689E44-AE78-4084-BF13-453DCE288333}"/>
          </ac:spMkLst>
        </pc:spChg>
      </pc:sldChg>
      <pc:sldChg chg="ord">
        <pc:chgData name="Þorvaldur Gylfason - HI" userId="d2d5e679-93b2-45aa-8dcd-f9f23119a28e" providerId="ADAL" clId="{56F6B07C-8404-416C-BB2A-911F25C1740F}" dt="2022-04-07T16:12:49.651" v="40"/>
        <pc:sldMkLst>
          <pc:docMk/>
          <pc:sldMk cId="0" sldId="258"/>
        </pc:sldMkLst>
      </pc:sldChg>
      <pc:sldChg chg="ord">
        <pc:chgData name="Þorvaldur Gylfason - HI" userId="d2d5e679-93b2-45aa-8dcd-f9f23119a28e" providerId="ADAL" clId="{56F6B07C-8404-416C-BB2A-911F25C1740F}" dt="2022-04-07T16:12:30.951" v="36"/>
        <pc:sldMkLst>
          <pc:docMk/>
          <pc:sldMk cId="0" sldId="263"/>
        </pc:sldMkLst>
      </pc:sldChg>
      <pc:sldChg chg="del">
        <pc:chgData name="Þorvaldur Gylfason - HI" userId="d2d5e679-93b2-45aa-8dcd-f9f23119a28e" providerId="ADAL" clId="{56F6B07C-8404-416C-BB2A-911F25C1740F}" dt="2022-04-07T16:17:45.981" v="57" actId="47"/>
        <pc:sldMkLst>
          <pc:docMk/>
          <pc:sldMk cId="0" sldId="265"/>
        </pc:sldMkLst>
      </pc:sldChg>
      <pc:sldChg chg="ord">
        <pc:chgData name="Þorvaldur Gylfason - HI" userId="d2d5e679-93b2-45aa-8dcd-f9f23119a28e" providerId="ADAL" clId="{56F6B07C-8404-416C-BB2A-911F25C1740F}" dt="2022-04-07T16:11:33.483" v="24"/>
        <pc:sldMkLst>
          <pc:docMk/>
          <pc:sldMk cId="0" sldId="266"/>
        </pc:sldMkLst>
      </pc:sldChg>
      <pc:sldChg chg="del">
        <pc:chgData name="Þorvaldur Gylfason - HI" userId="d2d5e679-93b2-45aa-8dcd-f9f23119a28e" providerId="ADAL" clId="{56F6B07C-8404-416C-BB2A-911F25C1740F}" dt="2022-04-07T16:17:48.211" v="64" actId="47"/>
        <pc:sldMkLst>
          <pc:docMk/>
          <pc:sldMk cId="0" sldId="269"/>
        </pc:sldMkLst>
      </pc:sldChg>
      <pc:sldChg chg="addSp modSp mod modAnim">
        <pc:chgData name="Þorvaldur Gylfason - HI" userId="d2d5e679-93b2-45aa-8dcd-f9f23119a28e" providerId="ADAL" clId="{56F6B07C-8404-416C-BB2A-911F25C1740F}" dt="2022-04-07T16:19:00.179" v="82" actId="1036"/>
        <pc:sldMkLst>
          <pc:docMk/>
          <pc:sldMk cId="0" sldId="271"/>
        </pc:sldMkLst>
        <pc:spChg chg="add mod">
          <ac:chgData name="Þorvaldur Gylfason - HI" userId="d2d5e679-93b2-45aa-8dcd-f9f23119a28e" providerId="ADAL" clId="{56F6B07C-8404-416C-BB2A-911F25C1740F}" dt="2022-04-07T16:18:54.088" v="76" actId="1037"/>
          <ac:spMkLst>
            <pc:docMk/>
            <pc:sldMk cId="0" sldId="271"/>
            <ac:spMk id="4" creationId="{B382D724-C357-4E07-9C35-FDD516D5EC7F}"/>
          </ac:spMkLst>
        </pc:spChg>
        <pc:spChg chg="add mod">
          <ac:chgData name="Þorvaldur Gylfason - HI" userId="d2d5e679-93b2-45aa-8dcd-f9f23119a28e" providerId="ADAL" clId="{56F6B07C-8404-416C-BB2A-911F25C1740F}" dt="2022-04-07T16:19:00.179" v="82" actId="1036"/>
          <ac:spMkLst>
            <pc:docMk/>
            <pc:sldMk cId="0" sldId="271"/>
            <ac:spMk id="5" creationId="{769C2336-6BCB-4B50-801E-A2B7DC96FA3A}"/>
          </ac:spMkLst>
        </pc:spChg>
      </pc:sldChg>
      <pc:sldChg chg="ord">
        <pc:chgData name="Þorvaldur Gylfason - HI" userId="d2d5e679-93b2-45aa-8dcd-f9f23119a28e" providerId="ADAL" clId="{56F6B07C-8404-416C-BB2A-911F25C1740F}" dt="2022-04-07T16:12:20.092" v="34"/>
        <pc:sldMkLst>
          <pc:docMk/>
          <pc:sldMk cId="0" sldId="272"/>
        </pc:sldMkLst>
      </pc:sldChg>
      <pc:sldChg chg="ord">
        <pc:chgData name="Þorvaldur Gylfason - HI" userId="d2d5e679-93b2-45aa-8dcd-f9f23119a28e" providerId="ADAL" clId="{56F6B07C-8404-416C-BB2A-911F25C1740F}" dt="2022-04-07T16:13:28.370" v="44"/>
        <pc:sldMkLst>
          <pc:docMk/>
          <pc:sldMk cId="0" sldId="273"/>
        </pc:sldMkLst>
      </pc:sldChg>
      <pc:sldChg chg="ord">
        <pc:chgData name="Þorvaldur Gylfason - HI" userId="d2d5e679-93b2-45aa-8dcd-f9f23119a28e" providerId="ADAL" clId="{56F6B07C-8404-416C-BB2A-911F25C1740F}" dt="2022-04-07T16:13:17.512" v="42"/>
        <pc:sldMkLst>
          <pc:docMk/>
          <pc:sldMk cId="0" sldId="281"/>
        </pc:sldMkLst>
      </pc:sldChg>
      <pc:sldChg chg="del">
        <pc:chgData name="Þorvaldur Gylfason - HI" userId="d2d5e679-93b2-45aa-8dcd-f9f23119a28e" providerId="ADAL" clId="{56F6B07C-8404-416C-BB2A-911F25C1740F}" dt="2022-04-07T16:17:43.960" v="51" actId="47"/>
        <pc:sldMkLst>
          <pc:docMk/>
          <pc:sldMk cId="2797716189" sldId="284"/>
        </pc:sldMkLst>
      </pc:sldChg>
      <pc:sldChg chg="del">
        <pc:chgData name="Þorvaldur Gylfason - HI" userId="d2d5e679-93b2-45aa-8dcd-f9f23119a28e" providerId="ADAL" clId="{56F6B07C-8404-416C-BB2A-911F25C1740F}" dt="2022-04-07T16:17:45.636" v="56" actId="47"/>
        <pc:sldMkLst>
          <pc:docMk/>
          <pc:sldMk cId="2561658544" sldId="286"/>
        </pc:sldMkLst>
      </pc:sldChg>
      <pc:sldChg chg="del">
        <pc:chgData name="Þorvaldur Gylfason - HI" userId="d2d5e679-93b2-45aa-8dcd-f9f23119a28e" providerId="ADAL" clId="{56F6B07C-8404-416C-BB2A-911F25C1740F}" dt="2022-04-07T16:17:44.346" v="52" actId="47"/>
        <pc:sldMkLst>
          <pc:docMk/>
          <pc:sldMk cId="2327039398" sldId="292"/>
        </pc:sldMkLst>
      </pc:sldChg>
      <pc:sldChg chg="del">
        <pc:chgData name="Þorvaldur Gylfason - HI" userId="d2d5e679-93b2-45aa-8dcd-f9f23119a28e" providerId="ADAL" clId="{56F6B07C-8404-416C-BB2A-911F25C1740F}" dt="2022-04-07T16:17:46.267" v="58" actId="47"/>
        <pc:sldMkLst>
          <pc:docMk/>
          <pc:sldMk cId="1267400119" sldId="295"/>
        </pc:sldMkLst>
      </pc:sldChg>
      <pc:sldChg chg="del">
        <pc:chgData name="Þorvaldur Gylfason - HI" userId="d2d5e679-93b2-45aa-8dcd-f9f23119a28e" providerId="ADAL" clId="{56F6B07C-8404-416C-BB2A-911F25C1740F}" dt="2022-04-07T16:17:45.319" v="55" actId="47"/>
        <pc:sldMkLst>
          <pc:docMk/>
          <pc:sldMk cId="2018087313" sldId="297"/>
        </pc:sldMkLst>
      </pc:sldChg>
      <pc:sldChg chg="del">
        <pc:chgData name="Þorvaldur Gylfason - HI" userId="d2d5e679-93b2-45aa-8dcd-f9f23119a28e" providerId="ADAL" clId="{56F6B07C-8404-416C-BB2A-911F25C1740F}" dt="2022-04-07T16:17:43.596" v="50" actId="47"/>
        <pc:sldMkLst>
          <pc:docMk/>
          <pc:sldMk cId="697193039" sldId="303"/>
        </pc:sldMkLst>
      </pc:sldChg>
      <pc:sldChg chg="del">
        <pc:chgData name="Þorvaldur Gylfason - HI" userId="d2d5e679-93b2-45aa-8dcd-f9f23119a28e" providerId="ADAL" clId="{56F6B07C-8404-416C-BB2A-911F25C1740F}" dt="2022-04-07T16:17:49.363" v="67" actId="47"/>
        <pc:sldMkLst>
          <pc:docMk/>
          <pc:sldMk cId="0" sldId="304"/>
        </pc:sldMkLst>
      </pc:sldChg>
      <pc:sldChg chg="del">
        <pc:chgData name="Þorvaldur Gylfason - HI" userId="d2d5e679-93b2-45aa-8dcd-f9f23119a28e" providerId="ADAL" clId="{56F6B07C-8404-416C-BB2A-911F25C1740F}" dt="2022-04-07T16:17:47.872" v="63" actId="47"/>
        <pc:sldMkLst>
          <pc:docMk/>
          <pc:sldMk cId="0" sldId="305"/>
        </pc:sldMkLst>
      </pc:sldChg>
      <pc:sldChg chg="ord">
        <pc:chgData name="Þorvaldur Gylfason - HI" userId="d2d5e679-93b2-45aa-8dcd-f9f23119a28e" providerId="ADAL" clId="{56F6B07C-8404-416C-BB2A-911F25C1740F}" dt="2022-04-07T16:12:05.257" v="32"/>
        <pc:sldMkLst>
          <pc:docMk/>
          <pc:sldMk cId="0" sldId="306"/>
        </pc:sldMkLst>
      </pc:sldChg>
      <pc:sldChg chg="ord">
        <pc:chgData name="Þorvaldur Gylfason - HI" userId="d2d5e679-93b2-45aa-8dcd-f9f23119a28e" providerId="ADAL" clId="{56F6B07C-8404-416C-BB2A-911F25C1740F}" dt="2022-04-07T16:12:05.257" v="32"/>
        <pc:sldMkLst>
          <pc:docMk/>
          <pc:sldMk cId="0" sldId="307"/>
        </pc:sldMkLst>
      </pc:sldChg>
      <pc:sldChg chg="ord">
        <pc:chgData name="Þorvaldur Gylfason - HI" userId="d2d5e679-93b2-45aa-8dcd-f9f23119a28e" providerId="ADAL" clId="{56F6B07C-8404-416C-BB2A-911F25C1740F}" dt="2022-04-07T16:13:36.304" v="46"/>
        <pc:sldMkLst>
          <pc:docMk/>
          <pc:sldMk cId="0" sldId="308"/>
        </pc:sldMkLst>
      </pc:sldChg>
      <pc:sldChg chg="ord">
        <pc:chgData name="Þorvaldur Gylfason - HI" userId="d2d5e679-93b2-45aa-8dcd-f9f23119a28e" providerId="ADAL" clId="{56F6B07C-8404-416C-BB2A-911F25C1740F}" dt="2022-04-07T16:12:37.882" v="38"/>
        <pc:sldMkLst>
          <pc:docMk/>
          <pc:sldMk cId="0" sldId="309"/>
        </pc:sldMkLst>
      </pc:sldChg>
      <pc:sldChg chg="del">
        <pc:chgData name="Þorvaldur Gylfason - HI" userId="d2d5e679-93b2-45aa-8dcd-f9f23119a28e" providerId="ADAL" clId="{56F6B07C-8404-416C-BB2A-911F25C1740F}" dt="2022-04-07T16:17:46.906" v="60" actId="47"/>
        <pc:sldMkLst>
          <pc:docMk/>
          <pc:sldMk cId="0" sldId="310"/>
        </pc:sldMkLst>
      </pc:sldChg>
      <pc:sldChg chg="del">
        <pc:chgData name="Þorvaldur Gylfason - HI" userId="d2d5e679-93b2-45aa-8dcd-f9f23119a28e" providerId="ADAL" clId="{56F6B07C-8404-416C-BB2A-911F25C1740F}" dt="2022-04-07T16:17:47.207" v="61" actId="47"/>
        <pc:sldMkLst>
          <pc:docMk/>
          <pc:sldMk cId="0" sldId="311"/>
        </pc:sldMkLst>
      </pc:sldChg>
      <pc:sldChg chg="del">
        <pc:chgData name="Þorvaldur Gylfason - HI" userId="d2d5e679-93b2-45aa-8dcd-f9f23119a28e" providerId="ADAL" clId="{56F6B07C-8404-416C-BB2A-911F25C1740F}" dt="2022-04-07T16:17:44.987" v="54" actId="47"/>
        <pc:sldMkLst>
          <pc:docMk/>
          <pc:sldMk cId="0" sldId="312"/>
        </pc:sldMkLst>
      </pc:sldChg>
      <pc:sldChg chg="del">
        <pc:chgData name="Þorvaldur Gylfason - HI" userId="d2d5e679-93b2-45aa-8dcd-f9f23119a28e" providerId="ADAL" clId="{56F6B07C-8404-416C-BB2A-911F25C1740F}" dt="2022-04-07T16:17:47.524" v="62" actId="47"/>
        <pc:sldMkLst>
          <pc:docMk/>
          <pc:sldMk cId="0" sldId="313"/>
        </pc:sldMkLst>
      </pc:sldChg>
      <pc:sldChg chg="del">
        <pc:chgData name="Þorvaldur Gylfason - HI" userId="d2d5e679-93b2-45aa-8dcd-f9f23119a28e" providerId="ADAL" clId="{56F6B07C-8404-416C-BB2A-911F25C1740F}" dt="2022-04-07T16:17:42.639" v="48" actId="47"/>
        <pc:sldMkLst>
          <pc:docMk/>
          <pc:sldMk cId="0" sldId="314"/>
        </pc:sldMkLst>
      </pc:sldChg>
      <pc:sldChg chg="del">
        <pc:chgData name="Þorvaldur Gylfason - HI" userId="d2d5e679-93b2-45aa-8dcd-f9f23119a28e" providerId="ADAL" clId="{56F6B07C-8404-416C-BB2A-911F25C1740F}" dt="2022-04-07T16:17:43.157" v="49" actId="47"/>
        <pc:sldMkLst>
          <pc:docMk/>
          <pc:sldMk cId="1268658948" sldId="315"/>
        </pc:sldMkLst>
      </pc:sldChg>
      <pc:sldChg chg="ord">
        <pc:chgData name="Þorvaldur Gylfason - HI" userId="d2d5e679-93b2-45aa-8dcd-f9f23119a28e" providerId="ADAL" clId="{56F6B07C-8404-416C-BB2A-911F25C1740F}" dt="2022-04-07T16:11:33.483" v="24"/>
        <pc:sldMkLst>
          <pc:docMk/>
          <pc:sldMk cId="3528783239" sldId="316"/>
        </pc:sldMkLst>
      </pc:sldChg>
      <pc:sldChg chg="ord">
        <pc:chgData name="Þorvaldur Gylfason - HI" userId="d2d5e679-93b2-45aa-8dcd-f9f23119a28e" providerId="ADAL" clId="{56F6B07C-8404-416C-BB2A-911F25C1740F}" dt="2022-04-07T16:13:28.370" v="44"/>
        <pc:sldMkLst>
          <pc:docMk/>
          <pc:sldMk cId="0" sldId="317"/>
        </pc:sldMkLst>
      </pc:sldChg>
      <pc:sldChg chg="ord">
        <pc:chgData name="Þorvaldur Gylfason - HI" userId="d2d5e679-93b2-45aa-8dcd-f9f23119a28e" providerId="ADAL" clId="{56F6B07C-8404-416C-BB2A-911F25C1740F}" dt="2022-04-07T16:11:47.003" v="26"/>
        <pc:sldMkLst>
          <pc:docMk/>
          <pc:sldMk cId="0" sldId="318"/>
        </pc:sldMkLst>
      </pc:sldChg>
      <pc:sldChg chg="ord">
        <pc:chgData name="Þorvaldur Gylfason - HI" userId="d2d5e679-93b2-45aa-8dcd-f9f23119a28e" providerId="ADAL" clId="{56F6B07C-8404-416C-BB2A-911F25C1740F}" dt="2022-04-07T16:11:47.003" v="26"/>
        <pc:sldMkLst>
          <pc:docMk/>
          <pc:sldMk cId="2101166678" sldId="319"/>
        </pc:sldMkLst>
      </pc:sldChg>
      <pc:sldChg chg="del">
        <pc:chgData name="Þorvaldur Gylfason - HI" userId="d2d5e679-93b2-45aa-8dcd-f9f23119a28e" providerId="ADAL" clId="{56F6B07C-8404-416C-BB2A-911F25C1740F}" dt="2022-04-07T16:17:41.803" v="47" actId="47"/>
        <pc:sldMkLst>
          <pc:docMk/>
          <pc:sldMk cId="357947172" sldId="320"/>
        </pc:sldMkLst>
      </pc:sldChg>
      <pc:sldChg chg="ord">
        <pc:chgData name="Þorvaldur Gylfason - HI" userId="d2d5e679-93b2-45aa-8dcd-f9f23119a28e" providerId="ADAL" clId="{56F6B07C-8404-416C-BB2A-911F25C1740F}" dt="2022-04-07T16:11:54.969" v="30"/>
        <pc:sldMkLst>
          <pc:docMk/>
          <pc:sldMk cId="3485398114" sldId="321"/>
        </pc:sldMkLst>
      </pc:sldChg>
      <pc:sldChg chg="del">
        <pc:chgData name="Þorvaldur Gylfason - HI" userId="d2d5e679-93b2-45aa-8dcd-f9f23119a28e" providerId="ADAL" clId="{56F6B07C-8404-416C-BB2A-911F25C1740F}" dt="2022-04-07T16:17:46.576" v="59" actId="47"/>
        <pc:sldMkLst>
          <pc:docMk/>
          <pc:sldMk cId="3337516218" sldId="322"/>
        </pc:sldMkLst>
      </pc:sldChg>
      <pc:sldChg chg="ord">
        <pc:chgData name="Þorvaldur Gylfason - HI" userId="d2d5e679-93b2-45aa-8dcd-f9f23119a28e" providerId="ADAL" clId="{56F6B07C-8404-416C-BB2A-911F25C1740F}" dt="2022-04-07T16:13:17.512" v="42"/>
        <pc:sldMkLst>
          <pc:docMk/>
          <pc:sldMk cId="2200466029" sldId="323"/>
        </pc:sldMkLst>
      </pc:sldChg>
      <pc:sldChg chg="ord">
        <pc:chgData name="Þorvaldur Gylfason - HI" userId="d2d5e679-93b2-45aa-8dcd-f9f23119a28e" providerId="ADAL" clId="{56F6B07C-8404-416C-BB2A-911F25C1740F}" dt="2022-04-07T16:12:20.092" v="34"/>
        <pc:sldMkLst>
          <pc:docMk/>
          <pc:sldMk cId="3297292231" sldId="326"/>
        </pc:sldMkLst>
      </pc:sldChg>
      <pc:sldChg chg="del">
        <pc:chgData name="Þorvaldur Gylfason - HI" userId="d2d5e679-93b2-45aa-8dcd-f9f23119a28e" providerId="ADAL" clId="{56F6B07C-8404-416C-BB2A-911F25C1740F}" dt="2022-04-07T16:17:44.679" v="53" actId="47"/>
        <pc:sldMkLst>
          <pc:docMk/>
          <pc:sldMk cId="1398083899" sldId="328"/>
        </pc:sldMkLst>
      </pc:sldChg>
      <pc:sldChg chg="del">
        <pc:chgData name="Þorvaldur Gylfason - HI" userId="d2d5e679-93b2-45aa-8dcd-f9f23119a28e" providerId="ADAL" clId="{56F6B07C-8404-416C-BB2A-911F25C1740F}" dt="2022-04-07T16:17:48.861" v="66" actId="47"/>
        <pc:sldMkLst>
          <pc:docMk/>
          <pc:sldMk cId="883165838" sldId="329"/>
        </pc:sldMkLst>
      </pc:sldChg>
      <pc:sldChg chg="del">
        <pc:chgData name="Þorvaldur Gylfason - HI" userId="d2d5e679-93b2-45aa-8dcd-f9f23119a28e" providerId="ADAL" clId="{56F6B07C-8404-416C-BB2A-911F25C1740F}" dt="2022-04-07T16:17:48.544" v="65" actId="47"/>
        <pc:sldMkLst>
          <pc:docMk/>
          <pc:sldMk cId="3338556216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D5BB919-C3EA-4503-A152-EB590F9AF578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0ED878C-DD0D-4F11-B29C-2705BB868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4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2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7BF0-D3CB-4B9B-8B1E-AD6F493159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5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08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38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71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90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638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7BF0-D3CB-4B9B-8B1E-AD6F493159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0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26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3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5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16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1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4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7BF0-D3CB-4B9B-8B1E-AD6F493159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584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7BF0-D3CB-4B9B-8B1E-AD6F493159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59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8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4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2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42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6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86404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4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44724"/>
            <a:ext cx="9144000" cy="28083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is-IS" sz="6000" cap="all" dirty="0">
                <a:latin typeface="Bernard MT Condensed" panose="02050806060905020404" pitchFamily="18" charset="0"/>
              </a:rPr>
              <a:t>Il canzoniere italiano</a:t>
            </a:r>
            <a:br>
              <a:rPr lang="is-IS" sz="4800" dirty="0">
                <a:latin typeface="Bernard MT Condensed" panose="02050806060905020404" pitchFamily="18" charset="0"/>
              </a:rPr>
            </a:br>
            <a:r>
              <a:rPr lang="it-IT" sz="2800" dirty="0">
                <a:latin typeface="Bernard MT Condensed" panose="02050806060905020404" pitchFamily="18" charset="0"/>
              </a:rPr>
              <a:t>Ventiquattro canzoni di Thorvaldur Gylfason </a:t>
            </a:r>
            <a:br>
              <a:rPr lang="it-IT" sz="2800" dirty="0">
                <a:latin typeface="Bernard MT Condensed" panose="02050806060905020404" pitchFamily="18" charset="0"/>
              </a:rPr>
            </a:br>
            <a:r>
              <a:rPr lang="it-IT" sz="2800" dirty="0">
                <a:latin typeface="Bernard MT Condensed" panose="02050806060905020404" pitchFamily="18" charset="0"/>
              </a:rPr>
              <a:t>da liriche di Kristján Hreinsson tradotto da Olga Clausen</a:t>
            </a:r>
            <a:endParaRPr lang="en-US" sz="4800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0912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s-IS" sz="2800" dirty="0">
                <a:latin typeface="Bernard MT Condensed" pitchFamily="18" charset="0"/>
              </a:rPr>
              <a:t>Berta Dröfn Ómarsdóttir soprano</a:t>
            </a:r>
          </a:p>
          <a:p>
            <a:pPr algn="ctr">
              <a:spcAft>
                <a:spcPts val="1200"/>
              </a:spcAft>
            </a:pPr>
            <a:r>
              <a:rPr lang="is-IS" sz="2800" dirty="0">
                <a:latin typeface="Bernard MT Condensed" pitchFamily="18" charset="0"/>
              </a:rPr>
              <a:t>Sigurður Helgi Oddsson pianoforte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89E44-AE78-4084-BF13-453DCE288333}"/>
              </a:ext>
            </a:extLst>
          </p:cNvPr>
          <p:cNvSpPr txBox="1"/>
          <p:nvPr/>
        </p:nvSpPr>
        <p:spPr>
          <a:xfrm rot="21433359">
            <a:off x="3311859" y="3705741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Dodici canzoni</a:t>
            </a:r>
            <a:endParaRPr lang="is-I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8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54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danza delle farfalle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6792"/>
            <a:ext cx="7474024" cy="482453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com’una farfalla tu sei qui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da fiore in fiore spargi il tuo seme.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Il seme dell’amore mi colpì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sent’ ancora il fuoco che mi preme.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Oh, mentre sogni tu sei sempre qui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la ruggiada brilla sui fiori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allora il tuo sogno io lo scoprii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mi disse tutto sui nostri cuori.</a:t>
            </a:r>
            <a:endParaRPr lang="en-US" sz="2800" b="1" dirty="0">
              <a:latin typeface="Mongolian Baiti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92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9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360" y="1609416"/>
            <a:ext cx="7239000" cy="505994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La primavera porta tant’amor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la nostra dolce terra si risveglia,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il canto degl’uccelli ora staglia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e accoglie ogni vita col calor.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Lumache lasciano tracce qua e là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il ronzìo delle mosche fa allegria.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La musica nell’aria è magìa	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perché ora sanno, il sole arriverrà.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Ovunque il disgelo segna goal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i bulbi sanno cosa debbon fare.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All’ombra degli alberi compare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un uccellin che guarda verso il sol.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E tutto viene avvolto coll’amor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si sprigionano tutti i color.</a:t>
            </a:r>
            <a:endParaRPr lang="is-IS" dirty="0"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14348" name="Picture 12" descr="http://runninginheels.co.uk/wp-content/uploads/2009/05/claude_monet-water_lilies_1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245" y="3124190"/>
            <a:ext cx="3292227" cy="32922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942D03E-E50D-42B3-A388-5DD27D1D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06695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cap="none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Il sonetto dell</a:t>
            </a:r>
            <a:r>
              <a:rPr lang="is-IS" sz="6000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’</a:t>
            </a:r>
            <a:r>
              <a:rPr lang="is-IS" sz="6000" cap="none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amore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L’umiltà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6"/>
            <a:ext cx="7474024" cy="48245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Nell’ombra si celano maree mosse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il vento s’infuria ma or si vedrà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un angelo candido dice che forse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un giorno di sole ti sorriderà.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Il vento si agita allegramente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sento il cuore che batte di più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per tutte le volte che mi viene in mente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la vita che ci aspettava qui su.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Tu guardi lo splendido angelo tuo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ti apre la strada e vedi di più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l’umile casa nel Paese natio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l’ode ch’echeggia profonda lassù.</a:t>
            </a:r>
          </a:p>
          <a:p>
            <a:pPr marL="0" indent="0">
              <a:spcBef>
                <a:spcPts val="0"/>
              </a:spcBef>
              <a:buNone/>
            </a:pPr>
            <a:endParaRPr lang="it-IT" sz="2600" b="1" dirty="0">
              <a:latin typeface="Mongolian Baiti" pitchFamily="66" charset="0"/>
              <a:cs typeface="Mongolian Baiti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s-IS" sz="2600" b="1" dirty="0"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5400" dirty="0">
                <a:latin typeface="Bernard MT Condensed" pitchFamily="18" charset="0"/>
                <a:cs typeface="Mongolian Baiti" pitchFamily="66" charset="0"/>
              </a:rPr>
              <a:t>Il mio passerotto canta</a:t>
            </a:r>
            <a:endParaRPr lang="en-US" sz="5400" dirty="0">
              <a:latin typeface="Bernard MT Condensed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E878DBA-3269-4A4F-8FD8-D90F17B7C2A0}"/>
              </a:ext>
            </a:extLst>
          </p:cNvPr>
          <p:cNvSpPr txBox="1">
            <a:spLocks/>
          </p:cNvSpPr>
          <p:nvPr/>
        </p:nvSpPr>
        <p:spPr>
          <a:xfrm>
            <a:off x="750548" y="1307194"/>
            <a:ext cx="7709884" cy="52761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Si posa sui rami a volte qua e là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allegro canta con la voce chiara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al tramonto quando tutto si calmerà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noi due voleremo verso l’alba.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Arriverrà l’autunno e so che se n’andrà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incontro alle tenebre e al gelo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nella mia mente l’inverno oscurerà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memorie che volano nel cielo.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L’inverno si ritrae, la vita fiorirà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primavera torna rigogliosa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ritorna sui rami e ancor mi sfiorerà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canto che sento sopra ogni cosa, </a:t>
            </a:r>
            <a:b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cuore con la voce deliziosa.</a:t>
            </a:r>
          </a:p>
          <a:p>
            <a:pPr marL="0" indent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it-IT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Autofit/>
          </a:bodyPr>
          <a:lstStyle/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Finchè mi resta un pensiero dolce su di te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allora guardar devo il cammino già concluso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la mia mente vola sopra gli anni qui con te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sogni grandiosi che non ci hanno mai deluso.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In questo mio lungo viaggio guardo solo te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la saggezza rara come perle sotto i sassi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ma devo andar avanti e se tu sei qui con me</a:t>
            </a:r>
          </a:p>
          <a:p>
            <a:pPr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non peseranno le fatiche dei miei lunghi passi.</a:t>
            </a:r>
            <a:endParaRPr lang="is-I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2BE20B-E7B0-4E38-9E24-D7D273C5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ea typeface="Calibri" panose="020F0502020204030204" pitchFamily="34" charset="0"/>
              </a:rPr>
              <a:t>L’arpa del cuore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quando io finalmente arriverrò fin qui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la contentezza smussa tutte le disavventure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sarò sempre grato per ogni altro dì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che porterò con me la mia arpa del cuore.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2BE20B-E7B0-4E38-9E24-D7D273C5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ea typeface="Calibri" panose="020F0502020204030204" pitchFamily="34" charset="0"/>
              </a:rPr>
              <a:t>L’arpa del cuore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66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volontà del vento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8003232" cy="5242594"/>
          </a:xfrm>
        </p:spPr>
        <p:txBody>
          <a:bodyPr>
            <a:noAutofit/>
          </a:bodyPr>
          <a:lstStyle/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Ricordi quand’il vento ti svegliò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la speranza apparve tra le nubi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sentivi che ancora respirò</a:t>
            </a:r>
          </a:p>
          <a:p>
            <a:pPr marL="0" indent="-347472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vento sui nostri corpi nudi.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L’autunno arrivò in libertà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ti portò via il fiore del tuo cuore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vita con la luce scapperà</a:t>
            </a:r>
          </a:p>
          <a:p>
            <a:pPr marL="0" indent="-347472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rimane solo morte e stupore.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nella valle oscura ti portò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ti tolse tutto quel che tu amavi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un vento freddo ora arrivò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la speranza nel tuo cuor cercavi.</a:t>
            </a:r>
            <a:endParaRPr lang="is-IS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is-IS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154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volontà del vento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0"/>
            <a:ext cx="7704856" cy="4525963"/>
          </a:xfrm>
        </p:spPr>
        <p:txBody>
          <a:bodyPr>
            <a:noAutofit/>
          </a:bodyPr>
          <a:lstStyle/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L’ombra di quel giorno è sempre qui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ma tu incontro alla luce vuoi andare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capirai il vento altresì</a:t>
            </a:r>
          </a:p>
          <a:p>
            <a:pPr marL="0" indent="-347472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se tutto inizierà a germogliare.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 vento troverai il grande amor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il tuo seme diverrà un fiore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quando guarderai nel tuo cuor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vedrai che questo soffio non muore.</a:t>
            </a:r>
            <a:endParaRPr lang="is-IS" sz="2600" b="1" dirty="0">
              <a:solidFill>
                <a:schemeClr val="bg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059944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Volo in cielo sopr’ il tutto come una colomba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mi sento come l’immortale spirito nel cielo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nel silenzio piano, piano ora te lo svelo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che il mio cuore batte forte come una tromba.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Il mio amore immenso e puro sembra senza fine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o tu che sei la sola vera mia poesia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pace non è come dici sol’ un’utopia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se tutti noi ci concentriamo non abbiam confine.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colomba bella e fiera canta la sua ode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che vivrà per sempre dolcemente nel mio cuore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non morirà mai finchè vivo questo mio fervore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fino a quando pieno e sazio il mio cuore esplode.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colomba bella e felice gioca su nel cielo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e col canto nel suo cuore scioglie tutto il gelo.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endParaRPr lang="is-IS" sz="2400" dirty="0">
              <a:solidFill>
                <a:schemeClr val="bg1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6040F-B490-4890-A561-1DFF79BE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cap="none" dirty="0">
                <a:solidFill>
                  <a:schemeClr val="bg1"/>
                </a:solidFill>
                <a:latin typeface="Bernard MT Condensed" pitchFamily="18" charset="0"/>
                <a:cs typeface="Mongolian Baiti" pitchFamily="66" charset="0"/>
              </a:rPr>
              <a:t>La colomba della pace</a:t>
            </a:r>
          </a:p>
        </p:txBody>
      </p:sp>
      <p:pic>
        <p:nvPicPr>
          <p:cNvPr id="9" name="Picture 2" descr=" ">
            <a:extLst>
              <a:ext uri="{FF2B5EF4-FFF2-40B4-BE49-F238E27FC236}">
                <a16:creationId xmlns:a16="http://schemas.microsoft.com/office/drawing/2014/main" id="{37AFAB4B-E146-4CBC-9FB8-3075DF28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702968"/>
            <a:ext cx="2376264" cy="3382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0282EF-8786-449B-8575-F817B87AD9E9}"/>
              </a:ext>
            </a:extLst>
          </p:cNvPr>
          <p:cNvSpPr txBox="1"/>
          <p:nvPr/>
        </p:nvSpPr>
        <p:spPr>
          <a:xfrm>
            <a:off x="6516216" y="5097378"/>
            <a:ext cx="235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Mohandas Gandhi</a:t>
            </a:r>
            <a:br>
              <a:rPr lang="en-US" sz="2000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(1869-1948)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87AA0-182F-4325-907B-C8702FC5A6ED}"/>
              </a:ext>
            </a:extLst>
          </p:cNvPr>
          <p:cNvSpPr txBox="1"/>
          <p:nvPr/>
        </p:nvSpPr>
        <p:spPr>
          <a:xfrm rot="21079951">
            <a:off x="7533400" y="5549367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Fine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3A242-264D-46EC-A805-5EBA23389A37}"/>
              </a:ext>
            </a:extLst>
          </p:cNvPr>
          <p:cNvSpPr txBox="1"/>
          <p:nvPr/>
        </p:nvSpPr>
        <p:spPr>
          <a:xfrm rot="21400683">
            <a:off x="5731759" y="6372708"/>
            <a:ext cx="345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Opere d</a:t>
            </a:r>
            <a:r>
              <a:rPr lang="it-IT" b="1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’</a:t>
            </a:r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arte di Vignir Jóhannsson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Un capitolo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931224" cy="5242594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Ti portai il mondo senza niente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partivamo nella città blu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la primavera era accogliente</a:t>
            </a:r>
          </a:p>
          <a:p>
            <a:pPr mar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 merli annunciavan gioventù.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 giorni insieme erano fioriti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speravo fortemente in noi due  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ora questi giorni son spariti</a:t>
            </a:r>
          </a:p>
          <a:p>
            <a:pPr mar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per sempre penserò a quelle vie.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 nostri cuori comandavan tutto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che scrivevamo pieni di amor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ora il mondo pieno è di lutto 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grazie per quei giorni di color.</a:t>
            </a:r>
            <a:endParaRPr lang="en-US" sz="2600" b="1" dirty="0"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2D724-C357-4E07-9C35-FDD516D5EC7F}"/>
              </a:ext>
            </a:extLst>
          </p:cNvPr>
          <p:cNvSpPr txBox="1"/>
          <p:nvPr/>
        </p:nvSpPr>
        <p:spPr>
          <a:xfrm rot="21079951">
            <a:off x="7369793" y="5330606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Fine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C2336-6BCB-4B50-801E-A2B7DC96FA3A}"/>
              </a:ext>
            </a:extLst>
          </p:cNvPr>
          <p:cNvSpPr txBox="1"/>
          <p:nvPr/>
        </p:nvSpPr>
        <p:spPr>
          <a:xfrm rot="21400683">
            <a:off x="5587911" y="6200254"/>
            <a:ext cx="345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Opere d</a:t>
            </a:r>
            <a:r>
              <a:rPr lang="it-IT" b="1" dirty="0">
                <a:latin typeface="Mongolian Baiti" pitchFamily="66" charset="0"/>
                <a:cs typeface="Mongolian Baiti" pitchFamily="66" charset="0"/>
              </a:rPr>
              <a:t>’</a:t>
            </a:r>
            <a:r>
              <a:rPr lang="is-I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arte di Vignir Jóhannsson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musica del cuore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853136"/>
          </a:xfrm>
        </p:spPr>
        <p:txBody>
          <a:bodyPr>
            <a:noAutofit/>
          </a:bodyPr>
          <a:lstStyle/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L’amore è la bella musica per il cuore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ritmo è dolce e l’anima si eleva,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nelle mie vene scorre a tutte le 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cantato in varie lingue, ci piaceva.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Canzoni d’amore vivono in tutti noi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gioia del cuore avvolto dalle note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soavi e divine composte solo per voi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ci accompagnano come una dote.</a:t>
            </a:r>
            <a:endParaRPr lang="is-IS" sz="2800" b="1" dirty="0"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musica del cuore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0"/>
            <a:ext cx="7704856" cy="4853136"/>
          </a:xfrm>
        </p:spPr>
        <p:txBody>
          <a:bodyPr>
            <a:noAutofit/>
          </a:bodyPr>
          <a:lstStyle/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fuoco che brucia scorre nelle vene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risveglia ricordi pieni di passione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miracolo dell’amore sopravviene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ci illumina con la sua selezione.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L’amore è la bella musica per il cuore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come una luce brilla dentro il giorno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nelle mie vene scorre a tutte le 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cantato anche da chi ci gira intorno.</a:t>
            </a:r>
            <a:endParaRPr lang="is-I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8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9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Barlume di speranza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600200"/>
            <a:ext cx="8229600" cy="4525963"/>
          </a:xfrm>
        </p:spPr>
        <p:txBody>
          <a:bodyPr>
            <a:noAutofit/>
          </a:bodyPr>
          <a:lstStyle/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 dolor ti penso spesso qui,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immagino di rivederti presto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ma sento che non sarà mai così</a:t>
            </a:r>
          </a:p>
          <a:p>
            <a:pPr marL="0" indent="-347472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non farai mai quello che t’ho chiesto.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Ed il dolore nelle vene va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l’amarezza si diffonde forte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non credo di poter dimenticar, 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non penso che mi toccherà in sorte.</a:t>
            </a:r>
            <a:endParaRPr lang="is-IS" sz="2400" b="1" dirty="0"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/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Barlume di speranza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556792"/>
            <a:ext cx="7797552" cy="4525963"/>
          </a:xfrm>
        </p:spPr>
        <p:txBody>
          <a:bodyPr>
            <a:noAutofit/>
          </a:bodyPr>
          <a:lstStyle/>
          <a:p>
            <a:pPr marL="0" indent="-347472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Di tutti i miei sogni posso dir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s’avvererebbero se solo io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potessi fare a meno di soffrir</a:t>
            </a:r>
          </a:p>
          <a:p>
            <a:pPr marL="0" indent="-347472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sperare che mi aiuti il buon Dio.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fede nel mio sogno fiorirà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ma ombre scur’avvolgono la vita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quel barlume di luce quando va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sogno è tutto quello che mi resta. </a:t>
            </a:r>
          </a:p>
          <a:p>
            <a:pPr marL="0" indent="-347472">
              <a:spcBef>
                <a:spcPts val="0"/>
              </a:spcBef>
              <a:buNone/>
            </a:pPr>
            <a:endParaRPr lang="it-IT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-347472">
              <a:spcBef>
                <a:spcPts val="0"/>
              </a:spcBef>
              <a:buNone/>
            </a:pPr>
            <a:endParaRPr lang="is-I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6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Sorriso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683568" y="1268760"/>
            <a:ext cx="7920880" cy="52517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Quel giorno ricordo gelido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quando ti vidi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tuo sorriso angelico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lo condivisi.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Poi durante l’estate calda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l’aria pura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apparve il sole che mi riscalda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 queste mura.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Penso al tuo dolce sorriso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spero ancora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che tu appaia all’improvviso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bella signora.</a:t>
            </a:r>
          </a:p>
          <a:p>
            <a:pPr marL="0" indent="0">
              <a:spcBef>
                <a:spcPts val="0"/>
              </a:spcBef>
              <a:buNone/>
            </a:pPr>
            <a:endParaRPr lang="is-I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9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384" y="1609416"/>
            <a:ext cx="7239000" cy="4987936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Sören Kierkegaard era un bel tipo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sua anima che volle sempre più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– filosofo con fede in cielo blu –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con la magìa poetica a capo.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E così andò avanti per decenni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curava bene la sua arte qui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pregava Dio e volle andare lì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e rimanerci per molti millenni.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Scriveva di paure e rimorsi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e ripetutamente si pentì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sognava che l’amore lo colpì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ma fuggiva sempre dai discorsi.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Guardava con tristezza le sue gesta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e il matrimonio al cimitero resta.</a:t>
            </a:r>
            <a:endParaRPr lang="en-US" sz="2400" dirty="0"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4098" name="Picture 2" descr="http://payingattentiontothesky.files.wordpress.com/2012/03/soren_kierkega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5779" y="2441846"/>
            <a:ext cx="2721496" cy="34018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/>
          <p:cNvSpPr/>
          <p:nvPr/>
        </p:nvSpPr>
        <p:spPr>
          <a:xfrm>
            <a:off x="6054105" y="5807005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S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ø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ren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 Kierkegaard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(1813-1855)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75758-E2A2-4F61-B417-C8A67D8D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it-IT" sz="5600" cap="none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Il sonetto di Sören Kierkegaard</a:t>
            </a:r>
            <a:endParaRPr lang="is-IS" sz="5600" cap="none" dirty="0">
              <a:solidFill>
                <a:schemeClr val="tx1"/>
              </a:solidFill>
              <a:latin typeface="Bernard MT Condensed" pitchFamily="18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384" y="1609416"/>
            <a:ext cx="7239000" cy="4846320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Tra tutti i signori era il meglio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fu Gottfried Wilhelm Leibniz, e chi altro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divinamente bravo, buono e scaltro,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un pozzo di saggezza e anche sveglio.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Spiegava la divina creazione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nel mondo tutto deve esser giusto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la perfezione mostra il bongusto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per chi ha fede nella compassione.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In ogni particella c’è un potere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e ogni differenza ha suo scopo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e Leibniz nelle sue mani aveva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potere di distruggere barriere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perciò il mondo era suo dopo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Mongolian Baiti" pitchFamily="66" charset="0"/>
                <a:cs typeface="Mongolian Baiti" pitchFamily="66" charset="0"/>
              </a:rPr>
              <a:t>compresi quello che lì succedeva.</a:t>
            </a:r>
            <a:endParaRPr lang="en-US" sz="2400" b="1" dirty="0"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26626" name="Picture 2" descr="File:Gottfried Wilhelm von Leibni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420888"/>
            <a:ext cx="2559884" cy="32403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6066366" y="5661248"/>
            <a:ext cx="2986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Gottfried Wilhelm Leibniz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golian Baiti" pitchFamily="66" charset="0"/>
                <a:ea typeface="+mn-ea"/>
                <a:cs typeface="Mongolian Baiti" pitchFamily="66" charset="0"/>
              </a:rPr>
              <a:t>(1646-1716)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820306-418B-4F5D-A73F-A5482D04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cap="none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Il sonetto di Leibniz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54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danza delle farfalle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6792"/>
            <a:ext cx="7474024" cy="482453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Qui alla fine la luce tramontò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l’ombra della notte sarà un sogno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aspetti che il sonno torni ancora un po’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nel mondo di cui hai bisogno.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Avvolto nelle nubi fitte tu puoi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vedere molto bene la tua mente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tutto quello che è stato tra di noi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rivive ancora infinitamente. </a:t>
            </a:r>
            <a:endParaRPr lang="is-IS" sz="2800" b="1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18992</TotalTime>
  <Words>1363</Words>
  <Application>Microsoft Office PowerPoint</Application>
  <PresentationFormat>On-screen Show (4:3)</PresentationFormat>
  <Paragraphs>234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Bernard MT Condensed</vt:lpstr>
      <vt:lpstr>Calibri</vt:lpstr>
      <vt:lpstr>Mongolian Baiti</vt:lpstr>
      <vt:lpstr>Trebuchet MS</vt:lpstr>
      <vt:lpstr>Wingdings</vt:lpstr>
      <vt:lpstr>Wingdings 2</vt:lpstr>
      <vt:lpstr>Office Theme</vt:lpstr>
      <vt:lpstr>Opulent</vt:lpstr>
      <vt:lpstr>Il canzoniere italiano Ventiquattro canzoni di Thorvaldur Gylfason  da liriche di Kristján Hreinsson tradotto da Olga Clausen</vt:lpstr>
      <vt:lpstr>La musica del cuore</vt:lpstr>
      <vt:lpstr>La musica del cuore</vt:lpstr>
      <vt:lpstr>Barlume di speranza</vt:lpstr>
      <vt:lpstr>Barlume di speranza</vt:lpstr>
      <vt:lpstr>Sorriso</vt:lpstr>
      <vt:lpstr>Il sonetto di Sören Kierkegaard</vt:lpstr>
      <vt:lpstr>Il sonetto di Leibniz</vt:lpstr>
      <vt:lpstr>La danza delle farfalle</vt:lpstr>
      <vt:lpstr>La danza delle farfalle</vt:lpstr>
      <vt:lpstr>Il sonetto dell’amore</vt:lpstr>
      <vt:lpstr>L’umiltà</vt:lpstr>
      <vt:lpstr>Il mio passerotto canta</vt:lpstr>
      <vt:lpstr>L’arpa del cuore</vt:lpstr>
      <vt:lpstr>L’arpa del cuore</vt:lpstr>
      <vt:lpstr>La volontà del vento</vt:lpstr>
      <vt:lpstr>La volontà del vento</vt:lpstr>
      <vt:lpstr>La colomba della pace</vt:lpstr>
      <vt:lpstr>Un capitolo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SÖNGVAR UM SVÍFANDI FUGLA</dc:title>
  <dc:creator>Þorvaldur Gylfason</dc:creator>
  <cp:lastModifiedBy>Þorvaldur Gylfason - HI</cp:lastModifiedBy>
  <cp:revision>79</cp:revision>
  <cp:lastPrinted>2017-08-13T14:10:21Z</cp:lastPrinted>
  <dcterms:created xsi:type="dcterms:W3CDTF">2013-08-29T08:50:02Z</dcterms:created>
  <dcterms:modified xsi:type="dcterms:W3CDTF">2022-04-07T16:19:07Z</dcterms:modified>
</cp:coreProperties>
</file>