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73" r:id="rId4"/>
    <p:sldId id="317" r:id="rId5"/>
    <p:sldId id="303" r:id="rId6"/>
    <p:sldId id="284" r:id="rId7"/>
    <p:sldId id="292" r:id="rId8"/>
    <p:sldId id="328" r:id="rId9"/>
    <p:sldId id="304" r:id="rId10"/>
    <p:sldId id="295" r:id="rId11"/>
    <p:sldId id="322" r:id="rId12"/>
    <p:sldId id="266" r:id="rId13"/>
    <p:sldId id="316" r:id="rId14"/>
    <p:sldId id="263" r:id="rId15"/>
    <p:sldId id="312" r:id="rId16"/>
    <p:sldId id="320" r:id="rId17"/>
    <p:sldId id="269" r:id="rId18"/>
    <p:sldId id="330" r:id="rId19"/>
    <p:sldId id="329" r:id="rId20"/>
    <p:sldId id="297" r:id="rId21"/>
    <p:sldId id="286" r:id="rId22"/>
    <p:sldId id="265" r:id="rId23"/>
    <p:sldId id="258" r:id="rId24"/>
    <p:sldId id="308" r:id="rId25"/>
    <p:sldId id="271" r:id="rId26"/>
  </p:sldIdLst>
  <p:sldSz cx="9144000" cy="6858000" type="screen4x3"/>
  <p:notesSz cx="7315200" cy="96012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>
      <p:cViewPr varScale="1">
        <p:scale>
          <a:sx n="81" d="100"/>
          <a:sy n="81" d="100"/>
        </p:scale>
        <p:origin x="1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Þorvaldur Gylfason - HI" userId="d2d5e679-93b2-45aa-8dcd-f9f23119a28e" providerId="ADAL" clId="{C0641936-5499-49D4-A52E-D880A2ECEDE3}"/>
    <pc:docChg chg="delSld modSld sldOrd">
      <pc:chgData name="Þorvaldur Gylfason - HI" userId="d2d5e679-93b2-45aa-8dcd-f9f23119a28e" providerId="ADAL" clId="{C0641936-5499-49D4-A52E-D880A2ECEDE3}" dt="2022-04-07T16:48:45.921" v="45"/>
      <pc:docMkLst>
        <pc:docMk/>
      </pc:docMkLst>
      <pc:sldChg chg="addSp modSp">
        <pc:chgData name="Þorvaldur Gylfason - HI" userId="d2d5e679-93b2-45aa-8dcd-f9f23119a28e" providerId="ADAL" clId="{C0641936-5499-49D4-A52E-D880A2ECEDE3}" dt="2022-04-07T16:30:43.451" v="0"/>
        <pc:sldMkLst>
          <pc:docMk/>
          <pc:sldMk cId="0" sldId="256"/>
        </pc:sldMkLst>
        <pc:spChg chg="add mod">
          <ac:chgData name="Þorvaldur Gylfason - HI" userId="d2d5e679-93b2-45aa-8dcd-f9f23119a28e" providerId="ADAL" clId="{C0641936-5499-49D4-A52E-D880A2ECEDE3}" dt="2022-04-07T16:30:43.451" v="0"/>
          <ac:spMkLst>
            <pc:docMk/>
            <pc:sldMk cId="0" sldId="256"/>
            <ac:spMk id="5" creationId="{5A4478B9-D56E-4013-AA72-C6F0F20040AA}"/>
          </ac:spMkLst>
        </pc:spChg>
      </pc:sldChg>
      <pc:sldChg chg="ord">
        <pc:chgData name="Þorvaldur Gylfason - HI" userId="d2d5e679-93b2-45aa-8dcd-f9f23119a28e" providerId="ADAL" clId="{C0641936-5499-49D4-A52E-D880A2ECEDE3}" dt="2022-04-07T16:33:15.278" v="22"/>
        <pc:sldMkLst>
          <pc:docMk/>
          <pc:sldMk cId="0" sldId="258"/>
        </pc:sldMkLst>
      </pc:sldChg>
      <pc:sldChg chg="ord">
        <pc:chgData name="Þorvaldur Gylfason - HI" userId="d2d5e679-93b2-45aa-8dcd-f9f23119a28e" providerId="ADAL" clId="{C0641936-5499-49D4-A52E-D880A2ECEDE3}" dt="2022-04-07T16:32:13.130" v="12"/>
        <pc:sldMkLst>
          <pc:docMk/>
          <pc:sldMk cId="0" sldId="263"/>
        </pc:sldMkLst>
      </pc:sldChg>
      <pc:sldChg chg="ord">
        <pc:chgData name="Þorvaldur Gylfason - HI" userId="d2d5e679-93b2-45aa-8dcd-f9f23119a28e" providerId="ADAL" clId="{C0641936-5499-49D4-A52E-D880A2ECEDE3}" dt="2022-04-07T16:33:06.037" v="20"/>
        <pc:sldMkLst>
          <pc:docMk/>
          <pc:sldMk cId="0" sldId="265"/>
        </pc:sldMkLst>
      </pc:sldChg>
      <pc:sldChg chg="ord">
        <pc:chgData name="Þorvaldur Gylfason - HI" userId="d2d5e679-93b2-45aa-8dcd-f9f23119a28e" providerId="ADAL" clId="{C0641936-5499-49D4-A52E-D880A2ECEDE3}" dt="2022-04-07T16:32:06.967" v="10"/>
        <pc:sldMkLst>
          <pc:docMk/>
          <pc:sldMk cId="0" sldId="266"/>
        </pc:sldMkLst>
      </pc:sldChg>
      <pc:sldChg chg="ord">
        <pc:chgData name="Þorvaldur Gylfason - HI" userId="d2d5e679-93b2-45aa-8dcd-f9f23119a28e" providerId="ADAL" clId="{C0641936-5499-49D4-A52E-D880A2ECEDE3}" dt="2022-04-07T16:32:55.714" v="18"/>
        <pc:sldMkLst>
          <pc:docMk/>
          <pc:sldMk cId="0" sldId="269"/>
        </pc:sldMkLst>
      </pc:sldChg>
      <pc:sldChg chg="del">
        <pc:chgData name="Þorvaldur Gylfason - HI" userId="d2d5e679-93b2-45aa-8dcd-f9f23119a28e" providerId="ADAL" clId="{C0641936-5499-49D4-A52E-D880A2ECEDE3}" dt="2022-04-07T16:33:31.985" v="39" actId="47"/>
        <pc:sldMkLst>
          <pc:docMk/>
          <pc:sldMk cId="0" sldId="272"/>
        </pc:sldMkLst>
      </pc:sldChg>
      <pc:sldChg chg="ord setBg">
        <pc:chgData name="Þorvaldur Gylfason - HI" userId="d2d5e679-93b2-45aa-8dcd-f9f23119a28e" providerId="ADAL" clId="{C0641936-5499-49D4-A52E-D880A2ECEDE3}" dt="2022-04-07T16:48:45.921" v="45"/>
        <pc:sldMkLst>
          <pc:docMk/>
          <pc:sldMk cId="0" sldId="273"/>
        </pc:sldMkLst>
      </pc:sldChg>
      <pc:sldChg chg="del">
        <pc:chgData name="Þorvaldur Gylfason - HI" userId="d2d5e679-93b2-45aa-8dcd-f9f23119a28e" providerId="ADAL" clId="{C0641936-5499-49D4-A52E-D880A2ECEDE3}" dt="2022-04-07T16:33:29.860" v="33" actId="47"/>
        <pc:sldMkLst>
          <pc:docMk/>
          <pc:sldMk cId="0" sldId="281"/>
        </pc:sldMkLst>
      </pc:sldChg>
      <pc:sldChg chg="ord">
        <pc:chgData name="Þorvaldur Gylfason - HI" userId="d2d5e679-93b2-45aa-8dcd-f9f23119a28e" providerId="ADAL" clId="{C0641936-5499-49D4-A52E-D880A2ECEDE3}" dt="2022-04-07T16:31:11.694" v="4"/>
        <pc:sldMkLst>
          <pc:docMk/>
          <pc:sldMk cId="2797716189" sldId="284"/>
        </pc:sldMkLst>
      </pc:sldChg>
      <pc:sldChg chg="ord">
        <pc:chgData name="Þorvaldur Gylfason - HI" userId="d2d5e679-93b2-45aa-8dcd-f9f23119a28e" providerId="ADAL" clId="{C0641936-5499-49D4-A52E-D880A2ECEDE3}" dt="2022-04-07T16:33:06.037" v="20"/>
        <pc:sldMkLst>
          <pc:docMk/>
          <pc:sldMk cId="2561658544" sldId="286"/>
        </pc:sldMkLst>
      </pc:sldChg>
      <pc:sldChg chg="ord">
        <pc:chgData name="Þorvaldur Gylfason - HI" userId="d2d5e679-93b2-45aa-8dcd-f9f23119a28e" providerId="ADAL" clId="{C0641936-5499-49D4-A52E-D880A2ECEDE3}" dt="2022-04-07T16:31:11.694" v="4"/>
        <pc:sldMkLst>
          <pc:docMk/>
          <pc:sldMk cId="2327039398" sldId="292"/>
        </pc:sldMkLst>
      </pc:sldChg>
      <pc:sldChg chg="ord">
        <pc:chgData name="Þorvaldur Gylfason - HI" userId="d2d5e679-93b2-45aa-8dcd-f9f23119a28e" providerId="ADAL" clId="{C0641936-5499-49D4-A52E-D880A2ECEDE3}" dt="2022-04-07T16:31:43.114" v="8"/>
        <pc:sldMkLst>
          <pc:docMk/>
          <pc:sldMk cId="1267400119" sldId="295"/>
        </pc:sldMkLst>
      </pc:sldChg>
      <pc:sldChg chg="ord">
        <pc:chgData name="Þorvaldur Gylfason - HI" userId="d2d5e679-93b2-45aa-8dcd-f9f23119a28e" providerId="ADAL" clId="{C0641936-5499-49D4-A52E-D880A2ECEDE3}" dt="2022-04-07T16:33:06.037" v="20"/>
        <pc:sldMkLst>
          <pc:docMk/>
          <pc:sldMk cId="2018087313" sldId="297"/>
        </pc:sldMkLst>
      </pc:sldChg>
      <pc:sldChg chg="ord">
        <pc:chgData name="Þorvaldur Gylfason - HI" userId="d2d5e679-93b2-45aa-8dcd-f9f23119a28e" providerId="ADAL" clId="{C0641936-5499-49D4-A52E-D880A2ECEDE3}" dt="2022-04-07T16:31:11.694" v="4"/>
        <pc:sldMkLst>
          <pc:docMk/>
          <pc:sldMk cId="697193039" sldId="303"/>
        </pc:sldMkLst>
      </pc:sldChg>
      <pc:sldChg chg="ord">
        <pc:chgData name="Þorvaldur Gylfason - HI" userId="d2d5e679-93b2-45aa-8dcd-f9f23119a28e" providerId="ADAL" clId="{C0641936-5499-49D4-A52E-D880A2ECEDE3}" dt="2022-04-07T16:31:19.539" v="6"/>
        <pc:sldMkLst>
          <pc:docMk/>
          <pc:sldMk cId="0" sldId="304"/>
        </pc:sldMkLst>
      </pc:sldChg>
      <pc:sldChg chg="del">
        <pc:chgData name="Þorvaldur Gylfason - HI" userId="d2d5e679-93b2-45aa-8dcd-f9f23119a28e" providerId="ADAL" clId="{C0641936-5499-49D4-A52E-D880A2ECEDE3}" dt="2022-04-07T16:33:31.644" v="38" actId="47"/>
        <pc:sldMkLst>
          <pc:docMk/>
          <pc:sldMk cId="0" sldId="305"/>
        </pc:sldMkLst>
      </pc:sldChg>
      <pc:sldChg chg="del">
        <pc:chgData name="Þorvaldur Gylfason - HI" userId="d2d5e679-93b2-45aa-8dcd-f9f23119a28e" providerId="ADAL" clId="{C0641936-5499-49D4-A52E-D880A2ECEDE3}" dt="2022-04-07T16:33:31.312" v="37" actId="47"/>
        <pc:sldMkLst>
          <pc:docMk/>
          <pc:sldMk cId="0" sldId="306"/>
        </pc:sldMkLst>
      </pc:sldChg>
      <pc:sldChg chg="del">
        <pc:chgData name="Þorvaldur Gylfason - HI" userId="d2d5e679-93b2-45aa-8dcd-f9f23119a28e" providerId="ADAL" clId="{C0641936-5499-49D4-A52E-D880A2ECEDE3}" dt="2022-04-07T16:33:30.988" v="36" actId="47"/>
        <pc:sldMkLst>
          <pc:docMk/>
          <pc:sldMk cId="0" sldId="307"/>
        </pc:sldMkLst>
      </pc:sldChg>
      <pc:sldChg chg="ord">
        <pc:chgData name="Þorvaldur Gylfason - HI" userId="d2d5e679-93b2-45aa-8dcd-f9f23119a28e" providerId="ADAL" clId="{C0641936-5499-49D4-A52E-D880A2ECEDE3}" dt="2022-04-07T16:33:22.677" v="24"/>
        <pc:sldMkLst>
          <pc:docMk/>
          <pc:sldMk cId="0" sldId="308"/>
        </pc:sldMkLst>
      </pc:sldChg>
      <pc:sldChg chg="del">
        <pc:chgData name="Þorvaldur Gylfason - HI" userId="d2d5e679-93b2-45aa-8dcd-f9f23119a28e" providerId="ADAL" clId="{C0641936-5499-49D4-A52E-D880A2ECEDE3}" dt="2022-04-07T16:33:28.215" v="28" actId="47"/>
        <pc:sldMkLst>
          <pc:docMk/>
          <pc:sldMk cId="0" sldId="309"/>
        </pc:sldMkLst>
      </pc:sldChg>
      <pc:sldChg chg="del">
        <pc:chgData name="Þorvaldur Gylfason - HI" userId="d2d5e679-93b2-45aa-8dcd-f9f23119a28e" providerId="ADAL" clId="{C0641936-5499-49D4-A52E-D880A2ECEDE3}" dt="2022-04-07T16:33:29.236" v="31" actId="47"/>
        <pc:sldMkLst>
          <pc:docMk/>
          <pc:sldMk cId="0" sldId="310"/>
        </pc:sldMkLst>
      </pc:sldChg>
      <pc:sldChg chg="del">
        <pc:chgData name="Þorvaldur Gylfason - HI" userId="d2d5e679-93b2-45aa-8dcd-f9f23119a28e" providerId="ADAL" clId="{C0641936-5499-49D4-A52E-D880A2ECEDE3}" dt="2022-04-07T16:33:29.537" v="32" actId="47"/>
        <pc:sldMkLst>
          <pc:docMk/>
          <pc:sldMk cId="0" sldId="311"/>
        </pc:sldMkLst>
      </pc:sldChg>
      <pc:sldChg chg="ord">
        <pc:chgData name="Þorvaldur Gylfason - HI" userId="d2d5e679-93b2-45aa-8dcd-f9f23119a28e" providerId="ADAL" clId="{C0641936-5499-49D4-A52E-D880A2ECEDE3}" dt="2022-04-07T16:32:27.367" v="14"/>
        <pc:sldMkLst>
          <pc:docMk/>
          <pc:sldMk cId="0" sldId="312"/>
        </pc:sldMkLst>
      </pc:sldChg>
      <pc:sldChg chg="del">
        <pc:chgData name="Þorvaldur Gylfason - HI" userId="d2d5e679-93b2-45aa-8dcd-f9f23119a28e" providerId="ADAL" clId="{C0641936-5499-49D4-A52E-D880A2ECEDE3}" dt="2022-04-07T16:33:30.678" v="35" actId="47"/>
        <pc:sldMkLst>
          <pc:docMk/>
          <pc:sldMk cId="0" sldId="313"/>
        </pc:sldMkLst>
      </pc:sldChg>
      <pc:sldChg chg="del">
        <pc:chgData name="Þorvaldur Gylfason - HI" userId="d2d5e679-93b2-45aa-8dcd-f9f23119a28e" providerId="ADAL" clId="{C0641936-5499-49D4-A52E-D880A2ECEDE3}" dt="2022-04-07T16:33:26.878" v="25" actId="47"/>
        <pc:sldMkLst>
          <pc:docMk/>
          <pc:sldMk cId="0" sldId="314"/>
        </pc:sldMkLst>
      </pc:sldChg>
      <pc:sldChg chg="del">
        <pc:chgData name="Þorvaldur Gylfason - HI" userId="d2d5e679-93b2-45aa-8dcd-f9f23119a28e" providerId="ADAL" clId="{C0641936-5499-49D4-A52E-D880A2ECEDE3}" dt="2022-04-07T16:33:27.446" v="26" actId="47"/>
        <pc:sldMkLst>
          <pc:docMk/>
          <pc:sldMk cId="1268658948" sldId="315"/>
        </pc:sldMkLst>
      </pc:sldChg>
      <pc:sldChg chg="ord">
        <pc:chgData name="Þorvaldur Gylfason - HI" userId="d2d5e679-93b2-45aa-8dcd-f9f23119a28e" providerId="ADAL" clId="{C0641936-5499-49D4-A52E-D880A2ECEDE3}" dt="2022-04-07T16:32:06.967" v="10"/>
        <pc:sldMkLst>
          <pc:docMk/>
          <pc:sldMk cId="3528783239" sldId="316"/>
        </pc:sldMkLst>
      </pc:sldChg>
      <pc:sldChg chg="ord setBg">
        <pc:chgData name="Þorvaldur Gylfason - HI" userId="d2d5e679-93b2-45aa-8dcd-f9f23119a28e" providerId="ADAL" clId="{C0641936-5499-49D4-A52E-D880A2ECEDE3}" dt="2022-04-07T16:48:34.760" v="44"/>
        <pc:sldMkLst>
          <pc:docMk/>
          <pc:sldMk cId="0" sldId="317"/>
        </pc:sldMkLst>
      </pc:sldChg>
      <pc:sldChg chg="del">
        <pc:chgData name="Þorvaldur Gylfason - HI" userId="d2d5e679-93b2-45aa-8dcd-f9f23119a28e" providerId="ADAL" clId="{C0641936-5499-49D4-A52E-D880A2ECEDE3}" dt="2022-04-07T16:33:28.571" v="29" actId="47"/>
        <pc:sldMkLst>
          <pc:docMk/>
          <pc:sldMk cId="0" sldId="318"/>
        </pc:sldMkLst>
      </pc:sldChg>
      <pc:sldChg chg="del">
        <pc:chgData name="Þorvaldur Gylfason - HI" userId="d2d5e679-93b2-45aa-8dcd-f9f23119a28e" providerId="ADAL" clId="{C0641936-5499-49D4-A52E-D880A2ECEDE3}" dt="2022-04-07T16:33:28.903" v="30" actId="47"/>
        <pc:sldMkLst>
          <pc:docMk/>
          <pc:sldMk cId="2101166678" sldId="319"/>
        </pc:sldMkLst>
      </pc:sldChg>
      <pc:sldChg chg="ord">
        <pc:chgData name="Þorvaldur Gylfason - HI" userId="d2d5e679-93b2-45aa-8dcd-f9f23119a28e" providerId="ADAL" clId="{C0641936-5499-49D4-A52E-D880A2ECEDE3}" dt="2022-04-07T16:32:44.030" v="16"/>
        <pc:sldMkLst>
          <pc:docMk/>
          <pc:sldMk cId="357947172" sldId="320"/>
        </pc:sldMkLst>
      </pc:sldChg>
      <pc:sldChg chg="del">
        <pc:chgData name="Þorvaldur Gylfason - HI" userId="d2d5e679-93b2-45aa-8dcd-f9f23119a28e" providerId="ADAL" clId="{C0641936-5499-49D4-A52E-D880A2ECEDE3}" dt="2022-04-07T16:33:27.851" v="27" actId="47"/>
        <pc:sldMkLst>
          <pc:docMk/>
          <pc:sldMk cId="3485398114" sldId="321"/>
        </pc:sldMkLst>
      </pc:sldChg>
      <pc:sldChg chg="ord">
        <pc:chgData name="Þorvaldur Gylfason - HI" userId="d2d5e679-93b2-45aa-8dcd-f9f23119a28e" providerId="ADAL" clId="{C0641936-5499-49D4-A52E-D880A2ECEDE3}" dt="2022-04-07T16:31:43.114" v="8"/>
        <pc:sldMkLst>
          <pc:docMk/>
          <pc:sldMk cId="3337516218" sldId="322"/>
        </pc:sldMkLst>
      </pc:sldChg>
      <pc:sldChg chg="del">
        <pc:chgData name="Þorvaldur Gylfason - HI" userId="d2d5e679-93b2-45aa-8dcd-f9f23119a28e" providerId="ADAL" clId="{C0641936-5499-49D4-A52E-D880A2ECEDE3}" dt="2022-04-07T16:33:30.354" v="34" actId="47"/>
        <pc:sldMkLst>
          <pc:docMk/>
          <pc:sldMk cId="2200466029" sldId="323"/>
        </pc:sldMkLst>
      </pc:sldChg>
      <pc:sldChg chg="del">
        <pc:chgData name="Þorvaldur Gylfason - HI" userId="d2d5e679-93b2-45aa-8dcd-f9f23119a28e" providerId="ADAL" clId="{C0641936-5499-49D4-A52E-D880A2ECEDE3}" dt="2022-04-07T16:33:32.410" v="40" actId="47"/>
        <pc:sldMkLst>
          <pc:docMk/>
          <pc:sldMk cId="3297292231" sldId="326"/>
        </pc:sldMkLst>
      </pc:sldChg>
      <pc:sldChg chg="ord">
        <pc:chgData name="Þorvaldur Gylfason - HI" userId="d2d5e679-93b2-45aa-8dcd-f9f23119a28e" providerId="ADAL" clId="{C0641936-5499-49D4-A52E-D880A2ECEDE3}" dt="2022-04-07T16:31:11.694" v="4"/>
        <pc:sldMkLst>
          <pc:docMk/>
          <pc:sldMk cId="1398083899" sldId="328"/>
        </pc:sldMkLst>
      </pc:sldChg>
      <pc:sldChg chg="ord">
        <pc:chgData name="Þorvaldur Gylfason - HI" userId="d2d5e679-93b2-45aa-8dcd-f9f23119a28e" providerId="ADAL" clId="{C0641936-5499-49D4-A52E-D880A2ECEDE3}" dt="2022-04-07T16:32:55.714" v="18"/>
        <pc:sldMkLst>
          <pc:docMk/>
          <pc:sldMk cId="883165838" sldId="329"/>
        </pc:sldMkLst>
      </pc:sldChg>
      <pc:sldChg chg="ord">
        <pc:chgData name="Þorvaldur Gylfason - HI" userId="d2d5e679-93b2-45aa-8dcd-f9f23119a28e" providerId="ADAL" clId="{C0641936-5499-49D4-A52E-D880A2ECEDE3}" dt="2022-04-07T16:32:55.714" v="18"/>
        <pc:sldMkLst>
          <pc:docMk/>
          <pc:sldMk cId="3338556216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D5BB919-C3EA-4503-A152-EB590F9AF578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0ED878C-DD0D-4F11-B29C-2705BB8681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4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1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32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53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7BF0-D3CB-4B9B-8B1E-AD6F493159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5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13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14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066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77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451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9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53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9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2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27BF0-D3CB-4B9B-8B1E-AD6F4931590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0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26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63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4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65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38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6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D878C-DD0D-4F11-B29C-2705BB8681F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560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D878C-DD0D-4F11-B29C-2705BB8681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1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4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70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21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42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6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86404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4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C7AA-2F11-441A-926A-4E253D036D5A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8B57-8800-45C7-A1DA-FB347CFF5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00F232F-9494-444B-BC40-87831D4F07B1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9C685DB-5A2F-470E-8203-701FC05A8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44724"/>
            <a:ext cx="9144000" cy="28083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is-IS" sz="6000" cap="all" dirty="0">
                <a:latin typeface="Bernard MT Condensed" panose="02050806060905020404" pitchFamily="18" charset="0"/>
              </a:rPr>
              <a:t>Il canzoniere italiano</a:t>
            </a:r>
            <a:br>
              <a:rPr lang="is-IS" sz="4800" dirty="0">
                <a:latin typeface="Bernard MT Condensed" panose="02050806060905020404" pitchFamily="18" charset="0"/>
              </a:rPr>
            </a:br>
            <a:r>
              <a:rPr lang="it-IT" sz="2800" dirty="0">
                <a:latin typeface="Bernard MT Condensed" panose="02050806060905020404" pitchFamily="18" charset="0"/>
              </a:rPr>
              <a:t>Ventiquattro canzoni di Thorvaldur Gylfason </a:t>
            </a:r>
            <a:br>
              <a:rPr lang="it-IT" sz="2800" dirty="0">
                <a:latin typeface="Bernard MT Condensed" panose="02050806060905020404" pitchFamily="18" charset="0"/>
              </a:rPr>
            </a:br>
            <a:r>
              <a:rPr lang="it-IT" sz="2800" dirty="0">
                <a:latin typeface="Bernard MT Condensed" panose="02050806060905020404" pitchFamily="18" charset="0"/>
              </a:rPr>
              <a:t>da liriche di Kristján Hreinsson tradotto da Olga Clausen</a:t>
            </a:r>
            <a:endParaRPr lang="en-US" sz="4800" dirty="0">
              <a:latin typeface="Bernard MT Condensed" panose="02050806060905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0912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s-IS" sz="2800" dirty="0">
                <a:latin typeface="Bernard MT Condensed" pitchFamily="18" charset="0"/>
              </a:rPr>
              <a:t>Berta Dröfn Ómarsdóttir soprano</a:t>
            </a:r>
          </a:p>
          <a:p>
            <a:pPr algn="ctr">
              <a:spcAft>
                <a:spcPts val="1200"/>
              </a:spcAft>
            </a:pPr>
            <a:r>
              <a:rPr lang="is-IS" sz="2800" dirty="0">
                <a:latin typeface="Bernard MT Condensed" pitchFamily="18" charset="0"/>
              </a:rPr>
              <a:t>Sigurður Helgi Oddsson pianoforte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4478B9-D56E-4013-AA72-C6F0F20040AA}"/>
              </a:ext>
            </a:extLst>
          </p:cNvPr>
          <p:cNvSpPr txBox="1"/>
          <p:nvPr/>
        </p:nvSpPr>
        <p:spPr>
          <a:xfrm rot="21433359">
            <a:off x="3311859" y="3705741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Dodici canzoni</a:t>
            </a:r>
            <a:endParaRPr lang="is-I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755576" y="1628800"/>
            <a:ext cx="7931224" cy="5040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La notte arriva e accende i nostri cuori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la mente vola mentre penso a te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l’immagine è come un bel fiore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tutto questo è soltanto per me.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it-IT" sz="2800" b="1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86269B-E6C4-4E8B-BC00-EB981355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tua nuova imagine</a:t>
            </a:r>
            <a:endParaRPr lang="is-IS" sz="6000" dirty="0">
              <a:latin typeface="Bernard MT Condensed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1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musica del cuore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853136"/>
          </a:xfrm>
        </p:spPr>
        <p:txBody>
          <a:bodyPr>
            <a:noAutofit/>
          </a:bodyPr>
          <a:lstStyle/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L’amore è la bella musica per il cuore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ritmo è dolce e l’anima si eleva,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nelle mie vene scorre a tutte le 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cantato in varie lingue, ci piaceva.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Canzoni d’amore vivono in tutti noi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gioia del cuore avvolto dalle note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soavi e divine composte solo per voi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ci accompagnano come una dote.</a:t>
            </a:r>
            <a:endParaRPr lang="is-IS" sz="2800" b="1" dirty="0"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musica del cuore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0"/>
            <a:ext cx="7704856" cy="4853136"/>
          </a:xfrm>
        </p:spPr>
        <p:txBody>
          <a:bodyPr>
            <a:noAutofit/>
          </a:bodyPr>
          <a:lstStyle/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fuoco che brucia scorre nelle vene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risveglia ricordi pieni di passione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miracolo dell’amore sopravviene</a:t>
            </a:r>
          </a:p>
          <a:p>
            <a:pPr marL="0" indent="-347472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ci illumina con la sua selezione.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L’amore è la bella musica per il cuore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come una luce brilla dentro il giorno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nelle mie vene scorre a tutte le ore</a:t>
            </a:r>
          </a:p>
          <a:p>
            <a:pPr marL="0" indent="-347472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cantato anche da chi ci gira intorno.</a:t>
            </a:r>
            <a:endParaRPr lang="is-I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8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9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360" y="1609416"/>
            <a:ext cx="7239000" cy="505994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La primavera porta tant’amor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la nostra dolce terra si risveglia,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il canto degl’uccelli ora staglia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e accoglie ogni vita col calor.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Lumache lasciano tracce qua e là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il ronzìo delle mosche fa allegria.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La musica nell’aria è magìa	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perché ora sanno, il sole arriverrà.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Ovunque il disgelo segna goal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i bulbi sanno cosa debbon fare.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All’ombra degli alberi compare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un uccellin che guarda verso il sol.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E tutto viene avvolto coll’amor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</a:pPr>
            <a:r>
              <a:rPr lang="it-IT" b="1" dirty="0">
                <a:latin typeface="Mongolian Baiti" pitchFamily="66" charset="0"/>
                <a:cs typeface="Mongolian Baiti" pitchFamily="66" charset="0"/>
              </a:rPr>
              <a:t>si sprigionano tutti i color.</a:t>
            </a:r>
            <a:endParaRPr lang="is-IS" dirty="0">
              <a:latin typeface="Mongolian Baiti" pitchFamily="66" charset="0"/>
              <a:cs typeface="Mongolian Baiti" pitchFamily="66" charset="0"/>
            </a:endParaRPr>
          </a:p>
        </p:txBody>
      </p:sp>
      <p:pic>
        <p:nvPicPr>
          <p:cNvPr id="14348" name="Picture 12" descr="http://runninginheels.co.uk/wp-content/uploads/2009/05/claude_monet-water_lilies_1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8245" y="3124190"/>
            <a:ext cx="3292227" cy="32922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942D03E-E50D-42B3-A388-5DD27D1D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06695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cap="none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Il sonetto dell</a:t>
            </a:r>
            <a:r>
              <a:rPr lang="is-IS" sz="6000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’</a:t>
            </a:r>
            <a:r>
              <a:rPr lang="is-IS" sz="6000" cap="none" dirty="0">
                <a:solidFill>
                  <a:schemeClr val="tx1"/>
                </a:solidFill>
                <a:latin typeface="Bernard MT Condensed" pitchFamily="18" charset="0"/>
                <a:cs typeface="Mongolian Baiti" pitchFamily="66" charset="0"/>
              </a:rPr>
              <a:t>amore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Alla finestre di notte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80" y="1639341"/>
            <a:ext cx="7653536" cy="4525963"/>
          </a:xfrm>
        </p:spPr>
        <p:txBody>
          <a:bodyPr>
            <a:noAutofit/>
          </a:bodyPr>
          <a:lstStyle/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Mi siedo alla finestra ma non ci vedo più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da solo non riesco ad andare avanti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triste in mezzo agli alberi la notte guarda in giù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ascolta i miei infiniti pianti.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notte porta il gelo e solitudine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io sento un peso nel mio cuore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ma ora guardo indietro con gratitudine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sono grato per il nostro amore.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brivido mi scuote e non sorrido più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tutti questi bulbi son sfioriti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le lacrime sul viso mi butteranno giù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pare che non siamo mai esistiti.</a:t>
            </a:r>
          </a:p>
          <a:p>
            <a:pPr marL="0" indent="-347472">
              <a:spcBef>
                <a:spcPts val="0"/>
              </a:spcBef>
              <a:spcAft>
                <a:spcPts val="600"/>
              </a:spcAft>
              <a:buNone/>
            </a:pPr>
            <a:endParaRPr lang="it-IT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-347472">
              <a:spcBef>
                <a:spcPts val="0"/>
              </a:spcBef>
              <a:spcAft>
                <a:spcPts val="600"/>
              </a:spcAft>
              <a:buNone/>
            </a:pPr>
            <a:endParaRPr lang="it-IT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-347472">
              <a:spcBef>
                <a:spcPts val="0"/>
              </a:spcBef>
              <a:buNone/>
            </a:pPr>
            <a:endParaRPr lang="it-IT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Stai con me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755576" y="1628800"/>
            <a:ext cx="4248472" cy="5040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Stai con me amico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che dorme la montagna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bufera si scatena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l’inverno c’accompagna.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Gelido è il ghiaccio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le acque in malora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vorrei un tuo abbraccio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guardare la aurora.</a:t>
            </a:r>
            <a:endParaRPr lang="is-I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7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994721" y="1628800"/>
            <a:ext cx="4041775" cy="39512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Abbiamo un desiderio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che copre l’armatura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vento refrigerio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dentro a queste mura.</a:t>
            </a:r>
          </a:p>
          <a:p>
            <a:pPr marL="0" indent="0">
              <a:spcBef>
                <a:spcPts val="0"/>
              </a:spcBef>
              <a:buNone/>
            </a:pPr>
            <a:endParaRPr lang="it-IT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Quando il ghiaccio crolla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l’aria si fa estiva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si, stai con me amico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8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primavera arriva.</a:t>
            </a:r>
            <a:endParaRPr lang="is-IS" sz="28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canzone del cuore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1484784"/>
            <a:ext cx="7992888" cy="5040560"/>
          </a:xfrm>
        </p:spPr>
        <p:txBody>
          <a:bodyPr>
            <a:no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Sento il tuo cuor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parlare di tant’amor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come se fosse sempre stato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lì nell’immensità sei il mio fior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mi prende con tanta forza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mi tiene in una morsa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sedotto da te e il tuo cuore grato.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canzone del cuore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484784"/>
            <a:ext cx="7992888" cy="5040560"/>
          </a:xfrm>
        </p:spPr>
        <p:txBody>
          <a:bodyPr>
            <a:noAutofit/>
          </a:bodyPr>
          <a:lstStyle/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Tuo cuore m’affascina</a:t>
            </a:r>
          </a:p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è il meglio di tutti qua</a:t>
            </a:r>
          </a:p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sacrificando ogni cosa</a:t>
            </a:r>
          </a:p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posizionandosi oltre l’anima</a:t>
            </a:r>
          </a:p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con musica celestiale</a:t>
            </a:r>
          </a:p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non mi farai mai del male</a:t>
            </a:r>
          </a:p>
          <a:p>
            <a:pPr marL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e l’anima tiene quel’che il cuore sposa.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5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canzone del cuore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576" y="1484784"/>
            <a:ext cx="7992888" cy="5040560"/>
          </a:xfrm>
        </p:spPr>
        <p:txBody>
          <a:bodyPr>
            <a:no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Tuo cuore mi cattura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senz’è ’na tortura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pieno d’amore e così bello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puro in ogni cosa che mi da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è com’una luce forte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quiete dopo la morte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infine è terso com’un ruscello.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165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Preghiere silenziose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F81BA4-8DB2-4F2A-93B5-3BF60F3E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Ti porto via dall’immensità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del freddo dell’inverno con un bacio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il tuo amore mi apparirà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com’un fiore di cui non mi sazio.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Lo sai che cercavo l’amore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la bellezza del cuore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il tutto adesso con te accadrà.</a:t>
            </a:r>
            <a:endParaRPr lang="is-I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endParaRPr lang="is-I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endParaRPr lang="is-I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8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volontà del vento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8003232" cy="5242594"/>
          </a:xfrm>
        </p:spPr>
        <p:txBody>
          <a:bodyPr>
            <a:noAutofit/>
          </a:bodyPr>
          <a:lstStyle/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Ricordi quand’il vento ti svegliò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la speranza apparve tra le nubi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sentivi che ancora respirò</a:t>
            </a:r>
          </a:p>
          <a:p>
            <a:pPr marL="0" indent="-347472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vento sui nostri corpi nudi.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L’autunno arrivò in libertà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ti portò via il fiore del tuo cuore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vita con la luce scapperà</a:t>
            </a:r>
          </a:p>
          <a:p>
            <a:pPr marL="0" indent="-347472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rimane solo morte e stupore.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nella valle oscura ti portò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ti tolse tutto quel che tu amavi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un vento freddo ora arrivò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la speranza nel tuo cuor cercavi.</a:t>
            </a:r>
            <a:endParaRPr lang="is-IS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indent="0">
              <a:buNone/>
            </a:pPr>
            <a:endParaRPr lang="is-IS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Con amore dobbiamo noi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curare il nostro fiore giorno e notte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se un giorno tu con me lo puoi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andremo dove non ci sono lotte.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Sento da come parli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che dobbiamo ascoltarli</a:t>
            </a:r>
          </a:p>
          <a:p>
            <a:pPr marL="44958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i nostri cuori solo se lo vuoi.</a:t>
            </a:r>
            <a:endParaRPr lang="is-I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041660-6C0C-478A-A1C4-3540CA68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Preghiere silenziose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58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41B615-8FDF-4F45-8147-B73897068882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853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La luce del mio cuore te la dò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conservala per sempre con amore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vedrai che quest’amore a volte può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accendere la luce con ardore.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 mentre t’addormenti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la mia voce senti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e sappi che per sempre t’amerò.</a:t>
            </a:r>
            <a:endParaRPr lang="is-I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Times New Roman" panose="02020603050405020304" pitchFamily="18" charset="0"/>
              <a:cs typeface="Mongolian Baiti" panose="03000500000000000000" pitchFamily="66" charset="0"/>
            </a:endParaRPr>
          </a:p>
          <a:p>
            <a:pPr marL="449580" algn="r">
              <a:lnSpc>
                <a:spcPct val="110000"/>
              </a:lnSpc>
              <a:spcBef>
                <a:spcPts val="0"/>
              </a:spcBef>
            </a:pPr>
            <a:endParaRPr lang="is-I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82136-211D-45FA-A761-655738E5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Preghiere silenziose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5400" dirty="0">
                <a:latin typeface="Bernard MT Condensed" pitchFamily="18" charset="0"/>
                <a:cs typeface="Mongolian Baiti" pitchFamily="66" charset="0"/>
              </a:rPr>
              <a:t>Il mio passerotto canta</a:t>
            </a:r>
            <a:endParaRPr lang="en-US" sz="5400" dirty="0">
              <a:latin typeface="Bernard MT Condensed" pitchFamily="18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E878DBA-3269-4A4F-8FD8-D90F17B7C2A0}"/>
              </a:ext>
            </a:extLst>
          </p:cNvPr>
          <p:cNvSpPr txBox="1">
            <a:spLocks/>
          </p:cNvSpPr>
          <p:nvPr/>
        </p:nvSpPr>
        <p:spPr>
          <a:xfrm>
            <a:off x="750548" y="1307194"/>
            <a:ext cx="7709884" cy="52761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Si posa sui rami a volte qua e là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allegro canta con la voce chiara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al tramonto quando tutto si calmerà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noi due voleremo verso l’alba.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Arriverrà l’autunno e so che se n’andrà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incontro alle tenebre e al gelo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nella mia mente l’inverno oscurerà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memorie che volano nel cielo.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L’inverno si ritrae, la vita fiorirà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la primavera torna rigogliosa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ritorna sui rami e ancor mi sfiorerà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canto che sento sopra ogni cosa, </a:t>
            </a:r>
            <a:b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</a:b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il cuore con la voce deliziosa.</a:t>
            </a:r>
          </a:p>
          <a:p>
            <a:pPr marL="0" indent="0" algn="r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it-IT" sz="2600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059944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Volo in cielo sopr’ il tutto come una colomba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mi sento come l’immortale spirito nel cielo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nel silenzio piano, piano ora te lo svelo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che il mio cuore batte forte come una tromba.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Il mio amore immenso e puro sembra senza fine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o tu che sei la sola vera mia poesia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pace non è come dici sol’ un’utopia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se tutti noi ci concentriamo non abbiam confine.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colomba bella e fiera canta la sua ode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che vivrà per sempre dolcemente nel mio cuore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non morirà mai finchè vivo questo mio fervore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fino a quando pieno e sazio il mio cuore esplode.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La colomba bella e felice gioca su nel cielo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e col canto nel suo cuore scioglie tutto il gelo.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endParaRPr lang="is-IS" sz="2400" dirty="0">
              <a:solidFill>
                <a:schemeClr val="bg1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6040F-B490-4890-A561-1DFF79BE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cap="none" dirty="0">
                <a:solidFill>
                  <a:schemeClr val="bg1"/>
                </a:solidFill>
                <a:latin typeface="Bernard MT Condensed" pitchFamily="18" charset="0"/>
                <a:cs typeface="Mongolian Baiti" pitchFamily="66" charset="0"/>
              </a:rPr>
              <a:t>La colomba della pace</a:t>
            </a:r>
          </a:p>
        </p:txBody>
      </p:sp>
      <p:pic>
        <p:nvPicPr>
          <p:cNvPr id="9" name="Picture 2" descr=" ">
            <a:extLst>
              <a:ext uri="{FF2B5EF4-FFF2-40B4-BE49-F238E27FC236}">
                <a16:creationId xmlns:a16="http://schemas.microsoft.com/office/drawing/2014/main" id="{37AFAB4B-E146-4CBC-9FB8-3075DF28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702968"/>
            <a:ext cx="2376264" cy="3382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0282EF-8786-449B-8575-F817B87AD9E9}"/>
              </a:ext>
            </a:extLst>
          </p:cNvPr>
          <p:cNvSpPr txBox="1"/>
          <p:nvPr/>
        </p:nvSpPr>
        <p:spPr>
          <a:xfrm>
            <a:off x="6516216" y="5097378"/>
            <a:ext cx="2359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Mohandas Gandhi</a:t>
            </a:r>
            <a:br>
              <a:rPr lang="en-US" sz="2000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</a:br>
            <a:r>
              <a:rPr lang="en-US" sz="2000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(1869-1948)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87AA0-182F-4325-907B-C8702FC5A6ED}"/>
              </a:ext>
            </a:extLst>
          </p:cNvPr>
          <p:cNvSpPr txBox="1"/>
          <p:nvPr/>
        </p:nvSpPr>
        <p:spPr>
          <a:xfrm rot="21079951">
            <a:off x="7533400" y="5549367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Fine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3A242-264D-46EC-A805-5EBA23389A37}"/>
              </a:ext>
            </a:extLst>
          </p:cNvPr>
          <p:cNvSpPr txBox="1"/>
          <p:nvPr/>
        </p:nvSpPr>
        <p:spPr>
          <a:xfrm rot="21400683">
            <a:off x="5731759" y="6372708"/>
            <a:ext cx="345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Opere d</a:t>
            </a:r>
            <a:r>
              <a:rPr lang="it-IT" b="1" dirty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’</a:t>
            </a:r>
            <a:r>
              <a:rPr lang="is-I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arte di Vignir Jóhannsson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Un capitolo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8"/>
            <a:ext cx="7931224" cy="5242594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Ti portai il mondo senza niente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partivamo nella città blu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la primavera era accogliente</a:t>
            </a:r>
          </a:p>
          <a:p>
            <a:pPr mar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 merli annunciavan gioventù.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 giorni insieme erano fioriti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speravo fortemente in noi due  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ora questi giorni son spariti</a:t>
            </a:r>
          </a:p>
          <a:p>
            <a:pPr marL="0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per sempre penserò a quelle vie.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 nostri cuori comandavan tutto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che scrivevamo pieni di amor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ora il mondo pieno è di lutto </a:t>
            </a:r>
          </a:p>
          <a:p>
            <a:pPr marL="0"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grazie per quei giorni di color.</a:t>
            </a:r>
            <a:endParaRPr lang="en-US" sz="2600" b="1" dirty="0"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154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La volontà del vento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0"/>
            <a:ext cx="7704856" cy="4525963"/>
          </a:xfrm>
        </p:spPr>
        <p:txBody>
          <a:bodyPr>
            <a:noAutofit/>
          </a:bodyPr>
          <a:lstStyle/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L’ombra di quel giorno è sempre qui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ma tu incontro alla luce vuoi andare</a:t>
            </a:r>
          </a:p>
          <a:p>
            <a:pPr marL="0" indent="-347472" algn="r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capirai il vento altresì</a:t>
            </a:r>
          </a:p>
          <a:p>
            <a:pPr marL="0" indent="-347472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se tutto inizierà a germogliare.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Nel vento troverai il grande amor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il tuo seme diverrà un fiore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e quando guarderai nel tuo cuor</a:t>
            </a:r>
          </a:p>
          <a:p>
            <a:pPr marL="0" indent="-347472">
              <a:spcBef>
                <a:spcPts val="0"/>
              </a:spcBef>
              <a:buNone/>
            </a:pPr>
            <a:r>
              <a:rPr lang="it-IT" sz="26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vedrai che questo soffio non muore.</a:t>
            </a:r>
            <a:endParaRPr lang="is-IS" sz="2600" b="1" dirty="0">
              <a:solidFill>
                <a:schemeClr val="bg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64612AA-4FA5-4EAD-B8E9-12C245BED65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ricompensa della vita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151D0C-D74E-4717-BA49-BA5F7A89FD0C}"/>
              </a:ext>
            </a:extLst>
          </p:cNvPr>
          <p:cNvSpPr txBox="1">
            <a:spLocks/>
          </p:cNvSpPr>
          <p:nvPr/>
        </p:nvSpPr>
        <p:spPr>
          <a:xfrm>
            <a:off x="914400" y="1556792"/>
            <a:ext cx="7474024" cy="482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2400" b="1" dirty="0"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D21F1-8AD1-48E2-AE6B-FC93C569919A}"/>
              </a:ext>
            </a:extLst>
          </p:cNvPr>
          <p:cNvSpPr txBox="1"/>
          <p:nvPr/>
        </p:nvSpPr>
        <p:spPr>
          <a:xfrm>
            <a:off x="683568" y="1473746"/>
            <a:ext cx="78488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Tu mentre combatti l’oscurità nera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tutto che vedi è senza un perché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ti senti che senza di me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la pace che vuoi nell’anima triste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ti rivela cose mai viste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ma trova le parole giuste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aspetti e speri che passi quest’era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torni l’amore nel cuore per te.</a:t>
            </a:r>
            <a:endParaRPr lang="is-I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9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942410-A5ED-4B89-BC88-24DA70F9B28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ricompensa della vita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163911-65B6-498E-8D3E-953098D1E7F8}"/>
              </a:ext>
            </a:extLst>
          </p:cNvPr>
          <p:cNvSpPr txBox="1"/>
          <p:nvPr/>
        </p:nvSpPr>
        <p:spPr>
          <a:xfrm>
            <a:off x="683568" y="1473746"/>
            <a:ext cx="78488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Tu senti che presto la tua coscienza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ti aiuterà nelle giornate no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la vanità non te la do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nel mondo che crolla e tu sei da solo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i sogni si alzan</a:t>
            </a:r>
            <a:r>
              <a:rPr lang="it-IT" sz="2800" b="1" dirty="0">
                <a:latin typeface="Mongolian Baiti" pitchFamily="66" charset="0"/>
                <a:cs typeface="Mongolian Baiti" pitchFamily="66" charset="0"/>
              </a:rPr>
              <a:t>’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 dal suolo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pensi di prender il volo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tu devi chiederti ma con prudenza: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La vita che ricompensa mi da?</a:t>
            </a:r>
            <a:endParaRPr lang="is-I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71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2286DC-0447-4E2C-BE21-0FB36ED263A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ricompensa della vita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92186-E2D2-4658-9388-3B5C68223528}"/>
              </a:ext>
            </a:extLst>
          </p:cNvPr>
          <p:cNvSpPr txBox="1"/>
          <p:nvPr/>
        </p:nvSpPr>
        <p:spPr>
          <a:xfrm>
            <a:off x="683568" y="1473746"/>
            <a:ext cx="78488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quando non devi più fare la guerra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ti chiedi allora se mai vedrai più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il fuoco che brilla la su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nel buio notturno, saggezza risuona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il profeta con forza tuona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la tua mente sprona:</a:t>
            </a:r>
          </a:p>
          <a:p>
            <a:r>
              <a:rPr lang="is-I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–</a:t>
            </a:r>
            <a:r>
              <a:rPr lang="is-I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Ma i sogni soavi su questa mia terra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mi potranno mai più portare la su?</a:t>
            </a:r>
            <a:endParaRPr lang="is-I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3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2286DC-0447-4E2C-BE21-0FB36ED263A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cs typeface="Mongolian Baiti" pitchFamily="66" charset="0"/>
              </a:rPr>
              <a:t>La ricompensa della vita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92186-E2D2-4658-9388-3B5C68223528}"/>
              </a:ext>
            </a:extLst>
          </p:cNvPr>
          <p:cNvSpPr txBox="1"/>
          <p:nvPr/>
        </p:nvSpPr>
        <p:spPr>
          <a:xfrm>
            <a:off x="683568" y="1474906"/>
            <a:ext cx="7848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Il Cavalier della rosa in guerra 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ti chiede allora se mai vedrai più 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il fuoco che brilla la su 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nel buio notturno la saggezza suona 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il profeta con forza tuona 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e la tua mente sprona: </a:t>
            </a:r>
          </a:p>
          <a:p>
            <a:pPr algn="r"/>
            <a:r>
              <a:rPr lang="is-I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ea typeface="Times New Roman" panose="02020603050405020304" pitchFamily="18" charset="0"/>
                <a:cs typeface="Mongolian Baiti" panose="03000500000000000000" pitchFamily="66" charset="0"/>
              </a:rPr>
              <a:t>–</a:t>
            </a:r>
            <a:r>
              <a:rPr lang="is-I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Ma i sogni soavi su questa mia terra </a:t>
            </a:r>
          </a:p>
          <a:p>
            <a:pPr algn="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mi potranno mai più portare la su? </a:t>
            </a:r>
          </a:p>
          <a:p>
            <a:pPr algn="r"/>
            <a:r>
              <a:rPr lang="is-I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98083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latin typeface="Bernard MT Condensed" pitchFamily="18" charset="0"/>
                <a:cs typeface="Mongolian Baiti" pitchFamily="66" charset="0"/>
              </a:rPr>
              <a:t>Canto per 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96" y="1423317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Nel mondo dei merli col vento e nel cielo blu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vorrei fluttuare su morbide nubi ancora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nell’infinito del cielo ci sei anche tu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insieme a me voleremo su verso l’aurora.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la mia musica canta e loda l’amor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un sogno da cui non mi voglio mai più svegliar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nell’arcobaleno la gioia più pura non muor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ma il mio cuore con te si vuole librar.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Nell’oscurità il canto mi torna nel cuor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quando arriva l’alba il cuore mi trema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sulle ali d’amore mi sento un piccolo fior</a:t>
            </a:r>
          </a:p>
          <a:p>
            <a:pPr>
              <a:spcBef>
                <a:spcPts val="0"/>
              </a:spcBef>
              <a:buNone/>
            </a:pPr>
            <a:r>
              <a:rPr lang="it-IT" sz="2600" b="1" dirty="0">
                <a:latin typeface="Mongolian Baiti" pitchFamily="66" charset="0"/>
                <a:cs typeface="Mongolian Baiti" pitchFamily="66" charset="0"/>
              </a:rPr>
              <a:t>e canto per tutto il mondo il mio poema.</a:t>
            </a:r>
          </a:p>
          <a:p>
            <a:pPr>
              <a:spcBef>
                <a:spcPts val="0"/>
              </a:spcBef>
              <a:buNone/>
            </a:pPr>
            <a:endParaRPr lang="en-US" sz="2600" b="1" dirty="0">
              <a:latin typeface="Mongolian Baiti" pitchFamily="66" charset="0"/>
              <a:cs typeface="Mongolian Baiti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755576" y="1628800"/>
            <a:ext cx="7931224" cy="5040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Apparve come luce una mattina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le nuvole sognanti su di te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sembravi poco più d’una bambina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vedevo che il sorriso era per me.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Nell’ombra ti osservo tutto il giorno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cammini per le strade su e giù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e impaziente attendi il mio ritorno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2800" b="1" dirty="0">
                <a:effectLst/>
                <a:latin typeface="Mongolian Baiti" panose="03000500000000000000" pitchFamily="66" charset="0"/>
                <a:ea typeface="Calibri" panose="020F0502020204030204" pitchFamily="34" charset="0"/>
                <a:cs typeface="Mongolian Baiti" panose="03000500000000000000" pitchFamily="66" charset="0"/>
              </a:rPr>
              <a:t>ma non mi dovrai aspettare più.</a:t>
            </a:r>
            <a:endParaRPr lang="is-IS" sz="2800" b="1" dirty="0">
              <a:effectLst/>
              <a:latin typeface="Mongolian Baiti" panose="03000500000000000000" pitchFamily="66" charset="0"/>
              <a:ea typeface="Calibri" panose="020F0502020204030204" pitchFamily="34" charset="0"/>
              <a:cs typeface="Mongolian Baiti" panose="03000500000000000000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86269B-E6C4-4E8B-BC00-EB981355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s-IS" sz="6000" dirty="0"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tua nuova immagine</a:t>
            </a:r>
            <a:endParaRPr lang="is-IS" sz="6000" dirty="0">
              <a:latin typeface="Bernard MT Condensed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001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18966</TotalTime>
  <Words>1524</Words>
  <Application>Microsoft Office PowerPoint</Application>
  <PresentationFormat>On-screen Show (4:3)</PresentationFormat>
  <Paragraphs>272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Bernard MT Condensed</vt:lpstr>
      <vt:lpstr>Calibri</vt:lpstr>
      <vt:lpstr>Mongolian Baiti</vt:lpstr>
      <vt:lpstr>Trebuchet MS</vt:lpstr>
      <vt:lpstr>Wingdings</vt:lpstr>
      <vt:lpstr>Wingdings 2</vt:lpstr>
      <vt:lpstr>Office Theme</vt:lpstr>
      <vt:lpstr>Opulent</vt:lpstr>
      <vt:lpstr>Il canzoniere italiano Ventiquattro canzoni di Thorvaldur Gylfason  da liriche di Kristján Hreinsson tradotto da Olga Clausen</vt:lpstr>
      <vt:lpstr>La volontà del vento</vt:lpstr>
      <vt:lpstr>La volontà del vento</vt:lpstr>
      <vt:lpstr>PowerPoint Presentation</vt:lpstr>
      <vt:lpstr>PowerPoint Presentation</vt:lpstr>
      <vt:lpstr>PowerPoint Presentation</vt:lpstr>
      <vt:lpstr>PowerPoint Presentation</vt:lpstr>
      <vt:lpstr>Canto per te</vt:lpstr>
      <vt:lpstr>La tua nuova immagine</vt:lpstr>
      <vt:lpstr>La tua nuova imagine</vt:lpstr>
      <vt:lpstr>La musica del cuore</vt:lpstr>
      <vt:lpstr>La musica del cuore</vt:lpstr>
      <vt:lpstr>Il sonetto dell’amore</vt:lpstr>
      <vt:lpstr>Alla finestre di notte</vt:lpstr>
      <vt:lpstr>Stai con me</vt:lpstr>
      <vt:lpstr>La canzone del cuore</vt:lpstr>
      <vt:lpstr>La canzone del cuore</vt:lpstr>
      <vt:lpstr>La canzone del cuore</vt:lpstr>
      <vt:lpstr>Preghiere silenziose</vt:lpstr>
      <vt:lpstr>Preghiere silenziose</vt:lpstr>
      <vt:lpstr>Preghiere silenziose</vt:lpstr>
      <vt:lpstr>Il mio passerotto canta</vt:lpstr>
      <vt:lpstr>La colomba della pace</vt:lpstr>
      <vt:lpstr>Un capitolo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SÖNGVAR UM SVÍFANDI FUGLA</dc:title>
  <dc:creator>Þorvaldur Gylfason</dc:creator>
  <cp:lastModifiedBy>Þorvaldur Gylfason - HI</cp:lastModifiedBy>
  <cp:revision>79</cp:revision>
  <cp:lastPrinted>2017-08-13T14:10:21Z</cp:lastPrinted>
  <dcterms:created xsi:type="dcterms:W3CDTF">2013-08-29T08:50:02Z</dcterms:created>
  <dcterms:modified xsi:type="dcterms:W3CDTF">2022-04-07T16:50:25Z</dcterms:modified>
</cp:coreProperties>
</file>