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94" r:id="rId3"/>
    <p:sldId id="257" r:id="rId4"/>
    <p:sldId id="273" r:id="rId5"/>
    <p:sldId id="300" r:id="rId6"/>
    <p:sldId id="296" r:id="rId7"/>
    <p:sldId id="303" r:id="rId8"/>
    <p:sldId id="295" r:id="rId9"/>
    <p:sldId id="298" r:id="rId10"/>
    <p:sldId id="299" r:id="rId11"/>
    <p:sldId id="302" r:id="rId12"/>
  </p:sldIdLst>
  <p:sldSz cx="12192000" cy="6858000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80C1FC-E997-4B25-9A65-B69F74B4234C}" v="5107" dt="2022-03-29T15:53:20.0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81" d="100"/>
          <a:sy n="81" d="100"/>
        </p:scale>
        <p:origin x="78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Þorvaldur Gylfason - HI" userId="d2d5e679-93b2-45aa-8dcd-f9f23119a28e" providerId="ADAL" clId="{FA80C1FC-E997-4B25-9A65-B69F74B4234C}"/>
    <pc:docChg chg="undo redo custSel addSld delSld modSld sldOrd modMainMaster">
      <pc:chgData name="Þorvaldur Gylfason - HI" userId="d2d5e679-93b2-45aa-8dcd-f9f23119a28e" providerId="ADAL" clId="{FA80C1FC-E997-4B25-9A65-B69F74B4234C}" dt="2022-03-29T15:53:20.028" v="7947" actId="20577"/>
      <pc:docMkLst>
        <pc:docMk/>
      </pc:docMkLst>
      <pc:sldChg chg="del">
        <pc:chgData name="Þorvaldur Gylfason - HI" userId="d2d5e679-93b2-45aa-8dcd-f9f23119a28e" providerId="ADAL" clId="{FA80C1FC-E997-4B25-9A65-B69F74B4234C}" dt="2022-03-22T18:25:14.923" v="5414" actId="2696"/>
        <pc:sldMkLst>
          <pc:docMk/>
          <pc:sldMk cId="3477072458" sldId="256"/>
        </pc:sldMkLst>
      </pc:sldChg>
      <pc:sldChg chg="addSp delSp modSp mod ord modAnim">
        <pc:chgData name="Þorvaldur Gylfason - HI" userId="d2d5e679-93b2-45aa-8dcd-f9f23119a28e" providerId="ADAL" clId="{FA80C1FC-E997-4B25-9A65-B69F74B4234C}" dt="2022-03-29T15:46:55.934" v="7901" actId="14100"/>
        <pc:sldMkLst>
          <pc:docMk/>
          <pc:sldMk cId="1126885072" sldId="257"/>
        </pc:sldMkLst>
        <pc:spChg chg="mod">
          <ac:chgData name="Þorvaldur Gylfason - HI" userId="d2d5e679-93b2-45aa-8dcd-f9f23119a28e" providerId="ADAL" clId="{FA80C1FC-E997-4B25-9A65-B69F74B4234C}" dt="2022-03-22T18:54:42.241" v="6068" actId="1076"/>
          <ac:spMkLst>
            <pc:docMk/>
            <pc:sldMk cId="1126885072" sldId="257"/>
            <ac:spMk id="2" creationId="{08A2B09D-487D-4875-A1BE-A3B979DBEF02}"/>
          </ac:spMkLst>
        </pc:spChg>
        <pc:spChg chg="mod">
          <ac:chgData name="Þorvaldur Gylfason - HI" userId="d2d5e679-93b2-45aa-8dcd-f9f23119a28e" providerId="ADAL" clId="{FA80C1FC-E997-4B25-9A65-B69F74B4234C}" dt="2022-03-22T16:51:05.972" v="3445" actId="20577"/>
          <ac:spMkLst>
            <pc:docMk/>
            <pc:sldMk cId="1126885072" sldId="257"/>
            <ac:spMk id="3" creationId="{17DE23C2-E0D3-4A18-8C97-562D638D2AF8}"/>
          </ac:spMkLst>
        </pc:spChg>
        <pc:spChg chg="add del mod">
          <ac:chgData name="Þorvaldur Gylfason - HI" userId="d2d5e679-93b2-45aa-8dcd-f9f23119a28e" providerId="ADAL" clId="{FA80C1FC-E997-4B25-9A65-B69F74B4234C}" dt="2022-03-24T12:51:24.373" v="6786"/>
          <ac:spMkLst>
            <pc:docMk/>
            <pc:sldMk cId="1126885072" sldId="257"/>
            <ac:spMk id="4" creationId="{2D3967FC-D347-413E-9ECC-F186A8A4951A}"/>
          </ac:spMkLst>
        </pc:spChg>
        <pc:spChg chg="mod">
          <ac:chgData name="Þorvaldur Gylfason - HI" userId="d2d5e679-93b2-45aa-8dcd-f9f23119a28e" providerId="ADAL" clId="{FA80C1FC-E997-4B25-9A65-B69F74B4234C}" dt="2022-03-21T19:17:25.291" v="1543" actId="20577"/>
          <ac:spMkLst>
            <pc:docMk/>
            <pc:sldMk cId="1126885072" sldId="257"/>
            <ac:spMk id="5" creationId="{982D1618-0173-4CAE-9B3F-CB13EFEC9DBD}"/>
          </ac:spMkLst>
        </pc:spChg>
        <pc:spChg chg="add del mod">
          <ac:chgData name="Þorvaldur Gylfason - HI" userId="d2d5e679-93b2-45aa-8dcd-f9f23119a28e" providerId="ADAL" clId="{FA80C1FC-E997-4B25-9A65-B69F74B4234C}" dt="2022-03-24T12:51:24.373" v="6788"/>
          <ac:spMkLst>
            <pc:docMk/>
            <pc:sldMk cId="1126885072" sldId="257"/>
            <ac:spMk id="6" creationId="{2947813F-638E-4BA5-93C5-90FAE3C1F1AA}"/>
          </ac:spMkLst>
        </pc:spChg>
        <pc:spChg chg="add del mod">
          <ac:chgData name="Þorvaldur Gylfason - HI" userId="d2d5e679-93b2-45aa-8dcd-f9f23119a28e" providerId="ADAL" clId="{FA80C1FC-E997-4B25-9A65-B69F74B4234C}" dt="2022-03-21T19:02:30.828" v="1102"/>
          <ac:spMkLst>
            <pc:docMk/>
            <pc:sldMk cId="1126885072" sldId="257"/>
            <ac:spMk id="6" creationId="{B2B4C86F-4BDA-4DC7-868E-E924A8F19579}"/>
          </ac:spMkLst>
        </pc:spChg>
        <pc:spChg chg="add del mod">
          <ac:chgData name="Þorvaldur Gylfason - HI" userId="d2d5e679-93b2-45aa-8dcd-f9f23119a28e" providerId="ADAL" clId="{FA80C1FC-E997-4B25-9A65-B69F74B4234C}" dt="2022-03-24T12:51:24.373" v="6790"/>
          <ac:spMkLst>
            <pc:docMk/>
            <pc:sldMk cId="1126885072" sldId="257"/>
            <ac:spMk id="7" creationId="{AA1E2E80-8B44-4114-984B-DDE09F75B688}"/>
          </ac:spMkLst>
        </pc:spChg>
        <pc:spChg chg="add mod">
          <ac:chgData name="Þorvaldur Gylfason - HI" userId="d2d5e679-93b2-45aa-8dcd-f9f23119a28e" providerId="ADAL" clId="{FA80C1FC-E997-4B25-9A65-B69F74B4234C}" dt="2022-03-24T12:52:20.480" v="6792" actId="1036"/>
          <ac:spMkLst>
            <pc:docMk/>
            <pc:sldMk cId="1126885072" sldId="257"/>
            <ac:spMk id="8" creationId="{AA62CA48-8902-4BFD-A138-043519619C8C}"/>
          </ac:spMkLst>
        </pc:spChg>
        <pc:spChg chg="add mod">
          <ac:chgData name="Þorvaldur Gylfason - HI" userId="d2d5e679-93b2-45aa-8dcd-f9f23119a28e" providerId="ADAL" clId="{FA80C1FC-E997-4B25-9A65-B69F74B4234C}" dt="2022-03-24T12:49:11.310" v="6708" actId="20577"/>
          <ac:spMkLst>
            <pc:docMk/>
            <pc:sldMk cId="1126885072" sldId="257"/>
            <ac:spMk id="11" creationId="{C5176443-0B9A-43D9-9DB8-54C5838201D1}"/>
          </ac:spMkLst>
        </pc:spChg>
        <pc:spChg chg="add mod">
          <ac:chgData name="Þorvaldur Gylfason - HI" userId="d2d5e679-93b2-45aa-8dcd-f9f23119a28e" providerId="ADAL" clId="{FA80C1FC-E997-4B25-9A65-B69F74B4234C}" dt="2022-03-29T15:46:55.934" v="7901" actId="14100"/>
          <ac:spMkLst>
            <pc:docMk/>
            <pc:sldMk cId="1126885072" sldId="257"/>
            <ac:spMk id="12" creationId="{7C7DB03D-67EB-40AB-82B7-3A78A9E47849}"/>
          </ac:spMkLst>
        </pc:spChg>
        <pc:graphicFrameChg chg="add mod">
          <ac:chgData name="Þorvaldur Gylfason - HI" userId="d2d5e679-93b2-45aa-8dcd-f9f23119a28e" providerId="ADAL" clId="{FA80C1FC-E997-4B25-9A65-B69F74B4234C}" dt="2022-03-22T18:56:47.008" v="6081" actId="692"/>
          <ac:graphicFrameMkLst>
            <pc:docMk/>
            <pc:sldMk cId="1126885072" sldId="257"/>
            <ac:graphicFrameMk id="9" creationId="{0299F430-10FD-4CDA-A228-BB94C9F9958A}"/>
          </ac:graphicFrameMkLst>
        </pc:graphicFrameChg>
        <pc:picChg chg="del mod">
          <ac:chgData name="Þorvaldur Gylfason - HI" userId="d2d5e679-93b2-45aa-8dcd-f9f23119a28e" providerId="ADAL" clId="{FA80C1FC-E997-4B25-9A65-B69F74B4234C}" dt="2022-03-21T19:02:27.197" v="1100" actId="478"/>
          <ac:picMkLst>
            <pc:docMk/>
            <pc:sldMk cId="1126885072" sldId="257"/>
            <ac:picMk id="8" creationId="{5BCAF1D2-2691-4A41-AE8B-92A3580C8469}"/>
          </ac:picMkLst>
        </pc:picChg>
        <pc:picChg chg="del">
          <ac:chgData name="Þorvaldur Gylfason - HI" userId="d2d5e679-93b2-45aa-8dcd-f9f23119a28e" providerId="ADAL" clId="{FA80C1FC-E997-4B25-9A65-B69F74B4234C}" dt="2022-03-21T19:02:37.403" v="1103" actId="478"/>
          <ac:picMkLst>
            <pc:docMk/>
            <pc:sldMk cId="1126885072" sldId="257"/>
            <ac:picMk id="10" creationId="{2A5C152F-CC55-4FE3-BAA8-997E6F1BCC22}"/>
          </ac:picMkLst>
        </pc:picChg>
      </pc:sldChg>
      <pc:sldChg chg="delSp modSp mod ord setBg">
        <pc:chgData name="Þorvaldur Gylfason - HI" userId="d2d5e679-93b2-45aa-8dcd-f9f23119a28e" providerId="ADAL" clId="{FA80C1FC-E997-4B25-9A65-B69F74B4234C}" dt="2022-03-29T14:56:46.294" v="6926" actId="20577"/>
        <pc:sldMkLst>
          <pc:docMk/>
          <pc:sldMk cId="980011339" sldId="258"/>
        </pc:sldMkLst>
        <pc:spChg chg="mod">
          <ac:chgData name="Þorvaldur Gylfason - HI" userId="d2d5e679-93b2-45aa-8dcd-f9f23119a28e" providerId="ADAL" clId="{FA80C1FC-E997-4B25-9A65-B69F74B4234C}" dt="2022-03-22T18:50:07.293" v="6030" actId="1076"/>
          <ac:spMkLst>
            <pc:docMk/>
            <pc:sldMk cId="980011339" sldId="258"/>
            <ac:spMk id="2" creationId="{6B132255-1FFC-41A6-9AD8-ECE1EF07AE21}"/>
          </ac:spMkLst>
        </pc:spChg>
        <pc:spChg chg="mod">
          <ac:chgData name="Þorvaldur Gylfason - HI" userId="d2d5e679-93b2-45aa-8dcd-f9f23119a28e" providerId="ADAL" clId="{FA80C1FC-E997-4B25-9A65-B69F74B4234C}" dt="2022-03-21T10:46:16.395" v="150" actId="1035"/>
          <ac:spMkLst>
            <pc:docMk/>
            <pc:sldMk cId="980011339" sldId="258"/>
            <ac:spMk id="8" creationId="{92B1A7D1-659C-4543-B7E1-ED9994EFFBA2}"/>
          </ac:spMkLst>
        </pc:spChg>
        <pc:spChg chg="del">
          <ac:chgData name="Þorvaldur Gylfason - HI" userId="d2d5e679-93b2-45aa-8dcd-f9f23119a28e" providerId="ADAL" clId="{FA80C1FC-E997-4B25-9A65-B69F74B4234C}" dt="2022-03-21T10:44:09.553" v="62" actId="478"/>
          <ac:spMkLst>
            <pc:docMk/>
            <pc:sldMk cId="980011339" sldId="258"/>
            <ac:spMk id="9" creationId="{6775311E-8F9B-44B6-9EEB-E471DCE32CB6}"/>
          </ac:spMkLst>
        </pc:spChg>
        <pc:spChg chg="mod">
          <ac:chgData name="Þorvaldur Gylfason - HI" userId="d2d5e679-93b2-45aa-8dcd-f9f23119a28e" providerId="ADAL" clId="{FA80C1FC-E997-4B25-9A65-B69F74B4234C}" dt="2022-03-29T14:56:46.294" v="6926" actId="20577"/>
          <ac:spMkLst>
            <pc:docMk/>
            <pc:sldMk cId="980011339" sldId="258"/>
            <ac:spMk id="10" creationId="{D3F01CA7-B752-4471-B6C1-4F4D73D1B4C2}"/>
          </ac:spMkLst>
        </pc:spChg>
      </pc:sldChg>
      <pc:sldChg chg="modSp mod ord modAnim">
        <pc:chgData name="Þorvaldur Gylfason - HI" userId="d2d5e679-93b2-45aa-8dcd-f9f23119a28e" providerId="ADAL" clId="{FA80C1FC-E997-4B25-9A65-B69F74B4234C}" dt="2022-03-29T15:49:34.957" v="7926" actId="20577"/>
        <pc:sldMkLst>
          <pc:docMk/>
          <pc:sldMk cId="58401865" sldId="273"/>
        </pc:sldMkLst>
        <pc:spChg chg="mod">
          <ac:chgData name="Þorvaldur Gylfason - HI" userId="d2d5e679-93b2-45aa-8dcd-f9f23119a28e" providerId="ADAL" clId="{FA80C1FC-E997-4B25-9A65-B69F74B4234C}" dt="2022-03-21T11:24:27.706" v="758"/>
          <ac:spMkLst>
            <pc:docMk/>
            <pc:sldMk cId="58401865" sldId="273"/>
            <ac:spMk id="2" creationId="{DCC5F00B-C488-4FF1-B615-01C153F4F47A}"/>
          </ac:spMkLst>
        </pc:spChg>
        <pc:spChg chg="mod">
          <ac:chgData name="Þorvaldur Gylfason - HI" userId="d2d5e679-93b2-45aa-8dcd-f9f23119a28e" providerId="ADAL" clId="{FA80C1FC-E997-4B25-9A65-B69F74B4234C}" dt="2022-03-29T15:49:34.957" v="7926" actId="20577"/>
          <ac:spMkLst>
            <pc:docMk/>
            <pc:sldMk cId="58401865" sldId="273"/>
            <ac:spMk id="3" creationId="{5BCEDA27-D2BB-41CA-BE47-5E81D9B8F37C}"/>
          </ac:spMkLst>
        </pc:spChg>
      </pc:sldChg>
      <pc:sldChg chg="addSp delSp modSp mod ord modTransition setBg modAnim">
        <pc:chgData name="Þorvaldur Gylfason - HI" userId="d2d5e679-93b2-45aa-8dcd-f9f23119a28e" providerId="ADAL" clId="{FA80C1FC-E997-4B25-9A65-B69F74B4234C}" dt="2022-03-29T15:45:53.329" v="7879" actId="1036"/>
        <pc:sldMkLst>
          <pc:docMk/>
          <pc:sldMk cId="2842291741" sldId="294"/>
        </pc:sldMkLst>
        <pc:spChg chg="mod">
          <ac:chgData name="Þorvaldur Gylfason - HI" userId="d2d5e679-93b2-45aa-8dcd-f9f23119a28e" providerId="ADAL" clId="{FA80C1FC-E997-4B25-9A65-B69F74B4234C}" dt="2022-03-21T10:53:29.738" v="206" actId="207"/>
          <ac:spMkLst>
            <pc:docMk/>
            <pc:sldMk cId="2842291741" sldId="294"/>
            <ac:spMk id="2" creationId="{46405799-8030-4486-ACF3-DE56F96E6E16}"/>
          </ac:spMkLst>
        </pc:spChg>
        <pc:spChg chg="mod">
          <ac:chgData name="Þorvaldur Gylfason - HI" userId="d2d5e679-93b2-45aa-8dcd-f9f23119a28e" providerId="ADAL" clId="{FA80C1FC-E997-4B25-9A65-B69F74B4234C}" dt="2022-03-21T19:10:01.619" v="1253" actId="948"/>
          <ac:spMkLst>
            <pc:docMk/>
            <pc:sldMk cId="2842291741" sldId="294"/>
            <ac:spMk id="3" creationId="{D9EB2562-5EFE-4D5E-997C-B8E37CADB146}"/>
          </ac:spMkLst>
        </pc:spChg>
        <pc:spChg chg="add mod">
          <ac:chgData name="Þorvaldur Gylfason - HI" userId="d2d5e679-93b2-45aa-8dcd-f9f23119a28e" providerId="ADAL" clId="{FA80C1FC-E997-4B25-9A65-B69F74B4234C}" dt="2022-03-24T12:47:38.691" v="6703" actId="20577"/>
          <ac:spMkLst>
            <pc:docMk/>
            <pc:sldMk cId="2842291741" sldId="294"/>
            <ac:spMk id="4" creationId="{C794B0C0-CF75-4495-AB6A-59107EB29C26}"/>
          </ac:spMkLst>
        </pc:spChg>
        <pc:spChg chg="mod">
          <ac:chgData name="Þorvaldur Gylfason - HI" userId="d2d5e679-93b2-45aa-8dcd-f9f23119a28e" providerId="ADAL" clId="{FA80C1FC-E997-4B25-9A65-B69F74B4234C}" dt="2022-03-21T19:10:13.302" v="1254" actId="948"/>
          <ac:spMkLst>
            <pc:docMk/>
            <pc:sldMk cId="2842291741" sldId="294"/>
            <ac:spMk id="5" creationId="{B697E881-B157-482D-A388-86C25CF475F2}"/>
          </ac:spMkLst>
        </pc:spChg>
        <pc:spChg chg="add mod">
          <ac:chgData name="Þorvaldur Gylfason - HI" userId="d2d5e679-93b2-45aa-8dcd-f9f23119a28e" providerId="ADAL" clId="{FA80C1FC-E997-4B25-9A65-B69F74B4234C}" dt="2022-03-29T15:45:45.147" v="7864" actId="1036"/>
          <ac:spMkLst>
            <pc:docMk/>
            <pc:sldMk cId="2842291741" sldId="294"/>
            <ac:spMk id="6" creationId="{C3CDCC7D-9552-43A3-A390-26654CC68DA9}"/>
          </ac:spMkLst>
        </pc:spChg>
        <pc:spChg chg="add del mod">
          <ac:chgData name="Þorvaldur Gylfason - HI" userId="d2d5e679-93b2-45aa-8dcd-f9f23119a28e" providerId="ADAL" clId="{FA80C1FC-E997-4B25-9A65-B69F74B4234C}" dt="2022-03-22T10:52:10.742" v="1579" actId="767"/>
          <ac:spMkLst>
            <pc:docMk/>
            <pc:sldMk cId="2842291741" sldId="294"/>
            <ac:spMk id="7" creationId="{7354A5AD-24BB-4FA4-A581-E5A20AD87AFA}"/>
          </ac:spMkLst>
        </pc:spChg>
        <pc:spChg chg="mod">
          <ac:chgData name="Þorvaldur Gylfason - HI" userId="d2d5e679-93b2-45aa-8dcd-f9f23119a28e" providerId="ADAL" clId="{FA80C1FC-E997-4B25-9A65-B69F74B4234C}" dt="2022-03-24T12:48:08.910" v="6705" actId="207"/>
          <ac:spMkLst>
            <pc:docMk/>
            <pc:sldMk cId="2842291741" sldId="294"/>
            <ac:spMk id="8" creationId="{6D951920-C712-4E26-B579-33179DAF1284}"/>
          </ac:spMkLst>
        </pc:spChg>
        <pc:spChg chg="add mod">
          <ac:chgData name="Þorvaldur Gylfason - HI" userId="d2d5e679-93b2-45aa-8dcd-f9f23119a28e" providerId="ADAL" clId="{FA80C1FC-E997-4B25-9A65-B69F74B4234C}" dt="2022-03-29T15:45:53.329" v="7879" actId="1036"/>
          <ac:spMkLst>
            <pc:docMk/>
            <pc:sldMk cId="2842291741" sldId="294"/>
            <ac:spMk id="11" creationId="{DA4C69C3-612C-42D0-8850-2DB9C2DCFA24}"/>
          </ac:spMkLst>
        </pc:spChg>
        <pc:spChg chg="add mod">
          <ac:chgData name="Þorvaldur Gylfason - HI" userId="d2d5e679-93b2-45aa-8dcd-f9f23119a28e" providerId="ADAL" clId="{FA80C1FC-E997-4B25-9A65-B69F74B4234C}" dt="2022-03-22T10:54:56.164" v="1857" actId="207"/>
          <ac:spMkLst>
            <pc:docMk/>
            <pc:sldMk cId="2842291741" sldId="294"/>
            <ac:spMk id="12" creationId="{B265B8B3-F09A-4AE3-9BDB-0F2664F9B2E4}"/>
          </ac:spMkLst>
        </pc:spChg>
        <pc:spChg chg="add mod">
          <ac:chgData name="Þorvaldur Gylfason - HI" userId="d2d5e679-93b2-45aa-8dcd-f9f23119a28e" providerId="ADAL" clId="{FA80C1FC-E997-4B25-9A65-B69F74B4234C}" dt="2022-03-22T18:35:54.059" v="5838" actId="20577"/>
          <ac:spMkLst>
            <pc:docMk/>
            <pc:sldMk cId="2842291741" sldId="294"/>
            <ac:spMk id="13" creationId="{BDC54098-64B7-453B-A01E-303A622811B3}"/>
          </ac:spMkLst>
        </pc:spChg>
        <pc:graphicFrameChg chg="mod">
          <ac:chgData name="Þorvaldur Gylfason - HI" userId="d2d5e679-93b2-45aa-8dcd-f9f23119a28e" providerId="ADAL" clId="{FA80C1FC-E997-4B25-9A65-B69F74B4234C}" dt="2022-03-22T10:50:29.851" v="1575"/>
          <ac:graphicFrameMkLst>
            <pc:docMk/>
            <pc:sldMk cId="2842291741" sldId="294"/>
            <ac:graphicFrameMk id="9" creationId="{D7ACF23F-B2B8-4838-B0C1-F7800C9B59CC}"/>
          </ac:graphicFrameMkLst>
        </pc:graphicFrameChg>
      </pc:sldChg>
      <pc:sldChg chg="addSp delSp modSp add mod ord modTransition modAnim">
        <pc:chgData name="Þorvaldur Gylfason - HI" userId="d2d5e679-93b2-45aa-8dcd-f9f23119a28e" providerId="ADAL" clId="{FA80C1FC-E997-4B25-9A65-B69F74B4234C}" dt="2022-03-29T15:47:35.679" v="7905" actId="122"/>
        <pc:sldMkLst>
          <pc:docMk/>
          <pc:sldMk cId="859753371" sldId="295"/>
        </pc:sldMkLst>
        <pc:spChg chg="del">
          <ac:chgData name="Þorvaldur Gylfason - HI" userId="d2d5e679-93b2-45aa-8dcd-f9f23119a28e" providerId="ADAL" clId="{FA80C1FC-E997-4B25-9A65-B69F74B4234C}" dt="2022-03-22T16:39:51.653" v="3084" actId="478"/>
          <ac:spMkLst>
            <pc:docMk/>
            <pc:sldMk cId="859753371" sldId="295"/>
            <ac:spMk id="2" creationId="{08A2B09D-487D-4875-A1BE-A3B979DBEF02}"/>
          </ac:spMkLst>
        </pc:spChg>
        <pc:spChg chg="mod">
          <ac:chgData name="Þorvaldur Gylfason - HI" userId="d2d5e679-93b2-45aa-8dcd-f9f23119a28e" providerId="ADAL" clId="{FA80C1FC-E997-4B25-9A65-B69F74B4234C}" dt="2022-03-22T16:50:45.546" v="3441" actId="20577"/>
          <ac:spMkLst>
            <pc:docMk/>
            <pc:sldMk cId="859753371" sldId="295"/>
            <ac:spMk id="3" creationId="{17DE23C2-E0D3-4A18-8C97-562D638D2AF8}"/>
          </ac:spMkLst>
        </pc:spChg>
        <pc:spChg chg="mod">
          <ac:chgData name="Þorvaldur Gylfason - HI" userId="d2d5e679-93b2-45aa-8dcd-f9f23119a28e" providerId="ADAL" clId="{FA80C1FC-E997-4B25-9A65-B69F74B4234C}" dt="2022-03-22T16:50:50.012" v="3443" actId="20577"/>
          <ac:spMkLst>
            <pc:docMk/>
            <pc:sldMk cId="859753371" sldId="295"/>
            <ac:spMk id="5" creationId="{982D1618-0173-4CAE-9B3F-CB13EFEC9DBD}"/>
          </ac:spMkLst>
        </pc:spChg>
        <pc:spChg chg="add del mod">
          <ac:chgData name="Þorvaldur Gylfason - HI" userId="d2d5e679-93b2-45aa-8dcd-f9f23119a28e" providerId="ADAL" clId="{FA80C1FC-E997-4B25-9A65-B69F74B4234C}" dt="2022-03-22T16:29:05.517" v="3013"/>
          <ac:spMkLst>
            <pc:docMk/>
            <pc:sldMk cId="859753371" sldId="295"/>
            <ac:spMk id="6" creationId="{FCE69AEB-B28D-4DEA-A4CF-6A0CF89154A0}"/>
          </ac:spMkLst>
        </pc:spChg>
        <pc:spChg chg="add mod">
          <ac:chgData name="Þorvaldur Gylfason - HI" userId="d2d5e679-93b2-45aa-8dcd-f9f23119a28e" providerId="ADAL" clId="{FA80C1FC-E997-4B25-9A65-B69F74B4234C}" dt="2022-03-24T11:42:26.986" v="6302" actId="14100"/>
          <ac:spMkLst>
            <pc:docMk/>
            <pc:sldMk cId="859753371" sldId="295"/>
            <ac:spMk id="10" creationId="{3027A4CC-0DE9-45B3-89B0-64F34F49A81C}"/>
          </ac:spMkLst>
        </pc:spChg>
        <pc:spChg chg="add del mod">
          <ac:chgData name="Þorvaldur Gylfason - HI" userId="d2d5e679-93b2-45aa-8dcd-f9f23119a28e" providerId="ADAL" clId="{FA80C1FC-E997-4B25-9A65-B69F74B4234C}" dt="2022-03-22T16:30:06.846" v="3028"/>
          <ac:spMkLst>
            <pc:docMk/>
            <pc:sldMk cId="859753371" sldId="295"/>
            <ac:spMk id="11" creationId="{2E49F7B5-F3CE-4C4C-B014-217BDE4AAE07}"/>
          </ac:spMkLst>
        </pc:spChg>
        <pc:spChg chg="add del mod">
          <ac:chgData name="Þorvaldur Gylfason - HI" userId="d2d5e679-93b2-45aa-8dcd-f9f23119a28e" providerId="ADAL" clId="{FA80C1FC-E997-4B25-9A65-B69F74B4234C}" dt="2022-03-22T16:36:06.184" v="3062"/>
          <ac:spMkLst>
            <pc:docMk/>
            <pc:sldMk cId="859753371" sldId="295"/>
            <ac:spMk id="14" creationId="{6D1DAB73-4DCC-4A27-87FC-D22E0F1D8E68}"/>
          </ac:spMkLst>
        </pc:spChg>
        <pc:spChg chg="add del mod">
          <ac:chgData name="Þorvaldur Gylfason - HI" userId="d2d5e679-93b2-45aa-8dcd-f9f23119a28e" providerId="ADAL" clId="{FA80C1FC-E997-4B25-9A65-B69F74B4234C}" dt="2022-03-22T16:36:18.757" v="3064"/>
          <ac:spMkLst>
            <pc:docMk/>
            <pc:sldMk cId="859753371" sldId="295"/>
            <ac:spMk id="16" creationId="{001A4A6B-0442-4906-BCE5-F11283F20520}"/>
          </ac:spMkLst>
        </pc:spChg>
        <pc:spChg chg="add del mod">
          <ac:chgData name="Þorvaldur Gylfason - HI" userId="d2d5e679-93b2-45aa-8dcd-f9f23119a28e" providerId="ADAL" clId="{FA80C1FC-E997-4B25-9A65-B69F74B4234C}" dt="2022-03-22T16:40:00.652" v="3086" actId="478"/>
          <ac:spMkLst>
            <pc:docMk/>
            <pc:sldMk cId="859753371" sldId="295"/>
            <ac:spMk id="20" creationId="{D687D38B-3740-4DE3-BE1E-A3FB6D6C3C69}"/>
          </ac:spMkLst>
        </pc:spChg>
        <pc:spChg chg="add mod">
          <ac:chgData name="Þorvaldur Gylfason - HI" userId="d2d5e679-93b2-45aa-8dcd-f9f23119a28e" providerId="ADAL" clId="{FA80C1FC-E997-4B25-9A65-B69F74B4234C}" dt="2022-03-22T16:40:25.849" v="3124" actId="20577"/>
          <ac:spMkLst>
            <pc:docMk/>
            <pc:sldMk cId="859753371" sldId="295"/>
            <ac:spMk id="21" creationId="{C6EBD3F7-972B-4FD9-BC3D-375648601A0B}"/>
          </ac:spMkLst>
        </pc:spChg>
        <pc:spChg chg="add del mod">
          <ac:chgData name="Þorvaldur Gylfason - HI" userId="d2d5e679-93b2-45aa-8dcd-f9f23119a28e" providerId="ADAL" clId="{FA80C1FC-E997-4B25-9A65-B69F74B4234C}" dt="2022-03-22T16:45:14.991" v="3222"/>
          <ac:spMkLst>
            <pc:docMk/>
            <pc:sldMk cId="859753371" sldId="295"/>
            <ac:spMk id="22" creationId="{1B675CFA-FE59-4232-95F8-D231F79FA83A}"/>
          </ac:spMkLst>
        </pc:spChg>
        <pc:spChg chg="add mod">
          <ac:chgData name="Þorvaldur Gylfason - HI" userId="d2d5e679-93b2-45aa-8dcd-f9f23119a28e" providerId="ADAL" clId="{FA80C1FC-E997-4B25-9A65-B69F74B4234C}" dt="2022-03-29T15:47:35.679" v="7905" actId="122"/>
          <ac:spMkLst>
            <pc:docMk/>
            <pc:sldMk cId="859753371" sldId="295"/>
            <ac:spMk id="23" creationId="{924DFF21-F91D-4839-ABFC-590BAD5866B0}"/>
          </ac:spMkLst>
        </pc:spChg>
        <pc:spChg chg="add mod">
          <ac:chgData name="Þorvaldur Gylfason - HI" userId="d2d5e679-93b2-45aa-8dcd-f9f23119a28e" providerId="ADAL" clId="{FA80C1FC-E997-4B25-9A65-B69F74B4234C}" dt="2022-03-22T17:03:58.179" v="3512" actId="6549"/>
          <ac:spMkLst>
            <pc:docMk/>
            <pc:sldMk cId="859753371" sldId="295"/>
            <ac:spMk id="24" creationId="{DE1F5C6A-E204-43B6-91F0-AE11D5D12C36}"/>
          </ac:spMkLst>
        </pc:spChg>
        <pc:spChg chg="add mod">
          <ac:chgData name="Þorvaldur Gylfason - HI" userId="d2d5e679-93b2-45aa-8dcd-f9f23119a28e" providerId="ADAL" clId="{FA80C1FC-E997-4B25-9A65-B69F74B4234C}" dt="2022-03-29T15:47:24.316" v="7903" actId="122"/>
          <ac:spMkLst>
            <pc:docMk/>
            <pc:sldMk cId="859753371" sldId="295"/>
            <ac:spMk id="25" creationId="{CA6AABB9-0FF8-48E4-9C51-81DA32903B0C}"/>
          </ac:spMkLst>
        </pc:spChg>
        <pc:graphicFrameChg chg="add del mod">
          <ac:chgData name="Þorvaldur Gylfason - HI" userId="d2d5e679-93b2-45aa-8dcd-f9f23119a28e" providerId="ADAL" clId="{FA80C1FC-E997-4B25-9A65-B69F74B4234C}" dt="2022-03-22T16:35:51.971" v="3060" actId="478"/>
          <ac:graphicFrameMkLst>
            <pc:docMk/>
            <pc:sldMk cId="859753371" sldId="295"/>
            <ac:graphicFrameMk id="9" creationId="{00000000-0008-0000-0300-000002000000}"/>
          </ac:graphicFrameMkLst>
        </pc:graphicFrameChg>
        <pc:graphicFrameChg chg="add del mod">
          <ac:chgData name="Þorvaldur Gylfason - HI" userId="d2d5e679-93b2-45aa-8dcd-f9f23119a28e" providerId="ADAL" clId="{FA80C1FC-E997-4B25-9A65-B69F74B4234C}" dt="2022-03-22T16:35:58.204" v="3061" actId="21"/>
          <ac:graphicFrameMkLst>
            <pc:docMk/>
            <pc:sldMk cId="859753371" sldId="295"/>
            <ac:graphicFrameMk id="12" creationId="{00000000-0008-0000-0400-000002000000}"/>
          </ac:graphicFrameMkLst>
        </pc:graphicFrameChg>
        <pc:graphicFrameChg chg="add mod">
          <ac:chgData name="Þorvaldur Gylfason - HI" userId="d2d5e679-93b2-45aa-8dcd-f9f23119a28e" providerId="ADAL" clId="{FA80C1FC-E997-4B25-9A65-B69F74B4234C}" dt="2022-03-24T12:44:20.304" v="6697" actId="1076"/>
          <ac:graphicFrameMkLst>
            <pc:docMk/>
            <pc:sldMk cId="859753371" sldId="295"/>
            <ac:graphicFrameMk id="17" creationId="{7878355F-30D9-49BE-B5DC-416A05303819}"/>
          </ac:graphicFrameMkLst>
        </pc:graphicFrameChg>
        <pc:graphicFrameChg chg="add mod">
          <ac:chgData name="Þorvaldur Gylfason - HI" userId="d2d5e679-93b2-45aa-8dcd-f9f23119a28e" providerId="ADAL" clId="{FA80C1FC-E997-4B25-9A65-B69F74B4234C}" dt="2022-03-24T11:44:09.365" v="6308"/>
          <ac:graphicFrameMkLst>
            <pc:docMk/>
            <pc:sldMk cId="859753371" sldId="295"/>
            <ac:graphicFrameMk id="18" creationId="{B09AAD67-5C53-44A1-B010-68FB8F9EA2D9}"/>
          </ac:graphicFrameMkLst>
        </pc:graphicFrameChg>
        <pc:picChg chg="del">
          <ac:chgData name="Þorvaldur Gylfason - HI" userId="d2d5e679-93b2-45aa-8dcd-f9f23119a28e" providerId="ADAL" clId="{FA80C1FC-E997-4B25-9A65-B69F74B4234C}" dt="2022-03-22T16:28:59.435" v="3011" actId="478"/>
          <ac:picMkLst>
            <pc:docMk/>
            <pc:sldMk cId="859753371" sldId="295"/>
            <ac:picMk id="8" creationId="{5BCAF1D2-2691-4A41-AE8B-92A3580C8469}"/>
          </ac:picMkLst>
        </pc:picChg>
        <pc:picChg chg="del">
          <ac:chgData name="Þorvaldur Gylfason - HI" userId="d2d5e679-93b2-45aa-8dcd-f9f23119a28e" providerId="ADAL" clId="{FA80C1FC-E997-4B25-9A65-B69F74B4234C}" dt="2022-03-22T16:30:01.728" v="3026" actId="478"/>
          <ac:picMkLst>
            <pc:docMk/>
            <pc:sldMk cId="859753371" sldId="295"/>
            <ac:picMk id="10" creationId="{2A5C152F-CC55-4FE3-BAA8-997E6F1BCC22}"/>
          </ac:picMkLst>
        </pc:picChg>
      </pc:sldChg>
      <pc:sldChg chg="addSp delSp modSp add mod modTransition modAnim">
        <pc:chgData name="Þorvaldur Gylfason - HI" userId="d2d5e679-93b2-45aa-8dcd-f9f23119a28e" providerId="ADAL" clId="{FA80C1FC-E997-4B25-9A65-B69F74B4234C}" dt="2022-03-29T15:33:20.134" v="7603" actId="5793"/>
        <pc:sldMkLst>
          <pc:docMk/>
          <pc:sldMk cId="2398337269" sldId="296"/>
        </pc:sldMkLst>
        <pc:spChg chg="mod">
          <ac:chgData name="Þorvaldur Gylfason - HI" userId="d2d5e679-93b2-45aa-8dcd-f9f23119a28e" providerId="ADAL" clId="{FA80C1FC-E997-4B25-9A65-B69F74B4234C}" dt="2022-03-29T15:33:20.134" v="7603" actId="5793"/>
          <ac:spMkLst>
            <pc:docMk/>
            <pc:sldMk cId="2398337269" sldId="296"/>
            <ac:spMk id="3" creationId="{5BCEDA27-D2BB-41CA-BE47-5E81D9B8F37C}"/>
          </ac:spMkLst>
        </pc:spChg>
        <pc:picChg chg="add del">
          <ac:chgData name="Þorvaldur Gylfason - HI" userId="d2d5e679-93b2-45aa-8dcd-f9f23119a28e" providerId="ADAL" clId="{FA80C1FC-E997-4B25-9A65-B69F74B4234C}" dt="2022-03-22T13:01:34.090" v="2576" actId="478"/>
          <ac:picMkLst>
            <pc:docMk/>
            <pc:sldMk cId="2398337269" sldId="296"/>
            <ac:picMk id="5" creationId="{C0D2A9E3-7EEF-472E-BAAD-18630E2F6D25}"/>
          </ac:picMkLst>
        </pc:picChg>
      </pc:sldChg>
      <pc:sldChg chg="addSp delSp modSp add del mod">
        <pc:chgData name="Þorvaldur Gylfason - HI" userId="d2d5e679-93b2-45aa-8dcd-f9f23119a28e" providerId="ADAL" clId="{FA80C1FC-E997-4B25-9A65-B69F74B4234C}" dt="2022-03-22T18:26:02.054" v="5415" actId="47"/>
        <pc:sldMkLst>
          <pc:docMk/>
          <pc:sldMk cId="3062459904" sldId="297"/>
        </pc:sldMkLst>
        <pc:spChg chg="mod">
          <ac:chgData name="Þorvaldur Gylfason - HI" userId="d2d5e679-93b2-45aa-8dcd-f9f23119a28e" providerId="ADAL" clId="{FA80C1FC-E997-4B25-9A65-B69F74B4234C}" dt="2022-03-22T16:34:55.565" v="3059" actId="20577"/>
          <ac:spMkLst>
            <pc:docMk/>
            <pc:sldMk cId="3062459904" sldId="297"/>
            <ac:spMk id="3" creationId="{17DE23C2-E0D3-4A18-8C97-562D638D2AF8}"/>
          </ac:spMkLst>
        </pc:spChg>
        <pc:spChg chg="add del mod">
          <ac:chgData name="Þorvaldur Gylfason - HI" userId="d2d5e679-93b2-45aa-8dcd-f9f23119a28e" providerId="ADAL" clId="{FA80C1FC-E997-4B25-9A65-B69F74B4234C}" dt="2022-03-22T16:32:06.323" v="3048"/>
          <ac:spMkLst>
            <pc:docMk/>
            <pc:sldMk cId="3062459904" sldId="297"/>
            <ac:spMk id="6" creationId="{755C882A-5E3E-4E27-8980-332255DCAB27}"/>
          </ac:spMkLst>
        </pc:spChg>
        <pc:spChg chg="add mod">
          <ac:chgData name="Þorvaldur Gylfason - HI" userId="d2d5e679-93b2-45aa-8dcd-f9f23119a28e" providerId="ADAL" clId="{FA80C1FC-E997-4B25-9A65-B69F74B4234C}" dt="2022-03-22T16:32:17.256" v="3052" actId="478"/>
          <ac:spMkLst>
            <pc:docMk/>
            <pc:sldMk cId="3062459904" sldId="297"/>
            <ac:spMk id="8" creationId="{C1E790D4-0FA0-45ED-A11A-B2F78D53D459}"/>
          </ac:spMkLst>
        </pc:spChg>
        <pc:spChg chg="add del mod">
          <ac:chgData name="Þorvaldur Gylfason - HI" userId="d2d5e679-93b2-45aa-8dcd-f9f23119a28e" providerId="ADAL" clId="{FA80C1FC-E997-4B25-9A65-B69F74B4234C}" dt="2022-03-22T16:34:52.927" v="3056"/>
          <ac:spMkLst>
            <pc:docMk/>
            <pc:sldMk cId="3062459904" sldId="297"/>
            <ac:spMk id="13" creationId="{EBB1E5C1-F9BC-4DDA-BBD5-D3E6AB1BA26C}"/>
          </ac:spMkLst>
        </pc:spChg>
        <pc:spChg chg="add mod">
          <ac:chgData name="Þorvaldur Gylfason - HI" userId="d2d5e679-93b2-45aa-8dcd-f9f23119a28e" providerId="ADAL" clId="{FA80C1FC-E997-4B25-9A65-B69F74B4234C}" dt="2022-03-22T16:36:12.776" v="3063" actId="21"/>
          <ac:spMkLst>
            <pc:docMk/>
            <pc:sldMk cId="3062459904" sldId="297"/>
            <ac:spMk id="16" creationId="{340E9A40-466C-43B5-B569-73F5B3B41A97}"/>
          </ac:spMkLst>
        </pc:spChg>
        <pc:graphicFrameChg chg="del">
          <ac:chgData name="Þorvaldur Gylfason - HI" userId="d2d5e679-93b2-45aa-8dcd-f9f23119a28e" providerId="ADAL" clId="{FA80C1FC-E997-4B25-9A65-B69F74B4234C}" dt="2022-03-22T16:32:01.132" v="3046" actId="478"/>
          <ac:graphicFrameMkLst>
            <pc:docMk/>
            <pc:sldMk cId="3062459904" sldId="297"/>
            <ac:graphicFrameMk id="9" creationId="{00000000-0008-0000-0300-000002000000}"/>
          </ac:graphicFrameMkLst>
        </pc:graphicFrameChg>
        <pc:graphicFrameChg chg="add del mod">
          <ac:chgData name="Þorvaldur Gylfason - HI" userId="d2d5e679-93b2-45aa-8dcd-f9f23119a28e" providerId="ADAL" clId="{FA80C1FC-E997-4B25-9A65-B69F74B4234C}" dt="2022-03-22T16:34:47.423" v="3054" actId="478"/>
          <ac:graphicFrameMkLst>
            <pc:docMk/>
            <pc:sldMk cId="3062459904" sldId="297"/>
            <ac:graphicFrameMk id="10" creationId="{00000000-0008-0000-0900-000004000000}"/>
          </ac:graphicFrameMkLst>
        </pc:graphicFrameChg>
        <pc:graphicFrameChg chg="del">
          <ac:chgData name="Þorvaldur Gylfason - HI" userId="d2d5e679-93b2-45aa-8dcd-f9f23119a28e" providerId="ADAL" clId="{FA80C1FC-E997-4B25-9A65-B69F74B4234C}" dt="2022-03-22T16:32:17.256" v="3052" actId="478"/>
          <ac:graphicFrameMkLst>
            <pc:docMk/>
            <pc:sldMk cId="3062459904" sldId="297"/>
            <ac:graphicFrameMk id="12" creationId="{00000000-0008-0000-0400-000002000000}"/>
          </ac:graphicFrameMkLst>
        </pc:graphicFrameChg>
        <pc:graphicFrameChg chg="add del mod">
          <ac:chgData name="Þorvaldur Gylfason - HI" userId="d2d5e679-93b2-45aa-8dcd-f9f23119a28e" providerId="ADAL" clId="{FA80C1FC-E997-4B25-9A65-B69F74B4234C}" dt="2022-03-22T16:36:12.776" v="3063" actId="21"/>
          <ac:graphicFrameMkLst>
            <pc:docMk/>
            <pc:sldMk cId="3062459904" sldId="297"/>
            <ac:graphicFrameMk id="14" creationId="{00000000-0008-0000-0A00-000002000000}"/>
          </ac:graphicFrameMkLst>
        </pc:graphicFrameChg>
      </pc:sldChg>
      <pc:sldChg chg="modSp add mod ord modAnim">
        <pc:chgData name="Þorvaldur Gylfason - HI" userId="d2d5e679-93b2-45aa-8dcd-f9f23119a28e" providerId="ADAL" clId="{FA80C1FC-E997-4B25-9A65-B69F74B4234C}" dt="2022-03-24T13:00:50.083" v="6915" actId="20577"/>
        <pc:sldMkLst>
          <pc:docMk/>
          <pc:sldMk cId="4268572327" sldId="298"/>
        </pc:sldMkLst>
        <pc:spChg chg="mod">
          <ac:chgData name="Þorvaldur Gylfason - HI" userId="d2d5e679-93b2-45aa-8dcd-f9f23119a28e" providerId="ADAL" clId="{FA80C1FC-E997-4B25-9A65-B69F74B4234C}" dt="2022-03-22T19:01:42.217" v="6101" actId="20577"/>
          <ac:spMkLst>
            <pc:docMk/>
            <pc:sldMk cId="4268572327" sldId="298"/>
            <ac:spMk id="2" creationId="{DCC5F00B-C488-4FF1-B615-01C153F4F47A}"/>
          </ac:spMkLst>
        </pc:spChg>
        <pc:spChg chg="mod">
          <ac:chgData name="Þorvaldur Gylfason - HI" userId="d2d5e679-93b2-45aa-8dcd-f9f23119a28e" providerId="ADAL" clId="{FA80C1FC-E997-4B25-9A65-B69F74B4234C}" dt="2022-03-24T13:00:50.083" v="6915" actId="20577"/>
          <ac:spMkLst>
            <pc:docMk/>
            <pc:sldMk cId="4268572327" sldId="298"/>
            <ac:spMk id="3" creationId="{5BCEDA27-D2BB-41CA-BE47-5E81D9B8F37C}"/>
          </ac:spMkLst>
        </pc:spChg>
      </pc:sldChg>
      <pc:sldChg chg="addSp modSp add mod modAnim">
        <pc:chgData name="Þorvaldur Gylfason - HI" userId="d2d5e679-93b2-45aa-8dcd-f9f23119a28e" providerId="ADAL" clId="{FA80C1FC-E997-4B25-9A65-B69F74B4234C}" dt="2022-03-29T15:43:42.599" v="7822" actId="1038"/>
        <pc:sldMkLst>
          <pc:docMk/>
          <pc:sldMk cId="665393178" sldId="299"/>
        </pc:sldMkLst>
        <pc:spChg chg="mod">
          <ac:chgData name="Þorvaldur Gylfason - HI" userId="d2d5e679-93b2-45aa-8dcd-f9f23119a28e" providerId="ADAL" clId="{FA80C1FC-E997-4B25-9A65-B69F74B4234C}" dt="2022-03-22T17:55:32.948" v="4243" actId="20577"/>
          <ac:spMkLst>
            <pc:docMk/>
            <pc:sldMk cId="665393178" sldId="299"/>
            <ac:spMk id="2" creationId="{DCC5F00B-C488-4FF1-B615-01C153F4F47A}"/>
          </ac:spMkLst>
        </pc:spChg>
        <pc:spChg chg="mod">
          <ac:chgData name="Þorvaldur Gylfason - HI" userId="d2d5e679-93b2-45aa-8dcd-f9f23119a28e" providerId="ADAL" clId="{FA80C1FC-E997-4B25-9A65-B69F74B4234C}" dt="2022-03-29T15:41:52.669" v="7772" actId="20577"/>
          <ac:spMkLst>
            <pc:docMk/>
            <pc:sldMk cId="665393178" sldId="299"/>
            <ac:spMk id="3" creationId="{5BCEDA27-D2BB-41CA-BE47-5E81D9B8F37C}"/>
          </ac:spMkLst>
        </pc:spChg>
        <pc:spChg chg="add mod">
          <ac:chgData name="Þorvaldur Gylfason - HI" userId="d2d5e679-93b2-45aa-8dcd-f9f23119a28e" providerId="ADAL" clId="{FA80C1FC-E997-4B25-9A65-B69F74B4234C}" dt="2022-03-29T15:43:42.599" v="7822" actId="1038"/>
          <ac:spMkLst>
            <pc:docMk/>
            <pc:sldMk cId="665393178" sldId="299"/>
            <ac:spMk id="4" creationId="{3FD9E835-6F2D-44C8-8CE6-FBDCC1E7B220}"/>
          </ac:spMkLst>
        </pc:spChg>
      </pc:sldChg>
      <pc:sldChg chg="modSp add mod modTransition modAnim">
        <pc:chgData name="Þorvaldur Gylfason - HI" userId="d2d5e679-93b2-45aa-8dcd-f9f23119a28e" providerId="ADAL" clId="{FA80C1FC-E997-4B25-9A65-B69F74B4234C}" dt="2022-03-29T15:51:01.724" v="7937"/>
        <pc:sldMkLst>
          <pc:docMk/>
          <pc:sldMk cId="3192375457" sldId="300"/>
        </pc:sldMkLst>
        <pc:spChg chg="mod">
          <ac:chgData name="Þorvaldur Gylfason - HI" userId="d2d5e679-93b2-45aa-8dcd-f9f23119a28e" providerId="ADAL" clId="{FA80C1FC-E997-4B25-9A65-B69F74B4234C}" dt="2022-03-29T15:51:01.724" v="7937"/>
          <ac:spMkLst>
            <pc:docMk/>
            <pc:sldMk cId="3192375457" sldId="300"/>
            <ac:spMk id="3" creationId="{5BCEDA27-D2BB-41CA-BE47-5E81D9B8F37C}"/>
          </ac:spMkLst>
        </pc:spChg>
      </pc:sldChg>
      <pc:sldChg chg="addSp delSp modSp add del mod modAnim">
        <pc:chgData name="Þorvaldur Gylfason - HI" userId="d2d5e679-93b2-45aa-8dcd-f9f23119a28e" providerId="ADAL" clId="{FA80C1FC-E997-4B25-9A65-B69F74B4234C}" dt="2022-03-24T12:43:54.602" v="6696" actId="2696"/>
        <pc:sldMkLst>
          <pc:docMk/>
          <pc:sldMk cId="1912210007" sldId="301"/>
        </pc:sldMkLst>
        <pc:spChg chg="mod">
          <ac:chgData name="Þorvaldur Gylfason - HI" userId="d2d5e679-93b2-45aa-8dcd-f9f23119a28e" providerId="ADAL" clId="{FA80C1FC-E997-4B25-9A65-B69F74B4234C}" dt="2022-03-22T18:26:15.682" v="5426" actId="20577"/>
          <ac:spMkLst>
            <pc:docMk/>
            <pc:sldMk cId="1912210007" sldId="301"/>
            <ac:spMk id="2" creationId="{DCC5F00B-C488-4FF1-B615-01C153F4F47A}"/>
          </ac:spMkLst>
        </pc:spChg>
        <pc:spChg chg="mod">
          <ac:chgData name="Þorvaldur Gylfason - HI" userId="d2d5e679-93b2-45aa-8dcd-f9f23119a28e" providerId="ADAL" clId="{FA80C1FC-E997-4B25-9A65-B69F74B4234C}" dt="2022-03-22T19:03:41.892" v="6108" actId="6549"/>
          <ac:spMkLst>
            <pc:docMk/>
            <pc:sldMk cId="1912210007" sldId="301"/>
            <ac:spMk id="3" creationId="{5BCEDA27-D2BB-41CA-BE47-5E81D9B8F37C}"/>
          </ac:spMkLst>
        </pc:spChg>
        <pc:spChg chg="del">
          <ac:chgData name="Þorvaldur Gylfason - HI" userId="d2d5e679-93b2-45aa-8dcd-f9f23119a28e" providerId="ADAL" clId="{FA80C1FC-E997-4B25-9A65-B69F74B4234C}" dt="2022-03-22T18:28:52.155" v="5760" actId="478"/>
          <ac:spMkLst>
            <pc:docMk/>
            <pc:sldMk cId="1912210007" sldId="301"/>
            <ac:spMk id="4" creationId="{3FD9E835-6F2D-44C8-8CE6-FBDCC1E7B220}"/>
          </ac:spMkLst>
        </pc:spChg>
        <pc:spChg chg="add del mod">
          <ac:chgData name="Þorvaldur Gylfason - HI" userId="d2d5e679-93b2-45aa-8dcd-f9f23119a28e" providerId="ADAL" clId="{FA80C1FC-E997-4B25-9A65-B69F74B4234C}" dt="2022-03-22T19:04:38.569" v="6113"/>
          <ac:spMkLst>
            <pc:docMk/>
            <pc:sldMk cId="1912210007" sldId="301"/>
            <ac:spMk id="5" creationId="{86B0F159-D174-48D1-BE4B-3BC5BFB4D49F}"/>
          </ac:spMkLst>
        </pc:spChg>
        <pc:spChg chg="add del mod">
          <ac:chgData name="Þorvaldur Gylfason - HI" userId="d2d5e679-93b2-45aa-8dcd-f9f23119a28e" providerId="ADAL" clId="{FA80C1FC-E997-4B25-9A65-B69F74B4234C}" dt="2022-03-22T19:04:38.585" v="6115"/>
          <ac:spMkLst>
            <pc:docMk/>
            <pc:sldMk cId="1912210007" sldId="301"/>
            <ac:spMk id="6" creationId="{DE48B300-97A4-4CF4-A61E-16C40564135F}"/>
          </ac:spMkLst>
        </pc:spChg>
        <pc:spChg chg="add del mod">
          <ac:chgData name="Þorvaldur Gylfason - HI" userId="d2d5e679-93b2-45aa-8dcd-f9f23119a28e" providerId="ADAL" clId="{FA80C1FC-E997-4B25-9A65-B69F74B4234C}" dt="2022-03-22T19:04:38.585" v="6117"/>
          <ac:spMkLst>
            <pc:docMk/>
            <pc:sldMk cId="1912210007" sldId="301"/>
            <ac:spMk id="7" creationId="{957D1FC4-F033-495F-9DA8-E241243DB5DC}"/>
          </ac:spMkLst>
        </pc:spChg>
        <pc:spChg chg="add mod">
          <ac:chgData name="Þorvaldur Gylfason - HI" userId="d2d5e679-93b2-45aa-8dcd-f9f23119a28e" providerId="ADAL" clId="{FA80C1FC-E997-4B25-9A65-B69F74B4234C}" dt="2022-03-22T19:05:17.584" v="6131" actId="1076"/>
          <ac:spMkLst>
            <pc:docMk/>
            <pc:sldMk cId="1912210007" sldId="301"/>
            <ac:spMk id="8" creationId="{B03A8BD4-1EDF-46F4-96C3-FFF15B727879}"/>
          </ac:spMkLst>
        </pc:spChg>
      </pc:sldChg>
      <pc:sldChg chg="addSp delSp modSp mod delAnim modAnim">
        <pc:chgData name="Þorvaldur Gylfason - HI" userId="d2d5e679-93b2-45aa-8dcd-f9f23119a28e" providerId="ADAL" clId="{FA80C1FC-E997-4B25-9A65-B69F74B4234C}" dt="2022-03-29T15:48:01.488" v="7907" actId="122"/>
        <pc:sldMkLst>
          <pc:docMk/>
          <pc:sldMk cId="2841466174" sldId="302"/>
        </pc:sldMkLst>
        <pc:spChg chg="mod">
          <ac:chgData name="Þorvaldur Gylfason - HI" userId="d2d5e679-93b2-45aa-8dcd-f9f23119a28e" providerId="ADAL" clId="{FA80C1FC-E997-4B25-9A65-B69F74B4234C}" dt="2022-03-24T12:36:53.018" v="6678" actId="20577"/>
          <ac:spMkLst>
            <pc:docMk/>
            <pc:sldMk cId="2841466174" sldId="302"/>
            <ac:spMk id="3" creationId="{17DE23C2-E0D3-4A18-8C97-562D638D2AF8}"/>
          </ac:spMkLst>
        </pc:spChg>
        <pc:spChg chg="add del mod">
          <ac:chgData name="Þorvaldur Gylfason - HI" userId="d2d5e679-93b2-45aa-8dcd-f9f23119a28e" providerId="ADAL" clId="{FA80C1FC-E997-4B25-9A65-B69F74B4234C}" dt="2022-03-24T12:23:30.767" v="6507"/>
          <ac:spMkLst>
            <pc:docMk/>
            <pc:sldMk cId="2841466174" sldId="302"/>
            <ac:spMk id="4" creationId="{0F3E740E-4482-4EA4-BABA-4F9C84C0D3FD}"/>
          </ac:spMkLst>
        </pc:spChg>
        <pc:spChg chg="mod">
          <ac:chgData name="Þorvaldur Gylfason - HI" userId="d2d5e679-93b2-45aa-8dcd-f9f23119a28e" providerId="ADAL" clId="{FA80C1FC-E997-4B25-9A65-B69F74B4234C}" dt="2022-03-24T12:42:59.672" v="6694"/>
          <ac:spMkLst>
            <pc:docMk/>
            <pc:sldMk cId="2841466174" sldId="302"/>
            <ac:spMk id="5" creationId="{982D1618-0173-4CAE-9B3F-CB13EFEC9DBD}"/>
          </ac:spMkLst>
        </pc:spChg>
        <pc:spChg chg="add mod">
          <ac:chgData name="Þorvaldur Gylfason - HI" userId="d2d5e679-93b2-45aa-8dcd-f9f23119a28e" providerId="ADAL" clId="{FA80C1FC-E997-4B25-9A65-B69F74B4234C}" dt="2022-03-24T12:43:17.783" v="6695"/>
          <ac:spMkLst>
            <pc:docMk/>
            <pc:sldMk cId="2841466174" sldId="302"/>
            <ac:spMk id="7" creationId="{3B4D00A9-FBB5-4B82-AEB9-5C2DCE3DD9C2}"/>
          </ac:spMkLst>
        </pc:spChg>
        <pc:spChg chg="add mod">
          <ac:chgData name="Þorvaldur Gylfason - HI" userId="d2d5e679-93b2-45aa-8dcd-f9f23119a28e" providerId="ADAL" clId="{FA80C1FC-E997-4B25-9A65-B69F74B4234C}" dt="2022-03-24T12:42:06.147" v="6690" actId="207"/>
          <ac:spMkLst>
            <pc:docMk/>
            <pc:sldMk cId="2841466174" sldId="302"/>
            <ac:spMk id="8" creationId="{876ECE86-8B5B-4830-98DE-E736000024B7}"/>
          </ac:spMkLst>
        </pc:spChg>
        <pc:spChg chg="mod">
          <ac:chgData name="Þorvaldur Gylfason - HI" userId="d2d5e679-93b2-45aa-8dcd-f9f23119a28e" providerId="ADAL" clId="{FA80C1FC-E997-4B25-9A65-B69F74B4234C}" dt="2022-03-24T12:26:49.558" v="6528" actId="1037"/>
          <ac:spMkLst>
            <pc:docMk/>
            <pc:sldMk cId="2841466174" sldId="302"/>
            <ac:spMk id="10" creationId="{3027A4CC-0DE9-45B3-89B0-64F34F49A81C}"/>
          </ac:spMkLst>
        </pc:spChg>
        <pc:spChg chg="add mod">
          <ac:chgData name="Þorvaldur Gylfason - HI" userId="d2d5e679-93b2-45aa-8dcd-f9f23119a28e" providerId="ADAL" clId="{FA80C1FC-E997-4B25-9A65-B69F74B4234C}" dt="2022-03-29T15:48:01.488" v="7907" actId="122"/>
          <ac:spMkLst>
            <pc:docMk/>
            <pc:sldMk cId="2841466174" sldId="302"/>
            <ac:spMk id="16" creationId="{4BBE161D-532A-4A83-BC03-8FAAD7C2DD5B}"/>
          </ac:spMkLst>
        </pc:spChg>
        <pc:spChg chg="add mod">
          <ac:chgData name="Þorvaldur Gylfason - HI" userId="d2d5e679-93b2-45aa-8dcd-f9f23119a28e" providerId="ADAL" clId="{FA80C1FC-E997-4B25-9A65-B69F74B4234C}" dt="2022-03-29T15:43:58.797" v="7823" actId="207"/>
          <ac:spMkLst>
            <pc:docMk/>
            <pc:sldMk cId="2841466174" sldId="302"/>
            <ac:spMk id="19" creationId="{A1E96051-CB71-489E-AFB4-6E6934BB3A4F}"/>
          </ac:spMkLst>
        </pc:spChg>
        <pc:spChg chg="mod">
          <ac:chgData name="Þorvaldur Gylfason - HI" userId="d2d5e679-93b2-45aa-8dcd-f9f23119a28e" providerId="ADAL" clId="{FA80C1FC-E997-4B25-9A65-B69F74B4234C}" dt="2022-03-24T12:33:59.767" v="6657" actId="14100"/>
          <ac:spMkLst>
            <pc:docMk/>
            <pc:sldMk cId="2841466174" sldId="302"/>
            <ac:spMk id="21" creationId="{C6EBD3F7-972B-4FD9-BC3D-375648601A0B}"/>
          </ac:spMkLst>
        </pc:spChg>
        <pc:spChg chg="del mod">
          <ac:chgData name="Þorvaldur Gylfason - HI" userId="d2d5e679-93b2-45aa-8dcd-f9f23119a28e" providerId="ADAL" clId="{FA80C1FC-E997-4B25-9A65-B69F74B4234C}" dt="2022-03-24T12:26:26.699" v="6517" actId="21"/>
          <ac:spMkLst>
            <pc:docMk/>
            <pc:sldMk cId="2841466174" sldId="302"/>
            <ac:spMk id="23" creationId="{924DFF21-F91D-4839-ABFC-590BAD5866B0}"/>
          </ac:spMkLst>
        </pc:spChg>
        <pc:spChg chg="mod">
          <ac:chgData name="Þorvaldur Gylfason - HI" userId="d2d5e679-93b2-45aa-8dcd-f9f23119a28e" providerId="ADAL" clId="{FA80C1FC-E997-4B25-9A65-B69F74B4234C}" dt="2022-03-24T12:27:17.958" v="6530" actId="1076"/>
          <ac:spMkLst>
            <pc:docMk/>
            <pc:sldMk cId="2841466174" sldId="302"/>
            <ac:spMk id="24" creationId="{DE1F5C6A-E204-43B6-91F0-AE11D5D12C36}"/>
          </ac:spMkLst>
        </pc:spChg>
        <pc:spChg chg="del mod">
          <ac:chgData name="Þorvaldur Gylfason - HI" userId="d2d5e679-93b2-45aa-8dcd-f9f23119a28e" providerId="ADAL" clId="{FA80C1FC-E997-4B25-9A65-B69F74B4234C}" dt="2022-03-24T12:20:40.800" v="6483" actId="478"/>
          <ac:spMkLst>
            <pc:docMk/>
            <pc:sldMk cId="2841466174" sldId="302"/>
            <ac:spMk id="25" creationId="{CA6AABB9-0FF8-48E4-9C51-81DA32903B0C}"/>
          </ac:spMkLst>
        </pc:spChg>
        <pc:graphicFrameChg chg="add mod">
          <ac:chgData name="Þorvaldur Gylfason - HI" userId="d2d5e679-93b2-45aa-8dcd-f9f23119a28e" providerId="ADAL" clId="{FA80C1FC-E997-4B25-9A65-B69F74B4234C}" dt="2022-03-24T12:42:21.817" v="6691"/>
          <ac:graphicFrameMkLst>
            <pc:docMk/>
            <pc:sldMk cId="2841466174" sldId="302"/>
            <ac:graphicFrameMk id="15" creationId="{00000000-0008-0000-0D00-000002000000}"/>
          </ac:graphicFrameMkLst>
        </pc:graphicFrameChg>
        <pc:graphicFrameChg chg="del">
          <ac:chgData name="Þorvaldur Gylfason - HI" userId="d2d5e679-93b2-45aa-8dcd-f9f23119a28e" providerId="ADAL" clId="{FA80C1FC-E997-4B25-9A65-B69F74B4234C}" dt="2022-03-24T11:57:07.444" v="6430" actId="478"/>
          <ac:graphicFrameMkLst>
            <pc:docMk/>
            <pc:sldMk cId="2841466174" sldId="302"/>
            <ac:graphicFrameMk id="17" creationId="{7878355F-30D9-49BE-B5DC-416A05303819}"/>
          </ac:graphicFrameMkLst>
        </pc:graphicFrameChg>
        <pc:graphicFrameChg chg="del">
          <ac:chgData name="Þorvaldur Gylfason - HI" userId="d2d5e679-93b2-45aa-8dcd-f9f23119a28e" providerId="ADAL" clId="{FA80C1FC-E997-4B25-9A65-B69F74B4234C}" dt="2022-03-24T11:57:20.876" v="6431" actId="478"/>
          <ac:graphicFrameMkLst>
            <pc:docMk/>
            <pc:sldMk cId="2841466174" sldId="302"/>
            <ac:graphicFrameMk id="18" creationId="{B09AAD67-5C53-44A1-B010-68FB8F9EA2D9}"/>
          </ac:graphicFrameMkLst>
        </pc:graphicFrameChg>
      </pc:sldChg>
      <pc:sldChg chg="modSp add mod modTransition modAnim">
        <pc:chgData name="Þorvaldur Gylfason - HI" userId="d2d5e679-93b2-45aa-8dcd-f9f23119a28e" providerId="ADAL" clId="{FA80C1FC-E997-4B25-9A65-B69F74B4234C}" dt="2022-03-29T15:53:20.028" v="7947" actId="20577"/>
        <pc:sldMkLst>
          <pc:docMk/>
          <pc:sldMk cId="1770615322" sldId="303"/>
        </pc:sldMkLst>
        <pc:spChg chg="mod">
          <ac:chgData name="Þorvaldur Gylfason - HI" userId="d2d5e679-93b2-45aa-8dcd-f9f23119a28e" providerId="ADAL" clId="{FA80C1FC-E997-4B25-9A65-B69F74B4234C}" dt="2022-03-29T15:30:46.627" v="7582" actId="20577"/>
          <ac:spMkLst>
            <pc:docMk/>
            <pc:sldMk cId="1770615322" sldId="303"/>
            <ac:spMk id="2" creationId="{DCC5F00B-C488-4FF1-B615-01C153F4F47A}"/>
          </ac:spMkLst>
        </pc:spChg>
        <pc:spChg chg="mod">
          <ac:chgData name="Þorvaldur Gylfason - HI" userId="d2d5e679-93b2-45aa-8dcd-f9f23119a28e" providerId="ADAL" clId="{FA80C1FC-E997-4B25-9A65-B69F74B4234C}" dt="2022-03-29T15:53:20.028" v="7947" actId="20577"/>
          <ac:spMkLst>
            <pc:docMk/>
            <pc:sldMk cId="1770615322" sldId="303"/>
            <ac:spMk id="3" creationId="{5BCEDA27-D2BB-41CA-BE47-5E81D9B8F37C}"/>
          </ac:spMkLst>
        </pc:spChg>
      </pc:sldChg>
      <pc:sldMasterChg chg="setBg modSldLayout">
        <pc:chgData name="Þorvaldur Gylfason - HI" userId="d2d5e679-93b2-45aa-8dcd-f9f23119a28e" providerId="ADAL" clId="{FA80C1FC-E997-4B25-9A65-B69F74B4234C}" dt="2022-03-22T18:50:16.288" v="6031"/>
        <pc:sldMasterMkLst>
          <pc:docMk/>
          <pc:sldMasterMk cId="3445150893" sldId="2147483648"/>
        </pc:sldMasterMkLst>
        <pc:sldLayoutChg chg="setBg">
          <pc:chgData name="Þorvaldur Gylfason - HI" userId="d2d5e679-93b2-45aa-8dcd-f9f23119a28e" providerId="ADAL" clId="{FA80C1FC-E997-4B25-9A65-B69F74B4234C}" dt="2022-03-22T18:50:16.288" v="6031"/>
          <pc:sldLayoutMkLst>
            <pc:docMk/>
            <pc:sldMasterMk cId="3445150893" sldId="2147483648"/>
            <pc:sldLayoutMk cId="328890367" sldId="2147483649"/>
          </pc:sldLayoutMkLst>
        </pc:sldLayoutChg>
        <pc:sldLayoutChg chg="setBg">
          <pc:chgData name="Þorvaldur Gylfason - HI" userId="d2d5e679-93b2-45aa-8dcd-f9f23119a28e" providerId="ADAL" clId="{FA80C1FC-E997-4B25-9A65-B69F74B4234C}" dt="2022-03-22T18:50:16.288" v="6031"/>
          <pc:sldLayoutMkLst>
            <pc:docMk/>
            <pc:sldMasterMk cId="3445150893" sldId="2147483648"/>
            <pc:sldLayoutMk cId="2883407580" sldId="2147483650"/>
          </pc:sldLayoutMkLst>
        </pc:sldLayoutChg>
        <pc:sldLayoutChg chg="setBg">
          <pc:chgData name="Þorvaldur Gylfason - HI" userId="d2d5e679-93b2-45aa-8dcd-f9f23119a28e" providerId="ADAL" clId="{FA80C1FC-E997-4B25-9A65-B69F74B4234C}" dt="2022-03-22T18:50:16.288" v="6031"/>
          <pc:sldLayoutMkLst>
            <pc:docMk/>
            <pc:sldMasterMk cId="3445150893" sldId="2147483648"/>
            <pc:sldLayoutMk cId="4042245974" sldId="2147483651"/>
          </pc:sldLayoutMkLst>
        </pc:sldLayoutChg>
        <pc:sldLayoutChg chg="setBg">
          <pc:chgData name="Þorvaldur Gylfason - HI" userId="d2d5e679-93b2-45aa-8dcd-f9f23119a28e" providerId="ADAL" clId="{FA80C1FC-E997-4B25-9A65-B69F74B4234C}" dt="2022-03-22T18:50:16.288" v="6031"/>
          <pc:sldLayoutMkLst>
            <pc:docMk/>
            <pc:sldMasterMk cId="3445150893" sldId="2147483648"/>
            <pc:sldLayoutMk cId="3328539702" sldId="2147483652"/>
          </pc:sldLayoutMkLst>
        </pc:sldLayoutChg>
        <pc:sldLayoutChg chg="setBg">
          <pc:chgData name="Þorvaldur Gylfason - HI" userId="d2d5e679-93b2-45aa-8dcd-f9f23119a28e" providerId="ADAL" clId="{FA80C1FC-E997-4B25-9A65-B69F74B4234C}" dt="2022-03-22T18:50:16.288" v="6031"/>
          <pc:sldLayoutMkLst>
            <pc:docMk/>
            <pc:sldMasterMk cId="3445150893" sldId="2147483648"/>
            <pc:sldLayoutMk cId="3395177058" sldId="2147483653"/>
          </pc:sldLayoutMkLst>
        </pc:sldLayoutChg>
        <pc:sldLayoutChg chg="setBg">
          <pc:chgData name="Þorvaldur Gylfason - HI" userId="d2d5e679-93b2-45aa-8dcd-f9f23119a28e" providerId="ADAL" clId="{FA80C1FC-E997-4B25-9A65-B69F74B4234C}" dt="2022-03-22T18:50:16.288" v="6031"/>
          <pc:sldLayoutMkLst>
            <pc:docMk/>
            <pc:sldMasterMk cId="3445150893" sldId="2147483648"/>
            <pc:sldLayoutMk cId="2090308847" sldId="2147483654"/>
          </pc:sldLayoutMkLst>
        </pc:sldLayoutChg>
        <pc:sldLayoutChg chg="setBg">
          <pc:chgData name="Þorvaldur Gylfason - HI" userId="d2d5e679-93b2-45aa-8dcd-f9f23119a28e" providerId="ADAL" clId="{FA80C1FC-E997-4B25-9A65-B69F74B4234C}" dt="2022-03-22T18:50:16.288" v="6031"/>
          <pc:sldLayoutMkLst>
            <pc:docMk/>
            <pc:sldMasterMk cId="3445150893" sldId="2147483648"/>
            <pc:sldLayoutMk cId="3193059269" sldId="2147483655"/>
          </pc:sldLayoutMkLst>
        </pc:sldLayoutChg>
        <pc:sldLayoutChg chg="setBg">
          <pc:chgData name="Þorvaldur Gylfason - HI" userId="d2d5e679-93b2-45aa-8dcd-f9f23119a28e" providerId="ADAL" clId="{FA80C1FC-E997-4B25-9A65-B69F74B4234C}" dt="2022-03-22T18:50:16.288" v="6031"/>
          <pc:sldLayoutMkLst>
            <pc:docMk/>
            <pc:sldMasterMk cId="3445150893" sldId="2147483648"/>
            <pc:sldLayoutMk cId="1633956760" sldId="2147483656"/>
          </pc:sldLayoutMkLst>
        </pc:sldLayoutChg>
        <pc:sldLayoutChg chg="setBg">
          <pc:chgData name="Þorvaldur Gylfason - HI" userId="d2d5e679-93b2-45aa-8dcd-f9f23119a28e" providerId="ADAL" clId="{FA80C1FC-E997-4B25-9A65-B69F74B4234C}" dt="2022-03-22T18:50:16.288" v="6031"/>
          <pc:sldLayoutMkLst>
            <pc:docMk/>
            <pc:sldMasterMk cId="3445150893" sldId="2147483648"/>
            <pc:sldLayoutMk cId="3989045876" sldId="2147483657"/>
          </pc:sldLayoutMkLst>
        </pc:sldLayoutChg>
        <pc:sldLayoutChg chg="setBg">
          <pc:chgData name="Þorvaldur Gylfason - HI" userId="d2d5e679-93b2-45aa-8dcd-f9f23119a28e" providerId="ADAL" clId="{FA80C1FC-E997-4B25-9A65-B69F74B4234C}" dt="2022-03-22T18:50:16.288" v="6031"/>
          <pc:sldLayoutMkLst>
            <pc:docMk/>
            <pc:sldMasterMk cId="3445150893" sldId="2147483648"/>
            <pc:sldLayoutMk cId="2153719504" sldId="2147483658"/>
          </pc:sldLayoutMkLst>
        </pc:sldLayoutChg>
        <pc:sldLayoutChg chg="setBg">
          <pc:chgData name="Þorvaldur Gylfason - HI" userId="d2d5e679-93b2-45aa-8dcd-f9f23119a28e" providerId="ADAL" clId="{FA80C1FC-E997-4B25-9A65-B69F74B4234C}" dt="2022-03-22T18:50:16.288" v="6031"/>
          <pc:sldLayoutMkLst>
            <pc:docMk/>
            <pc:sldMasterMk cId="3445150893" sldId="2147483648"/>
            <pc:sldLayoutMk cId="2861345378" sldId="2147483659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01437321859162"/>
          <c:y val="3.8966093359691777E-2"/>
          <c:w val="0.84519446033735013"/>
          <c:h val="0.80921666140149184"/>
        </c:manualLayout>
      </c:layout>
      <c:lineChart>
        <c:grouping val="standard"/>
        <c:varyColors val="0"/>
        <c:ser>
          <c:idx val="0"/>
          <c:order val="0"/>
          <c:tx>
            <c:strRef>
              <c:f>GNIpcA!$A$2</c:f>
              <c:strCache>
                <c:ptCount val="1"/>
                <c:pt idx="0">
                  <c:v>Belarus</c:v>
                </c:pt>
              </c:strCache>
            </c:strRef>
          </c:tx>
          <c:spPr>
            <a:ln w="50800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GNIpcA!$B$1:$AF$1</c:f>
              <c:strCache>
                <c:ptCount val="3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</c:strCache>
            </c:strRef>
          </c:cat>
          <c:val>
            <c:numRef>
              <c:f>GNIpcA!$B$2:$AF$2</c:f>
              <c:numCache>
                <c:formatCode>General</c:formatCode>
                <c:ptCount val="31"/>
                <c:pt idx="0">
                  <c:v>8894.8053890072315</c:v>
                </c:pt>
                <c:pt idx="1">
                  <c:v>8784.0146267721484</c:v>
                </c:pt>
                <c:pt idx="2">
                  <c:v>7923.3231598235852</c:v>
                </c:pt>
                <c:pt idx="3">
                  <c:v>7305.0052471510462</c:v>
                </c:pt>
                <c:pt idx="4">
                  <c:v>6434.3088311794218</c:v>
                </c:pt>
                <c:pt idx="5">
                  <c:v>5787.3601657910767</c:v>
                </c:pt>
                <c:pt idx="6">
                  <c:v>5979.6140607975431</c:v>
                </c:pt>
                <c:pt idx="7">
                  <c:v>6672.3076095666338</c:v>
                </c:pt>
                <c:pt idx="8">
                  <c:v>7264.5572879564861</c:v>
                </c:pt>
                <c:pt idx="9">
                  <c:v>7558.4377340670881</c:v>
                </c:pt>
                <c:pt idx="10">
                  <c:v>8028.4522226055878</c:v>
                </c:pt>
                <c:pt idx="11">
                  <c:v>8453.0313451576876</c:v>
                </c:pt>
                <c:pt idx="12">
                  <c:v>8938.6204419550413</c:v>
                </c:pt>
                <c:pt idx="13">
                  <c:v>9665.4601318562472</c:v>
                </c:pt>
                <c:pt idx="14">
                  <c:v>10839.192481340007</c:v>
                </c:pt>
                <c:pt idx="15">
                  <c:v>11924.921721965418</c:v>
                </c:pt>
                <c:pt idx="16">
                  <c:v>13185.105386831829</c:v>
                </c:pt>
                <c:pt idx="17">
                  <c:v>14317.128577880378</c:v>
                </c:pt>
                <c:pt idx="18">
                  <c:v>15829.203041330758</c:v>
                </c:pt>
                <c:pt idx="19">
                  <c:v>15795.332423580159</c:v>
                </c:pt>
                <c:pt idx="20">
                  <c:v>17009.020109088662</c:v>
                </c:pt>
                <c:pt idx="21">
                  <c:v>17880.694204104544</c:v>
                </c:pt>
                <c:pt idx="22">
                  <c:v>18187.943719253224</c:v>
                </c:pt>
                <c:pt idx="23">
                  <c:v>18128.31950387359</c:v>
                </c:pt>
                <c:pt idx="24">
                  <c:v>18522.025463332688</c:v>
                </c:pt>
                <c:pt idx="25">
                  <c:v>17544.19913719231</c:v>
                </c:pt>
                <c:pt idx="26">
                  <c:v>17070.033422038836</c:v>
                </c:pt>
                <c:pt idx="27">
                  <c:v>17666.601607030476</c:v>
                </c:pt>
                <c:pt idx="28">
                  <c:v>18282.245457934176</c:v>
                </c:pt>
                <c:pt idx="29">
                  <c:v>18702.530724093278</c:v>
                </c:pt>
                <c:pt idx="30">
                  <c:v>18307.704731746631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933-4F76-8682-A2F9FD71FF08}"/>
            </c:ext>
          </c:extLst>
        </c:ser>
        <c:ser>
          <c:idx val="1"/>
          <c:order val="1"/>
          <c:tx>
            <c:strRef>
              <c:f>GNIpcA!$A$3</c:f>
              <c:strCache>
                <c:ptCount val="1"/>
                <c:pt idx="0">
                  <c:v>Russia</c:v>
                </c:pt>
              </c:strCache>
            </c:strRef>
          </c:tx>
          <c:spPr>
            <a:ln w="508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GNIpcA!$B$1:$AF$1</c:f>
              <c:strCache>
                <c:ptCount val="3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</c:strCache>
            </c:strRef>
          </c:cat>
          <c:val>
            <c:numRef>
              <c:f>GNIpcA!$B$3:$AF$3</c:f>
              <c:numCache>
                <c:formatCode>General</c:formatCode>
                <c:ptCount val="31"/>
                <c:pt idx="0">
                  <c:v>21447.824610937801</c:v>
                </c:pt>
                <c:pt idx="1">
                  <c:v>20289.2474304682</c:v>
                </c:pt>
                <c:pt idx="2">
                  <c:v>17177.257449171499</c:v>
                </c:pt>
                <c:pt idx="3">
                  <c:v>15713.399667756299</c:v>
                </c:pt>
                <c:pt idx="4">
                  <c:v>13825.246383844</c:v>
                </c:pt>
                <c:pt idx="5">
                  <c:v>13206.5593113049</c:v>
                </c:pt>
                <c:pt idx="6">
                  <c:v>12659.256840055499</c:v>
                </c:pt>
                <c:pt idx="7">
                  <c:v>12768.8180199855</c:v>
                </c:pt>
                <c:pt idx="8">
                  <c:v>11865.193264877</c:v>
                </c:pt>
                <c:pt idx="9">
                  <c:v>12709.265482555</c:v>
                </c:pt>
                <c:pt idx="10">
                  <c:v>14185.3469331243</c:v>
                </c:pt>
                <c:pt idx="11">
                  <c:v>15178.0841402978</c:v>
                </c:pt>
                <c:pt idx="12">
                  <c:v>15886.593678855301</c:v>
                </c:pt>
                <c:pt idx="13">
                  <c:v>16926.0100726786</c:v>
                </c:pt>
                <c:pt idx="14">
                  <c:v>18366.3937728526</c:v>
                </c:pt>
                <c:pt idx="15">
                  <c:v>19541.549317476201</c:v>
                </c:pt>
                <c:pt idx="16">
                  <c:v>21083.292575594001</c:v>
                </c:pt>
                <c:pt idx="17">
                  <c:v>23081.194420680898</c:v>
                </c:pt>
                <c:pt idx="18">
                  <c:v>24119.8948663173</c:v>
                </c:pt>
                <c:pt idx="19">
                  <c:v>22201.9557261587</c:v>
                </c:pt>
                <c:pt idx="20">
                  <c:v>23185.2856611676</c:v>
                </c:pt>
                <c:pt idx="21">
                  <c:v>24157.056402054801</c:v>
                </c:pt>
                <c:pt idx="22">
                  <c:v>25053.7934482458</c:v>
                </c:pt>
                <c:pt idx="23">
                  <c:v>25335.325441153102</c:v>
                </c:pt>
                <c:pt idx="24">
                  <c:v>25127.727271211501</c:v>
                </c:pt>
                <c:pt idx="25">
                  <c:v>24770.751660222701</c:v>
                </c:pt>
                <c:pt idx="26">
                  <c:v>24798.292778954099</c:v>
                </c:pt>
                <c:pt idx="27">
                  <c:v>25233.842567084401</c:v>
                </c:pt>
                <c:pt idx="28">
                  <c:v>25977.6121232521</c:v>
                </c:pt>
                <c:pt idx="29">
                  <c:v>26317.805870872999</c:v>
                </c:pt>
                <c:pt idx="30">
                  <c:v>25837.9976757984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933-4F76-8682-A2F9FD71FF08}"/>
            </c:ext>
          </c:extLst>
        </c:ser>
        <c:ser>
          <c:idx val="2"/>
          <c:order val="2"/>
          <c:tx>
            <c:strRef>
              <c:f>GNIpcA!$A$4</c:f>
              <c:strCache>
                <c:ptCount val="1"/>
                <c:pt idx="0">
                  <c:v>Ukraine</c:v>
                </c:pt>
              </c:strCache>
            </c:strRef>
          </c:tx>
          <c:spPr>
            <a:ln w="5080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GNIpcA!$B$1:$AF$1</c:f>
              <c:strCache>
                <c:ptCount val="3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</c:strCache>
            </c:strRef>
          </c:cat>
          <c:val>
            <c:numRef>
              <c:f>GNIpcA!$B$4:$AF$4</c:f>
              <c:numCache>
                <c:formatCode>General</c:formatCode>
                <c:ptCount val="31"/>
                <c:pt idx="1">
                  <c:v>15250.3303000461</c:v>
                </c:pt>
                <c:pt idx="2">
                  <c:v>13428.013738208399</c:v>
                </c:pt>
                <c:pt idx="3">
                  <c:v>11302.5784300423</c:v>
                </c:pt>
                <c:pt idx="4">
                  <c:v>8865.4056691211499</c:v>
                </c:pt>
                <c:pt idx="5">
                  <c:v>7831.5557876011799</c:v>
                </c:pt>
                <c:pt idx="6">
                  <c:v>7106.4515356643997</c:v>
                </c:pt>
                <c:pt idx="7">
                  <c:v>6954.6044806469099</c:v>
                </c:pt>
                <c:pt idx="8">
                  <c:v>6837.2163800070402</c:v>
                </c:pt>
                <c:pt idx="9">
                  <c:v>6842.4111292099897</c:v>
                </c:pt>
                <c:pt idx="10">
                  <c:v>7100.42462057385</c:v>
                </c:pt>
                <c:pt idx="11">
                  <c:v>7902.8087936304</c:v>
                </c:pt>
                <c:pt idx="12">
                  <c:v>8408.2509019335303</c:v>
                </c:pt>
                <c:pt idx="13">
                  <c:v>9293.3227028080601</c:v>
                </c:pt>
                <c:pt idx="14">
                  <c:v>10487.589752977499</c:v>
                </c:pt>
                <c:pt idx="15">
                  <c:v>10857.5854027811</c:v>
                </c:pt>
                <c:pt idx="16">
                  <c:v>11674.1007197544</c:v>
                </c:pt>
                <c:pt idx="17">
                  <c:v>12768.9943471028</c:v>
                </c:pt>
                <c:pt idx="18">
                  <c:v>13015.5957832111</c:v>
                </c:pt>
                <c:pt idx="19">
                  <c:v>11099.325171598601</c:v>
                </c:pt>
                <c:pt idx="20">
                  <c:v>11795.401007439599</c:v>
                </c:pt>
                <c:pt idx="21">
                  <c:v>12320.170580731299</c:v>
                </c:pt>
                <c:pt idx="22">
                  <c:v>12839.4101051412</c:v>
                </c:pt>
                <c:pt idx="23">
                  <c:v>12824.773424929799</c:v>
                </c:pt>
                <c:pt idx="24">
                  <c:v>12237.2924474309</c:v>
                </c:pt>
                <c:pt idx="25">
                  <c:v>11671.5532114411</c:v>
                </c:pt>
                <c:pt idx="26">
                  <c:v>11649.4810496515</c:v>
                </c:pt>
                <c:pt idx="27">
                  <c:v>12032.754727291</c:v>
                </c:pt>
                <c:pt idx="28">
                  <c:v>12455.669448192901</c:v>
                </c:pt>
                <c:pt idx="29">
                  <c:v>12964.436135599401</c:v>
                </c:pt>
                <c:pt idx="30">
                  <c:v>12718.460511502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933-4F76-8682-A2F9FD71FF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58230495"/>
        <c:axId val="1858231327"/>
      </c:lineChart>
      <c:catAx>
        <c:axId val="18582304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858231327"/>
        <c:crosses val="autoZero"/>
        <c:auto val="1"/>
        <c:lblAlgn val="ctr"/>
        <c:lblOffset val="100"/>
        <c:noMultiLvlLbl val="0"/>
      </c:catAx>
      <c:valAx>
        <c:axId val="18582313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858230495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808438968107833"/>
          <c:y val="5.0533736743429661E-2"/>
          <c:w val="0.26860802898607483"/>
          <c:h val="0.222193634675030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29676407647187"/>
          <c:y val="4.2412883068609027E-2"/>
          <c:w val="0.82978873234001926"/>
          <c:h val="0.80923240264583174"/>
        </c:manualLayout>
      </c:layout>
      <c:lineChart>
        <c:grouping val="standard"/>
        <c:varyColors val="0"/>
        <c:ser>
          <c:idx val="0"/>
          <c:order val="0"/>
          <c:tx>
            <c:strRef>
              <c:f>Ireland!$A$2</c:f>
              <c:strCache>
                <c:ptCount val="1"/>
                <c:pt idx="0">
                  <c:v>Ireland</c:v>
                </c:pt>
              </c:strCache>
            </c:strRef>
          </c:tx>
          <c:spPr>
            <a:ln w="508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Ireland!$B$1:$AA$1</c:f>
              <c:strCache>
                <c:ptCount val="2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</c:strCache>
            </c:strRef>
          </c:cat>
          <c:val>
            <c:numRef>
              <c:f>Ireland!$B$2:$AA$2</c:f>
              <c:numCache>
                <c:formatCode>General</c:formatCode>
                <c:ptCount val="26"/>
                <c:pt idx="0">
                  <c:v>32286.403533090644</c:v>
                </c:pt>
                <c:pt idx="1">
                  <c:v>34393.725617455515</c:v>
                </c:pt>
                <c:pt idx="2">
                  <c:v>37801.166451325771</c:v>
                </c:pt>
                <c:pt idx="3">
                  <c:v>40684.893939900889</c:v>
                </c:pt>
                <c:pt idx="4">
                  <c:v>44461.924006253677</c:v>
                </c:pt>
                <c:pt idx="5">
                  <c:v>47996.982293583824</c:v>
                </c:pt>
                <c:pt idx="6">
                  <c:v>49744.626325226462</c:v>
                </c:pt>
                <c:pt idx="7">
                  <c:v>51797.425033525789</c:v>
                </c:pt>
                <c:pt idx="8">
                  <c:v>52494.20477187659</c:v>
                </c:pt>
                <c:pt idx="9">
                  <c:v>55040.820167936661</c:v>
                </c:pt>
                <c:pt idx="10">
                  <c:v>56943.827527102527</c:v>
                </c:pt>
                <c:pt idx="11">
                  <c:v>58189.777521760283</c:v>
                </c:pt>
                <c:pt idx="12">
                  <c:v>59530.885282669311</c:v>
                </c:pt>
                <c:pt idx="13">
                  <c:v>55712.500715740243</c:v>
                </c:pt>
                <c:pt idx="14">
                  <c:v>52336.628181479056</c:v>
                </c:pt>
                <c:pt idx="15">
                  <c:v>52965.788250786303</c:v>
                </c:pt>
                <c:pt idx="16">
                  <c:v>53298.812881974591</c:v>
                </c:pt>
                <c:pt idx="17">
                  <c:v>53045.65381782718</c:v>
                </c:pt>
                <c:pt idx="18">
                  <c:v>53435.639295265093</c:v>
                </c:pt>
                <c:pt idx="19">
                  <c:v>57668.755465350609</c:v>
                </c:pt>
                <c:pt idx="20">
                  <c:v>71508.73383959537</c:v>
                </c:pt>
                <c:pt idx="21">
                  <c:v>72150.039968869314</c:v>
                </c:pt>
                <c:pt idx="22">
                  <c:v>77749.201956936304</c:v>
                </c:pt>
                <c:pt idx="23">
                  <c:v>83726.362960888961</c:v>
                </c:pt>
                <c:pt idx="24">
                  <c:v>86650.004659132232</c:v>
                </c:pt>
                <c:pt idx="25">
                  <c:v>90624.718951245552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E6B-4605-B68B-C1418D47188B}"/>
            </c:ext>
          </c:extLst>
        </c:ser>
        <c:ser>
          <c:idx val="1"/>
          <c:order val="1"/>
          <c:tx>
            <c:strRef>
              <c:f>Ireland!$A$3</c:f>
              <c:strCache>
                <c:ptCount val="1"/>
                <c:pt idx="0">
                  <c:v>Iceland</c:v>
                </c:pt>
              </c:strCache>
            </c:strRef>
          </c:tx>
          <c:spPr>
            <a:ln w="5080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Ireland!$B$1:$AA$1</c:f>
              <c:strCache>
                <c:ptCount val="2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</c:strCache>
            </c:strRef>
          </c:cat>
          <c:val>
            <c:numRef>
              <c:f>Ireland!$B$3:$AA$3</c:f>
              <c:numCache>
                <c:formatCode>General</c:formatCode>
                <c:ptCount val="26"/>
                <c:pt idx="0">
                  <c:v>33666.21153358015</c:v>
                </c:pt>
                <c:pt idx="1">
                  <c:v>35014.231343918218</c:v>
                </c:pt>
                <c:pt idx="2">
                  <c:v>36732.935561656552</c:v>
                </c:pt>
                <c:pt idx="3">
                  <c:v>39017.437681762312</c:v>
                </c:pt>
                <c:pt idx="4">
                  <c:v>40103.865986754994</c:v>
                </c:pt>
                <c:pt idx="5">
                  <c:v>41530.517323827808</c:v>
                </c:pt>
                <c:pt idx="6">
                  <c:v>42626.923068443655</c:v>
                </c:pt>
                <c:pt idx="7">
                  <c:v>42484.516107741787</c:v>
                </c:pt>
                <c:pt idx="8">
                  <c:v>43095.356861642278</c:v>
                </c:pt>
                <c:pt idx="9">
                  <c:v>46051.743887650031</c:v>
                </c:pt>
                <c:pt idx="10">
                  <c:v>48104.651813200362</c:v>
                </c:pt>
                <c:pt idx="11">
                  <c:v>49956.848645299593</c:v>
                </c:pt>
                <c:pt idx="12">
                  <c:v>52827.010122504937</c:v>
                </c:pt>
                <c:pt idx="13">
                  <c:v>52999.437536180361</c:v>
                </c:pt>
                <c:pt idx="14">
                  <c:v>48770.950336715789</c:v>
                </c:pt>
                <c:pt idx="15">
                  <c:v>47457.622918583627</c:v>
                </c:pt>
                <c:pt idx="16">
                  <c:v>48186.167287662101</c:v>
                </c:pt>
                <c:pt idx="17">
                  <c:v>48440.255084089731</c:v>
                </c:pt>
                <c:pt idx="18">
                  <c:v>50168.688534969842</c:v>
                </c:pt>
                <c:pt idx="19">
                  <c:v>50450.741612099577</c:v>
                </c:pt>
                <c:pt idx="20">
                  <c:v>52142.932807488804</c:v>
                </c:pt>
                <c:pt idx="21">
                  <c:v>54665.763915813754</c:v>
                </c:pt>
                <c:pt idx="22">
                  <c:v>55638.492059179618</c:v>
                </c:pt>
                <c:pt idx="23">
                  <c:v>56818.195837347324</c:v>
                </c:pt>
                <c:pt idx="24">
                  <c:v>56935.772727082702</c:v>
                </c:pt>
                <c:pt idx="25">
                  <c:v>52381.112730060289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E6B-4605-B68B-C1418D4718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58280415"/>
        <c:axId val="1858265439"/>
      </c:lineChart>
      <c:catAx>
        <c:axId val="185828041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858265439"/>
        <c:crosses val="autoZero"/>
        <c:auto val="1"/>
        <c:lblAlgn val="ctr"/>
        <c:lblOffset val="100"/>
        <c:noMultiLvlLbl val="0"/>
      </c:catAx>
      <c:valAx>
        <c:axId val="18582654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858280415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134216239117703"/>
          <c:y val="5.0533736743429578E-2"/>
          <c:w val="0.26157280036919361"/>
          <c:h val="0.163598209623436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Data!$A$2</c:f>
              <c:strCache>
                <c:ptCount val="1"/>
                <c:pt idx="0">
                  <c:v>Faroe Islands</c:v>
                </c:pt>
              </c:strCache>
            </c:strRef>
          </c:tx>
          <c:spPr>
            <a:ln w="50800" cap="rnd" cmpd="sng" algn="ctr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Data!$B$1:$X$1</c:f>
              <c:strCache>
                <c:ptCount val="23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</c:strCache>
            </c:strRef>
          </c:cat>
          <c:val>
            <c:numRef>
              <c:f>Data!$B$2:$X$2</c:f>
              <c:numCache>
                <c:formatCode>General</c:formatCode>
                <c:ptCount val="23"/>
                <c:pt idx="0">
                  <c:v>24035.289644611032</c:v>
                </c:pt>
                <c:pt idx="1">
                  <c:v>24129.412894584857</c:v>
                </c:pt>
                <c:pt idx="2">
                  <c:v>22651.861984669802</c:v>
                </c:pt>
                <c:pt idx="3">
                  <c:v>24418.7032800532</c:v>
                </c:pt>
                <c:pt idx="4">
                  <c:v>26731.658568000385</c:v>
                </c:pt>
                <c:pt idx="5">
                  <c:v>31493.31914693076</c:v>
                </c:pt>
                <c:pt idx="6">
                  <c:v>35467.175469944283</c:v>
                </c:pt>
                <c:pt idx="7">
                  <c:v>36198.543774304482</c:v>
                </c:pt>
                <c:pt idx="8">
                  <c:v>41521.675057478336</c:v>
                </c:pt>
                <c:pt idx="9">
                  <c:v>47885.698878682888</c:v>
                </c:pt>
                <c:pt idx="10">
                  <c:v>50863.953789405416</c:v>
                </c:pt>
                <c:pt idx="11">
                  <c:v>47441.915980887235</c:v>
                </c:pt>
                <c:pt idx="12">
                  <c:v>48541.401193848433</c:v>
                </c:pt>
                <c:pt idx="13">
                  <c:v>52092.603379138549</c:v>
                </c:pt>
                <c:pt idx="14">
                  <c:v>49459.717233837175</c:v>
                </c:pt>
                <c:pt idx="15">
                  <c:v>54843.319285220612</c:v>
                </c:pt>
                <c:pt idx="16">
                  <c:v>59433.834572675842</c:v>
                </c:pt>
                <c:pt idx="17">
                  <c:v>52400.29727638355</c:v>
                </c:pt>
                <c:pt idx="18">
                  <c:v>56854.102653705988</c:v>
                </c:pt>
                <c:pt idx="19">
                  <c:v>59993.09062665586</c:v>
                </c:pt>
                <c:pt idx="20">
                  <c:v>62918.146193612054</c:v>
                </c:pt>
                <c:pt idx="21">
                  <c:v>64225.264904983669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F62-4C69-8394-57BDA51C0EA1}"/>
            </c:ext>
          </c:extLst>
        </c:ser>
        <c:ser>
          <c:idx val="1"/>
          <c:order val="1"/>
          <c:tx>
            <c:strRef>
              <c:f>Data!$A$3</c:f>
              <c:strCache>
                <c:ptCount val="1"/>
                <c:pt idx="0">
                  <c:v>Iceland</c:v>
                </c:pt>
              </c:strCache>
            </c:strRef>
          </c:tx>
          <c:spPr>
            <a:ln w="50800" cap="rnd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Data!$B$1:$X$1</c:f>
              <c:strCache>
                <c:ptCount val="23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</c:strCache>
            </c:strRef>
          </c:cat>
          <c:val>
            <c:numRef>
              <c:f>Data!$B$3:$X$3</c:f>
              <c:numCache>
                <c:formatCode>General</c:formatCode>
                <c:ptCount val="23"/>
                <c:pt idx="0">
                  <c:v>31030.053598918115</c:v>
                </c:pt>
                <c:pt idx="1">
                  <c:v>32381.625235648808</c:v>
                </c:pt>
                <c:pt idx="2">
                  <c:v>32096.372261369539</c:v>
                </c:pt>
                <c:pt idx="3">
                  <c:v>28897.443939690838</c:v>
                </c:pt>
                <c:pt idx="4">
                  <c:v>32409.216149175325</c:v>
                </c:pt>
                <c:pt idx="5">
                  <c:v>39476.697848668387</c:v>
                </c:pt>
                <c:pt idx="6">
                  <c:v>47334.930653772331</c:v>
                </c:pt>
                <c:pt idx="7">
                  <c:v>56794.850158895293</c:v>
                </c:pt>
                <c:pt idx="8">
                  <c:v>57492.934249870297</c:v>
                </c:pt>
                <c:pt idx="9">
                  <c:v>69495.726737682504</c:v>
                </c:pt>
                <c:pt idx="10">
                  <c:v>56943.370446856316</c:v>
                </c:pt>
                <c:pt idx="11">
                  <c:v>41301.273219718045</c:v>
                </c:pt>
                <c:pt idx="12">
                  <c:v>43237.07294889581</c:v>
                </c:pt>
                <c:pt idx="13">
                  <c:v>47714.592230848451</c:v>
                </c:pt>
                <c:pt idx="14">
                  <c:v>45995.547878946723</c:v>
                </c:pt>
                <c:pt idx="15">
                  <c:v>49804.982997837134</c:v>
                </c:pt>
                <c:pt idx="16">
                  <c:v>54576.744814656486</c:v>
                </c:pt>
                <c:pt idx="17">
                  <c:v>52951.681511089751</c:v>
                </c:pt>
                <c:pt idx="18">
                  <c:v>61987.926362028345</c:v>
                </c:pt>
                <c:pt idx="19">
                  <c:v>72010.149031625842</c:v>
                </c:pt>
                <c:pt idx="20">
                  <c:v>74469.804059155911</c:v>
                </c:pt>
                <c:pt idx="21">
                  <c:v>68941.46222723939</c:v>
                </c:pt>
                <c:pt idx="22">
                  <c:v>59270.180051048315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F62-4C69-8394-57BDA51C0E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933403999"/>
        <c:axId val="933399423"/>
      </c:lineChart>
      <c:catAx>
        <c:axId val="9334039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933399423"/>
        <c:crosses val="autoZero"/>
        <c:auto val="1"/>
        <c:lblAlgn val="ctr"/>
        <c:lblOffset val="100"/>
        <c:noMultiLvlLbl val="0"/>
      </c:catAx>
      <c:valAx>
        <c:axId val="9333994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933403999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27650792869112"/>
          <c:y val="6.4320895579098591E-2"/>
          <c:w val="0.23216119626498732"/>
          <c:h val="0.142917471369933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019110327743277E-2"/>
          <c:y val="3.4467897089172521E-2"/>
          <c:w val="0.8999035826799362"/>
          <c:h val="0.88212576277184862"/>
        </c:manualLayout>
      </c:layout>
      <c:bubbleChart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trendline>
            <c:spPr>
              <a:ln w="9525" cap="rnd">
                <a:solidFill>
                  <a:schemeClr val="accent1"/>
                </a:solidFill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5.996001773628884E-2"/>
                  <c:y val="0.5701391851680567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s-IS"/>
                </a:p>
              </c:txPr>
            </c:trendlineLbl>
          </c:trendline>
          <c:xVal>
            <c:numRef>
              <c:f>[3]IncDifChart!$K$2:$K$129</c:f>
              <c:numCache>
                <c:formatCode>General</c:formatCode>
                <c:ptCount val="128"/>
                <c:pt idx="0">
                  <c:v>0.24442909612777775</c:v>
                </c:pt>
                <c:pt idx="1">
                  <c:v>0.29697415144999995</c:v>
                </c:pt>
                <c:pt idx="2">
                  <c:v>0.19710536901666675</c:v>
                </c:pt>
                <c:pt idx="3">
                  <c:v>0.15729642031666669</c:v>
                </c:pt>
                <c:pt idx="4">
                  <c:v>0.28019493725555555</c:v>
                </c:pt>
                <c:pt idx="5">
                  <c:v>0.41211302409444439</c:v>
                </c:pt>
                <c:pt idx="6">
                  <c:v>0.66057017052222222</c:v>
                </c:pt>
                <c:pt idx="7">
                  <c:v>0.22531971992777777</c:v>
                </c:pt>
                <c:pt idx="8">
                  <c:v>0.25385330348888868</c:v>
                </c:pt>
                <c:pt idx="9">
                  <c:v>0.16904643174444434</c:v>
                </c:pt>
                <c:pt idx="10">
                  <c:v>0.44878809598333336</c:v>
                </c:pt>
                <c:pt idx="11">
                  <c:v>0.64584596401111116</c:v>
                </c:pt>
                <c:pt idx="12">
                  <c:v>0.21362165773888886</c:v>
                </c:pt>
                <c:pt idx="13">
                  <c:v>0.27520153329444452</c:v>
                </c:pt>
                <c:pt idx="14">
                  <c:v>0.21992836482777778</c:v>
                </c:pt>
                <c:pt idx="15">
                  <c:v>0.11523019293888881</c:v>
                </c:pt>
                <c:pt idx="16">
                  <c:v>0.50040443954444447</c:v>
                </c:pt>
                <c:pt idx="17">
                  <c:v>0.51087132218333331</c:v>
                </c:pt>
                <c:pt idx="18">
                  <c:v>0.20162924244444447</c:v>
                </c:pt>
                <c:pt idx="19">
                  <c:v>0.25437407015000002</c:v>
                </c:pt>
                <c:pt idx="20">
                  <c:v>0.18597350230000009</c:v>
                </c:pt>
                <c:pt idx="21">
                  <c:v>0.63286865957777771</c:v>
                </c:pt>
                <c:pt idx="22">
                  <c:v>0.3196326112722222</c:v>
                </c:pt>
                <c:pt idx="23">
                  <c:v>0.20768855979444434</c:v>
                </c:pt>
                <c:pt idx="24">
                  <c:v>0.25218439820000016</c:v>
                </c:pt>
                <c:pt idx="25">
                  <c:v>0.25835186599999993</c:v>
                </c:pt>
                <c:pt idx="26">
                  <c:v>0.53860820749444449</c:v>
                </c:pt>
                <c:pt idx="27">
                  <c:v>0.38367173576666669</c:v>
                </c:pt>
                <c:pt idx="28">
                  <c:v>0.27698954255555552</c:v>
                </c:pt>
                <c:pt idx="29">
                  <c:v>0.33530696747222222</c:v>
                </c:pt>
                <c:pt idx="30">
                  <c:v>0.50671907877222222</c:v>
                </c:pt>
                <c:pt idx="31">
                  <c:v>0.6033940341166667</c:v>
                </c:pt>
                <c:pt idx="32">
                  <c:v>0.18573052010555569</c:v>
                </c:pt>
                <c:pt idx="33">
                  <c:v>0.58421788853333334</c:v>
                </c:pt>
                <c:pt idx="34">
                  <c:v>0.26119765638333337</c:v>
                </c:pt>
                <c:pt idx="35">
                  <c:v>0.27888717841666666</c:v>
                </c:pt>
                <c:pt idx="36">
                  <c:v>0.2521193533277778</c:v>
                </c:pt>
                <c:pt idx="37">
                  <c:v>0.38139455381666665</c:v>
                </c:pt>
                <c:pt idx="38">
                  <c:v>0.32929202225000009</c:v>
                </c:pt>
                <c:pt idx="39">
                  <c:v>0.31763698754444447</c:v>
                </c:pt>
                <c:pt idx="40">
                  <c:v>0.48928433452777775</c:v>
                </c:pt>
                <c:pt idx="41">
                  <c:v>0.71266762826111107</c:v>
                </c:pt>
                <c:pt idx="42">
                  <c:v>0.15619564681666676</c:v>
                </c:pt>
                <c:pt idx="43">
                  <c:v>0.26276508586111103</c:v>
                </c:pt>
                <c:pt idx="44">
                  <c:v>0.28894045057777762</c:v>
                </c:pt>
                <c:pt idx="45">
                  <c:v>0.70695299461111105</c:v>
                </c:pt>
                <c:pt idx="46">
                  <c:v>0.19345145478333337</c:v>
                </c:pt>
                <c:pt idx="47">
                  <c:v>0.4782870553666666</c:v>
                </c:pt>
                <c:pt idx="48">
                  <c:v>0.31148191784444446</c:v>
                </c:pt>
                <c:pt idx="49">
                  <c:v>0.17610359721111102</c:v>
                </c:pt>
                <c:pt idx="50">
                  <c:v>0.303495880711111</c:v>
                </c:pt>
                <c:pt idx="51">
                  <c:v>0.18388617289444453</c:v>
                </c:pt>
                <c:pt idx="52">
                  <c:v>0.30027835838333328</c:v>
                </c:pt>
                <c:pt idx="53">
                  <c:v>0.22195498236666678</c:v>
                </c:pt>
                <c:pt idx="54">
                  <c:v>0.59887541803888888</c:v>
                </c:pt>
                <c:pt idx="55">
                  <c:v>0.20105518295555547</c:v>
                </c:pt>
                <c:pt idx="56">
                  <c:v>0.45244470624444444</c:v>
                </c:pt>
                <c:pt idx="57">
                  <c:v>0.48073897543999999</c:v>
                </c:pt>
                <c:pt idx="58">
                  <c:v>0.38125086727222224</c:v>
                </c:pt>
                <c:pt idx="59">
                  <c:v>0.63244054849999998</c:v>
                </c:pt>
                <c:pt idx="60">
                  <c:v>0.25176915514999998</c:v>
                </c:pt>
                <c:pt idx="61">
                  <c:v>0.60187076182777777</c:v>
                </c:pt>
                <c:pt idx="62">
                  <c:v>0.37559729844999989</c:v>
                </c:pt>
                <c:pt idx="63">
                  <c:v>0.29933825710555562</c:v>
                </c:pt>
                <c:pt idx="64">
                  <c:v>0.23238855923333346</c:v>
                </c:pt>
                <c:pt idx="65">
                  <c:v>0.44226872388888905</c:v>
                </c:pt>
                <c:pt idx="66">
                  <c:v>0.15314740528333337</c:v>
                </c:pt>
                <c:pt idx="67">
                  <c:v>0.20520534447222216</c:v>
                </c:pt>
                <c:pt idx="68">
                  <c:v>0.48443849866111111</c:v>
                </c:pt>
                <c:pt idx="69">
                  <c:v>0.46159780765000002</c:v>
                </c:pt>
                <c:pt idx="70">
                  <c:v>0.25178386871111114</c:v>
                </c:pt>
                <c:pt idx="71">
                  <c:v>0.17541736603888902</c:v>
                </c:pt>
                <c:pt idx="72">
                  <c:v>0.51371348686666685</c:v>
                </c:pt>
                <c:pt idx="73">
                  <c:v>0.17525772458888877</c:v>
                </c:pt>
                <c:pt idx="74">
                  <c:v>0.34417748535000015</c:v>
                </c:pt>
                <c:pt idx="75">
                  <c:v>0.18442358741666665</c:v>
                </c:pt>
                <c:pt idx="76">
                  <c:v>0.25107893014444438</c:v>
                </c:pt>
                <c:pt idx="77">
                  <c:v>0.60833422568333329</c:v>
                </c:pt>
                <c:pt idx="78">
                  <c:v>0.30070555881666661</c:v>
                </c:pt>
                <c:pt idx="79">
                  <c:v>0.17589689417777776</c:v>
                </c:pt>
                <c:pt idx="80">
                  <c:v>0.30059709022222225</c:v>
                </c:pt>
                <c:pt idx="81">
                  <c:v>0.21952936068888895</c:v>
                </c:pt>
                <c:pt idx="82">
                  <c:v>0.21504377886666648</c:v>
                </c:pt>
                <c:pt idx="83">
                  <c:v>0.44697677666111113</c:v>
                </c:pt>
                <c:pt idx="84">
                  <c:v>0.65578069080555546</c:v>
                </c:pt>
                <c:pt idx="85">
                  <c:v>0.21869187815555557</c:v>
                </c:pt>
                <c:pt idx="86">
                  <c:v>0.20573626188333327</c:v>
                </c:pt>
                <c:pt idx="87">
                  <c:v>0.14653304471666673</c:v>
                </c:pt>
                <c:pt idx="88">
                  <c:v>0.36299926583888897</c:v>
                </c:pt>
                <c:pt idx="89">
                  <c:v>0.24062159744444445</c:v>
                </c:pt>
                <c:pt idx="90">
                  <c:v>0.39512808362777774</c:v>
                </c:pt>
                <c:pt idx="91">
                  <c:v>0.17024855967222208</c:v>
                </c:pt>
                <c:pt idx="92">
                  <c:v>0.22970000732777773</c:v>
                </c:pt>
                <c:pt idx="93">
                  <c:v>0.38772591359444453</c:v>
                </c:pt>
                <c:pt idx="94">
                  <c:v>0.56220371384444445</c:v>
                </c:pt>
                <c:pt idx="95">
                  <c:v>0.5649492534277778</c:v>
                </c:pt>
                <c:pt idx="96">
                  <c:v>0.48761102456111116</c:v>
                </c:pt>
                <c:pt idx="97">
                  <c:v>0.3465646907833333</c:v>
                </c:pt>
                <c:pt idx="98">
                  <c:v>0.21596455084444433</c:v>
                </c:pt>
                <c:pt idx="99">
                  <c:v>0.25547878553333347</c:v>
                </c:pt>
                <c:pt idx="100">
                  <c:v>0.20726992787777776</c:v>
                </c:pt>
                <c:pt idx="101">
                  <c:v>0.30319709768333336</c:v>
                </c:pt>
                <c:pt idx="102">
                  <c:v>0.5156580102166668</c:v>
                </c:pt>
                <c:pt idx="103">
                  <c:v>0.54897629717777785</c:v>
                </c:pt>
                <c:pt idx="104">
                  <c:v>0.45685329908888894</c:v>
                </c:pt>
                <c:pt idx="105">
                  <c:v>0.57757932748888896</c:v>
                </c:pt>
                <c:pt idx="106">
                  <c:v>0.65523087059444451</c:v>
                </c:pt>
                <c:pt idx="107">
                  <c:v>0.25482315985555559</c:v>
                </c:pt>
                <c:pt idx="108">
                  <c:v>0.20701909330000001</c:v>
                </c:pt>
                <c:pt idx="109">
                  <c:v>0.25526011152777772</c:v>
                </c:pt>
                <c:pt idx="110">
                  <c:v>0.61385025222777778</c:v>
                </c:pt>
                <c:pt idx="111">
                  <c:v>0.45881186045555544</c:v>
                </c:pt>
                <c:pt idx="112">
                  <c:v>0.28550391958333321</c:v>
                </c:pt>
                <c:pt idx="113">
                  <c:v>0.17707575885555549</c:v>
                </c:pt>
                <c:pt idx="114">
                  <c:v>0.59105075991666667</c:v>
                </c:pt>
                <c:pt idx="115">
                  <c:v>0.25610540251111114</c:v>
                </c:pt>
                <c:pt idx="116">
                  <c:v>0.2397715402277778</c:v>
                </c:pt>
                <c:pt idx="117">
                  <c:v>0.3899990706055555</c:v>
                </c:pt>
                <c:pt idx="118">
                  <c:v>0.46497686241666658</c:v>
                </c:pt>
                <c:pt idx="119">
                  <c:v>0.19413792597222213</c:v>
                </c:pt>
                <c:pt idx="120">
                  <c:v>0.40823605810555552</c:v>
                </c:pt>
                <c:pt idx="121">
                  <c:v>0.74331973933888884</c:v>
                </c:pt>
                <c:pt idx="122">
                  <c:v>0.73652500723333336</c:v>
                </c:pt>
                <c:pt idx="123">
                  <c:v>0.33338731426666657</c:v>
                </c:pt>
                <c:pt idx="124">
                  <c:v>0.25227555925555567</c:v>
                </c:pt>
                <c:pt idx="125">
                  <c:v>0.22630704867777773</c:v>
                </c:pt>
                <c:pt idx="126">
                  <c:v>0.38562247187222221</c:v>
                </c:pt>
                <c:pt idx="127">
                  <c:v>0.1495955925111111</c:v>
                </c:pt>
              </c:numCache>
            </c:numRef>
          </c:xVal>
          <c:yVal>
            <c:numRef>
              <c:f>[3]IncDifChart!$L$2:$L$129</c:f>
              <c:numCache>
                <c:formatCode>General</c:formatCode>
                <c:ptCount val="128"/>
                <c:pt idx="0">
                  <c:v>7.352441100243583</c:v>
                </c:pt>
                <c:pt idx="1">
                  <c:v>9.1356168257802466</c:v>
                </c:pt>
                <c:pt idx="2">
                  <c:v>9.0312137060787467</c:v>
                </c:pt>
                <c:pt idx="3">
                  <c:v>8.5941542325523663</c:v>
                </c:pt>
                <c:pt idx="4">
                  <c:v>9.0847771490008373</c:v>
                </c:pt>
                <c:pt idx="5">
                  <c:v>10.675907913990581</c:v>
                </c:pt>
                <c:pt idx="6">
                  <c:v>10.677984278792396</c:v>
                </c:pt>
                <c:pt idx="7">
                  <c:v>9.1388443702711122</c:v>
                </c:pt>
                <c:pt idx="8">
                  <c:v>10.275740526438179</c:v>
                </c:pt>
                <c:pt idx="9">
                  <c:v>7.6157910720358331</c:v>
                </c:pt>
                <c:pt idx="10">
                  <c:v>9.6131352515284689</c:v>
                </c:pt>
                <c:pt idx="11">
                  <c:v>10.593128593766785</c:v>
                </c:pt>
                <c:pt idx="12">
                  <c:v>7.3460102099132927</c:v>
                </c:pt>
                <c:pt idx="13">
                  <c:v>8.7323045710331826</c:v>
                </c:pt>
                <c:pt idx="14">
                  <c:v>8.4929004988471934</c:v>
                </c:pt>
                <c:pt idx="15">
                  <c:v>9.684086987500752</c:v>
                </c:pt>
                <c:pt idx="16">
                  <c:v>9.3527076132631048</c:v>
                </c:pt>
                <c:pt idx="17">
                  <c:v>9.6453642823258914</c:v>
                </c:pt>
                <c:pt idx="18">
                  <c:v>7.3065313989395051</c:v>
                </c:pt>
                <c:pt idx="19">
                  <c:v>6.3099182782265162</c:v>
                </c:pt>
                <c:pt idx="20">
                  <c:v>7.7536235465597461</c:v>
                </c:pt>
                <c:pt idx="21">
                  <c:v>10.657964988247679</c:v>
                </c:pt>
                <c:pt idx="22">
                  <c:v>8.5030942670367367</c:v>
                </c:pt>
                <c:pt idx="23">
                  <c:v>6.9847163201182658</c:v>
                </c:pt>
                <c:pt idx="24">
                  <c:v>7.3901814282264295</c:v>
                </c:pt>
                <c:pt idx="25">
                  <c:v>9.9669317250926621</c:v>
                </c:pt>
                <c:pt idx="26">
                  <c:v>9.109414453386222</c:v>
                </c:pt>
                <c:pt idx="27">
                  <c:v>9.2093398716425998</c:v>
                </c:pt>
                <c:pt idx="28">
                  <c:v>7.0983756385907864</c:v>
                </c:pt>
                <c:pt idx="29">
                  <c:v>9.4334839232903924</c:v>
                </c:pt>
                <c:pt idx="30">
                  <c:v>9.913437883389296</c:v>
                </c:pt>
                <c:pt idx="31">
                  <c:v>10.115367911571628</c:v>
                </c:pt>
                <c:pt idx="32">
                  <c:v>5.9661467391236922</c:v>
                </c:pt>
                <c:pt idx="33">
                  <c:v>10.678905725528868</c:v>
                </c:pt>
                <c:pt idx="34">
                  <c:v>9.3909938716694406</c:v>
                </c:pt>
                <c:pt idx="35">
                  <c:v>9.1757489272065644</c:v>
                </c:pt>
                <c:pt idx="36">
                  <c:v>9.157993891603974</c:v>
                </c:pt>
                <c:pt idx="37">
                  <c:v>8.7718354097898175</c:v>
                </c:pt>
                <c:pt idx="38">
                  <c:v>8.8128434335171946</c:v>
                </c:pt>
                <c:pt idx="39">
                  <c:v>7.0121152943063798</c:v>
                </c:pt>
                <c:pt idx="40">
                  <c:v>10.551114217794265</c:v>
                </c:pt>
                <c:pt idx="41">
                  <c:v>10.511076844734427</c:v>
                </c:pt>
                <c:pt idx="42">
                  <c:v>9.5532206048927257</c:v>
                </c:pt>
                <c:pt idx="43">
                  <c:v>7.5120712458354664</c:v>
                </c:pt>
                <c:pt idx="44">
                  <c:v>8.6604273595021457</c:v>
                </c:pt>
                <c:pt idx="45">
                  <c:v>10.65088614792799</c:v>
                </c:pt>
                <c:pt idx="46">
                  <c:v>7.5548585210406758</c:v>
                </c:pt>
                <c:pt idx="47">
                  <c:v>10.144863872111397</c:v>
                </c:pt>
                <c:pt idx="48">
                  <c:v>8.4929004988471934</c:v>
                </c:pt>
                <c:pt idx="49">
                  <c:v>6.8772960714974287</c:v>
                </c:pt>
                <c:pt idx="50">
                  <c:v>7.0030654587864616</c:v>
                </c:pt>
                <c:pt idx="51">
                  <c:v>8.1137260859707467</c:v>
                </c:pt>
                <c:pt idx="52">
                  <c:v>7.1066061377273027</c:v>
                </c:pt>
                <c:pt idx="53">
                  <c:v>8.2635904326173186</c:v>
                </c:pt>
                <c:pt idx="54">
                  <c:v>9.9383719543896305</c:v>
                </c:pt>
                <c:pt idx="55">
                  <c:v>10.418703524603412</c:v>
                </c:pt>
                <c:pt idx="56">
                  <c:v>8.2712926529794117</c:v>
                </c:pt>
                <c:pt idx="57">
                  <c:v>8.4616804814859794</c:v>
                </c:pt>
                <c:pt idx="58">
                  <c:v>10.482065278352938</c:v>
                </c:pt>
                <c:pt idx="59">
                  <c:v>10.401835654791006</c:v>
                </c:pt>
                <c:pt idx="60">
                  <c:v>7.5600804650218274</c:v>
                </c:pt>
                <c:pt idx="61">
                  <c:v>10.499573020252942</c:v>
                </c:pt>
                <c:pt idx="62">
                  <c:v>8.6961758469446782</c:v>
                </c:pt>
                <c:pt idx="63">
                  <c:v>7.4558766874918243</c:v>
                </c:pt>
                <c:pt idx="64">
                  <c:v>7.897296472595885</c:v>
                </c:pt>
                <c:pt idx="65">
                  <c:v>9.9951547410619526</c:v>
                </c:pt>
                <c:pt idx="66">
                  <c:v>7.6824824465345056</c:v>
                </c:pt>
                <c:pt idx="67">
                  <c:v>6.363028103540465</c:v>
                </c:pt>
                <c:pt idx="68">
                  <c:v>10.067305637765523</c:v>
                </c:pt>
                <c:pt idx="69">
                  <c:v>11.004762958623722</c:v>
                </c:pt>
                <c:pt idx="70">
                  <c:v>6.8351845861473013</c:v>
                </c:pt>
                <c:pt idx="71">
                  <c:v>6.5930445341424369</c:v>
                </c:pt>
                <c:pt idx="72">
                  <c:v>9.6970782002130829</c:v>
                </c:pt>
                <c:pt idx="73">
                  <c:v>7.0387835413885416</c:v>
                </c:pt>
                <c:pt idx="74">
                  <c:v>10.203592144986466</c:v>
                </c:pt>
                <c:pt idx="75">
                  <c:v>7.8160138391590275</c:v>
                </c:pt>
                <c:pt idx="76">
                  <c:v>9.6197975013538848</c:v>
                </c:pt>
                <c:pt idx="77">
                  <c:v>9.7080807561935174</c:v>
                </c:pt>
                <c:pt idx="78">
                  <c:v>8.1969879272588972</c:v>
                </c:pt>
                <c:pt idx="79">
                  <c:v>8.5211852126857757</c:v>
                </c:pt>
                <c:pt idx="80">
                  <c:v>8.5291217622815108</c:v>
                </c:pt>
                <c:pt idx="81">
                  <c:v>6.9077552789821368</c:v>
                </c:pt>
                <c:pt idx="82">
                  <c:v>8.8873764853797628</c:v>
                </c:pt>
                <c:pt idx="83">
                  <c:v>7.2930176797727819</c:v>
                </c:pt>
                <c:pt idx="84">
                  <c:v>10.680746075714726</c:v>
                </c:pt>
                <c:pt idx="85">
                  <c:v>8.2661644366124918</c:v>
                </c:pt>
                <c:pt idx="86">
                  <c:v>6.633318433280377</c:v>
                </c:pt>
                <c:pt idx="87">
                  <c:v>7.8038433035387724</c:v>
                </c:pt>
                <c:pt idx="88">
                  <c:v>11.111850705163357</c:v>
                </c:pt>
                <c:pt idx="89">
                  <c:v>7.965545573129992</c:v>
                </c:pt>
                <c:pt idx="90">
                  <c:v>9.6257558109375161</c:v>
                </c:pt>
                <c:pt idx="91">
                  <c:v>7.9157131993821155</c:v>
                </c:pt>
                <c:pt idx="92">
                  <c:v>9.2193001133476553</c:v>
                </c:pt>
                <c:pt idx="93">
                  <c:v>8.3848040033704923</c:v>
                </c:pt>
                <c:pt idx="94">
                  <c:v>9.9603403641289106</c:v>
                </c:pt>
                <c:pt idx="95">
                  <c:v>10.117388522483406</c:v>
                </c:pt>
                <c:pt idx="96">
                  <c:v>9.7326992315558467</c:v>
                </c:pt>
                <c:pt idx="97">
                  <c:v>10.031000872835088</c:v>
                </c:pt>
                <c:pt idx="98">
                  <c:v>7.1853870155804165</c:v>
                </c:pt>
                <c:pt idx="99">
                  <c:v>7.5390270558239951</c:v>
                </c:pt>
                <c:pt idx="100">
                  <c:v>10.155801481150117</c:v>
                </c:pt>
                <c:pt idx="101">
                  <c:v>7.200424892944957</c:v>
                </c:pt>
                <c:pt idx="102">
                  <c:v>11.003931496033207</c:v>
                </c:pt>
                <c:pt idx="103">
                  <c:v>10.117388522483406</c:v>
                </c:pt>
                <c:pt idx="104">
                  <c:v>9.3065592297167257</c:v>
                </c:pt>
                <c:pt idx="105">
                  <c:v>10.340774272967248</c:v>
                </c:pt>
                <c:pt idx="106">
                  <c:v>10.363125139532686</c:v>
                </c:pt>
                <c:pt idx="107">
                  <c:v>8.7045022897212316</c:v>
                </c:pt>
                <c:pt idx="108">
                  <c:v>7.6353038862594147</c:v>
                </c:pt>
                <c:pt idx="109">
                  <c:v>8.4680029472254663</c:v>
                </c:pt>
                <c:pt idx="110">
                  <c:v>10.691490264108753</c:v>
                </c:pt>
                <c:pt idx="111">
                  <c:v>10.916723490466762</c:v>
                </c:pt>
                <c:pt idx="112">
                  <c:v>8.5409097180335536</c:v>
                </c:pt>
                <c:pt idx="113">
                  <c:v>7.6870801557831347</c:v>
                </c:pt>
                <c:pt idx="114">
                  <c:v>9.1356168257802466</c:v>
                </c:pt>
                <c:pt idx="115">
                  <c:v>6.8023947633243109</c:v>
                </c:pt>
                <c:pt idx="116">
                  <c:v>10.037143937348802</c:v>
                </c:pt>
                <c:pt idx="117">
                  <c:v>9.1280451292493527</c:v>
                </c:pt>
                <c:pt idx="118">
                  <c:v>9.8086272715121687</c:v>
                </c:pt>
                <c:pt idx="119">
                  <c:v>7.0210839642891401</c:v>
                </c:pt>
                <c:pt idx="120">
                  <c:v>8.8790546620422699</c:v>
                </c:pt>
                <c:pt idx="121">
                  <c:v>10.527820417095713</c:v>
                </c:pt>
                <c:pt idx="122">
                  <c:v>10.870661494724853</c:v>
                </c:pt>
                <c:pt idx="123">
                  <c:v>9.6362614886517299</c:v>
                </c:pt>
                <c:pt idx="124">
                  <c:v>8.2079469410486166</c:v>
                </c:pt>
                <c:pt idx="125">
                  <c:v>9.4665317773365931</c:v>
                </c:pt>
                <c:pt idx="126">
                  <c:v>8.1942293048198174</c:v>
                </c:pt>
                <c:pt idx="127">
                  <c:v>7.3714892952142774</c:v>
                </c:pt>
              </c:numCache>
            </c:numRef>
          </c:yVal>
          <c:bubbleSize>
            <c:numRef>
              <c:f>[3]IncDifChart!$M$2:$M$129</c:f>
              <c:numCache>
                <c:formatCode>General</c:formatCode>
                <c:ptCount val="128"/>
                <c:pt idx="0">
                  <c:v>29824536</c:v>
                </c:pt>
                <c:pt idx="1">
                  <c:v>3162083</c:v>
                </c:pt>
                <c:pt idx="2">
                  <c:v>38481705</c:v>
                </c:pt>
                <c:pt idx="3">
                  <c:v>20820525</c:v>
                </c:pt>
                <c:pt idx="4">
                  <c:v>2969081</c:v>
                </c:pt>
                <c:pt idx="5">
                  <c:v>22683600</c:v>
                </c:pt>
                <c:pt idx="6">
                  <c:v>8462446</c:v>
                </c:pt>
                <c:pt idx="7">
                  <c:v>9297507</c:v>
                </c:pt>
                <c:pt idx="8">
                  <c:v>1317827</c:v>
                </c:pt>
                <c:pt idx="9">
                  <c:v>154695368</c:v>
                </c:pt>
                <c:pt idx="10">
                  <c:v>9464000</c:v>
                </c:pt>
                <c:pt idx="11">
                  <c:v>11142157</c:v>
                </c:pt>
                <c:pt idx="12">
                  <c:v>10050702</c:v>
                </c:pt>
                <c:pt idx="13">
                  <c:v>741822</c:v>
                </c:pt>
                <c:pt idx="14">
                  <c:v>10496285</c:v>
                </c:pt>
                <c:pt idx="15">
                  <c:v>2003910</c:v>
                </c:pt>
                <c:pt idx="16">
                  <c:v>198656019</c:v>
                </c:pt>
                <c:pt idx="17">
                  <c:v>7304632</c:v>
                </c:pt>
                <c:pt idx="18">
                  <c:v>16460141</c:v>
                </c:pt>
                <c:pt idx="19">
                  <c:v>9849569</c:v>
                </c:pt>
                <c:pt idx="20">
                  <c:v>14864646</c:v>
                </c:pt>
                <c:pt idx="21">
                  <c:v>34880491</c:v>
                </c:pt>
                <c:pt idx="22">
                  <c:v>494401</c:v>
                </c:pt>
                <c:pt idx="23">
                  <c:v>4525209</c:v>
                </c:pt>
                <c:pt idx="24">
                  <c:v>12448175</c:v>
                </c:pt>
                <c:pt idx="25">
                  <c:v>17464814</c:v>
                </c:pt>
                <c:pt idx="26">
                  <c:v>1350695000</c:v>
                </c:pt>
                <c:pt idx="27">
                  <c:v>47704427</c:v>
                </c:pt>
                <c:pt idx="28">
                  <c:v>717503</c:v>
                </c:pt>
                <c:pt idx="29">
                  <c:v>4805295</c:v>
                </c:pt>
                <c:pt idx="30">
                  <c:v>4267000</c:v>
                </c:pt>
                <c:pt idx="31">
                  <c:v>10514810</c:v>
                </c:pt>
                <c:pt idx="32">
                  <c:v>65705093</c:v>
                </c:pt>
                <c:pt idx="33">
                  <c:v>5590478</c:v>
                </c:pt>
                <c:pt idx="34">
                  <c:v>71684</c:v>
                </c:pt>
                <c:pt idx="35">
                  <c:v>10276621</c:v>
                </c:pt>
                <c:pt idx="36">
                  <c:v>15492264</c:v>
                </c:pt>
                <c:pt idx="37">
                  <c:v>80721874</c:v>
                </c:pt>
                <c:pt idx="38">
                  <c:v>6297394</c:v>
                </c:pt>
                <c:pt idx="39">
                  <c:v>91728849</c:v>
                </c:pt>
                <c:pt idx="40">
                  <c:v>5414293</c:v>
                </c:pt>
                <c:pt idx="41">
                  <c:v>65696689</c:v>
                </c:pt>
                <c:pt idx="42">
                  <c:v>1632572</c:v>
                </c:pt>
                <c:pt idx="43">
                  <c:v>1791225</c:v>
                </c:pt>
                <c:pt idx="44">
                  <c:v>4511800</c:v>
                </c:pt>
                <c:pt idx="45">
                  <c:v>81889839</c:v>
                </c:pt>
                <c:pt idx="46">
                  <c:v>25366462</c:v>
                </c:pt>
                <c:pt idx="47">
                  <c:v>11280167</c:v>
                </c:pt>
                <c:pt idx="48">
                  <c:v>15082831</c:v>
                </c:pt>
                <c:pt idx="49">
                  <c:v>11451273</c:v>
                </c:pt>
                <c:pt idx="50">
                  <c:v>1663558</c:v>
                </c:pt>
                <c:pt idx="51">
                  <c:v>795369</c:v>
                </c:pt>
                <c:pt idx="52">
                  <c:v>10173775</c:v>
                </c:pt>
                <c:pt idx="53">
                  <c:v>7935846</c:v>
                </c:pt>
                <c:pt idx="54">
                  <c:v>9943755</c:v>
                </c:pt>
                <c:pt idx="55">
                  <c:v>320137</c:v>
                </c:pt>
                <c:pt idx="56">
                  <c:v>1236686732</c:v>
                </c:pt>
                <c:pt idx="57">
                  <c:v>246864191</c:v>
                </c:pt>
                <c:pt idx="58">
                  <c:v>4588798</c:v>
                </c:pt>
                <c:pt idx="59">
                  <c:v>60917978</c:v>
                </c:pt>
                <c:pt idx="60">
                  <c:v>19839750</c:v>
                </c:pt>
                <c:pt idx="61">
                  <c:v>127561489</c:v>
                </c:pt>
                <c:pt idx="62">
                  <c:v>6318000</c:v>
                </c:pt>
                <c:pt idx="63">
                  <c:v>43178141</c:v>
                </c:pt>
                <c:pt idx="64">
                  <c:v>6645827</c:v>
                </c:pt>
                <c:pt idx="65">
                  <c:v>2025473</c:v>
                </c:pt>
                <c:pt idx="66">
                  <c:v>2051545</c:v>
                </c:pt>
                <c:pt idx="67">
                  <c:v>4190435</c:v>
                </c:pt>
                <c:pt idx="68">
                  <c:v>2985509</c:v>
                </c:pt>
                <c:pt idx="69">
                  <c:v>531441</c:v>
                </c:pt>
                <c:pt idx="70">
                  <c:v>22293914</c:v>
                </c:pt>
                <c:pt idx="71">
                  <c:v>15906483</c:v>
                </c:pt>
                <c:pt idx="72">
                  <c:v>29239927</c:v>
                </c:pt>
                <c:pt idx="73">
                  <c:v>14853572</c:v>
                </c:pt>
                <c:pt idx="74">
                  <c:v>418366</c:v>
                </c:pt>
                <c:pt idx="75">
                  <c:v>3796141</c:v>
                </c:pt>
                <c:pt idx="76">
                  <c:v>1291456</c:v>
                </c:pt>
                <c:pt idx="77">
                  <c:v>120847477</c:v>
                </c:pt>
                <c:pt idx="78">
                  <c:v>3559541</c:v>
                </c:pt>
                <c:pt idx="79">
                  <c:v>2796484</c:v>
                </c:pt>
                <c:pt idx="80">
                  <c:v>32521143</c:v>
                </c:pt>
                <c:pt idx="81">
                  <c:v>25203395</c:v>
                </c:pt>
                <c:pt idx="82">
                  <c:v>2259393</c:v>
                </c:pt>
                <c:pt idx="83">
                  <c:v>27474377</c:v>
                </c:pt>
                <c:pt idx="84">
                  <c:v>16767705</c:v>
                </c:pt>
                <c:pt idx="85">
                  <c:v>5991733</c:v>
                </c:pt>
                <c:pt idx="86">
                  <c:v>17157042</c:v>
                </c:pt>
                <c:pt idx="87">
                  <c:v>168833776</c:v>
                </c:pt>
                <c:pt idx="88">
                  <c:v>5018869</c:v>
                </c:pt>
                <c:pt idx="89">
                  <c:v>179160111</c:v>
                </c:pt>
                <c:pt idx="90">
                  <c:v>3802281</c:v>
                </c:pt>
                <c:pt idx="91">
                  <c:v>7167010</c:v>
                </c:pt>
                <c:pt idx="92">
                  <c:v>29987800</c:v>
                </c:pt>
                <c:pt idx="93">
                  <c:v>96706764</c:v>
                </c:pt>
                <c:pt idx="94">
                  <c:v>38542737</c:v>
                </c:pt>
                <c:pt idx="95">
                  <c:v>10526703</c:v>
                </c:pt>
                <c:pt idx="96">
                  <c:v>21326905</c:v>
                </c:pt>
                <c:pt idx="97">
                  <c:v>143533000</c:v>
                </c:pt>
                <c:pt idx="98">
                  <c:v>11457801</c:v>
                </c:pt>
                <c:pt idx="99">
                  <c:v>13726021</c:v>
                </c:pt>
                <c:pt idx="100">
                  <c:v>87784.907519999993</c:v>
                </c:pt>
                <c:pt idx="101">
                  <c:v>5978727</c:v>
                </c:pt>
                <c:pt idx="102">
                  <c:v>5312400</c:v>
                </c:pt>
                <c:pt idx="103">
                  <c:v>5410267</c:v>
                </c:pt>
                <c:pt idx="104">
                  <c:v>51189306.609999999</c:v>
                </c:pt>
                <c:pt idx="105">
                  <c:v>50004000</c:v>
                </c:pt>
                <c:pt idx="106">
                  <c:v>46217961</c:v>
                </c:pt>
                <c:pt idx="107">
                  <c:v>20328000</c:v>
                </c:pt>
                <c:pt idx="108">
                  <c:v>37195349</c:v>
                </c:pt>
                <c:pt idx="109">
                  <c:v>1230985</c:v>
                </c:pt>
                <c:pt idx="110">
                  <c:v>9516617</c:v>
                </c:pt>
                <c:pt idx="111">
                  <c:v>7997152</c:v>
                </c:pt>
                <c:pt idx="112">
                  <c:v>22399254</c:v>
                </c:pt>
                <c:pt idx="113">
                  <c:v>8008990</c:v>
                </c:pt>
                <c:pt idx="114">
                  <c:v>66785001</c:v>
                </c:pt>
                <c:pt idx="115">
                  <c:v>6642928</c:v>
                </c:pt>
                <c:pt idx="116">
                  <c:v>1337439</c:v>
                </c:pt>
                <c:pt idx="117">
                  <c:v>10777500</c:v>
                </c:pt>
                <c:pt idx="118">
                  <c:v>73997128</c:v>
                </c:pt>
                <c:pt idx="119">
                  <c:v>36345860</c:v>
                </c:pt>
                <c:pt idx="120">
                  <c:v>45593300</c:v>
                </c:pt>
                <c:pt idx="121">
                  <c:v>63227526</c:v>
                </c:pt>
                <c:pt idx="122">
                  <c:v>313914040</c:v>
                </c:pt>
                <c:pt idx="123">
                  <c:v>3395253</c:v>
                </c:pt>
                <c:pt idx="124">
                  <c:v>29776850</c:v>
                </c:pt>
                <c:pt idx="125">
                  <c:v>29954782</c:v>
                </c:pt>
                <c:pt idx="126">
                  <c:v>88775500</c:v>
                </c:pt>
                <c:pt idx="127">
                  <c:v>14075099</c:v>
                </c:pt>
              </c:numCache>
            </c:numRef>
          </c:bubbleSize>
          <c:bubble3D val="1"/>
          <c:extLst>
            <c:ext xmlns:c16="http://schemas.microsoft.com/office/drawing/2014/chart" uri="{C3380CC4-5D6E-409C-BE32-E72D297353CC}">
              <c16:uniqueId val="{00000001-B978-4364-A6BC-CB6B30B62E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459735544"/>
        <c:axId val="459731624"/>
      </c:bubbleChart>
      <c:valAx>
        <c:axId val="459735544"/>
        <c:scaling>
          <c:orientation val="minMax"/>
          <c:max val="0.8"/>
          <c:min val="0.1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459731624"/>
        <c:crosses val="autoZero"/>
        <c:crossBetween val="midCat"/>
        <c:majorUnit val="0.1"/>
      </c:valAx>
      <c:valAx>
        <c:axId val="459731624"/>
        <c:scaling>
          <c:orientation val="minMax"/>
          <c:max val="12"/>
          <c:min val="5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459735544"/>
        <c:crosses val="autoZero"/>
        <c:crossBetween val="midCat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>
                <a:alpha val="0"/>
              </a:schemeClr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401221796315315E-2"/>
          <c:y val="3.5019223834995061E-2"/>
          <c:w val="0.89259814616023958"/>
          <c:h val="0.86064606333527016"/>
        </c:manualLayout>
      </c:layout>
      <c:bubbleChart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trendline>
            <c:spPr>
              <a:ln w="9525" cap="rnd">
                <a:solidFill>
                  <a:schemeClr val="accent1"/>
                </a:solidFill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63460943342205611"/>
                  <c:y val="8.2596348538156436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s-IS"/>
                </a:p>
              </c:txPr>
            </c:trendlineLbl>
          </c:trendline>
          <c:xVal>
            <c:numRef>
              <c:f>[3]Chart11!$C$2:$C$112</c:f>
              <c:numCache>
                <c:formatCode>General</c:formatCode>
                <c:ptCount val="111"/>
                <c:pt idx="0">
                  <c:v>6.416666666666667</c:v>
                </c:pt>
                <c:pt idx="1">
                  <c:v>4.9285714285714288</c:v>
                </c:pt>
                <c:pt idx="2">
                  <c:v>5.7261904761904763</c:v>
                </c:pt>
                <c:pt idx="3">
                  <c:v>1</c:v>
                </c:pt>
                <c:pt idx="4">
                  <c:v>1</c:v>
                </c:pt>
                <c:pt idx="5">
                  <c:v>5.4285714285714288</c:v>
                </c:pt>
                <c:pt idx="6">
                  <c:v>3.9404761904761907</c:v>
                </c:pt>
                <c:pt idx="7">
                  <c:v>1.0238095238095237</c:v>
                </c:pt>
                <c:pt idx="8">
                  <c:v>1.0714285714285714</c:v>
                </c:pt>
                <c:pt idx="9">
                  <c:v>4.0714285714285712</c:v>
                </c:pt>
                <c:pt idx="10">
                  <c:v>5.25</c:v>
                </c:pt>
                <c:pt idx="11">
                  <c:v>3.1547619047619047</c:v>
                </c:pt>
                <c:pt idx="12">
                  <c:v>2.25</c:v>
                </c:pt>
                <c:pt idx="13">
                  <c:v>2.9285714285714284</c:v>
                </c:pt>
                <c:pt idx="14">
                  <c:v>4.0714285714285712</c:v>
                </c:pt>
                <c:pt idx="15">
                  <c:v>4.6071428571428568</c:v>
                </c:pt>
                <c:pt idx="16">
                  <c:v>6.0119047619047619</c:v>
                </c:pt>
                <c:pt idx="17">
                  <c:v>6.1071428571428568</c:v>
                </c:pt>
                <c:pt idx="18">
                  <c:v>5.9047619047619051</c:v>
                </c:pt>
                <c:pt idx="19">
                  <c:v>1</c:v>
                </c:pt>
                <c:pt idx="20">
                  <c:v>5.5</c:v>
                </c:pt>
                <c:pt idx="21">
                  <c:v>6.1547619047619051</c:v>
                </c:pt>
                <c:pt idx="22">
                  <c:v>3.0238095238095237</c:v>
                </c:pt>
                <c:pt idx="23">
                  <c:v>6.5357142857142856</c:v>
                </c:pt>
                <c:pt idx="24">
                  <c:v>3.1190476190476191</c:v>
                </c:pt>
                <c:pt idx="25">
                  <c:v>1.1309523809523809</c:v>
                </c:pt>
                <c:pt idx="26">
                  <c:v>5.4761904761904763</c:v>
                </c:pt>
                <c:pt idx="27">
                  <c:v>1.5714285714285714</c:v>
                </c:pt>
                <c:pt idx="28">
                  <c:v>1</c:v>
                </c:pt>
                <c:pt idx="29">
                  <c:v>2.3690476190476191</c:v>
                </c:pt>
                <c:pt idx="30">
                  <c:v>3.0476190476190474</c:v>
                </c:pt>
                <c:pt idx="31">
                  <c:v>5.2857142857142856</c:v>
                </c:pt>
                <c:pt idx="32">
                  <c:v>3.0476190476190474</c:v>
                </c:pt>
                <c:pt idx="33">
                  <c:v>6.7380952380952381</c:v>
                </c:pt>
                <c:pt idx="34">
                  <c:v>5.7976190476190474</c:v>
                </c:pt>
                <c:pt idx="35">
                  <c:v>1.3571428571428572</c:v>
                </c:pt>
                <c:pt idx="36">
                  <c:v>1.3333333333333333</c:v>
                </c:pt>
                <c:pt idx="37">
                  <c:v>5.2380952380952381</c:v>
                </c:pt>
                <c:pt idx="38">
                  <c:v>3.9047619047619047</c:v>
                </c:pt>
                <c:pt idx="39">
                  <c:v>3.9047619047619047</c:v>
                </c:pt>
                <c:pt idx="40">
                  <c:v>1.9880952380952381</c:v>
                </c:pt>
                <c:pt idx="41">
                  <c:v>3.8333333333333335</c:v>
                </c:pt>
                <c:pt idx="42">
                  <c:v>5.9761904761904763</c:v>
                </c:pt>
                <c:pt idx="43">
                  <c:v>3.2023809523809526</c:v>
                </c:pt>
                <c:pt idx="44">
                  <c:v>5.6190476190476186</c:v>
                </c:pt>
                <c:pt idx="45">
                  <c:v>3.3095238095238093</c:v>
                </c:pt>
                <c:pt idx="46">
                  <c:v>3.0238095238095237</c:v>
                </c:pt>
                <c:pt idx="47">
                  <c:v>1</c:v>
                </c:pt>
                <c:pt idx="48">
                  <c:v>2.7023809523809526</c:v>
                </c:pt>
                <c:pt idx="49">
                  <c:v>4.4642857142857144</c:v>
                </c:pt>
                <c:pt idx="50">
                  <c:v>6.5952380952380949</c:v>
                </c:pt>
                <c:pt idx="51">
                  <c:v>1.0714285714285714</c:v>
                </c:pt>
                <c:pt idx="52">
                  <c:v>1.3452380952380953</c:v>
                </c:pt>
                <c:pt idx="53">
                  <c:v>1.3809523809523809</c:v>
                </c:pt>
                <c:pt idx="54">
                  <c:v>5.0595238095238093</c:v>
                </c:pt>
                <c:pt idx="55">
                  <c:v>4.7976190476190474</c:v>
                </c:pt>
                <c:pt idx="56">
                  <c:v>6.5</c:v>
                </c:pt>
                <c:pt idx="57">
                  <c:v>4.6190476190476186</c:v>
                </c:pt>
                <c:pt idx="58">
                  <c:v>4.0357142857142856</c:v>
                </c:pt>
                <c:pt idx="59">
                  <c:v>5.0595238095238093</c:v>
                </c:pt>
                <c:pt idx="60">
                  <c:v>1.0595238095238095</c:v>
                </c:pt>
                <c:pt idx="61">
                  <c:v>4.2619047619047619</c:v>
                </c:pt>
                <c:pt idx="62">
                  <c:v>4.8928571428571432</c:v>
                </c:pt>
                <c:pt idx="63">
                  <c:v>4.0595238095238093</c:v>
                </c:pt>
                <c:pt idx="64">
                  <c:v>4.4285714285714288</c:v>
                </c:pt>
                <c:pt idx="65">
                  <c:v>1.3928571428571428</c:v>
                </c:pt>
                <c:pt idx="66">
                  <c:v>5.8571428571428568</c:v>
                </c:pt>
                <c:pt idx="67">
                  <c:v>1.8452380952380953</c:v>
                </c:pt>
                <c:pt idx="68">
                  <c:v>3.2857142857142856</c:v>
                </c:pt>
                <c:pt idx="69">
                  <c:v>4.166666666666667</c:v>
                </c:pt>
                <c:pt idx="70">
                  <c:v>4.583333333333333</c:v>
                </c:pt>
                <c:pt idx="71">
                  <c:v>4.083333333333333</c:v>
                </c:pt>
                <c:pt idx="72">
                  <c:v>1</c:v>
                </c:pt>
                <c:pt idx="73">
                  <c:v>4.0119047619047619</c:v>
                </c:pt>
                <c:pt idx="74">
                  <c:v>5.0952380952380949</c:v>
                </c:pt>
                <c:pt idx="75">
                  <c:v>4.6785714285714288</c:v>
                </c:pt>
                <c:pt idx="76">
                  <c:v>1</c:v>
                </c:pt>
                <c:pt idx="77">
                  <c:v>4.7857142857142856</c:v>
                </c:pt>
                <c:pt idx="78">
                  <c:v>3.3571428571428572</c:v>
                </c:pt>
                <c:pt idx="79">
                  <c:v>3.9642857142857144</c:v>
                </c:pt>
                <c:pt idx="80">
                  <c:v>3.5</c:v>
                </c:pt>
                <c:pt idx="81">
                  <c:v>3.4523809523809526</c:v>
                </c:pt>
                <c:pt idx="82">
                  <c:v>3.0357142857142856</c:v>
                </c:pt>
                <c:pt idx="83">
                  <c:v>1.5952380952380953</c:v>
                </c:pt>
                <c:pt idx="84">
                  <c:v>4.2380952380952381</c:v>
                </c:pt>
                <c:pt idx="85">
                  <c:v>5.9880952380952381</c:v>
                </c:pt>
                <c:pt idx="86">
                  <c:v>3.6309523809523809</c:v>
                </c:pt>
                <c:pt idx="87">
                  <c:v>4.5952380952380949</c:v>
                </c:pt>
                <c:pt idx="88">
                  <c:v>4.6190476190476186</c:v>
                </c:pt>
                <c:pt idx="89">
                  <c:v>3.0119047619047619</c:v>
                </c:pt>
                <c:pt idx="90">
                  <c:v>1.8095238095238095</c:v>
                </c:pt>
                <c:pt idx="91">
                  <c:v>3.5833333333333335</c:v>
                </c:pt>
                <c:pt idx="92">
                  <c:v>6.3809523809523814</c:v>
                </c:pt>
                <c:pt idx="93">
                  <c:v>5.4523809523809526</c:v>
                </c:pt>
                <c:pt idx="94">
                  <c:v>1.0119047619047619</c:v>
                </c:pt>
                <c:pt idx="95">
                  <c:v>1</c:v>
                </c:pt>
                <c:pt idx="96">
                  <c:v>6.666666666666667</c:v>
                </c:pt>
                <c:pt idx="97">
                  <c:v>4.8690476190476186</c:v>
                </c:pt>
                <c:pt idx="98">
                  <c:v>3.7261904761904763</c:v>
                </c:pt>
                <c:pt idx="99">
                  <c:v>5.6190476190476186</c:v>
                </c:pt>
                <c:pt idx="100">
                  <c:v>1.8214285714285714</c:v>
                </c:pt>
                <c:pt idx="101">
                  <c:v>5.1785714285714288</c:v>
                </c:pt>
                <c:pt idx="102">
                  <c:v>3.5238095238095237</c:v>
                </c:pt>
                <c:pt idx="103">
                  <c:v>5.166666666666667</c:v>
                </c:pt>
                <c:pt idx="104">
                  <c:v>1.1428571428571428</c:v>
                </c:pt>
                <c:pt idx="105">
                  <c:v>1</c:v>
                </c:pt>
                <c:pt idx="106">
                  <c:v>2.4404761904761907</c:v>
                </c:pt>
                <c:pt idx="107">
                  <c:v>2.8452380952380953</c:v>
                </c:pt>
                <c:pt idx="108">
                  <c:v>4.333333333333333</c:v>
                </c:pt>
                <c:pt idx="109">
                  <c:v>5.3571428571428568</c:v>
                </c:pt>
                <c:pt idx="110">
                  <c:v>5.5357142857142856</c:v>
                </c:pt>
              </c:numCache>
            </c:numRef>
          </c:xVal>
          <c:yVal>
            <c:numRef>
              <c:f>[3]Chart11!$D$2:$D$112</c:f>
              <c:numCache>
                <c:formatCode>General</c:formatCode>
                <c:ptCount val="111"/>
                <c:pt idx="0">
                  <c:v>7.352441100243583</c:v>
                </c:pt>
                <c:pt idx="1">
                  <c:v>9.1356168257802466</c:v>
                </c:pt>
                <c:pt idx="2">
                  <c:v>9.0312137060787467</c:v>
                </c:pt>
                <c:pt idx="3">
                  <c:v>10.675907913990581</c:v>
                </c:pt>
                <c:pt idx="4">
                  <c:v>10.677984278792396</c:v>
                </c:pt>
                <c:pt idx="5">
                  <c:v>10.275740526438179</c:v>
                </c:pt>
                <c:pt idx="6">
                  <c:v>7.6157910720358331</c:v>
                </c:pt>
                <c:pt idx="7">
                  <c:v>10.153078273865185</c:v>
                </c:pt>
                <c:pt idx="8">
                  <c:v>9.6131352515284689</c:v>
                </c:pt>
                <c:pt idx="9">
                  <c:v>7.3460102099132927</c:v>
                </c:pt>
                <c:pt idx="10">
                  <c:v>8.7323045710331826</c:v>
                </c:pt>
                <c:pt idx="11">
                  <c:v>8.4929004988471934</c:v>
                </c:pt>
                <c:pt idx="12">
                  <c:v>9.684086987500752</c:v>
                </c:pt>
                <c:pt idx="13">
                  <c:v>9.3527076132631048</c:v>
                </c:pt>
                <c:pt idx="14">
                  <c:v>9.6453642823258914</c:v>
                </c:pt>
                <c:pt idx="15">
                  <c:v>7.3065313989395051</c:v>
                </c:pt>
                <c:pt idx="16">
                  <c:v>6.3099182782265162</c:v>
                </c:pt>
                <c:pt idx="17">
                  <c:v>7.7536235465597461</c:v>
                </c:pt>
                <c:pt idx="18">
                  <c:v>7.7275351104754479</c:v>
                </c:pt>
                <c:pt idx="19">
                  <c:v>10.657964988247679</c:v>
                </c:pt>
                <c:pt idx="20">
                  <c:v>6.9847163201182658</c:v>
                </c:pt>
                <c:pt idx="21">
                  <c:v>7.3901814282264295</c:v>
                </c:pt>
                <c:pt idx="22">
                  <c:v>9.9669317250926621</c:v>
                </c:pt>
                <c:pt idx="23">
                  <c:v>9.109414453386222</c:v>
                </c:pt>
                <c:pt idx="24">
                  <c:v>9.2093398716425998</c:v>
                </c:pt>
                <c:pt idx="25">
                  <c:v>9.4334839232903924</c:v>
                </c:pt>
                <c:pt idx="26">
                  <c:v>7.5600804650218274</c:v>
                </c:pt>
                <c:pt idx="27">
                  <c:v>10.303605054317698</c:v>
                </c:pt>
                <c:pt idx="28">
                  <c:v>10.678905725528868</c:v>
                </c:pt>
                <c:pt idx="29">
                  <c:v>9.1757489272065644</c:v>
                </c:pt>
                <c:pt idx="30">
                  <c:v>9.157993891603974</c:v>
                </c:pt>
                <c:pt idx="31">
                  <c:v>8.7718354097898175</c:v>
                </c:pt>
                <c:pt idx="32">
                  <c:v>8.8128434335171946</c:v>
                </c:pt>
                <c:pt idx="33">
                  <c:v>9.8293026543467512</c:v>
                </c:pt>
                <c:pt idx="34">
                  <c:v>7.0121152943063798</c:v>
                </c:pt>
                <c:pt idx="35">
                  <c:v>10.551114217794265</c:v>
                </c:pt>
                <c:pt idx="36">
                  <c:v>10.511076844734427</c:v>
                </c:pt>
                <c:pt idx="37">
                  <c:v>9.5532206048927257</c:v>
                </c:pt>
                <c:pt idx="38">
                  <c:v>7.5120712458354664</c:v>
                </c:pt>
                <c:pt idx="39">
                  <c:v>7.5548585210406758</c:v>
                </c:pt>
                <c:pt idx="40">
                  <c:v>10.144863872111397</c:v>
                </c:pt>
                <c:pt idx="41">
                  <c:v>8.4929004988471934</c:v>
                </c:pt>
                <c:pt idx="42">
                  <c:v>6.8772960714974287</c:v>
                </c:pt>
                <c:pt idx="43">
                  <c:v>8.1137260859707467</c:v>
                </c:pt>
                <c:pt idx="44">
                  <c:v>7.1066061377273027</c:v>
                </c:pt>
                <c:pt idx="45">
                  <c:v>8.2635904326173186</c:v>
                </c:pt>
                <c:pt idx="46">
                  <c:v>9.9383719543896305</c:v>
                </c:pt>
                <c:pt idx="47">
                  <c:v>10.418703524603412</c:v>
                </c:pt>
                <c:pt idx="48">
                  <c:v>8.2712926529794117</c:v>
                </c:pt>
                <c:pt idx="49">
                  <c:v>8.4616804814859794</c:v>
                </c:pt>
                <c:pt idx="50">
                  <c:v>8.3499572720403243</c:v>
                </c:pt>
                <c:pt idx="51">
                  <c:v>10.482065278352938</c:v>
                </c:pt>
                <c:pt idx="52">
                  <c:v>10.401835654791006</c:v>
                </c:pt>
                <c:pt idx="53">
                  <c:v>10.499573020252942</c:v>
                </c:pt>
                <c:pt idx="54">
                  <c:v>8.6961758469446782</c:v>
                </c:pt>
                <c:pt idx="55">
                  <c:v>7.4558766874918243</c:v>
                </c:pt>
                <c:pt idx="56">
                  <c:v>7.897296472595885</c:v>
                </c:pt>
                <c:pt idx="57">
                  <c:v>9.5581763672477109</c:v>
                </c:pt>
                <c:pt idx="58">
                  <c:v>7.6824824465345056</c:v>
                </c:pt>
                <c:pt idx="59">
                  <c:v>6.363028103540465</c:v>
                </c:pt>
                <c:pt idx="60">
                  <c:v>11.004762958623722</c:v>
                </c:pt>
                <c:pt idx="61">
                  <c:v>6.8351845861473013</c:v>
                </c:pt>
                <c:pt idx="62">
                  <c:v>6.5930445341424369</c:v>
                </c:pt>
                <c:pt idx="63">
                  <c:v>9.6970782002130829</c:v>
                </c:pt>
                <c:pt idx="64">
                  <c:v>7.0387835413885416</c:v>
                </c:pt>
                <c:pt idx="65">
                  <c:v>10.203592144986466</c:v>
                </c:pt>
                <c:pt idx="66">
                  <c:v>7.8160138391590275</c:v>
                </c:pt>
                <c:pt idx="67">
                  <c:v>9.6197975013538848</c:v>
                </c:pt>
                <c:pt idx="68">
                  <c:v>9.7080807561935174</c:v>
                </c:pt>
                <c:pt idx="69">
                  <c:v>8.1969879272588972</c:v>
                </c:pt>
                <c:pt idx="70">
                  <c:v>8.5291217622815108</c:v>
                </c:pt>
                <c:pt idx="71">
                  <c:v>7.2930176797727819</c:v>
                </c:pt>
                <c:pt idx="72">
                  <c:v>10.680746075714726</c:v>
                </c:pt>
                <c:pt idx="73">
                  <c:v>8.2661644366124918</c:v>
                </c:pt>
                <c:pt idx="74">
                  <c:v>6.633318433280377</c:v>
                </c:pt>
                <c:pt idx="75">
                  <c:v>7.8038433035387724</c:v>
                </c:pt>
                <c:pt idx="76">
                  <c:v>11.111850705163357</c:v>
                </c:pt>
                <c:pt idx="77">
                  <c:v>7.965545573129992</c:v>
                </c:pt>
                <c:pt idx="78">
                  <c:v>9.6257558109375161</c:v>
                </c:pt>
                <c:pt idx="79">
                  <c:v>8.6517240843738428</c:v>
                </c:pt>
                <c:pt idx="80">
                  <c:v>9.2193001133476553</c:v>
                </c:pt>
                <c:pt idx="81">
                  <c:v>8.3848040033704923</c:v>
                </c:pt>
                <c:pt idx="82">
                  <c:v>9.9603403641289106</c:v>
                </c:pt>
                <c:pt idx="83">
                  <c:v>10.117388522483406</c:v>
                </c:pt>
                <c:pt idx="84">
                  <c:v>9.7326992315558467</c:v>
                </c:pt>
                <c:pt idx="85">
                  <c:v>7.1853870155804165</c:v>
                </c:pt>
                <c:pt idx="86">
                  <c:v>7.5390270558239951</c:v>
                </c:pt>
                <c:pt idx="87">
                  <c:v>7.200424892944957</c:v>
                </c:pt>
                <c:pt idx="88">
                  <c:v>11.003931496033207</c:v>
                </c:pt>
                <c:pt idx="89">
                  <c:v>10.340774272967248</c:v>
                </c:pt>
                <c:pt idx="90">
                  <c:v>10.363125139532686</c:v>
                </c:pt>
                <c:pt idx="91">
                  <c:v>8.7045022897212316</c:v>
                </c:pt>
                <c:pt idx="92">
                  <c:v>7.6353038862594147</c:v>
                </c:pt>
                <c:pt idx="93">
                  <c:v>8.4680029472254663</c:v>
                </c:pt>
                <c:pt idx="94">
                  <c:v>10.691490264108753</c:v>
                </c:pt>
                <c:pt idx="95">
                  <c:v>10.916723490466762</c:v>
                </c:pt>
                <c:pt idx="96">
                  <c:v>8.5409097180335536</c:v>
                </c:pt>
                <c:pt idx="97">
                  <c:v>7.352441100243583</c:v>
                </c:pt>
                <c:pt idx="98">
                  <c:v>9.1356168257802466</c:v>
                </c:pt>
                <c:pt idx="99">
                  <c:v>6.8023947633243109</c:v>
                </c:pt>
                <c:pt idx="100">
                  <c:v>10.037143937348802</c:v>
                </c:pt>
                <c:pt idx="101">
                  <c:v>9.1280451292493527</c:v>
                </c:pt>
                <c:pt idx="102">
                  <c:v>9.8086272715121687</c:v>
                </c:pt>
                <c:pt idx="103">
                  <c:v>7.0210839642891401</c:v>
                </c:pt>
                <c:pt idx="104">
                  <c:v>10.527820417095713</c:v>
                </c:pt>
                <c:pt idx="105">
                  <c:v>10.870661494724853</c:v>
                </c:pt>
                <c:pt idx="106">
                  <c:v>9.6362614886517299</c:v>
                </c:pt>
                <c:pt idx="107">
                  <c:v>9.4665317773365931</c:v>
                </c:pt>
                <c:pt idx="108">
                  <c:v>7.7450028035158391</c:v>
                </c:pt>
                <c:pt idx="109">
                  <c:v>7.3714892952142774</c:v>
                </c:pt>
                <c:pt idx="110">
                  <c:v>8.1461295100254052</c:v>
                </c:pt>
              </c:numCache>
            </c:numRef>
          </c:yVal>
          <c:bubbleSize>
            <c:numRef>
              <c:f>[3]Chart11!$E$2:$E$112</c:f>
              <c:numCache>
                <c:formatCode>General</c:formatCode>
                <c:ptCount val="111"/>
                <c:pt idx="0">
                  <c:v>29824536</c:v>
                </c:pt>
                <c:pt idx="1">
                  <c:v>3162083</c:v>
                </c:pt>
                <c:pt idx="2">
                  <c:v>38481705</c:v>
                </c:pt>
                <c:pt idx="3">
                  <c:v>22683600</c:v>
                </c:pt>
                <c:pt idx="4">
                  <c:v>8462446</c:v>
                </c:pt>
                <c:pt idx="5">
                  <c:v>1317827</c:v>
                </c:pt>
                <c:pt idx="6">
                  <c:v>154695368</c:v>
                </c:pt>
                <c:pt idx="7">
                  <c:v>283221</c:v>
                </c:pt>
                <c:pt idx="8">
                  <c:v>9464000</c:v>
                </c:pt>
                <c:pt idx="9">
                  <c:v>10050702</c:v>
                </c:pt>
                <c:pt idx="10">
                  <c:v>741822</c:v>
                </c:pt>
                <c:pt idx="11">
                  <c:v>10496285</c:v>
                </c:pt>
                <c:pt idx="12">
                  <c:v>2003910</c:v>
                </c:pt>
                <c:pt idx="13">
                  <c:v>198656019</c:v>
                </c:pt>
                <c:pt idx="14">
                  <c:v>7304632</c:v>
                </c:pt>
                <c:pt idx="15">
                  <c:v>16460141</c:v>
                </c:pt>
                <c:pt idx="16">
                  <c:v>9849569</c:v>
                </c:pt>
                <c:pt idx="17">
                  <c:v>14864646</c:v>
                </c:pt>
                <c:pt idx="18">
                  <c:v>21699631</c:v>
                </c:pt>
                <c:pt idx="19">
                  <c:v>34880491</c:v>
                </c:pt>
                <c:pt idx="20">
                  <c:v>4525209</c:v>
                </c:pt>
                <c:pt idx="21">
                  <c:v>12448175</c:v>
                </c:pt>
                <c:pt idx="22">
                  <c:v>17464814</c:v>
                </c:pt>
                <c:pt idx="23">
                  <c:v>1350695000</c:v>
                </c:pt>
                <c:pt idx="24">
                  <c:v>47704427</c:v>
                </c:pt>
                <c:pt idx="25">
                  <c:v>4805295</c:v>
                </c:pt>
                <c:pt idx="26">
                  <c:v>19839750</c:v>
                </c:pt>
                <c:pt idx="27">
                  <c:v>1128994</c:v>
                </c:pt>
                <c:pt idx="28">
                  <c:v>5590478</c:v>
                </c:pt>
                <c:pt idx="29">
                  <c:v>10276621</c:v>
                </c:pt>
                <c:pt idx="30">
                  <c:v>15492264</c:v>
                </c:pt>
                <c:pt idx="31">
                  <c:v>80721874</c:v>
                </c:pt>
                <c:pt idx="32">
                  <c:v>6297394</c:v>
                </c:pt>
                <c:pt idx="33">
                  <c:v>736296</c:v>
                </c:pt>
                <c:pt idx="34">
                  <c:v>91728849</c:v>
                </c:pt>
                <c:pt idx="35">
                  <c:v>5414293</c:v>
                </c:pt>
                <c:pt idx="36">
                  <c:v>65696689</c:v>
                </c:pt>
                <c:pt idx="37">
                  <c:v>1632572</c:v>
                </c:pt>
                <c:pt idx="38">
                  <c:v>1791225</c:v>
                </c:pt>
                <c:pt idx="39">
                  <c:v>25366462</c:v>
                </c:pt>
                <c:pt idx="40">
                  <c:v>11280167</c:v>
                </c:pt>
                <c:pt idx="41">
                  <c:v>15082831</c:v>
                </c:pt>
                <c:pt idx="42">
                  <c:v>11451273</c:v>
                </c:pt>
                <c:pt idx="43">
                  <c:v>795369</c:v>
                </c:pt>
                <c:pt idx="44">
                  <c:v>10173775</c:v>
                </c:pt>
                <c:pt idx="45">
                  <c:v>7935846</c:v>
                </c:pt>
                <c:pt idx="46">
                  <c:v>9943755</c:v>
                </c:pt>
                <c:pt idx="47">
                  <c:v>320137</c:v>
                </c:pt>
                <c:pt idx="48">
                  <c:v>1236686732</c:v>
                </c:pt>
                <c:pt idx="49">
                  <c:v>246864191</c:v>
                </c:pt>
                <c:pt idx="50">
                  <c:v>32578209</c:v>
                </c:pt>
                <c:pt idx="51">
                  <c:v>4588798</c:v>
                </c:pt>
                <c:pt idx="52">
                  <c:v>60917978</c:v>
                </c:pt>
                <c:pt idx="53">
                  <c:v>127561489</c:v>
                </c:pt>
                <c:pt idx="54">
                  <c:v>6318000</c:v>
                </c:pt>
                <c:pt idx="55">
                  <c:v>43178141</c:v>
                </c:pt>
                <c:pt idx="56">
                  <c:v>6645827</c:v>
                </c:pt>
                <c:pt idx="57">
                  <c:v>4424888</c:v>
                </c:pt>
                <c:pt idx="58">
                  <c:v>2051545</c:v>
                </c:pt>
                <c:pt idx="59">
                  <c:v>4190435</c:v>
                </c:pt>
                <c:pt idx="60">
                  <c:v>531441</c:v>
                </c:pt>
                <c:pt idx="61">
                  <c:v>22293914</c:v>
                </c:pt>
                <c:pt idx="62">
                  <c:v>15906483</c:v>
                </c:pt>
                <c:pt idx="63">
                  <c:v>29239927</c:v>
                </c:pt>
                <c:pt idx="64">
                  <c:v>14853572</c:v>
                </c:pt>
                <c:pt idx="65">
                  <c:v>418366</c:v>
                </c:pt>
                <c:pt idx="66">
                  <c:v>3796141</c:v>
                </c:pt>
                <c:pt idx="67">
                  <c:v>1291456</c:v>
                </c:pt>
                <c:pt idx="68">
                  <c:v>120847477</c:v>
                </c:pt>
                <c:pt idx="69">
                  <c:v>3559541</c:v>
                </c:pt>
                <c:pt idx="70">
                  <c:v>32521143</c:v>
                </c:pt>
                <c:pt idx="71">
                  <c:v>27474377</c:v>
                </c:pt>
                <c:pt idx="72">
                  <c:v>16767705</c:v>
                </c:pt>
                <c:pt idx="73">
                  <c:v>5991733</c:v>
                </c:pt>
                <c:pt idx="74">
                  <c:v>17157042</c:v>
                </c:pt>
                <c:pt idx="75">
                  <c:v>168833776</c:v>
                </c:pt>
                <c:pt idx="76">
                  <c:v>5018869</c:v>
                </c:pt>
                <c:pt idx="77">
                  <c:v>179160111</c:v>
                </c:pt>
                <c:pt idx="78">
                  <c:v>3802281</c:v>
                </c:pt>
                <c:pt idx="79">
                  <c:v>6687361</c:v>
                </c:pt>
                <c:pt idx="80">
                  <c:v>29987800</c:v>
                </c:pt>
                <c:pt idx="81">
                  <c:v>96706764</c:v>
                </c:pt>
                <c:pt idx="82">
                  <c:v>38542737</c:v>
                </c:pt>
                <c:pt idx="83">
                  <c:v>10526703</c:v>
                </c:pt>
                <c:pt idx="84">
                  <c:v>21326905</c:v>
                </c:pt>
                <c:pt idx="85">
                  <c:v>11457801</c:v>
                </c:pt>
                <c:pt idx="86">
                  <c:v>13726021</c:v>
                </c:pt>
                <c:pt idx="87">
                  <c:v>5978727</c:v>
                </c:pt>
                <c:pt idx="88">
                  <c:v>5312400</c:v>
                </c:pt>
                <c:pt idx="89">
                  <c:v>50004000</c:v>
                </c:pt>
                <c:pt idx="90">
                  <c:v>46217961</c:v>
                </c:pt>
                <c:pt idx="91">
                  <c:v>20328000</c:v>
                </c:pt>
                <c:pt idx="92">
                  <c:v>37195349</c:v>
                </c:pt>
                <c:pt idx="93">
                  <c:v>1230985</c:v>
                </c:pt>
                <c:pt idx="94">
                  <c:v>9516617</c:v>
                </c:pt>
                <c:pt idx="95">
                  <c:v>7997152</c:v>
                </c:pt>
                <c:pt idx="96">
                  <c:v>22399254</c:v>
                </c:pt>
                <c:pt idx="97">
                  <c:v>47783107</c:v>
                </c:pt>
                <c:pt idx="98">
                  <c:v>66785001</c:v>
                </c:pt>
                <c:pt idx="99">
                  <c:v>6642928</c:v>
                </c:pt>
                <c:pt idx="100">
                  <c:v>1337439</c:v>
                </c:pt>
                <c:pt idx="101">
                  <c:v>10777500</c:v>
                </c:pt>
                <c:pt idx="102">
                  <c:v>73997128</c:v>
                </c:pt>
                <c:pt idx="103">
                  <c:v>36345860</c:v>
                </c:pt>
                <c:pt idx="104">
                  <c:v>63227526</c:v>
                </c:pt>
                <c:pt idx="105">
                  <c:v>313914040</c:v>
                </c:pt>
                <c:pt idx="106">
                  <c:v>3395253</c:v>
                </c:pt>
                <c:pt idx="107">
                  <c:v>29954782</c:v>
                </c:pt>
                <c:pt idx="108">
                  <c:v>23852409</c:v>
                </c:pt>
                <c:pt idx="109">
                  <c:v>14075099</c:v>
                </c:pt>
                <c:pt idx="110">
                  <c:v>4337051</c:v>
                </c:pt>
              </c:numCache>
            </c:numRef>
          </c:bubbleSize>
          <c:bubble3D val="1"/>
          <c:extLst>
            <c:ext xmlns:c16="http://schemas.microsoft.com/office/drawing/2014/chart" uri="{C3380CC4-5D6E-409C-BE32-E72D297353CC}">
              <c16:uniqueId val="{00000001-1424-41B9-9E66-85817AA368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459130496"/>
        <c:axId val="459128928"/>
      </c:bubbleChart>
      <c:valAx>
        <c:axId val="459130496"/>
        <c:scaling>
          <c:orientation val="maxMin"/>
          <c:min val="0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459128928"/>
        <c:crosses val="autoZero"/>
        <c:crossBetween val="midCat"/>
      </c:valAx>
      <c:valAx>
        <c:axId val="459128928"/>
        <c:scaling>
          <c:orientation val="minMax"/>
          <c:max val="12"/>
          <c:min val="5"/>
        </c:scaling>
        <c:delete val="0"/>
        <c:axPos val="r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459130496"/>
        <c:crosses val="autoZero"/>
        <c:crossBetween val="midCat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>
                <a:alpha val="0"/>
              </a:schemeClr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trendline>
            <c:spPr>
              <a:ln w="9525" cap="rnd">
                <a:solidFill>
                  <a:schemeClr val="accent1"/>
                </a:solidFill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64265934207829833"/>
                  <c:y val="3.3509852390552215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s-IS"/>
                </a:p>
              </c:txPr>
            </c:trendlineLbl>
          </c:trendline>
          <c:xVal>
            <c:numRef>
              <c:f>[3]FHDemDiv!$K$2:$K$109</c:f>
              <c:numCache>
                <c:formatCode>General</c:formatCode>
                <c:ptCount val="108"/>
                <c:pt idx="0">
                  <c:v>6.416666666666667</c:v>
                </c:pt>
                <c:pt idx="1">
                  <c:v>4.9285714285714288</c:v>
                </c:pt>
                <c:pt idx="2">
                  <c:v>1</c:v>
                </c:pt>
                <c:pt idx="3">
                  <c:v>1</c:v>
                </c:pt>
                <c:pt idx="4">
                  <c:v>3.9404761904761907</c:v>
                </c:pt>
                <c:pt idx="5">
                  <c:v>1.0714285714285714</c:v>
                </c:pt>
                <c:pt idx="6">
                  <c:v>4.0714285714285712</c:v>
                </c:pt>
                <c:pt idx="7">
                  <c:v>5.25</c:v>
                </c:pt>
                <c:pt idx="8">
                  <c:v>3.1547619047619047</c:v>
                </c:pt>
                <c:pt idx="9">
                  <c:v>2.25</c:v>
                </c:pt>
                <c:pt idx="10">
                  <c:v>2.9285714285714284</c:v>
                </c:pt>
                <c:pt idx="11">
                  <c:v>4.0714285714285712</c:v>
                </c:pt>
                <c:pt idx="12">
                  <c:v>4.6071428571428568</c:v>
                </c:pt>
                <c:pt idx="13">
                  <c:v>6.0119047619047619</c:v>
                </c:pt>
                <c:pt idx="14">
                  <c:v>6.1071428571428568</c:v>
                </c:pt>
                <c:pt idx="15">
                  <c:v>5.9047619047619051</c:v>
                </c:pt>
                <c:pt idx="16">
                  <c:v>1</c:v>
                </c:pt>
                <c:pt idx="17">
                  <c:v>6.1547619047619051</c:v>
                </c:pt>
                <c:pt idx="18">
                  <c:v>3.0238095238095237</c:v>
                </c:pt>
                <c:pt idx="19">
                  <c:v>6.5357142857142856</c:v>
                </c:pt>
                <c:pt idx="20">
                  <c:v>3.1190476190476191</c:v>
                </c:pt>
                <c:pt idx="21">
                  <c:v>6.2261904761904763</c:v>
                </c:pt>
                <c:pt idx="22">
                  <c:v>5.5357142857142856</c:v>
                </c:pt>
                <c:pt idx="23">
                  <c:v>1.1309523809523809</c:v>
                </c:pt>
                <c:pt idx="24">
                  <c:v>5.4761904761904763</c:v>
                </c:pt>
                <c:pt idx="25">
                  <c:v>1.5714285714285714</c:v>
                </c:pt>
                <c:pt idx="26">
                  <c:v>1</c:v>
                </c:pt>
                <c:pt idx="27">
                  <c:v>2.3690476190476191</c:v>
                </c:pt>
                <c:pt idx="28">
                  <c:v>3.0476190476190474</c:v>
                </c:pt>
                <c:pt idx="29">
                  <c:v>5.2857142857142856</c:v>
                </c:pt>
                <c:pt idx="30">
                  <c:v>3.0476190476190474</c:v>
                </c:pt>
                <c:pt idx="31">
                  <c:v>6.7380952380952381</c:v>
                </c:pt>
                <c:pt idx="32">
                  <c:v>5.7976190476190474</c:v>
                </c:pt>
                <c:pt idx="33">
                  <c:v>3.4642857142857144</c:v>
                </c:pt>
                <c:pt idx="34">
                  <c:v>1.3571428571428572</c:v>
                </c:pt>
                <c:pt idx="35">
                  <c:v>1.3333333333333333</c:v>
                </c:pt>
                <c:pt idx="36">
                  <c:v>5.2380952380952381</c:v>
                </c:pt>
                <c:pt idx="37">
                  <c:v>3.9047619047619047</c:v>
                </c:pt>
                <c:pt idx="38">
                  <c:v>3.9047619047619047</c:v>
                </c:pt>
                <c:pt idx="39">
                  <c:v>1.9880952380952381</c:v>
                </c:pt>
                <c:pt idx="40">
                  <c:v>3.8333333333333335</c:v>
                </c:pt>
                <c:pt idx="41">
                  <c:v>5.9761904761904763</c:v>
                </c:pt>
                <c:pt idx="42">
                  <c:v>3.2023809523809526</c:v>
                </c:pt>
                <c:pt idx="43">
                  <c:v>5.6190476190476186</c:v>
                </c:pt>
                <c:pt idx="44">
                  <c:v>3.3095238095238093</c:v>
                </c:pt>
                <c:pt idx="45">
                  <c:v>3.0238095238095237</c:v>
                </c:pt>
                <c:pt idx="46">
                  <c:v>2.7023809523809526</c:v>
                </c:pt>
                <c:pt idx="47">
                  <c:v>4.4642857142857144</c:v>
                </c:pt>
                <c:pt idx="48">
                  <c:v>6.5952380952380949</c:v>
                </c:pt>
                <c:pt idx="49">
                  <c:v>1.0714285714285714</c:v>
                </c:pt>
                <c:pt idx="50">
                  <c:v>1.9285714285714286</c:v>
                </c:pt>
                <c:pt idx="51">
                  <c:v>1.3452380952380953</c:v>
                </c:pt>
                <c:pt idx="52">
                  <c:v>1.3809523809523809</c:v>
                </c:pt>
                <c:pt idx="53">
                  <c:v>5.0595238095238093</c:v>
                </c:pt>
                <c:pt idx="54">
                  <c:v>4.7976190476190474</c:v>
                </c:pt>
                <c:pt idx="55">
                  <c:v>3.0119047619047619</c:v>
                </c:pt>
                <c:pt idx="56">
                  <c:v>6.5</c:v>
                </c:pt>
                <c:pt idx="57">
                  <c:v>4.6190476190476186</c:v>
                </c:pt>
                <c:pt idx="58">
                  <c:v>4.0357142857142856</c:v>
                </c:pt>
                <c:pt idx="59">
                  <c:v>5.0595238095238093</c:v>
                </c:pt>
                <c:pt idx="60">
                  <c:v>1.0595238095238095</c:v>
                </c:pt>
                <c:pt idx="61">
                  <c:v>4.2619047619047619</c:v>
                </c:pt>
                <c:pt idx="62">
                  <c:v>4.8928571428571432</c:v>
                </c:pt>
                <c:pt idx="63">
                  <c:v>4.0595238095238093</c:v>
                </c:pt>
                <c:pt idx="64">
                  <c:v>4.4285714285714288</c:v>
                </c:pt>
                <c:pt idx="65">
                  <c:v>5.8571428571428568</c:v>
                </c:pt>
                <c:pt idx="66">
                  <c:v>1.8452380952380953</c:v>
                </c:pt>
                <c:pt idx="67">
                  <c:v>3.2857142857142856</c:v>
                </c:pt>
                <c:pt idx="68">
                  <c:v>4.166666666666667</c:v>
                </c:pt>
                <c:pt idx="69">
                  <c:v>4.583333333333333</c:v>
                </c:pt>
                <c:pt idx="70">
                  <c:v>4.083333333333333</c:v>
                </c:pt>
                <c:pt idx="71">
                  <c:v>1</c:v>
                </c:pt>
                <c:pt idx="72">
                  <c:v>1</c:v>
                </c:pt>
                <c:pt idx="73">
                  <c:v>4.0119047619047619</c:v>
                </c:pt>
                <c:pt idx="74">
                  <c:v>5.0952380952380949</c:v>
                </c:pt>
                <c:pt idx="75">
                  <c:v>4.6785714285714288</c:v>
                </c:pt>
                <c:pt idx="76">
                  <c:v>1</c:v>
                </c:pt>
                <c:pt idx="77">
                  <c:v>4.7857142857142856</c:v>
                </c:pt>
                <c:pt idx="78">
                  <c:v>3.9642857142857144</c:v>
                </c:pt>
                <c:pt idx="79">
                  <c:v>3.5</c:v>
                </c:pt>
                <c:pt idx="80">
                  <c:v>3.4523809523809526</c:v>
                </c:pt>
                <c:pt idx="81">
                  <c:v>3.0357142857142856</c:v>
                </c:pt>
                <c:pt idx="82">
                  <c:v>1.5952380952380953</c:v>
                </c:pt>
                <c:pt idx="83">
                  <c:v>5.6190476190476186</c:v>
                </c:pt>
                <c:pt idx="84">
                  <c:v>4.2380952380952381</c:v>
                </c:pt>
                <c:pt idx="85">
                  <c:v>6.583333333333333</c:v>
                </c:pt>
                <c:pt idx="86">
                  <c:v>3.6309523809523809</c:v>
                </c:pt>
                <c:pt idx="87">
                  <c:v>4.5952380952380949</c:v>
                </c:pt>
                <c:pt idx="88">
                  <c:v>4.6190476190476186</c:v>
                </c:pt>
                <c:pt idx="89">
                  <c:v>1.8095238095238095</c:v>
                </c:pt>
                <c:pt idx="90">
                  <c:v>3.5833333333333335</c:v>
                </c:pt>
                <c:pt idx="91">
                  <c:v>6.3809523809523814</c:v>
                </c:pt>
                <c:pt idx="92">
                  <c:v>5.4523809523809526</c:v>
                </c:pt>
                <c:pt idx="93">
                  <c:v>1.0119047619047619</c:v>
                </c:pt>
                <c:pt idx="94">
                  <c:v>1</c:v>
                </c:pt>
                <c:pt idx="95">
                  <c:v>6.666666666666667</c:v>
                </c:pt>
                <c:pt idx="96">
                  <c:v>4.8690476190476186</c:v>
                </c:pt>
                <c:pt idx="97">
                  <c:v>3.7261904761904763</c:v>
                </c:pt>
                <c:pt idx="98">
                  <c:v>5.6190476190476186</c:v>
                </c:pt>
                <c:pt idx="99">
                  <c:v>1.8214285714285714</c:v>
                </c:pt>
                <c:pt idx="100">
                  <c:v>5.1785714285714288</c:v>
                </c:pt>
                <c:pt idx="101">
                  <c:v>3.5238095238095237</c:v>
                </c:pt>
                <c:pt idx="102">
                  <c:v>5.166666666666667</c:v>
                </c:pt>
                <c:pt idx="103">
                  <c:v>1.1428571428571428</c:v>
                </c:pt>
                <c:pt idx="104">
                  <c:v>1</c:v>
                </c:pt>
                <c:pt idx="105">
                  <c:v>2.4404761904761907</c:v>
                </c:pt>
                <c:pt idx="106">
                  <c:v>2.8452380952380953</c:v>
                </c:pt>
                <c:pt idx="107">
                  <c:v>4.333333333333333</c:v>
                </c:pt>
              </c:numCache>
            </c:numRef>
          </c:xVal>
          <c:yVal>
            <c:numRef>
              <c:f>[3]FHDemDiv!$L$2:$L$109</c:f>
              <c:numCache>
                <c:formatCode>General</c:formatCode>
                <c:ptCount val="108"/>
                <c:pt idx="0">
                  <c:v>0.24442909612777775</c:v>
                </c:pt>
                <c:pt idx="1">
                  <c:v>0.29697415144999995</c:v>
                </c:pt>
                <c:pt idx="2">
                  <c:v>0.41211302409444439</c:v>
                </c:pt>
                <c:pt idx="3">
                  <c:v>0.66057017052222222</c:v>
                </c:pt>
                <c:pt idx="4">
                  <c:v>0.16904643174444434</c:v>
                </c:pt>
                <c:pt idx="5">
                  <c:v>0.64584596401111116</c:v>
                </c:pt>
                <c:pt idx="6">
                  <c:v>0.21362165773888886</c:v>
                </c:pt>
                <c:pt idx="7">
                  <c:v>0.27520153329444452</c:v>
                </c:pt>
                <c:pt idx="8">
                  <c:v>0.21992836482777778</c:v>
                </c:pt>
                <c:pt idx="9">
                  <c:v>0.11523019293888881</c:v>
                </c:pt>
                <c:pt idx="10">
                  <c:v>0.50040443954444447</c:v>
                </c:pt>
                <c:pt idx="11">
                  <c:v>0.51087132218333331</c:v>
                </c:pt>
                <c:pt idx="12">
                  <c:v>0.20162924244444447</c:v>
                </c:pt>
                <c:pt idx="13">
                  <c:v>0.25437407015000002</c:v>
                </c:pt>
                <c:pt idx="14">
                  <c:v>0.18597350230000009</c:v>
                </c:pt>
                <c:pt idx="15">
                  <c:v>0.22249355753333333</c:v>
                </c:pt>
                <c:pt idx="16">
                  <c:v>0.63286865957777771</c:v>
                </c:pt>
                <c:pt idx="17">
                  <c:v>0.25218439820000016</c:v>
                </c:pt>
                <c:pt idx="18">
                  <c:v>0.25835186599999993</c:v>
                </c:pt>
                <c:pt idx="19">
                  <c:v>0.53860820749444449</c:v>
                </c:pt>
                <c:pt idx="20">
                  <c:v>0.38367173576666669</c:v>
                </c:pt>
                <c:pt idx="21">
                  <c:v>0.18573052010555569</c:v>
                </c:pt>
                <c:pt idx="22">
                  <c:v>0.18465240483333334</c:v>
                </c:pt>
                <c:pt idx="23">
                  <c:v>0.33530696747222222</c:v>
                </c:pt>
                <c:pt idx="24">
                  <c:v>0.25176915514999998</c:v>
                </c:pt>
                <c:pt idx="25">
                  <c:v>0.46935295791666665</c:v>
                </c:pt>
                <c:pt idx="26">
                  <c:v>0.58421788853333334</c:v>
                </c:pt>
                <c:pt idx="27">
                  <c:v>0.27888717841666666</c:v>
                </c:pt>
                <c:pt idx="28">
                  <c:v>0.2521193533277778</c:v>
                </c:pt>
                <c:pt idx="29">
                  <c:v>0.38139455381666665</c:v>
                </c:pt>
                <c:pt idx="30">
                  <c:v>0.32929202225000009</c:v>
                </c:pt>
                <c:pt idx="31">
                  <c:v>0.27344840355555566</c:v>
                </c:pt>
                <c:pt idx="32">
                  <c:v>0.31763698754444447</c:v>
                </c:pt>
                <c:pt idx="33">
                  <c:v>0.27204061103888888</c:v>
                </c:pt>
                <c:pt idx="34">
                  <c:v>0.48928433452777775</c:v>
                </c:pt>
                <c:pt idx="35">
                  <c:v>0.71266762826111107</c:v>
                </c:pt>
                <c:pt idx="36">
                  <c:v>0.15619564681666676</c:v>
                </c:pt>
                <c:pt idx="37">
                  <c:v>0.26276508586111103</c:v>
                </c:pt>
                <c:pt idx="38">
                  <c:v>0.19345145478333337</c:v>
                </c:pt>
                <c:pt idx="39">
                  <c:v>0.4782870553666666</c:v>
                </c:pt>
                <c:pt idx="40">
                  <c:v>0.31148191784444446</c:v>
                </c:pt>
                <c:pt idx="41">
                  <c:v>0.17610359721111102</c:v>
                </c:pt>
                <c:pt idx="42">
                  <c:v>0.18388617289444453</c:v>
                </c:pt>
                <c:pt idx="43">
                  <c:v>0.30027835838333328</c:v>
                </c:pt>
                <c:pt idx="44">
                  <c:v>0.22195498236666678</c:v>
                </c:pt>
                <c:pt idx="45">
                  <c:v>0.59887541803888888</c:v>
                </c:pt>
                <c:pt idx="46">
                  <c:v>0.45244470624444444</c:v>
                </c:pt>
                <c:pt idx="47">
                  <c:v>0.48073897543999999</c:v>
                </c:pt>
                <c:pt idx="48">
                  <c:v>0.18565091344999984</c:v>
                </c:pt>
                <c:pt idx="49">
                  <c:v>0.38125086727222224</c:v>
                </c:pt>
                <c:pt idx="50">
                  <c:v>0.41483022851666662</c:v>
                </c:pt>
                <c:pt idx="51">
                  <c:v>0.63244054849999998</c:v>
                </c:pt>
                <c:pt idx="52">
                  <c:v>0.60187076182777777</c:v>
                </c:pt>
                <c:pt idx="53">
                  <c:v>0.37559729844999989</c:v>
                </c:pt>
                <c:pt idx="54">
                  <c:v>0.29933825710555562</c:v>
                </c:pt>
                <c:pt idx="55">
                  <c:v>0.57757932748888896</c:v>
                </c:pt>
                <c:pt idx="56">
                  <c:v>0.23238855923333346</c:v>
                </c:pt>
                <c:pt idx="57">
                  <c:v>0.38000999508333333</c:v>
                </c:pt>
                <c:pt idx="58">
                  <c:v>0.15314740528333337</c:v>
                </c:pt>
                <c:pt idx="59">
                  <c:v>0.20520534447222216</c:v>
                </c:pt>
                <c:pt idx="60">
                  <c:v>0.46159780765000002</c:v>
                </c:pt>
                <c:pt idx="61">
                  <c:v>0.25178386871111114</c:v>
                </c:pt>
                <c:pt idx="62">
                  <c:v>0.17541736603888902</c:v>
                </c:pt>
                <c:pt idx="63">
                  <c:v>0.51371348686666685</c:v>
                </c:pt>
                <c:pt idx="64">
                  <c:v>0.17525772458888877</c:v>
                </c:pt>
                <c:pt idx="65">
                  <c:v>0.18442358741666665</c:v>
                </c:pt>
                <c:pt idx="66">
                  <c:v>0.25107893014444438</c:v>
                </c:pt>
                <c:pt idx="67">
                  <c:v>0.60833422568333329</c:v>
                </c:pt>
                <c:pt idx="68">
                  <c:v>0.17589689417777776</c:v>
                </c:pt>
                <c:pt idx="69">
                  <c:v>0.30059709022222225</c:v>
                </c:pt>
                <c:pt idx="70">
                  <c:v>0.44697677666111113</c:v>
                </c:pt>
                <c:pt idx="71">
                  <c:v>0.65578069080555546</c:v>
                </c:pt>
                <c:pt idx="72">
                  <c:v>0.35676169477222219</c:v>
                </c:pt>
                <c:pt idx="73">
                  <c:v>0.21869187815555557</c:v>
                </c:pt>
                <c:pt idx="74">
                  <c:v>0.20573626188333327</c:v>
                </c:pt>
                <c:pt idx="75">
                  <c:v>0.14653304471666673</c:v>
                </c:pt>
                <c:pt idx="76">
                  <c:v>0.36299926583888897</c:v>
                </c:pt>
                <c:pt idx="77">
                  <c:v>0.24062159744444445</c:v>
                </c:pt>
                <c:pt idx="78">
                  <c:v>0.18670326000000004</c:v>
                </c:pt>
                <c:pt idx="79">
                  <c:v>0.22970000732777773</c:v>
                </c:pt>
                <c:pt idx="80">
                  <c:v>0.38772591359444453</c:v>
                </c:pt>
                <c:pt idx="81">
                  <c:v>0.56220371384444445</c:v>
                </c:pt>
                <c:pt idx="82">
                  <c:v>0.5649492534277778</c:v>
                </c:pt>
                <c:pt idx="83">
                  <c:v>0.18961438263888875</c:v>
                </c:pt>
                <c:pt idx="84">
                  <c:v>0.48761102456111116</c:v>
                </c:pt>
                <c:pt idx="85">
                  <c:v>0.20210491673888886</c:v>
                </c:pt>
                <c:pt idx="86">
                  <c:v>0.25547878553333347</c:v>
                </c:pt>
                <c:pt idx="87">
                  <c:v>0.30319709768333336</c:v>
                </c:pt>
                <c:pt idx="88">
                  <c:v>0.5156580102166668</c:v>
                </c:pt>
                <c:pt idx="89">
                  <c:v>0.65523087059444451</c:v>
                </c:pt>
                <c:pt idx="90">
                  <c:v>0.25482315985555559</c:v>
                </c:pt>
                <c:pt idx="91">
                  <c:v>0.20701909330000001</c:v>
                </c:pt>
                <c:pt idx="92">
                  <c:v>0.25526011152777772</c:v>
                </c:pt>
                <c:pt idx="93">
                  <c:v>0.61385025222777778</c:v>
                </c:pt>
                <c:pt idx="94">
                  <c:v>0.45881186045555544</c:v>
                </c:pt>
                <c:pt idx="95">
                  <c:v>0.28550391958333321</c:v>
                </c:pt>
                <c:pt idx="96">
                  <c:v>0.22291579183333321</c:v>
                </c:pt>
                <c:pt idx="97">
                  <c:v>0.59105075991666667</c:v>
                </c:pt>
                <c:pt idx="98">
                  <c:v>0.25610540251111114</c:v>
                </c:pt>
                <c:pt idx="99">
                  <c:v>0.2397715402277778</c:v>
                </c:pt>
                <c:pt idx="100">
                  <c:v>0.3899990706055555</c:v>
                </c:pt>
                <c:pt idx="101">
                  <c:v>0.46497686241666658</c:v>
                </c:pt>
                <c:pt idx="102">
                  <c:v>0.19413792597222213</c:v>
                </c:pt>
                <c:pt idx="103">
                  <c:v>0.74331973933888884</c:v>
                </c:pt>
                <c:pt idx="104">
                  <c:v>0.73652500723333336</c:v>
                </c:pt>
                <c:pt idx="105">
                  <c:v>0.33338731426666657</c:v>
                </c:pt>
                <c:pt idx="106">
                  <c:v>0.22630704867777773</c:v>
                </c:pt>
                <c:pt idx="107">
                  <c:v>0.1495955925111111</c:v>
                </c:pt>
              </c:numCache>
            </c:numRef>
          </c:yVal>
          <c:bubbleSize>
            <c:numRef>
              <c:f>[3]FHDemDiv!$M$2:$M$109</c:f>
              <c:numCache>
                <c:formatCode>General</c:formatCode>
                <c:ptCount val="108"/>
                <c:pt idx="0">
                  <c:v>29824536</c:v>
                </c:pt>
                <c:pt idx="1">
                  <c:v>3162083</c:v>
                </c:pt>
                <c:pt idx="2">
                  <c:v>22683600</c:v>
                </c:pt>
                <c:pt idx="3">
                  <c:v>8462446</c:v>
                </c:pt>
                <c:pt idx="4">
                  <c:v>154695368</c:v>
                </c:pt>
                <c:pt idx="5">
                  <c:v>11142157</c:v>
                </c:pt>
                <c:pt idx="6">
                  <c:v>10050702</c:v>
                </c:pt>
                <c:pt idx="7">
                  <c:v>741822</c:v>
                </c:pt>
                <c:pt idx="8">
                  <c:v>10496285</c:v>
                </c:pt>
                <c:pt idx="9">
                  <c:v>2003910</c:v>
                </c:pt>
                <c:pt idx="10">
                  <c:v>198656019</c:v>
                </c:pt>
                <c:pt idx="11">
                  <c:v>7304632</c:v>
                </c:pt>
                <c:pt idx="12">
                  <c:v>16460141</c:v>
                </c:pt>
                <c:pt idx="13">
                  <c:v>9849569</c:v>
                </c:pt>
                <c:pt idx="14">
                  <c:v>14864646</c:v>
                </c:pt>
                <c:pt idx="15">
                  <c:v>21699631</c:v>
                </c:pt>
                <c:pt idx="16">
                  <c:v>34880491</c:v>
                </c:pt>
                <c:pt idx="17">
                  <c:v>12448175</c:v>
                </c:pt>
                <c:pt idx="18">
                  <c:v>17464814</c:v>
                </c:pt>
                <c:pt idx="19">
                  <c:v>1350695000</c:v>
                </c:pt>
                <c:pt idx="20">
                  <c:v>47704427</c:v>
                </c:pt>
                <c:pt idx="21">
                  <c:v>65705093</c:v>
                </c:pt>
                <c:pt idx="22">
                  <c:v>4337051</c:v>
                </c:pt>
                <c:pt idx="23">
                  <c:v>4805295</c:v>
                </c:pt>
                <c:pt idx="24">
                  <c:v>19839750</c:v>
                </c:pt>
                <c:pt idx="25">
                  <c:v>1128994</c:v>
                </c:pt>
                <c:pt idx="26">
                  <c:v>5590478</c:v>
                </c:pt>
                <c:pt idx="27">
                  <c:v>10276621</c:v>
                </c:pt>
                <c:pt idx="28">
                  <c:v>15492264</c:v>
                </c:pt>
                <c:pt idx="29">
                  <c:v>80721874</c:v>
                </c:pt>
                <c:pt idx="30">
                  <c:v>6297394</c:v>
                </c:pt>
                <c:pt idx="31">
                  <c:v>736296</c:v>
                </c:pt>
                <c:pt idx="32">
                  <c:v>91728849</c:v>
                </c:pt>
                <c:pt idx="33">
                  <c:v>874742</c:v>
                </c:pt>
                <c:pt idx="34">
                  <c:v>5414293</c:v>
                </c:pt>
                <c:pt idx="35">
                  <c:v>65696689</c:v>
                </c:pt>
                <c:pt idx="36">
                  <c:v>1632572</c:v>
                </c:pt>
                <c:pt idx="37">
                  <c:v>1791225</c:v>
                </c:pt>
                <c:pt idx="38">
                  <c:v>25366462</c:v>
                </c:pt>
                <c:pt idx="39">
                  <c:v>11280167</c:v>
                </c:pt>
                <c:pt idx="40">
                  <c:v>15082831</c:v>
                </c:pt>
                <c:pt idx="41">
                  <c:v>11451273</c:v>
                </c:pt>
                <c:pt idx="42">
                  <c:v>795369</c:v>
                </c:pt>
                <c:pt idx="43">
                  <c:v>10173775</c:v>
                </c:pt>
                <c:pt idx="44">
                  <c:v>7935846</c:v>
                </c:pt>
                <c:pt idx="45">
                  <c:v>9943755</c:v>
                </c:pt>
                <c:pt idx="46">
                  <c:v>1236686732</c:v>
                </c:pt>
                <c:pt idx="47">
                  <c:v>246864191</c:v>
                </c:pt>
                <c:pt idx="48">
                  <c:v>32578209</c:v>
                </c:pt>
                <c:pt idx="49">
                  <c:v>4588798</c:v>
                </c:pt>
                <c:pt idx="50">
                  <c:v>7907900</c:v>
                </c:pt>
                <c:pt idx="51">
                  <c:v>60917978</c:v>
                </c:pt>
                <c:pt idx="52">
                  <c:v>127561489</c:v>
                </c:pt>
                <c:pt idx="53">
                  <c:v>6318000</c:v>
                </c:pt>
                <c:pt idx="54">
                  <c:v>43178141</c:v>
                </c:pt>
                <c:pt idx="55">
                  <c:v>50004000</c:v>
                </c:pt>
                <c:pt idx="56">
                  <c:v>6645827</c:v>
                </c:pt>
                <c:pt idx="57">
                  <c:v>4424888</c:v>
                </c:pt>
                <c:pt idx="58">
                  <c:v>2051545</c:v>
                </c:pt>
                <c:pt idx="59">
                  <c:v>4190435</c:v>
                </c:pt>
                <c:pt idx="60">
                  <c:v>531441</c:v>
                </c:pt>
                <c:pt idx="61">
                  <c:v>22293914</c:v>
                </c:pt>
                <c:pt idx="62">
                  <c:v>15906483</c:v>
                </c:pt>
                <c:pt idx="63">
                  <c:v>29239927</c:v>
                </c:pt>
                <c:pt idx="64">
                  <c:v>14853572</c:v>
                </c:pt>
                <c:pt idx="65">
                  <c:v>3796141</c:v>
                </c:pt>
                <c:pt idx="66">
                  <c:v>1291456</c:v>
                </c:pt>
                <c:pt idx="67">
                  <c:v>120847477</c:v>
                </c:pt>
                <c:pt idx="68">
                  <c:v>2796484</c:v>
                </c:pt>
                <c:pt idx="69">
                  <c:v>32521143</c:v>
                </c:pt>
                <c:pt idx="70">
                  <c:v>27474377</c:v>
                </c:pt>
                <c:pt idx="71">
                  <c:v>16767705</c:v>
                </c:pt>
                <c:pt idx="72">
                  <c:v>4433100</c:v>
                </c:pt>
                <c:pt idx="73">
                  <c:v>5991733</c:v>
                </c:pt>
                <c:pt idx="74">
                  <c:v>17157042</c:v>
                </c:pt>
                <c:pt idx="75">
                  <c:v>168833776</c:v>
                </c:pt>
                <c:pt idx="76">
                  <c:v>5018869</c:v>
                </c:pt>
                <c:pt idx="77">
                  <c:v>179160111</c:v>
                </c:pt>
                <c:pt idx="78">
                  <c:v>6687361</c:v>
                </c:pt>
                <c:pt idx="79">
                  <c:v>29987800</c:v>
                </c:pt>
                <c:pt idx="80">
                  <c:v>96706764</c:v>
                </c:pt>
                <c:pt idx="81">
                  <c:v>38542737</c:v>
                </c:pt>
                <c:pt idx="82">
                  <c:v>10526703</c:v>
                </c:pt>
                <c:pt idx="83">
                  <c:v>2050514</c:v>
                </c:pt>
                <c:pt idx="84">
                  <c:v>21326905</c:v>
                </c:pt>
                <c:pt idx="85">
                  <c:v>28287855</c:v>
                </c:pt>
                <c:pt idx="86">
                  <c:v>13726021</c:v>
                </c:pt>
                <c:pt idx="87">
                  <c:v>5978727</c:v>
                </c:pt>
                <c:pt idx="88">
                  <c:v>5312400</c:v>
                </c:pt>
                <c:pt idx="89">
                  <c:v>46217961</c:v>
                </c:pt>
                <c:pt idx="90">
                  <c:v>20328000</c:v>
                </c:pt>
                <c:pt idx="91">
                  <c:v>37195349</c:v>
                </c:pt>
                <c:pt idx="92">
                  <c:v>1230985</c:v>
                </c:pt>
                <c:pt idx="93">
                  <c:v>9516617</c:v>
                </c:pt>
                <c:pt idx="94">
                  <c:v>7997152</c:v>
                </c:pt>
                <c:pt idx="95">
                  <c:v>22399254</c:v>
                </c:pt>
                <c:pt idx="96">
                  <c:v>47783107</c:v>
                </c:pt>
                <c:pt idx="97">
                  <c:v>66785001</c:v>
                </c:pt>
                <c:pt idx="98">
                  <c:v>6642928</c:v>
                </c:pt>
                <c:pt idx="99">
                  <c:v>1337439</c:v>
                </c:pt>
                <c:pt idx="100">
                  <c:v>10777500</c:v>
                </c:pt>
                <c:pt idx="101">
                  <c:v>73997128</c:v>
                </c:pt>
                <c:pt idx="102">
                  <c:v>36345860</c:v>
                </c:pt>
                <c:pt idx="103">
                  <c:v>63227526</c:v>
                </c:pt>
                <c:pt idx="104">
                  <c:v>313914040</c:v>
                </c:pt>
                <c:pt idx="105">
                  <c:v>3395253</c:v>
                </c:pt>
                <c:pt idx="106">
                  <c:v>29954782</c:v>
                </c:pt>
                <c:pt idx="107">
                  <c:v>14075099</c:v>
                </c:pt>
              </c:numCache>
            </c:numRef>
          </c:bubbleSize>
          <c:bubble3D val="1"/>
          <c:extLst>
            <c:ext xmlns:c16="http://schemas.microsoft.com/office/drawing/2014/chart" uri="{C3380CC4-5D6E-409C-BE32-E72D297353CC}">
              <c16:uniqueId val="{00000001-1034-4BEF-A828-8DAE629E7B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564269032"/>
        <c:axId val="564270208"/>
      </c:bubbleChart>
      <c:valAx>
        <c:axId val="564269032"/>
        <c:scaling>
          <c:orientation val="maxMin"/>
          <c:min val="0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564270208"/>
        <c:crosses val="autoZero"/>
        <c:crossBetween val="midCat"/>
      </c:valAx>
      <c:valAx>
        <c:axId val="564270208"/>
        <c:scaling>
          <c:orientation val="minMax"/>
          <c:max val="0.8"/>
          <c:min val="0"/>
        </c:scaling>
        <c:delete val="0"/>
        <c:axPos val="r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564269032"/>
        <c:crosses val="autoZero"/>
        <c:crossBetween val="midCat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>
                <a:alpha val="0"/>
              </a:schemeClr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4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1197" kern="120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/>
    <cs:effectRef idx="1"/>
    <cs:fontRef idx="minor">
      <a:schemeClr val="dk1"/>
    </cs:fontRef>
    <cs:spPr>
      <a:ln w="9525" cap="flat" cmpd="sng" algn="ctr">
        <a:solidFill>
          <a:schemeClr val="phClr">
            <a:alpha val="70000"/>
          </a:schemeClr>
        </a:solidFill>
        <a:prstDash val="sysDot"/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rnd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0" baseline="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>
              <a:alpha val="0"/>
            </a:schemeClr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5000"/>
            <a:lumOff val="75000"/>
          </a:schemeClr>
        </a:solidFill>
        <a:round/>
      </a:ln>
    </cs:spPr>
    <cs:defRPr sz="1197" kern="1200" spc="0" baseline="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4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1197" kern="120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/>
    <cs:effectRef idx="1"/>
    <cs:fontRef idx="minor">
      <a:schemeClr val="dk1"/>
    </cs:fontRef>
    <cs:spPr>
      <a:ln w="9525" cap="flat" cmpd="sng" algn="ctr">
        <a:solidFill>
          <a:schemeClr val="phClr">
            <a:alpha val="70000"/>
          </a:schemeClr>
        </a:solidFill>
        <a:prstDash val="sysDot"/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rnd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0" baseline="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>
              <a:alpha val="0"/>
            </a:schemeClr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5000"/>
            <a:lumOff val="75000"/>
          </a:schemeClr>
        </a:solidFill>
        <a:round/>
      </a:ln>
    </cs:spPr>
    <cs:defRPr sz="1197" kern="1200" spc="0" baseline="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4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1197" kern="120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/>
    <cs:effectRef idx="1"/>
    <cs:fontRef idx="minor">
      <a:schemeClr val="dk1"/>
    </cs:fontRef>
    <cs:spPr>
      <a:ln w="9525" cap="flat" cmpd="sng" algn="ctr">
        <a:solidFill>
          <a:schemeClr val="phClr">
            <a:alpha val="70000"/>
          </a:schemeClr>
        </a:solidFill>
        <a:prstDash val="sysDot"/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rnd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0" baseline="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>
              <a:alpha val="0"/>
            </a:schemeClr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5000"/>
            <a:lumOff val="75000"/>
          </a:schemeClr>
        </a:solidFill>
        <a:round/>
      </a:ln>
    </cs:spPr>
    <cs:defRPr sz="1197" kern="1200" spc="0" baseline="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0.0943</cdr:x>
      <cdr:y>0.10896</cdr:y>
    </cdr:from>
    <cdr:to>
      <cdr:x>0.36817</cdr:x>
      <cdr:y>0.19249</cdr:y>
    </cdr:to>
    <cdr:sp macro="" textlink="">
      <cdr:nvSpPr>
        <cdr:cNvPr id="2" name="TextBox 7">
          <a:extLst xmlns:a="http://schemas.openxmlformats.org/drawingml/2006/main">
            <a:ext uri="{FF2B5EF4-FFF2-40B4-BE49-F238E27FC236}">
              <a16:creationId xmlns:a16="http://schemas.microsoft.com/office/drawing/2014/main" id="{876ECE86-8B5B-4830-98DE-E736000024B7}"/>
            </a:ext>
          </a:extLst>
        </cdr:cNvPr>
        <cdr:cNvSpPr txBox="1"/>
      </cdr:nvSpPr>
      <cdr:spPr>
        <a:xfrm xmlns:a="http://schemas.openxmlformats.org/drawingml/2006/main" rot="21164559">
          <a:off x="486399" y="401477"/>
          <a:ext cx="1412566" cy="307777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40000"/>
            <a:lumOff val="60000"/>
            <a:alpha val="48000"/>
          </a:schemeClr>
        </a:solidFill>
        <a:ln xmlns:a="http://schemas.openxmlformats.org/drawingml/2006/main">
          <a:noFill/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is-IS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s-IS" sz="1400" dirty="0">
              <a:effectLst/>
            </a:rPr>
            <a:t>Spearman = 0.67</a:t>
          </a:r>
          <a:endParaRPr lang="is-IS" sz="14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0.05678</cdr:x>
      <cdr:y>0.09835</cdr:y>
    </cdr:from>
    <cdr:to>
      <cdr:x>0.3293</cdr:x>
      <cdr:y>0.18043</cdr:y>
    </cdr:to>
    <cdr:sp macro="" textlink="">
      <cdr:nvSpPr>
        <cdr:cNvPr id="2" name="TextBox 7">
          <a:extLst xmlns:a="http://schemas.openxmlformats.org/drawingml/2006/main">
            <a:ext uri="{FF2B5EF4-FFF2-40B4-BE49-F238E27FC236}">
              <a16:creationId xmlns:a16="http://schemas.microsoft.com/office/drawing/2014/main" id="{876ECE86-8B5B-4830-98DE-E736000024B7}"/>
            </a:ext>
          </a:extLst>
        </cdr:cNvPr>
        <cdr:cNvSpPr txBox="1"/>
      </cdr:nvSpPr>
      <cdr:spPr>
        <a:xfrm xmlns:a="http://schemas.openxmlformats.org/drawingml/2006/main" rot="21164559">
          <a:off x="294276" y="368766"/>
          <a:ext cx="1412566" cy="307777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40000"/>
            <a:lumOff val="60000"/>
            <a:alpha val="48000"/>
          </a:schemeClr>
        </a:solidFill>
        <a:ln xmlns:a="http://schemas.openxmlformats.org/drawingml/2006/main">
          <a:noFill/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is-IS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s-IS" sz="1400" dirty="0">
              <a:effectLst/>
            </a:rPr>
            <a:t>Spearman = 0.73</a:t>
          </a:r>
          <a:endParaRPr lang="is-IS" sz="14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833E7-4A26-4862-A5AD-0616B16F5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4D9259-11F7-416F-9897-653A7C474C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888DB-A659-43AB-9822-BC0521070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9DE7A-EAEB-4266-A6B7-23619B310858}" type="datetimeFigureOut">
              <a:rPr lang="is-IS" smtClean="0"/>
              <a:t>29.3.2022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39CA2-C576-4E58-B276-BD763B17D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C09D8-52A7-48AC-9A7C-0EC344294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A7CB8-E407-41E6-B0CC-8E6CBBE07D5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8890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31F5E-BF5F-4A19-AAB4-2B37C0BED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8F395B-0A1C-47F0-BB58-AD574AA580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0B4A31-BECE-4914-9AB1-8D9FD7E26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9DE7A-EAEB-4266-A6B7-23619B310858}" type="datetimeFigureOut">
              <a:rPr lang="is-IS" smtClean="0"/>
              <a:t>29.3.2022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FC9E1-EA56-4488-B2EB-733CF78E8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DD10B-480A-4C89-A064-0EF91C11C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A7CB8-E407-41E6-B0CC-8E6CBBE07D5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53719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0CCDB1-7C2B-4C83-9A8F-AC554D433C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C4D8E6-458D-4928-96F0-62B073E421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02C605-D88E-417B-9222-A885A0F88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9DE7A-EAEB-4266-A6B7-23619B310858}" type="datetimeFigureOut">
              <a:rPr lang="is-IS" smtClean="0"/>
              <a:t>29.3.2022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A0998-D444-4E27-BDF3-F399FB215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E35D3C-7DF8-4C78-B2ED-48787033B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A7CB8-E407-41E6-B0CC-8E6CBBE07D5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861345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3511-FACC-4794-92C8-3C1F00334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09EE6-006F-485E-8E56-B9D1285B5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0A465-CBC9-488F-80B3-7DDC3EAC1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9DE7A-EAEB-4266-A6B7-23619B310858}" type="datetimeFigureOut">
              <a:rPr lang="is-IS" smtClean="0"/>
              <a:t>29.3.2022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B72A0-0A67-4A5B-8194-242244D5D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8147C-9D38-49CC-9DDD-A49C88DD2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A7CB8-E407-41E6-B0CC-8E6CBBE07D5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883407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61999-85A2-4CA9-838D-0A074B74D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F58A6-0A63-459C-A8AC-F14EA9FB2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9660D-6CE2-45C0-A94A-067937CA1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9DE7A-EAEB-4266-A6B7-23619B310858}" type="datetimeFigureOut">
              <a:rPr lang="is-IS" smtClean="0"/>
              <a:t>29.3.2022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CAE09-E193-4BE1-B2E3-1E89B52EE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6C63B-D74D-455D-85EF-50AD9A597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A7CB8-E407-41E6-B0CC-8E6CBBE07D5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042245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E66C5-A69D-433B-A683-47F3FC44B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81B13-11B6-48AA-AB93-8C933F7029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4BDF2-B40F-481B-A939-B7D7AAD29C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9BD65E-40AE-473B-982D-61C6DF3C0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9DE7A-EAEB-4266-A6B7-23619B310858}" type="datetimeFigureOut">
              <a:rPr lang="is-IS" smtClean="0"/>
              <a:t>29.3.2022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05116B-9E0F-4B39-8CC4-CCDDCD776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442687-F1F6-495F-A28F-D0314281A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A7CB8-E407-41E6-B0CC-8E6CBBE07D5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28539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91454-EF45-48D9-B1FC-FB1CC659E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07493-0ADC-4696-84F9-EDE182F13B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B8F183-ECEF-48A0-B5B6-48DC89683A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302220-E88B-439C-989E-A596864DAD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816C3B-6F27-4E68-AE58-5B8587C7D6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9BF800-EE8D-4E89-9AD2-C00D427DA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9DE7A-EAEB-4266-A6B7-23619B310858}" type="datetimeFigureOut">
              <a:rPr lang="is-IS" smtClean="0"/>
              <a:t>29.3.2022</a:t>
            </a:fld>
            <a:endParaRPr lang="is-I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55F13E-E538-48DD-8A56-8CE909590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20E66F-C95C-47FD-96C4-83859DDA0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A7CB8-E407-41E6-B0CC-8E6CBBE07D5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95177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3150F-82E8-43FF-A402-4F142BB13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5A99B0-6CD8-4C82-A980-70306E84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9DE7A-EAEB-4266-A6B7-23619B310858}" type="datetimeFigureOut">
              <a:rPr lang="is-IS" smtClean="0"/>
              <a:t>29.3.2022</a:t>
            </a:fld>
            <a:endParaRPr lang="is-I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70D44F-9C99-4B45-AA27-B4C3FBE5D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B46434-24CC-4CFE-9272-29E4432C5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A7CB8-E407-41E6-B0CC-8E6CBBE07D5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090308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B4CC80-6BC0-495F-96B3-0CD29ACB6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9DE7A-EAEB-4266-A6B7-23619B310858}" type="datetimeFigureOut">
              <a:rPr lang="is-IS" smtClean="0"/>
              <a:t>29.3.2022</a:t>
            </a:fld>
            <a:endParaRPr lang="is-I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0F980A-D521-4DED-9E17-56187670E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CD0570-F0D8-4C05-96B6-876A215AA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A7CB8-E407-41E6-B0CC-8E6CBBE07D5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93059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84B64-E602-4C23-96D4-A8895CC84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62D9D-D8CE-498F-BA22-F83C99010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986A26-5C5B-423C-9BBA-34AF8DA080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4617DF-32F6-4696-B9D6-FBF157D51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9DE7A-EAEB-4266-A6B7-23619B310858}" type="datetimeFigureOut">
              <a:rPr lang="is-IS" smtClean="0"/>
              <a:t>29.3.2022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09BE9-7292-41B1-95DC-ECD3270C4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0BF08A-BB37-4C1E-86C4-557FCF0FA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A7CB8-E407-41E6-B0CC-8E6CBBE07D5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33956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5090D-56A6-4EA6-83FA-AE754B770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8DC5E2-2F07-4AD8-9D81-E55A3BC854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FEBBFE-A718-4E72-A6F9-723CA581B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C1A187-6E59-4419-9E0D-7DB6EF7CE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9DE7A-EAEB-4266-A6B7-23619B310858}" type="datetimeFigureOut">
              <a:rPr lang="is-IS" smtClean="0"/>
              <a:t>29.3.2022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1CF07B-055F-402F-863E-1A2D22CA0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BA6F14-AE6C-4464-8069-941746B02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A7CB8-E407-41E6-B0CC-8E6CBBE07D5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89045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206417-F437-434D-A536-9A48D562E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B4E3FC-6759-4F5F-8B0A-A345AE758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985D8-B8C2-4F0A-9A5C-387229BCC8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9DE7A-EAEB-4266-A6B7-23619B310858}" type="datetimeFigureOut">
              <a:rPr lang="is-IS" smtClean="0"/>
              <a:t>29.3.2022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F5A25-61A0-4A36-8B37-E7CDBF0D1F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AA4A60-9C86-4E78-86B7-CF47C88E07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A7CB8-E407-41E6-B0CC-8E6CBBE07D5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45150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32255-1FFC-41A6-9AD8-ECE1EF07AE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08223"/>
            <a:ext cx="9144000" cy="2387600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ea typeface="Times New Roman" panose="02020603050405020304" pitchFamily="18" charset="0"/>
                <a:cs typeface="Mongolian Baiti" panose="03000500000000000000" pitchFamily="66" charset="0"/>
              </a:rPr>
              <a:t>Constitutions, Fish, Growth, Diversification, and More</a:t>
            </a:r>
            <a:endParaRPr lang="is-IS" sz="2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B1A7D1-659C-4543-B7E1-ED9994EFFBA2}"/>
              </a:ext>
            </a:extLst>
          </p:cNvPr>
          <p:cNvSpPr txBox="1"/>
          <p:nvPr/>
        </p:nvSpPr>
        <p:spPr>
          <a:xfrm>
            <a:off x="8112123" y="4298626"/>
            <a:ext cx="3206327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>
                <a:effectLst/>
                <a:latin typeface="Mongolian Baiti" panose="03000500000000000000" pitchFamily="66" charset="0"/>
                <a:ea typeface="Calibri" panose="020F0502020204030204" pitchFamily="34" charset="0"/>
                <a:cs typeface="Mongolian Baiti" panose="03000500000000000000" pitchFamily="66" charset="0"/>
              </a:rPr>
              <a:t>Thorvaldur Gylfason</a:t>
            </a:r>
          </a:p>
          <a:p>
            <a:pPr algn="r"/>
            <a:r>
              <a:rPr lang="is-IS" sz="2000" dirty="0">
                <a:effectLst/>
                <a:latin typeface="Mongolian Baiti" panose="03000500000000000000" pitchFamily="66" charset="0"/>
                <a:ea typeface="Calibri" panose="020F0502020204030204" pitchFamily="34" charset="0"/>
                <a:cs typeface="Mongolian Baiti" panose="03000500000000000000" pitchFamily="66" charset="0"/>
              </a:rPr>
              <a:t>University of Iceland </a:t>
            </a:r>
            <a:br>
              <a:rPr lang="is-IS" sz="2000" dirty="0">
                <a:effectLst/>
                <a:latin typeface="Mongolian Baiti" panose="03000500000000000000" pitchFamily="66" charset="0"/>
                <a:ea typeface="Calibri" panose="020F0502020204030204" pitchFamily="34" charset="0"/>
                <a:cs typeface="Mongolian Baiti" panose="03000500000000000000" pitchFamily="66" charset="0"/>
              </a:rPr>
            </a:br>
            <a:r>
              <a:rPr lang="is-IS" sz="2000" dirty="0">
                <a:effectLst/>
                <a:latin typeface="Mongolian Baiti" panose="03000500000000000000" pitchFamily="66" charset="0"/>
                <a:ea typeface="Calibri" panose="020F0502020204030204" pitchFamily="34" charset="0"/>
                <a:cs typeface="Mongolian Baiti" panose="03000500000000000000" pitchFamily="66" charset="0"/>
              </a:rPr>
              <a:t>and CESifo, Munich</a:t>
            </a:r>
            <a:endParaRPr lang="is-IS" sz="2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F01CA7-B752-4471-B6C1-4F4D73D1B4C2}"/>
              </a:ext>
            </a:extLst>
          </p:cNvPr>
          <p:cNvSpPr txBox="1"/>
          <p:nvPr/>
        </p:nvSpPr>
        <p:spPr>
          <a:xfrm>
            <a:off x="6096000" y="5679649"/>
            <a:ext cx="5222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Fróðskaparsetur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Føroya</a:t>
            </a:r>
            <a:endParaRPr lang="en-US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algn="r"/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6 April 2022</a:t>
            </a:r>
            <a:endParaRPr lang="is-IS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algn="r"/>
            <a:endParaRPr lang="is-IS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011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5F00B-C488-4FF1-B615-01C153F4F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0984"/>
            <a:ext cx="10515600" cy="1325563"/>
          </a:xfrm>
        </p:spPr>
        <p:txBody>
          <a:bodyPr/>
          <a:lstStyle/>
          <a:p>
            <a:pPr algn="ctr"/>
            <a:r>
              <a:rPr lang="is-IS" b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What needs to do be done to avert trouble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EDA27-D2BB-41CA-BE47-5E81D9B8F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93130"/>
            <a:ext cx="11289385" cy="517060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Iceland crash of 2008 opened the eyes of many Icelanders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People took to the streets, new government, IMF rescue operation</a:t>
            </a: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Central Bank tried to avoid IMF by securing a loan from Russia, which fell through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New constitution, accepted by 67% of voters in 2012</a:t>
            </a: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Subsequently put on ice by politicians subservient to vessel-owning oligarchs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Faroe Islands collapse of 1989-1993 also opened many eyes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New constitution, not put before national referendum in 2010 as promised 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Elegant natural resource provision</a:t>
            </a: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Served as model for Icelandic provision, which …</a:t>
            </a: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… conforms to UNHRC´s binding opinion from 2007 that Icelandic fisheries management is discriminatory and thus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violates human rights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D9E835-6F2D-44C8-8CE6-FBDCC1E7B220}"/>
              </a:ext>
            </a:extLst>
          </p:cNvPr>
          <p:cNvSpPr txBox="1"/>
          <p:nvPr/>
        </p:nvSpPr>
        <p:spPr>
          <a:xfrm rot="21384293">
            <a:off x="9070107" y="2994073"/>
            <a:ext cx="2534368" cy="461665"/>
          </a:xfrm>
          <a:prstGeom prst="rect">
            <a:avLst/>
          </a:prstGeom>
          <a:solidFill>
            <a:schemeClr val="accent2">
              <a:lumMod val="40000"/>
              <a:lumOff val="60000"/>
              <a:alpha val="48000"/>
            </a:schemeClr>
          </a:solidFill>
          <a:ln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s-IS" sz="2400" dirty="0"/>
              <a:t>Ticking time bomb</a:t>
            </a:r>
          </a:p>
        </p:txBody>
      </p:sp>
    </p:spTree>
    <p:extLst>
      <p:ext uri="{BB962C8B-B14F-4D97-AF65-F5344CB8AC3E}">
        <p14:creationId xmlns:p14="http://schemas.microsoft.com/office/powerpoint/2010/main" val="66539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DE23C2-E0D3-4A18-8C97-562D638D2A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2998" y="1676547"/>
            <a:ext cx="5224577" cy="823912"/>
          </a:xfrm>
        </p:spPr>
        <p:txBody>
          <a:bodyPr>
            <a:normAutofit/>
          </a:bodyPr>
          <a:lstStyle/>
          <a:p>
            <a:pPr algn="ctr"/>
            <a:r>
              <a:rPr lang="is-IS" b="0" dirty="0"/>
              <a:t>Export diversification and democracy</a:t>
            </a:r>
            <a:br>
              <a:rPr lang="is-IS" b="0" dirty="0"/>
            </a:br>
            <a:r>
              <a:rPr lang="is-IS" sz="2000" b="0" dirty="0"/>
              <a:t>(</a:t>
            </a:r>
            <a:r>
              <a:rPr lang="en-US" sz="2000" b="0" dirty="0"/>
              <a:t>110 countries, 1972 to 2014</a:t>
            </a:r>
            <a:r>
              <a:rPr lang="is-IS" sz="2000" b="0" dirty="0"/>
              <a:t>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2D1618-0173-4CAE-9B3F-CB13EFEC9D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n-US" sz="3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Diversification is key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6EBD3F7-972B-4FD9-BC3D-375648601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505" y="350984"/>
            <a:ext cx="11477134" cy="1325563"/>
          </a:xfrm>
        </p:spPr>
        <p:txBody>
          <a:bodyPr/>
          <a:lstStyle/>
          <a:p>
            <a:pPr algn="ctr"/>
            <a:r>
              <a:rPr lang="is-IS" b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Conclusion: From double diversification to growth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E1F5C6A-E204-43B6-91F0-AE11D5D12C36}"/>
              </a:ext>
            </a:extLst>
          </p:cNvPr>
          <p:cNvSpPr txBox="1"/>
          <p:nvPr/>
        </p:nvSpPr>
        <p:spPr>
          <a:xfrm>
            <a:off x="2757342" y="6298644"/>
            <a:ext cx="3784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/>
              <a:t>Source: Gylfason and Wijkman (2016)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27A4CC-0DE9-45B3-89B0-64F34F49A81C}"/>
              </a:ext>
            </a:extLst>
          </p:cNvPr>
          <p:cNvSpPr txBox="1"/>
          <p:nvPr/>
        </p:nvSpPr>
        <p:spPr>
          <a:xfrm rot="16200000">
            <a:off x="4044233" y="3923547"/>
            <a:ext cx="4162900" cy="369332"/>
          </a:xfrm>
          <a:prstGeom prst="rect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s-IS" dirty="0"/>
              <a:t>1 minus Herfindahl index of diversification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4D00A9-FBB5-4B82-AEB9-5C2DCE3DD9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356781" cy="3684588"/>
          </a:xfrm>
        </p:spPr>
        <p:txBody>
          <a:bodyPr>
            <a:normAutofit/>
          </a:bodyPr>
          <a:lstStyle/>
          <a:p>
            <a:pPr lvl="1">
              <a:lnSpc>
                <a:spcPct val="11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Economic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, away from too much dependence on natural resources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Political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, away from too much dependence on political elites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Economic and political diversification –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growth and democracy!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 – tend to go hand in hand</a:t>
            </a:r>
            <a:endParaRPr lang="is-IS" sz="2000" dirty="0"/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00000000-0008-0000-0D00-00000200000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01928619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4BBE161D-532A-4A83-BC03-8FAAD7C2DD5B}"/>
              </a:ext>
            </a:extLst>
          </p:cNvPr>
          <p:cNvSpPr txBox="1"/>
          <p:nvPr/>
        </p:nvSpPr>
        <p:spPr>
          <a:xfrm>
            <a:off x="1032236" y="5444261"/>
            <a:ext cx="4546892" cy="369332"/>
          </a:xfrm>
          <a:prstGeom prst="rect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s-IS" dirty="0"/>
              <a:t>Freedom House index, 1 = full democracy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6ECE86-8B5B-4830-98DE-E736000024B7}"/>
              </a:ext>
            </a:extLst>
          </p:cNvPr>
          <p:cNvSpPr txBox="1"/>
          <p:nvPr/>
        </p:nvSpPr>
        <p:spPr>
          <a:xfrm rot="21164559">
            <a:off x="2312660" y="2910337"/>
            <a:ext cx="1412566" cy="307777"/>
          </a:xfrm>
          <a:prstGeom prst="rect">
            <a:avLst/>
          </a:prstGeom>
          <a:solidFill>
            <a:schemeClr val="accent2">
              <a:lumMod val="40000"/>
              <a:lumOff val="60000"/>
              <a:alpha val="48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s-IS" sz="1400" dirty="0">
                <a:effectLst/>
              </a:rPr>
              <a:t>Spearman = 0.56</a:t>
            </a:r>
            <a:endParaRPr lang="is-IS" sz="1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E96051-CB71-489E-AFB4-6E6934BB3A4F}"/>
              </a:ext>
            </a:extLst>
          </p:cNvPr>
          <p:cNvSpPr txBox="1"/>
          <p:nvPr/>
        </p:nvSpPr>
        <p:spPr>
          <a:xfrm rot="21316333">
            <a:off x="10165228" y="5787099"/>
            <a:ext cx="1229416" cy="461665"/>
          </a:xfrm>
          <a:prstGeom prst="rect">
            <a:avLst/>
          </a:prstGeom>
          <a:solidFill>
            <a:schemeClr val="accent2">
              <a:lumMod val="40000"/>
              <a:lumOff val="60000"/>
              <a:alpha val="48000"/>
            </a:schemeClr>
          </a:solidFill>
          <a:ln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s-IS" sz="2400" dirty="0"/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284146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Graphic spid="15" grpId="0">
        <p:bldAsOne/>
      </p:bldGraphic>
      <p:bldP spid="16" grpId="0" animBg="1"/>
      <p:bldP spid="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05799-8030-4486-ACF3-DE56F96E6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b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Belarus, Russia, Ukraine, and more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EB2562-5EFE-4D5E-997C-B8E37CADB1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algn="ctr"/>
            <a:endParaRPr lang="is-IS" b="0" dirty="0"/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is-IS" sz="11200" b="0" dirty="0"/>
              <a:t>GNI per capita 1990-2020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is-IS" sz="8000" b="0" dirty="0"/>
              <a:t>(USD, ppp, constant 2017 prices)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E881-B157-482D-A388-86C25CF475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250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is-IS" sz="11200" b="0" dirty="0"/>
              <a:t>GDP per capita 1995-2020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is-IS" sz="8000" b="0" dirty="0"/>
              <a:t>(USD, ppp, constant 2017 prices)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D7ACF23F-B2B8-4838-B0C1-F7800C9B59C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97615858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7C45F7EF-E847-4F05-A2D2-2777B4567359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D951920-C712-4E26-B579-33179DAF1284}"/>
              </a:ext>
            </a:extLst>
          </p:cNvPr>
          <p:cNvSpPr txBox="1"/>
          <p:nvPr/>
        </p:nvSpPr>
        <p:spPr>
          <a:xfrm rot="20517876">
            <a:off x="2152484" y="3622616"/>
            <a:ext cx="2016937" cy="369332"/>
          </a:xfrm>
          <a:prstGeom prst="rect">
            <a:avLst/>
          </a:prstGeom>
          <a:solidFill>
            <a:schemeClr val="accent2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s-IS" dirty="0"/>
              <a:t>Shaped like a sickle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94B0C0-CF75-4495-AB6A-59107EB29C26}"/>
              </a:ext>
            </a:extLst>
          </p:cNvPr>
          <p:cNvSpPr txBox="1"/>
          <p:nvPr/>
        </p:nvSpPr>
        <p:spPr>
          <a:xfrm rot="21183698">
            <a:off x="343218" y="290120"/>
            <a:ext cx="2839175" cy="461665"/>
          </a:xfrm>
          <a:prstGeom prst="rect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s-IS" sz="2400" dirty="0"/>
              <a:t>Let us begin in Russia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CDCC7D-9552-43A3-A390-26654CC68DA9}"/>
              </a:ext>
            </a:extLst>
          </p:cNvPr>
          <p:cNvSpPr txBox="1"/>
          <p:nvPr/>
        </p:nvSpPr>
        <p:spPr>
          <a:xfrm>
            <a:off x="1447015" y="5253661"/>
            <a:ext cx="4369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dirty="0"/>
              <a:t>Russia: Manufactures 21% of total exports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4C69C3-612C-42D0-8850-2DB9C2DCFA24}"/>
              </a:ext>
            </a:extLst>
          </p:cNvPr>
          <p:cNvSpPr txBox="1"/>
          <p:nvPr/>
        </p:nvSpPr>
        <p:spPr>
          <a:xfrm>
            <a:off x="6876858" y="4988181"/>
            <a:ext cx="4295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dirty="0"/>
              <a:t>Iceland: Manufactures 11% of total exports</a:t>
            </a:r>
          </a:p>
          <a:p>
            <a:pPr algn="ctr"/>
            <a:r>
              <a:rPr lang="is-IS" dirty="0"/>
              <a:t>Ireland: 90%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65B8B3-F09A-4AE3-9BDB-0F2664F9B2E4}"/>
              </a:ext>
            </a:extLst>
          </p:cNvPr>
          <p:cNvSpPr txBox="1"/>
          <p:nvPr/>
        </p:nvSpPr>
        <p:spPr>
          <a:xfrm>
            <a:off x="9007311" y="4325627"/>
            <a:ext cx="1580369" cy="369332"/>
          </a:xfrm>
          <a:prstGeom prst="rect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solidFill>
              <a:schemeClr val="accent4">
                <a:alpha val="49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Flat since 2007</a:t>
            </a:r>
            <a:endParaRPr lang="is-I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C54098-64B7-453B-A01E-303A622811B3}"/>
              </a:ext>
            </a:extLst>
          </p:cNvPr>
          <p:cNvSpPr txBox="1"/>
          <p:nvPr/>
        </p:nvSpPr>
        <p:spPr>
          <a:xfrm>
            <a:off x="4229493" y="2665014"/>
            <a:ext cx="1580369" cy="369332"/>
          </a:xfrm>
          <a:prstGeom prst="rect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solidFill>
              <a:schemeClr val="accent4">
                <a:alpha val="49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Flat since 2012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84229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Graphic spid="10" grpId="0">
        <p:bldAsOne/>
      </p:bldGraphic>
      <p:bldP spid="8" grpId="0" animBg="1"/>
      <p:bldP spid="6" grpId="0"/>
      <p:bldP spid="11" grpId="0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2B09D-487D-4875-A1BE-A3B979DBE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600"/>
            <a:ext cx="10515600" cy="1325563"/>
          </a:xfrm>
        </p:spPr>
        <p:txBody>
          <a:bodyPr/>
          <a:lstStyle/>
          <a:p>
            <a:pPr algn="ctr"/>
            <a:r>
              <a:rPr lang="is-IS" b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Faroe Islands and Iceland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DE23C2-E0D3-4A18-8C97-562D638D2A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is-IS" sz="5100" b="0" dirty="0"/>
              <a:t>GDP per capita 1998-2020</a:t>
            </a:r>
            <a:br>
              <a:rPr lang="is-IS" sz="5100" b="0" dirty="0"/>
            </a:br>
            <a:r>
              <a:rPr lang="is-IS" sz="3600" b="0" dirty="0"/>
              <a:t>(USD, current prices)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2D1618-0173-4CAE-9B3F-CB13EFEC9D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550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is-IS" sz="5100" b="0" dirty="0"/>
              <a:t>Three relevant comparisons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endParaRPr lang="is-IS" sz="5100" b="0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0299F430-10FD-4CDA-A228-BB94C9F9958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78502744"/>
              </p:ext>
            </p:extLst>
          </p:nvPr>
        </p:nvGraphicFramePr>
        <p:xfrm>
          <a:off x="836612" y="2510632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5176443-0B9A-43D9-9DB8-54C5838201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4"/>
            <a:ext cx="5357813" cy="405598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s-I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Independence</a:t>
            </a:r>
          </a:p>
          <a:p>
            <a:pPr marL="457200" lvl="1" indent="0">
              <a:buNone/>
            </a:pPr>
            <a:r>
              <a:rPr lang="is-IS" dirty="0"/>
              <a:t>Iceland: Sovereign Republic 1944</a:t>
            </a:r>
          </a:p>
          <a:p>
            <a:pPr marL="457200" lvl="1" indent="0">
              <a:buNone/>
            </a:pPr>
            <a:r>
              <a:rPr lang="is-IS" dirty="0"/>
              <a:t>Faroe Islands: Home Rule 1948</a:t>
            </a:r>
          </a:p>
          <a:p>
            <a:pPr marL="914400" lvl="2" indent="0">
              <a:buNone/>
            </a:pPr>
            <a:r>
              <a:rPr lang="is-IS" dirty="0"/>
              <a:t>Greenland 1979, Catalonia, Scotland</a:t>
            </a:r>
          </a:p>
          <a:p>
            <a:pPr marL="0" indent="0">
              <a:buNone/>
            </a:pPr>
            <a:r>
              <a:rPr lang="is-I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 and the euro</a:t>
            </a:r>
          </a:p>
          <a:p>
            <a:pPr marL="457200" lvl="1" indent="0">
              <a:buNone/>
            </a:pPr>
            <a:r>
              <a:rPr lang="is-IS" dirty="0"/>
              <a:t>Iceland: Out, no referendum</a:t>
            </a:r>
          </a:p>
          <a:p>
            <a:pPr marL="457200" lvl="1" indent="0">
              <a:buNone/>
            </a:pPr>
            <a:r>
              <a:rPr lang="is-IS" dirty="0"/>
              <a:t>Faroe Islands: In, via Denmark</a:t>
            </a:r>
          </a:p>
          <a:p>
            <a:pPr marL="0" indent="0">
              <a:buNone/>
            </a:pPr>
            <a:r>
              <a:rPr lang="is-I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constitution</a:t>
            </a:r>
          </a:p>
          <a:p>
            <a:pPr marL="457200" lvl="1" indent="0">
              <a:buNone/>
            </a:pPr>
            <a:r>
              <a:rPr lang="is-IS" dirty="0"/>
              <a:t>Iceland 2011-2013, stalled in parliament</a:t>
            </a:r>
          </a:p>
          <a:p>
            <a:pPr marL="457200" lvl="1" indent="0">
              <a:buNone/>
            </a:pPr>
            <a:r>
              <a:rPr lang="is-IS" dirty="0"/>
              <a:t>Faroe Islands 2009, likewise stalled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7DB03D-67EB-40AB-82B7-3A78A9E47849}"/>
              </a:ext>
            </a:extLst>
          </p:cNvPr>
          <p:cNvSpPr txBox="1"/>
          <p:nvPr/>
        </p:nvSpPr>
        <p:spPr>
          <a:xfrm>
            <a:off x="1480008" y="4675689"/>
            <a:ext cx="4369324" cy="646331"/>
          </a:xfrm>
          <a:prstGeom prst="rect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Faroe Islands</a:t>
            </a:r>
            <a:r>
              <a:rPr lang="is-IS" dirty="0"/>
              <a:t>: Stable trajectory with euro</a:t>
            </a:r>
          </a:p>
          <a:p>
            <a:pPr algn="ctr"/>
            <a:r>
              <a:rPr lang="is-IS" dirty="0"/>
              <a:t>Iceland: Unstable, without euro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62CA48-8902-4BFD-A138-043519619C8C}"/>
              </a:ext>
            </a:extLst>
          </p:cNvPr>
          <p:cNvSpPr txBox="1"/>
          <p:nvPr/>
        </p:nvSpPr>
        <p:spPr>
          <a:xfrm rot="21178991">
            <a:off x="10372628" y="4452085"/>
            <a:ext cx="1414170" cy="584775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is-IS" sz="3200" dirty="0"/>
              <a:t>99,95%</a:t>
            </a:r>
          </a:p>
        </p:txBody>
      </p:sp>
    </p:spTree>
    <p:extLst>
      <p:ext uri="{BB962C8B-B14F-4D97-AF65-F5344CB8AC3E}">
        <p14:creationId xmlns:p14="http://schemas.microsoft.com/office/powerpoint/2010/main" val="112688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1" grpId="0" build="p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5F00B-C488-4FF1-B615-01C153F4F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0984"/>
            <a:ext cx="10515600" cy="1325563"/>
          </a:xfrm>
        </p:spPr>
        <p:txBody>
          <a:bodyPr/>
          <a:lstStyle/>
          <a:p>
            <a:pPr algn="ctr"/>
            <a:r>
              <a:rPr lang="is-IS" b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Iceland: Why stagnation?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EDA27-D2BB-41CA-BE47-5E81D9B8F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17716"/>
            <a:ext cx="11072568" cy="534028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Unfinished business after the 2008 crash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Thousands lost their homes and life savings in the “so called crash”</a:t>
            </a:r>
          </a:p>
          <a:p>
            <a:pPr marL="914400" lvl="2" indent="0">
              <a:lnSpc>
                <a:spcPct val="110000"/>
              </a:lnSpc>
              <a:buNone/>
            </a:pPr>
            <a: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No acceptance of responsibility, no remorse …</a:t>
            </a:r>
          </a:p>
          <a:p>
            <a:pPr marL="914400" lvl="2" indent="0">
              <a:lnSpc>
                <a:spcPct val="110000"/>
              </a:lnSpc>
              <a:buNone/>
            </a:pPr>
            <a: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… despite parliament´s unanimous resolution in 2010 to improve political culture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True, 36 bankers and others were sentenced to 88 years in jail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2,5 years on average</a:t>
            </a:r>
          </a:p>
          <a:p>
            <a:pPr marL="914400" lvl="2" indent="0">
              <a:lnSpc>
                <a:spcPct val="110000"/>
              </a:lnSpc>
              <a:buNone/>
            </a:pPr>
            <a: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Mostly small fry</a:t>
            </a:r>
          </a:p>
          <a:p>
            <a:pPr marL="914400" lvl="2" indent="0">
              <a:lnSpc>
                <a:spcPct val="110000"/>
              </a:lnSpc>
              <a:buNone/>
            </a:pPr>
            <a: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The big ones got away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Supreme Court issues, including conflict-of-interest cases before ECHR</a:t>
            </a:r>
          </a:p>
          <a:p>
            <a:pPr marL="0" indent="0">
              <a:lnSpc>
                <a:spcPct val="110000"/>
              </a:lnSpc>
              <a:buNone/>
            </a:pPr>
            <a:endParaRPr lang="is-IS" dirty="0">
              <a:latin typeface="Mongolian Baiti" panose="03000500000000000000" pitchFamily="66" charset="0"/>
              <a:ea typeface="Calibri" panose="020F0502020204030204" pitchFamily="34" charset="0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0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5F00B-C488-4FF1-B615-01C153F4F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0984"/>
            <a:ext cx="10515600" cy="1325563"/>
          </a:xfrm>
        </p:spPr>
        <p:txBody>
          <a:bodyPr/>
          <a:lstStyle/>
          <a:p>
            <a:pPr algn="ctr"/>
            <a:r>
              <a:rPr lang="is-IS" b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Iceland: Why stagnation?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EDA27-D2BB-41CA-BE47-5E81D9B8F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17716"/>
            <a:ext cx="11114989" cy="534028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Social capital has deteriorated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   Corruption</a:t>
            </a:r>
            <a:endParaRPr lang="en-US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marL="457200" lvl="1" indent="0">
              <a:lnSpc>
                <a:spcPct val="110000"/>
              </a:lnSpc>
              <a:buNone/>
            </a:pP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Corruption Perceptions Index: down from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82 in 2012 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to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74 in 2021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   Democracy</a:t>
            </a:r>
            <a:endParaRPr lang="en-US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marL="457200" lvl="1" indent="0">
              <a:lnSpc>
                <a:spcPct val="110000"/>
              </a:lnSpc>
              <a:buNone/>
            </a:pP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Freedom House demoted Iceland from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100 in 2014 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to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94 in 2021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 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Equality</a:t>
            </a:r>
            <a:endParaRPr lang="is-I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marL="457200" lvl="1" indent="0">
              <a:lnSpc>
                <a:spcPct val="110000"/>
              </a:lnSpc>
              <a:buNone/>
            </a:pPr>
            <a:r>
              <a:rPr lang="is-IS" dirty="0">
                <a:latin typeface="Mongolian Baiti" panose="03000500000000000000" pitchFamily="66" charset="0"/>
                <a:cs typeface="Mongolian Baiti" panose="03000500000000000000" pitchFamily="66" charset="0"/>
              </a:rPr>
              <a:t>T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op 1% share of net personal wealth rose from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22% in 2004 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to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28% in 2008 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and then fell again to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23% during 2015-2021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; Panama Papers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 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Trust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marL="457200" lvl="1" indent="0">
              <a:lnSpc>
                <a:spcPct val="110000"/>
              </a:lnSpc>
              <a:buNone/>
            </a:pP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Banks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26%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, parliament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34%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, courts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46%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, interpersonal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62%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 (Gallup 2021) </a:t>
            </a:r>
          </a:p>
          <a:p>
            <a:pPr marL="0" indent="0">
              <a:lnSpc>
                <a:spcPct val="110000"/>
              </a:lnSpc>
              <a:buNone/>
            </a:pPr>
            <a:endParaRPr lang="is-IS" dirty="0">
              <a:latin typeface="Mongolian Baiti" panose="03000500000000000000" pitchFamily="66" charset="0"/>
              <a:ea typeface="Calibri" panose="020F0502020204030204" pitchFamily="34" charset="0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37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5F00B-C488-4FF1-B615-01C153F4F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0984"/>
            <a:ext cx="10515600" cy="1325563"/>
          </a:xfrm>
        </p:spPr>
        <p:txBody>
          <a:bodyPr/>
          <a:lstStyle/>
          <a:p>
            <a:pPr algn="ctr"/>
            <a:r>
              <a:rPr lang="is-IS" b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Iceland: Why stagnation?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EDA27-D2BB-41CA-BE47-5E81D9B8F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1146972" cy="4938107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Unholy alliance between business and politics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After bank privatization 1998-2003, bankers co-opted politicians</a:t>
            </a:r>
          </a:p>
          <a:p>
            <a:pPr marL="914400" lvl="2" indent="0">
              <a:lnSpc>
                <a:spcPct val="110000"/>
              </a:lnSpc>
              <a:buNone/>
            </a:pPr>
            <a: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Huge loans, 10 MPs owed the banks more than 1 million euro each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After bank crash 2008, vessel owners co-opted politicians, again</a:t>
            </a:r>
          </a:p>
          <a:p>
            <a:pPr marL="914400" lvl="2" indent="0">
              <a:lnSpc>
                <a:spcPct val="110000"/>
              </a:lnSpc>
              <a:buNone/>
            </a:pPr>
            <a: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Vessel owners prevent parliament from respecting 2012 constitutional referendum </a:t>
            </a:r>
            <a:endParaRPr lang="en-US" sz="2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Clear case of Dutch disease (or resource curse)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Discriminatory fisheries management not only retards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economic growth </a:t>
            </a: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but also erodes social capital, including trust and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democracy</a:t>
            </a:r>
          </a:p>
          <a:p>
            <a:pPr marL="914400" lvl="2" indent="0">
              <a:lnSpc>
                <a:spcPct val="110000"/>
              </a:lnSpc>
              <a:buNone/>
            </a:pPr>
            <a: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Let us look at some cross-country evidence, but first this …</a:t>
            </a:r>
          </a:p>
          <a:p>
            <a:pPr marL="0" indent="0">
              <a:lnSpc>
                <a:spcPct val="110000"/>
              </a:lnSpc>
              <a:buNone/>
            </a:pPr>
            <a:endParaRPr lang="is-IS" dirty="0">
              <a:latin typeface="Mongolian Baiti" panose="03000500000000000000" pitchFamily="66" charset="0"/>
              <a:ea typeface="Calibri" panose="020F0502020204030204" pitchFamily="34" charset="0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33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5F00B-C488-4FF1-B615-01C153F4F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0984"/>
            <a:ext cx="10515600" cy="1325563"/>
          </a:xfrm>
        </p:spPr>
        <p:txBody>
          <a:bodyPr/>
          <a:lstStyle/>
          <a:p>
            <a:pPr algn="ctr"/>
            <a:r>
              <a:rPr lang="is-IS" b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Iceland: Five windfalls, fish in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EDA27-D2BB-41CA-BE47-5E81D9B8F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36570"/>
            <a:ext cx="11146972" cy="522716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Import restrictions 1930-1960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Rampant rent seeking </a:t>
            </a:r>
            <a:r>
              <a:rPr lang="is-IS" sz="2800" dirty="0"/>
              <a:t>– </a:t>
            </a: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like in Ireland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WW2 and the NATO base in </a:t>
            </a:r>
            <a:r>
              <a:rPr lang="en-US" sz="3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Keflavík</a:t>
            </a: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1946-2006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“Blessed war” (2% of GDP) </a:t>
            </a:r>
            <a:r>
              <a:rPr lang="is-IS" sz="2800" dirty="0"/>
              <a:t>– </a:t>
            </a: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Russian oil was found in American tanks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Fishing quotas granted to vessel owners without charge from 1984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Icelandic oligarchs reap 90% of fishing rent of 2%-3% of GDP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s-IS" sz="3200" dirty="0">
                <a:latin typeface="Mongolian Baiti" panose="03000500000000000000" pitchFamily="66" charset="0"/>
                <a:ea typeface="Calibri" panose="020F0502020204030204" pitchFamily="34" charset="0"/>
                <a:cs typeface="Mongolian Baiti" panose="03000500000000000000" pitchFamily="66" charset="0"/>
              </a:rPr>
              <a:t>Privatization of banks 1998-2003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s-IS" sz="2800" dirty="0">
                <a:latin typeface="Mongolian Baiti" panose="03000500000000000000" pitchFamily="66" charset="0"/>
                <a:ea typeface="Calibri" panose="020F0502020204030204" pitchFamily="34" charset="0"/>
                <a:cs typeface="Mongolian Baiti" panose="03000500000000000000" pitchFamily="66" charset="0"/>
              </a:rPr>
              <a:t>Expoitation of Iceland´s creditworthiness for private gain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s-IS" sz="3200" dirty="0">
                <a:latin typeface="Mongolian Baiti" panose="03000500000000000000" pitchFamily="66" charset="0"/>
                <a:ea typeface="Calibri" panose="020F0502020204030204" pitchFamily="34" charset="0"/>
                <a:cs typeface="Mongolian Baiti" panose="03000500000000000000" pitchFamily="66" charset="0"/>
              </a:rPr>
              <a:t>Tourism explosion until </a:t>
            </a:r>
            <a:r>
              <a:rPr lang="is-IS" sz="3200">
                <a:latin typeface="Mongolian Baiti" panose="03000500000000000000" pitchFamily="66" charset="0"/>
                <a:ea typeface="Calibri" panose="020F0502020204030204" pitchFamily="34" charset="0"/>
                <a:cs typeface="Mongolian Baiti" panose="03000500000000000000" pitchFamily="66" charset="0"/>
              </a:rPr>
              <a:t>global pandemic 2020-2022</a:t>
            </a:r>
            <a:endParaRPr lang="is-IS" sz="3200" dirty="0">
              <a:latin typeface="Mongolian Baiti" panose="03000500000000000000" pitchFamily="66" charset="0"/>
              <a:ea typeface="Calibri" panose="020F0502020204030204" pitchFamily="34" charset="0"/>
              <a:cs typeface="Mongolian Baiti" panose="03000500000000000000" pitchFamily="66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s-IS" sz="2800" dirty="0">
                <a:latin typeface="Mongolian Baiti" panose="03000500000000000000" pitchFamily="66" charset="0"/>
                <a:ea typeface="Calibri" panose="020F0502020204030204" pitchFamily="34" charset="0"/>
                <a:cs typeface="Mongolian Baiti" panose="03000500000000000000" pitchFamily="66" charset="0"/>
              </a:rPr>
              <a:t>Exploitation of Iceland´s nature for private gain, without compensation</a:t>
            </a:r>
          </a:p>
        </p:txBody>
      </p:sp>
    </p:spTree>
    <p:extLst>
      <p:ext uri="{BB962C8B-B14F-4D97-AF65-F5344CB8AC3E}">
        <p14:creationId xmlns:p14="http://schemas.microsoft.com/office/powerpoint/2010/main" val="1770615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DE23C2-E0D3-4A18-8C97-562D638D2A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2998" y="1676547"/>
            <a:ext cx="5224577" cy="823912"/>
          </a:xfrm>
        </p:spPr>
        <p:txBody>
          <a:bodyPr>
            <a:normAutofit/>
          </a:bodyPr>
          <a:lstStyle/>
          <a:p>
            <a:pPr algn="ctr"/>
            <a:r>
              <a:rPr lang="is-IS" b="0" dirty="0"/>
              <a:t>Export diversification and GNI per capita</a:t>
            </a:r>
            <a:br>
              <a:rPr lang="is-IS" b="0" dirty="0"/>
            </a:br>
            <a:r>
              <a:rPr lang="is-IS" sz="2000" b="0" dirty="0"/>
              <a:t>(</a:t>
            </a:r>
            <a:r>
              <a:rPr lang="en-US" sz="2000" b="0" dirty="0"/>
              <a:t>128 countries, 1962 to 2012</a:t>
            </a:r>
            <a:r>
              <a:rPr lang="is-IS" sz="2000" b="0" dirty="0"/>
              <a:t>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2D1618-0173-4CAE-9B3F-CB13EFEC9D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is-IS" b="0" dirty="0"/>
              <a:t>Democracy and GNI per capita</a:t>
            </a:r>
            <a:br>
              <a:rPr lang="is-IS" b="0" dirty="0"/>
            </a:br>
            <a:r>
              <a:rPr lang="is-IS" sz="2000" b="0" dirty="0"/>
              <a:t>(111 countries, 1972-2014)</a:t>
            </a:r>
          </a:p>
        </p:txBody>
      </p:sp>
      <p:graphicFrame>
        <p:nvGraphicFramePr>
          <p:cNvPr id="17" name="Content Placeholder 11">
            <a:extLst>
              <a:ext uri="{FF2B5EF4-FFF2-40B4-BE49-F238E27FC236}">
                <a16:creationId xmlns:a16="http://schemas.microsoft.com/office/drawing/2014/main" id="{7878355F-30D9-49BE-B5DC-416A0530381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54849876"/>
              </p:ext>
            </p:extLst>
          </p:nvPr>
        </p:nvGraphicFramePr>
        <p:xfrm>
          <a:off x="839788" y="2500459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Content Placeholder 13">
            <a:extLst>
              <a:ext uri="{FF2B5EF4-FFF2-40B4-BE49-F238E27FC236}">
                <a16:creationId xmlns:a16="http://schemas.microsoft.com/office/drawing/2014/main" id="{B09AAD67-5C53-44A1-B010-68FB8F9EA2D9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128962582"/>
              </p:ext>
            </p:extLst>
          </p:nvPr>
        </p:nvGraphicFramePr>
        <p:xfrm>
          <a:off x="6172200" y="2478170"/>
          <a:ext cx="5183188" cy="3749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itle 1">
            <a:extLst>
              <a:ext uri="{FF2B5EF4-FFF2-40B4-BE49-F238E27FC236}">
                <a16:creationId xmlns:a16="http://schemas.microsoft.com/office/drawing/2014/main" id="{C6EBD3F7-972B-4FD9-BC3D-375648601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0984"/>
            <a:ext cx="10515600" cy="1325563"/>
          </a:xfrm>
        </p:spPr>
        <p:txBody>
          <a:bodyPr/>
          <a:lstStyle/>
          <a:p>
            <a:pPr algn="ctr"/>
            <a:r>
              <a:rPr lang="is-IS" b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From double diversification to growth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24DFF21-F91D-4839-ABFC-590BAD5866B0}"/>
              </a:ext>
            </a:extLst>
          </p:cNvPr>
          <p:cNvSpPr txBox="1"/>
          <p:nvPr/>
        </p:nvSpPr>
        <p:spPr>
          <a:xfrm>
            <a:off x="1164211" y="5506620"/>
            <a:ext cx="4623314" cy="369332"/>
          </a:xfrm>
          <a:prstGeom prst="rect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s-IS" dirty="0"/>
              <a:t>1 minus Herfindahl index of diversification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E1F5C6A-E204-43B6-91F0-AE11D5D12C36}"/>
              </a:ext>
            </a:extLst>
          </p:cNvPr>
          <p:cNvSpPr txBox="1"/>
          <p:nvPr/>
        </p:nvSpPr>
        <p:spPr>
          <a:xfrm>
            <a:off x="7654566" y="6249971"/>
            <a:ext cx="3784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/>
              <a:t>Source: Gylfason and Wijkman (2016)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6AABB9-0FF8-48E4-9C51-81DA32903B0C}"/>
              </a:ext>
            </a:extLst>
          </p:cNvPr>
          <p:cNvSpPr txBox="1"/>
          <p:nvPr/>
        </p:nvSpPr>
        <p:spPr>
          <a:xfrm>
            <a:off x="6334812" y="5464988"/>
            <a:ext cx="4637401" cy="369332"/>
          </a:xfrm>
          <a:prstGeom prst="rect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s-IS" dirty="0"/>
              <a:t>Freedom House index, 1 = full democracy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27A4CC-0DE9-45B3-89B0-64F34F49A81C}"/>
              </a:ext>
            </a:extLst>
          </p:cNvPr>
          <p:cNvSpPr txBox="1"/>
          <p:nvPr/>
        </p:nvSpPr>
        <p:spPr>
          <a:xfrm rot="16200000">
            <a:off x="-703358" y="4713306"/>
            <a:ext cx="2583381" cy="369332"/>
          </a:xfrm>
          <a:prstGeom prst="rect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s-IS" dirty="0"/>
              <a:t>Log GNI per capaita 2012</a:t>
            </a:r>
          </a:p>
        </p:txBody>
      </p:sp>
    </p:spTree>
    <p:extLst>
      <p:ext uri="{BB962C8B-B14F-4D97-AF65-F5344CB8AC3E}">
        <p14:creationId xmlns:p14="http://schemas.microsoft.com/office/powerpoint/2010/main" val="85975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Graphic spid="18" grpId="0">
        <p:bldAsOne/>
      </p:bldGraphic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5F00B-C488-4FF1-B615-01C153F4F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0984"/>
            <a:ext cx="10515600" cy="1325563"/>
          </a:xfrm>
        </p:spPr>
        <p:txBody>
          <a:bodyPr/>
          <a:lstStyle/>
          <a:p>
            <a:pPr algn="ctr"/>
            <a:r>
              <a:rPr lang="is-IS" b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Why natural resources can cause trouble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EDA27-D2BB-41CA-BE47-5E81D9B8F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1006579" cy="4938107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In democracies, natural resources should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not</a:t>
            </a: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cause trouble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United States, Canada, Australia, Norway</a:t>
            </a:r>
            <a:endParaRPr lang="en-US" sz="2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3200">
                <a:latin typeface="Mongolian Baiti" panose="03000500000000000000" pitchFamily="66" charset="0"/>
                <a:cs typeface="Mongolian Baiti" panose="03000500000000000000" pitchFamily="66" charset="0"/>
              </a:rPr>
              <a:t>Without full-fledged democracy</a:t>
            </a: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, things can go wrong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The list of failures is a long one, from Angola to Zambia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Some channels of influence</a:t>
            </a:r>
          </a:p>
          <a:p>
            <a:pPr marL="914400" lvl="2" indent="0">
              <a:lnSpc>
                <a:spcPct val="110000"/>
              </a:lnSpc>
              <a:buNone/>
            </a:pPr>
            <a: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Dutch disease – currency overvaluation and external indebtedness, as in Iceland</a:t>
            </a:r>
          </a:p>
          <a:p>
            <a:pPr marL="914400" lvl="2" indent="0">
              <a:lnSpc>
                <a:spcPct val="110000"/>
              </a:lnSpc>
              <a:buNone/>
            </a:pPr>
            <a: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Rent seeking – socially counterproductive, even oppressive</a:t>
            </a:r>
          </a:p>
          <a:p>
            <a:pPr marL="914400" lvl="2" indent="0">
              <a:lnSpc>
                <a:spcPct val="110000"/>
              </a:lnSpc>
              <a:buNone/>
            </a:pPr>
            <a: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Education, investment – why bother with life people if you have dead fish? </a:t>
            </a:r>
            <a: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  <a:sym typeface="Wingdings" panose="05000000000000000000" pitchFamily="2" charset="2"/>
              </a:rPr>
              <a:t></a:t>
            </a:r>
            <a:endParaRPr lang="en-US" sz="24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marL="914400" lvl="2" indent="0">
              <a:lnSpc>
                <a:spcPct val="110000"/>
              </a:lnSpc>
              <a:buNone/>
            </a:pPr>
            <a: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Democracy – think Saudi sheikhs, Russian oligarchs, and more</a:t>
            </a:r>
          </a:p>
          <a:p>
            <a:pPr marL="0" indent="0">
              <a:lnSpc>
                <a:spcPct val="110000"/>
              </a:lnSpc>
              <a:buNone/>
            </a:pPr>
            <a:endParaRPr lang="is-IS" dirty="0">
              <a:latin typeface="Mongolian Baiti" panose="03000500000000000000" pitchFamily="66" charset="0"/>
              <a:ea typeface="Calibri" panose="020F0502020204030204" pitchFamily="34" charset="0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5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2120</TotalTime>
  <Words>911</Words>
  <Application>Microsoft Office PowerPoint</Application>
  <PresentationFormat>Widescreen</PresentationFormat>
  <Paragraphs>116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Mongolian Baiti</vt:lpstr>
      <vt:lpstr>Office Theme</vt:lpstr>
      <vt:lpstr>Constitutions, Fish, Growth, Diversification, and More</vt:lpstr>
      <vt:lpstr>Belarus, Russia, Ukraine, and more</vt:lpstr>
      <vt:lpstr>Faroe Islands and Iceland</vt:lpstr>
      <vt:lpstr>Iceland: Why stagnation?</vt:lpstr>
      <vt:lpstr>Iceland: Why stagnation?</vt:lpstr>
      <vt:lpstr>Iceland: Why stagnation?</vt:lpstr>
      <vt:lpstr>Iceland: Five windfalls, fish in context</vt:lpstr>
      <vt:lpstr>From double diversification to growth</vt:lpstr>
      <vt:lpstr>Why natural resources can cause trouble</vt:lpstr>
      <vt:lpstr>What needs to do be done to avert trouble</vt:lpstr>
      <vt:lpstr>Conclusion: From double diversification to growth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Þorvaldur Gylfason - HI</dc:creator>
  <cp:lastModifiedBy>Þorvaldur Gylfason - HI</cp:lastModifiedBy>
  <cp:revision>1</cp:revision>
  <dcterms:created xsi:type="dcterms:W3CDTF">2022-03-18T12:02:44Z</dcterms:created>
  <dcterms:modified xsi:type="dcterms:W3CDTF">2022-03-29T15:53:22Z</dcterms:modified>
</cp:coreProperties>
</file>