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notesSlides/notesSlide4.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23" r:id="rId2"/>
    <p:sldId id="384" r:id="rId3"/>
    <p:sldId id="343" r:id="rId4"/>
    <p:sldId id="302" r:id="rId5"/>
    <p:sldId id="307" r:id="rId6"/>
    <p:sldId id="345" r:id="rId7"/>
    <p:sldId id="346" r:id="rId8"/>
    <p:sldId id="348" r:id="rId9"/>
    <p:sldId id="385" r:id="rId10"/>
    <p:sldId id="373" r:id="rId11"/>
    <p:sldId id="319" r:id="rId12"/>
    <p:sldId id="290" r:id="rId13"/>
    <p:sldId id="352" r:id="rId14"/>
    <p:sldId id="361" r:id="rId15"/>
    <p:sldId id="354" r:id="rId16"/>
    <p:sldId id="279" r:id="rId17"/>
    <p:sldId id="386" r:id="rId18"/>
    <p:sldId id="291" r:id="rId19"/>
    <p:sldId id="355" r:id="rId20"/>
    <p:sldId id="292" r:id="rId21"/>
    <p:sldId id="356" r:id="rId22"/>
    <p:sldId id="377" r:id="rId23"/>
    <p:sldId id="378" r:id="rId24"/>
    <p:sldId id="376" r:id="rId25"/>
    <p:sldId id="349" r:id="rId26"/>
    <p:sldId id="293" r:id="rId27"/>
    <p:sldId id="360" r:id="rId28"/>
    <p:sldId id="347" r:id="rId29"/>
    <p:sldId id="694" r:id="rId30"/>
    <p:sldId id="342" r:id="rId31"/>
    <p:sldId id="333" r:id="rId32"/>
    <p:sldId id="695" r:id="rId33"/>
    <p:sldId id="312"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7A61DF-DCC4-4D31-9770-677B7DA6BE81}" v="9322" dt="2019-09-12T14:27:33.0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2926" autoAdjust="0"/>
  </p:normalViewPr>
  <p:slideViewPr>
    <p:cSldViewPr snapToGrid="0">
      <p:cViewPr varScale="1">
        <p:scale>
          <a:sx n="68" d="100"/>
          <a:sy n="68" d="100"/>
        </p:scale>
        <p:origin x="1205" y="14"/>
      </p:cViewPr>
      <p:guideLst/>
    </p:cSldViewPr>
  </p:slideViewPr>
  <p:notesTextViewPr>
    <p:cViewPr>
      <p:scale>
        <a:sx n="1" d="1"/>
        <a:sy n="1" d="1"/>
      </p:scale>
      <p:origin x="0" y="0"/>
    </p:cViewPr>
  </p:notesTextViewPr>
  <p:sorterViewPr>
    <p:cViewPr>
      <p:scale>
        <a:sx n="100" d="100"/>
        <a:sy n="100" d="100"/>
      </p:scale>
      <p:origin x="0" y="-946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Þorvaldur Gylfason" userId="d2d5e679-93b2-45aa-8dcd-f9f23119a28e" providerId="ADAL" clId="{C47A61DF-DCC4-4D31-9770-677B7DA6BE81}"/>
    <pc:docChg chg="modSld">
      <pc:chgData name="Þorvaldur Gylfason" userId="d2d5e679-93b2-45aa-8dcd-f9f23119a28e" providerId="ADAL" clId="{C47A61DF-DCC4-4D31-9770-677B7DA6BE81}" dt="2019-09-12T14:27:42.796" v="159" actId="1076"/>
      <pc:docMkLst>
        <pc:docMk/>
      </pc:docMkLst>
      <pc:sldChg chg="modSp">
        <pc:chgData name="Þorvaldur Gylfason" userId="d2d5e679-93b2-45aa-8dcd-f9f23119a28e" providerId="ADAL" clId="{C47A61DF-DCC4-4D31-9770-677B7DA6BE81}" dt="2019-09-12T13:17:22.952" v="54" actId="20577"/>
        <pc:sldMkLst>
          <pc:docMk/>
          <pc:sldMk cId="531954672" sldId="293"/>
        </pc:sldMkLst>
        <pc:spChg chg="mod">
          <ac:chgData name="Þorvaldur Gylfason" userId="d2d5e679-93b2-45aa-8dcd-f9f23119a28e" providerId="ADAL" clId="{C47A61DF-DCC4-4D31-9770-677B7DA6BE81}" dt="2019-09-12T13:17:22.952" v="54" actId="20577"/>
          <ac:spMkLst>
            <pc:docMk/>
            <pc:sldMk cId="531954672" sldId="293"/>
            <ac:spMk id="3" creationId="{00000000-0000-0000-0000-000000000000}"/>
          </ac:spMkLst>
        </pc:spChg>
      </pc:sldChg>
      <pc:sldChg chg="modSp">
        <pc:chgData name="Þorvaldur Gylfason" userId="d2d5e679-93b2-45aa-8dcd-f9f23119a28e" providerId="ADAL" clId="{C47A61DF-DCC4-4D31-9770-677B7DA6BE81}" dt="2019-09-12T14:27:42.796" v="159" actId="1076"/>
        <pc:sldMkLst>
          <pc:docMk/>
          <pc:sldMk cId="4270476701" sldId="312"/>
        </pc:sldMkLst>
        <pc:spChg chg="mod">
          <ac:chgData name="Þorvaldur Gylfason" userId="d2d5e679-93b2-45aa-8dcd-f9f23119a28e" providerId="ADAL" clId="{C47A61DF-DCC4-4D31-9770-677B7DA6BE81}" dt="2019-09-12T14:27:33.027" v="158" actId="20577"/>
          <ac:spMkLst>
            <pc:docMk/>
            <pc:sldMk cId="4270476701" sldId="312"/>
            <ac:spMk id="3" creationId="{00000000-0000-0000-0000-000000000000}"/>
          </ac:spMkLst>
        </pc:spChg>
        <pc:spChg chg="mod">
          <ac:chgData name="Þorvaldur Gylfason" userId="d2d5e679-93b2-45aa-8dcd-f9f23119a28e" providerId="ADAL" clId="{C47A61DF-DCC4-4D31-9770-677B7DA6BE81}" dt="2019-09-12T14:27:42.796" v="159" actId="1076"/>
          <ac:spMkLst>
            <pc:docMk/>
            <pc:sldMk cId="4270476701" sldId="312"/>
            <ac:spMk id="4" creationId="{00000000-0000-0000-0000-000000000000}"/>
          </ac:spMkLst>
        </pc:spChg>
        <pc:spChg chg="mod">
          <ac:chgData name="Þorvaldur Gylfason" userId="d2d5e679-93b2-45aa-8dcd-f9f23119a28e" providerId="ADAL" clId="{C47A61DF-DCC4-4D31-9770-677B7DA6BE81}" dt="2019-09-12T13:22:02.886" v="87" actId="1038"/>
          <ac:spMkLst>
            <pc:docMk/>
            <pc:sldMk cId="4270476701" sldId="312"/>
            <ac:spMk id="5" creationId="{00000000-0000-0000-0000-000000000000}"/>
          </ac:spMkLst>
        </pc:spChg>
      </pc:sldChg>
      <pc:sldChg chg="modSp">
        <pc:chgData name="Þorvaldur Gylfason" userId="d2d5e679-93b2-45aa-8dcd-f9f23119a28e" providerId="ADAL" clId="{C47A61DF-DCC4-4D31-9770-677B7DA6BE81}" dt="2019-09-12T13:07:43.800" v="36" actId="20577"/>
        <pc:sldMkLst>
          <pc:docMk/>
          <pc:sldMk cId="2463845429" sldId="319"/>
        </pc:sldMkLst>
        <pc:spChg chg="mod">
          <ac:chgData name="Þorvaldur Gylfason" userId="d2d5e679-93b2-45aa-8dcd-f9f23119a28e" providerId="ADAL" clId="{C47A61DF-DCC4-4D31-9770-677B7DA6BE81}" dt="2019-09-12T13:07:43.800" v="36" actId="20577"/>
          <ac:spMkLst>
            <pc:docMk/>
            <pc:sldMk cId="2463845429" sldId="319"/>
            <ac:spMk id="3" creationId="{00000000-0000-0000-0000-000000000000}"/>
          </ac:spMkLst>
        </pc:spChg>
      </pc:sldChg>
      <pc:sldChg chg="modSp">
        <pc:chgData name="Þorvaldur Gylfason" userId="d2d5e679-93b2-45aa-8dcd-f9f23119a28e" providerId="ADAL" clId="{C47A61DF-DCC4-4D31-9770-677B7DA6BE81}" dt="2019-09-09T22:46:18.125" v="0" actId="20577"/>
        <pc:sldMkLst>
          <pc:docMk/>
          <pc:sldMk cId="878580939" sldId="323"/>
        </pc:sldMkLst>
        <pc:spChg chg="mod">
          <ac:chgData name="Þorvaldur Gylfason" userId="d2d5e679-93b2-45aa-8dcd-f9f23119a28e" providerId="ADAL" clId="{C47A61DF-DCC4-4D31-9770-677B7DA6BE81}" dt="2019-09-09T22:46:18.125" v="0" actId="20577"/>
          <ac:spMkLst>
            <pc:docMk/>
            <pc:sldMk cId="878580939" sldId="323"/>
            <ac:spMk id="5" creationId="{00000000-0000-0000-0000-000000000000}"/>
          </ac:spMkLst>
        </pc:spChg>
      </pc:sldChg>
      <pc:sldChg chg="modSp">
        <pc:chgData name="Þorvaldur Gylfason" userId="d2d5e679-93b2-45aa-8dcd-f9f23119a28e" providerId="ADAL" clId="{C47A61DF-DCC4-4D31-9770-677B7DA6BE81}" dt="2019-09-12T13:20:17.713" v="77" actId="20577"/>
        <pc:sldMkLst>
          <pc:docMk/>
          <pc:sldMk cId="2739251647" sldId="333"/>
        </pc:sldMkLst>
        <pc:spChg chg="mod">
          <ac:chgData name="Þorvaldur Gylfason" userId="d2d5e679-93b2-45aa-8dcd-f9f23119a28e" providerId="ADAL" clId="{C47A61DF-DCC4-4D31-9770-677B7DA6BE81}" dt="2019-09-12T13:20:17.713" v="77" actId="20577"/>
          <ac:spMkLst>
            <pc:docMk/>
            <pc:sldMk cId="2739251647" sldId="333"/>
            <ac:spMk id="3" creationId="{00000000-0000-0000-0000-000000000000}"/>
          </ac:spMkLst>
        </pc:spChg>
      </pc:sldChg>
      <pc:sldChg chg="modSp">
        <pc:chgData name="Þorvaldur Gylfason" userId="d2d5e679-93b2-45aa-8dcd-f9f23119a28e" providerId="ADAL" clId="{C47A61DF-DCC4-4D31-9770-677B7DA6BE81}" dt="2019-09-12T13:16:04.870" v="39" actId="20577"/>
        <pc:sldMkLst>
          <pc:docMk/>
          <pc:sldMk cId="3665900547" sldId="349"/>
        </pc:sldMkLst>
        <pc:spChg chg="mod">
          <ac:chgData name="Þorvaldur Gylfason" userId="d2d5e679-93b2-45aa-8dcd-f9f23119a28e" providerId="ADAL" clId="{C47A61DF-DCC4-4D31-9770-677B7DA6BE81}" dt="2019-09-12T13:16:04.870" v="39" actId="20577"/>
          <ac:spMkLst>
            <pc:docMk/>
            <pc:sldMk cId="3665900547" sldId="349"/>
            <ac:spMk id="3" creationId="{00000000-0000-0000-0000-000000000000}"/>
          </ac:spMkLst>
        </pc:spChg>
      </pc:sldChg>
      <pc:sldChg chg="modSp">
        <pc:chgData name="Þorvaldur Gylfason" userId="d2d5e679-93b2-45aa-8dcd-f9f23119a28e" providerId="ADAL" clId="{C47A61DF-DCC4-4D31-9770-677B7DA6BE81}" dt="2019-09-12T13:07:14.790" v="26" actId="20577"/>
        <pc:sldMkLst>
          <pc:docMk/>
          <pc:sldMk cId="378148386" sldId="373"/>
        </pc:sldMkLst>
        <pc:spChg chg="mod">
          <ac:chgData name="Þorvaldur Gylfason" userId="d2d5e679-93b2-45aa-8dcd-f9f23119a28e" providerId="ADAL" clId="{C47A61DF-DCC4-4D31-9770-677B7DA6BE81}" dt="2019-09-12T13:07:14.790" v="26" actId="20577"/>
          <ac:spMkLst>
            <pc:docMk/>
            <pc:sldMk cId="378148386" sldId="373"/>
            <ac:spMk id="4" creationId="{00000000-0000-0000-0000-000000000000}"/>
          </ac:spMkLst>
        </pc:spChg>
      </pc:sldChg>
      <pc:sldChg chg="modSp">
        <pc:chgData name="Þorvaldur Gylfason" userId="d2d5e679-93b2-45aa-8dcd-f9f23119a28e" providerId="ADAL" clId="{C47A61DF-DCC4-4D31-9770-677B7DA6BE81}" dt="2019-09-12T13:06:16.242" v="16" actId="20577"/>
        <pc:sldMkLst>
          <pc:docMk/>
          <pc:sldMk cId="3611924554" sldId="385"/>
        </pc:sldMkLst>
        <pc:spChg chg="mod">
          <ac:chgData name="Þorvaldur Gylfason" userId="d2d5e679-93b2-45aa-8dcd-f9f23119a28e" providerId="ADAL" clId="{C47A61DF-DCC4-4D31-9770-677B7DA6BE81}" dt="2019-09-12T13:06:16.242" v="16" actId="20577"/>
          <ac:spMkLst>
            <pc:docMk/>
            <pc:sldMk cId="3611924554" sldId="385"/>
            <ac:spMk id="3" creationId="{2E07EFEA-84B9-47DE-AA29-57AE41EF3BF4}"/>
          </ac:spMkLst>
        </pc:spChg>
      </pc:sldChg>
      <pc:sldChg chg="modSp">
        <pc:chgData name="Þorvaldur Gylfason" userId="d2d5e679-93b2-45aa-8dcd-f9f23119a28e" providerId="ADAL" clId="{C47A61DF-DCC4-4D31-9770-677B7DA6BE81}" dt="2019-09-12T13:18:24.692" v="63" actId="1038"/>
        <pc:sldMkLst>
          <pc:docMk/>
          <pc:sldMk cId="2989107227" sldId="694"/>
        </pc:sldMkLst>
        <pc:spChg chg="mod">
          <ac:chgData name="Þorvaldur Gylfason" userId="d2d5e679-93b2-45aa-8dcd-f9f23119a28e" providerId="ADAL" clId="{C47A61DF-DCC4-4D31-9770-677B7DA6BE81}" dt="2019-09-12T13:18:24.692" v="63" actId="1038"/>
          <ac:spMkLst>
            <pc:docMk/>
            <pc:sldMk cId="2989107227" sldId="694"/>
            <ac:spMk id="12" creationId="{1CC31D3F-07F1-4E55-A1B2-ED049A0C1B13}"/>
          </ac:spMkLst>
        </pc:spChg>
        <pc:spChg chg="mod">
          <ac:chgData name="Þorvaldur Gylfason" userId="d2d5e679-93b2-45aa-8dcd-f9f23119a28e" providerId="ADAL" clId="{C47A61DF-DCC4-4D31-9770-677B7DA6BE81}" dt="2019-09-12T13:18:10.928" v="55" actId="1037"/>
          <ac:spMkLst>
            <pc:docMk/>
            <pc:sldMk cId="2989107227" sldId="694"/>
            <ac:spMk id="19" creationId="{FA25DD91-7E15-465E-A809-7FC0E911B404}"/>
          </ac:spMkLst>
        </pc:spChg>
        <pc:spChg chg="mod">
          <ac:chgData name="Þorvaldur Gylfason" userId="d2d5e679-93b2-45aa-8dcd-f9f23119a28e" providerId="ADAL" clId="{C47A61DF-DCC4-4D31-9770-677B7DA6BE81}" dt="2019-09-12T13:18:14.677" v="61" actId="1038"/>
          <ac:spMkLst>
            <pc:docMk/>
            <pc:sldMk cId="2989107227" sldId="694"/>
            <ac:spMk id="20" creationId="{BE69A475-445B-41D4-9673-832F7531AA37}"/>
          </ac:spMkLst>
        </pc:spChg>
      </pc:sldChg>
    </pc:docChg>
  </pc:docChgLst>
  <pc:docChgLst>
    <pc:chgData name="Þorvaldur Gylfason" userId="d2d5e679-93b2-45aa-8dcd-f9f23119a28e" providerId="ADAL" clId="{925DF1E8-922D-4167-AAA5-4A7818907698}"/>
    <pc:docChg chg="undo custSel addSld delSld modSld sldOrd">
      <pc:chgData name="Þorvaldur Gylfason" userId="d2d5e679-93b2-45aa-8dcd-f9f23119a28e" providerId="ADAL" clId="{925DF1E8-922D-4167-AAA5-4A7818907698}" dt="2019-09-09T22:41:43.956" v="12993" actId="20577"/>
      <pc:docMkLst>
        <pc:docMk/>
      </pc:docMkLst>
      <pc:sldChg chg="del">
        <pc:chgData name="Þorvaldur Gylfason" userId="d2d5e679-93b2-45aa-8dcd-f9f23119a28e" providerId="ADAL" clId="{925DF1E8-922D-4167-AAA5-4A7818907698}" dt="2019-09-09T17:34:45.754" v="6152" actId="2696"/>
        <pc:sldMkLst>
          <pc:docMk/>
          <pc:sldMk cId="3371554058" sldId="278"/>
        </pc:sldMkLst>
      </pc:sldChg>
      <pc:sldChg chg="modSp ord">
        <pc:chgData name="Þorvaldur Gylfason" userId="d2d5e679-93b2-45aa-8dcd-f9f23119a28e" providerId="ADAL" clId="{925DF1E8-922D-4167-AAA5-4A7818907698}" dt="2019-09-09T19:40:20.264" v="11418" actId="113"/>
        <pc:sldMkLst>
          <pc:docMk/>
          <pc:sldMk cId="353825099" sldId="279"/>
        </pc:sldMkLst>
        <pc:spChg chg="mod">
          <ac:chgData name="Þorvaldur Gylfason" userId="d2d5e679-93b2-45aa-8dcd-f9f23119a28e" providerId="ADAL" clId="{925DF1E8-922D-4167-AAA5-4A7818907698}" dt="2019-09-09T19:40:20.264" v="11418" actId="113"/>
          <ac:spMkLst>
            <pc:docMk/>
            <pc:sldMk cId="353825099" sldId="279"/>
            <ac:spMk id="2" creationId="{00000000-0000-0000-0000-000000000000}"/>
          </ac:spMkLst>
        </pc:spChg>
        <pc:spChg chg="mod">
          <ac:chgData name="Þorvaldur Gylfason" userId="d2d5e679-93b2-45aa-8dcd-f9f23119a28e" providerId="ADAL" clId="{925DF1E8-922D-4167-AAA5-4A7818907698}" dt="2019-09-09T17:33:21.149" v="6145" actId="2711"/>
          <ac:spMkLst>
            <pc:docMk/>
            <pc:sldMk cId="353825099" sldId="279"/>
            <ac:spMk id="3" creationId="{00000000-0000-0000-0000-000000000000}"/>
          </ac:spMkLst>
        </pc:spChg>
        <pc:spChg chg="mod">
          <ac:chgData name="Þorvaldur Gylfason" userId="d2d5e679-93b2-45aa-8dcd-f9f23119a28e" providerId="ADAL" clId="{925DF1E8-922D-4167-AAA5-4A7818907698}" dt="2019-09-09T17:33:25.634" v="6146" actId="2711"/>
          <ac:spMkLst>
            <pc:docMk/>
            <pc:sldMk cId="353825099" sldId="279"/>
            <ac:spMk id="5" creationId="{00000000-0000-0000-0000-000000000000}"/>
          </ac:spMkLst>
        </pc:spChg>
        <pc:spChg chg="mod">
          <ac:chgData name="Þorvaldur Gylfason" userId="d2d5e679-93b2-45aa-8dcd-f9f23119a28e" providerId="ADAL" clId="{925DF1E8-922D-4167-AAA5-4A7818907698}" dt="2019-09-09T17:33:36.170" v="6148" actId="2711"/>
          <ac:spMkLst>
            <pc:docMk/>
            <pc:sldMk cId="353825099" sldId="279"/>
            <ac:spMk id="9" creationId="{00000000-0000-0000-0000-000000000000}"/>
          </ac:spMkLst>
        </pc:spChg>
        <pc:spChg chg="mod">
          <ac:chgData name="Þorvaldur Gylfason" userId="d2d5e679-93b2-45aa-8dcd-f9f23119a28e" providerId="ADAL" clId="{925DF1E8-922D-4167-AAA5-4A7818907698}" dt="2019-09-09T17:33:39.029" v="6149" actId="2711"/>
          <ac:spMkLst>
            <pc:docMk/>
            <pc:sldMk cId="353825099" sldId="279"/>
            <ac:spMk id="17" creationId="{00000000-0000-0000-0000-000000000000}"/>
          </ac:spMkLst>
        </pc:spChg>
        <pc:graphicFrameChg chg="mod">
          <ac:chgData name="Þorvaldur Gylfason" userId="d2d5e679-93b2-45aa-8dcd-f9f23119a28e" providerId="ADAL" clId="{925DF1E8-922D-4167-AAA5-4A7818907698}" dt="2019-09-09T17:33:31.635" v="6147" actId="2711"/>
          <ac:graphicFrameMkLst>
            <pc:docMk/>
            <pc:sldMk cId="353825099" sldId="279"/>
            <ac:graphicFrameMk id="15" creationId="{00000000-0000-0000-0000-000000000000}"/>
          </ac:graphicFrameMkLst>
        </pc:graphicFrameChg>
      </pc:sldChg>
      <pc:sldChg chg="addSp delSp modSp">
        <pc:chgData name="Þorvaldur Gylfason" userId="d2d5e679-93b2-45aa-8dcd-f9f23119a28e" providerId="ADAL" clId="{925DF1E8-922D-4167-AAA5-4A7818907698}" dt="2019-09-09T22:10:02.911" v="12597" actId="20577"/>
        <pc:sldMkLst>
          <pc:docMk/>
          <pc:sldMk cId="2063164072" sldId="290"/>
        </pc:sldMkLst>
        <pc:spChg chg="mod">
          <ac:chgData name="Þorvaldur Gylfason" userId="d2d5e679-93b2-45aa-8dcd-f9f23119a28e" providerId="ADAL" clId="{925DF1E8-922D-4167-AAA5-4A7818907698}" dt="2019-09-09T17:09:59.170" v="5080" actId="790"/>
          <ac:spMkLst>
            <pc:docMk/>
            <pc:sldMk cId="2063164072" sldId="290"/>
            <ac:spMk id="2" creationId="{00000000-0000-0000-0000-000000000000}"/>
          </ac:spMkLst>
        </pc:spChg>
        <pc:spChg chg="mod">
          <ac:chgData name="Þorvaldur Gylfason" userId="d2d5e679-93b2-45aa-8dcd-f9f23119a28e" providerId="ADAL" clId="{925DF1E8-922D-4167-AAA5-4A7818907698}" dt="2019-09-09T22:09:34.087" v="12591" actId="20577"/>
          <ac:spMkLst>
            <pc:docMk/>
            <pc:sldMk cId="2063164072" sldId="290"/>
            <ac:spMk id="3" creationId="{00000000-0000-0000-0000-000000000000}"/>
          </ac:spMkLst>
        </pc:spChg>
        <pc:spChg chg="mod">
          <ac:chgData name="Þorvaldur Gylfason" userId="d2d5e679-93b2-45aa-8dcd-f9f23119a28e" providerId="ADAL" clId="{925DF1E8-922D-4167-AAA5-4A7818907698}" dt="2019-09-09T22:09:05.190" v="12590" actId="20577"/>
          <ac:spMkLst>
            <pc:docMk/>
            <pc:sldMk cId="2063164072" sldId="290"/>
            <ac:spMk id="4" creationId="{00000000-0000-0000-0000-000000000000}"/>
          </ac:spMkLst>
        </pc:spChg>
        <pc:spChg chg="mod">
          <ac:chgData name="Þorvaldur Gylfason" userId="d2d5e679-93b2-45aa-8dcd-f9f23119a28e" providerId="ADAL" clId="{925DF1E8-922D-4167-AAA5-4A7818907698}" dt="2019-09-09T18:50:41.251" v="9116" actId="6549"/>
          <ac:spMkLst>
            <pc:docMk/>
            <pc:sldMk cId="2063164072" sldId="290"/>
            <ac:spMk id="5" creationId="{00000000-0000-0000-0000-000000000000}"/>
          </ac:spMkLst>
        </pc:spChg>
        <pc:spChg chg="mod">
          <ac:chgData name="Þorvaldur Gylfason" userId="d2d5e679-93b2-45aa-8dcd-f9f23119a28e" providerId="ADAL" clId="{925DF1E8-922D-4167-AAA5-4A7818907698}" dt="2019-09-09T22:10:02.911" v="12597" actId="20577"/>
          <ac:spMkLst>
            <pc:docMk/>
            <pc:sldMk cId="2063164072" sldId="290"/>
            <ac:spMk id="6" creationId="{00000000-0000-0000-0000-000000000000}"/>
          </ac:spMkLst>
        </pc:spChg>
        <pc:spChg chg="del">
          <ac:chgData name="Þorvaldur Gylfason" userId="d2d5e679-93b2-45aa-8dcd-f9f23119a28e" providerId="ADAL" clId="{925DF1E8-922D-4167-AAA5-4A7818907698}" dt="2019-09-09T18:15:45.823" v="8630" actId="478"/>
          <ac:spMkLst>
            <pc:docMk/>
            <pc:sldMk cId="2063164072" sldId="290"/>
            <ac:spMk id="9" creationId="{00000000-0000-0000-0000-000000000000}"/>
          </ac:spMkLst>
        </pc:spChg>
        <pc:spChg chg="add">
          <ac:chgData name="Þorvaldur Gylfason" userId="d2d5e679-93b2-45aa-8dcd-f9f23119a28e" providerId="ADAL" clId="{925DF1E8-922D-4167-AAA5-4A7818907698}" dt="2019-09-09T18:15:47.247" v="8631"/>
          <ac:spMkLst>
            <pc:docMk/>
            <pc:sldMk cId="2063164072" sldId="290"/>
            <ac:spMk id="12" creationId="{617E376E-0EC3-4F8A-A311-4982C10C8DD9}"/>
          </ac:spMkLst>
        </pc:spChg>
        <pc:spChg chg="mod">
          <ac:chgData name="Þorvaldur Gylfason" userId="d2d5e679-93b2-45aa-8dcd-f9f23119a28e" providerId="ADAL" clId="{925DF1E8-922D-4167-AAA5-4A7818907698}" dt="2019-09-09T18:04:48.112" v="8147" actId="790"/>
          <ac:spMkLst>
            <pc:docMk/>
            <pc:sldMk cId="2063164072" sldId="290"/>
            <ac:spMk id="14" creationId="{00000000-0000-0000-0000-000000000000}"/>
          </ac:spMkLst>
        </pc:spChg>
        <pc:spChg chg="mod">
          <ac:chgData name="Þorvaldur Gylfason" userId="d2d5e679-93b2-45aa-8dcd-f9f23119a28e" providerId="ADAL" clId="{925DF1E8-922D-4167-AAA5-4A7818907698}" dt="2019-09-09T18:04:53.677" v="8148" actId="790"/>
          <ac:spMkLst>
            <pc:docMk/>
            <pc:sldMk cId="2063164072" sldId="290"/>
            <ac:spMk id="15" creationId="{00000000-0000-0000-0000-000000000000}"/>
          </ac:spMkLst>
        </pc:spChg>
      </pc:sldChg>
      <pc:sldChg chg="modSp">
        <pc:chgData name="Þorvaldur Gylfason" userId="d2d5e679-93b2-45aa-8dcd-f9f23119a28e" providerId="ADAL" clId="{925DF1E8-922D-4167-AAA5-4A7818907698}" dt="2019-09-09T22:15:08.811" v="12680" actId="20577"/>
        <pc:sldMkLst>
          <pc:docMk/>
          <pc:sldMk cId="1939999915" sldId="291"/>
        </pc:sldMkLst>
        <pc:spChg chg="mod">
          <ac:chgData name="Þorvaldur Gylfason" userId="d2d5e679-93b2-45aa-8dcd-f9f23119a28e" providerId="ADAL" clId="{925DF1E8-922D-4167-AAA5-4A7818907698}" dt="2019-09-09T17:39:53.105" v="6628" actId="790"/>
          <ac:spMkLst>
            <pc:docMk/>
            <pc:sldMk cId="1939999915" sldId="291"/>
            <ac:spMk id="2" creationId="{00000000-0000-0000-0000-000000000000}"/>
          </ac:spMkLst>
        </pc:spChg>
        <pc:spChg chg="mod">
          <ac:chgData name="Þorvaldur Gylfason" userId="d2d5e679-93b2-45aa-8dcd-f9f23119a28e" providerId="ADAL" clId="{925DF1E8-922D-4167-AAA5-4A7818907698}" dt="2019-09-09T22:15:04.330" v="12679" actId="20577"/>
          <ac:spMkLst>
            <pc:docMk/>
            <pc:sldMk cId="1939999915" sldId="291"/>
            <ac:spMk id="3" creationId="{00000000-0000-0000-0000-000000000000}"/>
          </ac:spMkLst>
        </pc:spChg>
        <pc:spChg chg="mod">
          <ac:chgData name="Þorvaldur Gylfason" userId="d2d5e679-93b2-45aa-8dcd-f9f23119a28e" providerId="ADAL" clId="{925DF1E8-922D-4167-AAA5-4A7818907698}" dt="2019-09-09T22:15:08.811" v="12680" actId="20577"/>
          <ac:spMkLst>
            <pc:docMk/>
            <pc:sldMk cId="1939999915" sldId="291"/>
            <ac:spMk id="5" creationId="{00000000-0000-0000-0000-000000000000}"/>
          </ac:spMkLst>
        </pc:spChg>
        <pc:spChg chg="mod">
          <ac:chgData name="Þorvaldur Gylfason" userId="d2d5e679-93b2-45aa-8dcd-f9f23119a28e" providerId="ADAL" clId="{925DF1E8-922D-4167-AAA5-4A7818907698}" dt="2019-09-09T17:43:21.969" v="6902" actId="790"/>
          <ac:spMkLst>
            <pc:docMk/>
            <pc:sldMk cId="1939999915" sldId="291"/>
            <ac:spMk id="9" creationId="{00000000-0000-0000-0000-000000000000}"/>
          </ac:spMkLst>
        </pc:spChg>
        <pc:spChg chg="mod">
          <ac:chgData name="Þorvaldur Gylfason" userId="d2d5e679-93b2-45aa-8dcd-f9f23119a28e" providerId="ADAL" clId="{925DF1E8-922D-4167-AAA5-4A7818907698}" dt="2019-09-09T18:19:11.242" v="8694"/>
          <ac:spMkLst>
            <pc:docMk/>
            <pc:sldMk cId="1939999915" sldId="291"/>
            <ac:spMk id="13" creationId="{00000000-0000-0000-0000-000000000000}"/>
          </ac:spMkLst>
        </pc:spChg>
        <pc:spChg chg="mod">
          <ac:chgData name="Þorvaldur Gylfason" userId="d2d5e679-93b2-45aa-8dcd-f9f23119a28e" providerId="ADAL" clId="{925DF1E8-922D-4167-AAA5-4A7818907698}" dt="2019-09-09T18:19:55.495" v="8698" actId="20577"/>
          <ac:spMkLst>
            <pc:docMk/>
            <pc:sldMk cId="1939999915" sldId="291"/>
            <ac:spMk id="14" creationId="{00000000-0000-0000-0000-000000000000}"/>
          </ac:spMkLst>
        </pc:spChg>
        <pc:spChg chg="mod">
          <ac:chgData name="Þorvaldur Gylfason" userId="d2d5e679-93b2-45aa-8dcd-f9f23119a28e" providerId="ADAL" clId="{925DF1E8-922D-4167-AAA5-4A7818907698}" dt="2019-09-09T17:42:48.107" v="6872" actId="790"/>
          <ac:spMkLst>
            <pc:docMk/>
            <pc:sldMk cId="1939999915" sldId="291"/>
            <ac:spMk id="17" creationId="{00000000-0000-0000-0000-000000000000}"/>
          </ac:spMkLst>
        </pc:spChg>
      </pc:sldChg>
      <pc:sldChg chg="addSp delSp modSp">
        <pc:chgData name="Þorvaldur Gylfason" userId="d2d5e679-93b2-45aa-8dcd-f9f23119a28e" providerId="ADAL" clId="{925DF1E8-922D-4167-AAA5-4A7818907698}" dt="2019-09-09T18:52:34.525" v="9225" actId="6549"/>
        <pc:sldMkLst>
          <pc:docMk/>
          <pc:sldMk cId="2467936474" sldId="292"/>
        </pc:sldMkLst>
        <pc:spChg chg="mod">
          <ac:chgData name="Þorvaldur Gylfason" userId="d2d5e679-93b2-45aa-8dcd-f9f23119a28e" providerId="ADAL" clId="{925DF1E8-922D-4167-AAA5-4A7818907698}" dt="2019-09-09T17:53:54.277" v="7516" actId="790"/>
          <ac:spMkLst>
            <pc:docMk/>
            <pc:sldMk cId="2467936474" sldId="292"/>
            <ac:spMk id="2" creationId="{00000000-0000-0000-0000-000000000000}"/>
          </ac:spMkLst>
        </pc:spChg>
        <pc:spChg chg="mod">
          <ac:chgData name="Þorvaldur Gylfason" userId="d2d5e679-93b2-45aa-8dcd-f9f23119a28e" providerId="ADAL" clId="{925DF1E8-922D-4167-AAA5-4A7818907698}" dt="2019-09-09T18:52:23.636" v="9203" actId="6549"/>
          <ac:spMkLst>
            <pc:docMk/>
            <pc:sldMk cId="2467936474" sldId="292"/>
            <ac:spMk id="3" creationId="{00000000-0000-0000-0000-000000000000}"/>
          </ac:spMkLst>
        </pc:spChg>
        <pc:spChg chg="mod">
          <ac:chgData name="Þorvaldur Gylfason" userId="d2d5e679-93b2-45aa-8dcd-f9f23119a28e" providerId="ADAL" clId="{925DF1E8-922D-4167-AAA5-4A7818907698}" dt="2019-09-09T18:52:34.525" v="9225" actId="6549"/>
          <ac:spMkLst>
            <pc:docMk/>
            <pc:sldMk cId="2467936474" sldId="292"/>
            <ac:spMk id="5" creationId="{00000000-0000-0000-0000-000000000000}"/>
          </ac:spMkLst>
        </pc:spChg>
        <pc:spChg chg="del">
          <ac:chgData name="Þorvaldur Gylfason" userId="d2d5e679-93b2-45aa-8dcd-f9f23119a28e" providerId="ADAL" clId="{925DF1E8-922D-4167-AAA5-4A7818907698}" dt="2019-09-09T17:56:27.913" v="7761" actId="478"/>
          <ac:spMkLst>
            <pc:docMk/>
            <pc:sldMk cId="2467936474" sldId="292"/>
            <ac:spMk id="9" creationId="{00000000-0000-0000-0000-000000000000}"/>
          </ac:spMkLst>
        </pc:spChg>
        <pc:spChg chg="mod">
          <ac:chgData name="Þorvaldur Gylfason" userId="d2d5e679-93b2-45aa-8dcd-f9f23119a28e" providerId="ADAL" clId="{925DF1E8-922D-4167-AAA5-4A7818907698}" dt="2019-09-09T17:56:09.481" v="7758" actId="790"/>
          <ac:spMkLst>
            <pc:docMk/>
            <pc:sldMk cId="2467936474" sldId="292"/>
            <ac:spMk id="13" creationId="{00000000-0000-0000-0000-000000000000}"/>
          </ac:spMkLst>
        </pc:spChg>
        <pc:spChg chg="add">
          <ac:chgData name="Þorvaldur Gylfason" userId="d2d5e679-93b2-45aa-8dcd-f9f23119a28e" providerId="ADAL" clId="{925DF1E8-922D-4167-AAA5-4A7818907698}" dt="2019-09-09T17:56:29.457" v="7762"/>
          <ac:spMkLst>
            <pc:docMk/>
            <pc:sldMk cId="2467936474" sldId="292"/>
            <ac:spMk id="14" creationId="{07018956-8B02-42CD-950D-104A82B25972}"/>
          </ac:spMkLst>
        </pc:spChg>
        <pc:spChg chg="add mod">
          <ac:chgData name="Þorvaldur Gylfason" userId="d2d5e679-93b2-45aa-8dcd-f9f23119a28e" providerId="ADAL" clId="{925DF1E8-922D-4167-AAA5-4A7818907698}" dt="2019-09-09T18:20:06.556" v="8699" actId="20577"/>
          <ac:spMkLst>
            <pc:docMk/>
            <pc:sldMk cId="2467936474" sldId="292"/>
            <ac:spMk id="15" creationId="{6767CA0C-146E-4DAD-AEA7-6B115501D96D}"/>
          </ac:spMkLst>
        </pc:spChg>
        <pc:spChg chg="del mod">
          <ac:chgData name="Þorvaldur Gylfason" userId="d2d5e679-93b2-45aa-8dcd-f9f23119a28e" providerId="ADAL" clId="{925DF1E8-922D-4167-AAA5-4A7818907698}" dt="2019-09-09T18:18:36.590" v="8690" actId="478"/>
          <ac:spMkLst>
            <pc:docMk/>
            <pc:sldMk cId="2467936474" sldId="292"/>
            <ac:spMk id="16" creationId="{00000000-0000-0000-0000-000000000000}"/>
          </ac:spMkLst>
        </pc:spChg>
        <pc:spChg chg="mod">
          <ac:chgData name="Þorvaldur Gylfason" userId="d2d5e679-93b2-45aa-8dcd-f9f23119a28e" providerId="ADAL" clId="{925DF1E8-922D-4167-AAA5-4A7818907698}" dt="2019-09-09T18:19:20.002" v="8695"/>
          <ac:spMkLst>
            <pc:docMk/>
            <pc:sldMk cId="2467936474" sldId="292"/>
            <ac:spMk id="18" creationId="{00000000-0000-0000-0000-000000000000}"/>
          </ac:spMkLst>
        </pc:spChg>
      </pc:sldChg>
      <pc:sldChg chg="addSp delSp modSp">
        <pc:chgData name="Þorvaldur Gylfason" userId="d2d5e679-93b2-45aa-8dcd-f9f23119a28e" providerId="ADAL" clId="{925DF1E8-922D-4167-AAA5-4A7818907698}" dt="2019-09-09T22:26:51.143" v="12793" actId="20577"/>
        <pc:sldMkLst>
          <pc:docMk/>
          <pc:sldMk cId="531954672" sldId="293"/>
        </pc:sldMkLst>
        <pc:spChg chg="mod">
          <ac:chgData name="Þorvaldur Gylfason" userId="d2d5e679-93b2-45aa-8dcd-f9f23119a28e" providerId="ADAL" clId="{925DF1E8-922D-4167-AAA5-4A7818907698}" dt="2019-09-09T18:23:16.068" v="8832" actId="790"/>
          <ac:spMkLst>
            <pc:docMk/>
            <pc:sldMk cId="531954672" sldId="293"/>
            <ac:spMk id="2" creationId="{00000000-0000-0000-0000-000000000000}"/>
          </ac:spMkLst>
        </pc:spChg>
        <pc:spChg chg="mod">
          <ac:chgData name="Þorvaldur Gylfason" userId="d2d5e679-93b2-45aa-8dcd-f9f23119a28e" providerId="ADAL" clId="{925DF1E8-922D-4167-AAA5-4A7818907698}" dt="2019-09-09T22:26:28.693" v="12787" actId="6549"/>
          <ac:spMkLst>
            <pc:docMk/>
            <pc:sldMk cId="531954672" sldId="293"/>
            <ac:spMk id="3" creationId="{00000000-0000-0000-0000-000000000000}"/>
          </ac:spMkLst>
        </pc:spChg>
        <pc:spChg chg="mod">
          <ac:chgData name="Þorvaldur Gylfason" userId="d2d5e679-93b2-45aa-8dcd-f9f23119a28e" providerId="ADAL" clId="{925DF1E8-922D-4167-AAA5-4A7818907698}" dt="2019-09-09T22:26:51.143" v="12793" actId="20577"/>
          <ac:spMkLst>
            <pc:docMk/>
            <pc:sldMk cId="531954672" sldId="293"/>
            <ac:spMk id="5" creationId="{00000000-0000-0000-0000-000000000000}"/>
          </ac:spMkLst>
        </pc:spChg>
        <pc:spChg chg="del">
          <ac:chgData name="Þorvaldur Gylfason" userId="d2d5e679-93b2-45aa-8dcd-f9f23119a28e" providerId="ADAL" clId="{925DF1E8-922D-4167-AAA5-4A7818907698}" dt="2019-09-09T18:13:35.151" v="8572" actId="478"/>
          <ac:spMkLst>
            <pc:docMk/>
            <pc:sldMk cId="531954672" sldId="293"/>
            <ac:spMk id="9" creationId="{00000000-0000-0000-0000-000000000000}"/>
          </ac:spMkLst>
        </pc:spChg>
        <pc:spChg chg="add">
          <ac:chgData name="Þorvaldur Gylfason" userId="d2d5e679-93b2-45aa-8dcd-f9f23119a28e" providerId="ADAL" clId="{925DF1E8-922D-4167-AAA5-4A7818907698}" dt="2019-09-09T18:13:36.921" v="8573"/>
          <ac:spMkLst>
            <pc:docMk/>
            <pc:sldMk cId="531954672" sldId="293"/>
            <ac:spMk id="11" creationId="{7CADFB73-2328-43DD-9F03-B9C46654A51D}"/>
          </ac:spMkLst>
        </pc:spChg>
        <pc:spChg chg="mod">
          <ac:chgData name="Þorvaldur Gylfason" userId="d2d5e679-93b2-45aa-8dcd-f9f23119a28e" providerId="ADAL" clId="{925DF1E8-922D-4167-AAA5-4A7818907698}" dt="2019-09-09T18:26:28.332" v="9002" actId="790"/>
          <ac:spMkLst>
            <pc:docMk/>
            <pc:sldMk cId="531954672" sldId="293"/>
            <ac:spMk id="13" creationId="{00000000-0000-0000-0000-000000000000}"/>
          </ac:spMkLst>
        </pc:spChg>
        <pc:spChg chg="add del">
          <ac:chgData name="Þorvaldur Gylfason" userId="d2d5e679-93b2-45aa-8dcd-f9f23119a28e" providerId="ADAL" clId="{925DF1E8-922D-4167-AAA5-4A7818907698}" dt="2019-09-09T18:25:00.351" v="8917" actId="478"/>
          <ac:spMkLst>
            <pc:docMk/>
            <pc:sldMk cId="531954672" sldId="293"/>
            <ac:spMk id="14" creationId="{FF5C13C7-B5E2-467F-A51C-10CBFEDED35C}"/>
          </ac:spMkLst>
        </pc:spChg>
        <pc:spChg chg="add">
          <ac:chgData name="Þorvaldur Gylfason" userId="d2d5e679-93b2-45aa-8dcd-f9f23119a28e" providerId="ADAL" clId="{925DF1E8-922D-4167-AAA5-4A7818907698}" dt="2019-09-09T18:25:03.305" v="8918"/>
          <ac:spMkLst>
            <pc:docMk/>
            <pc:sldMk cId="531954672" sldId="293"/>
            <ac:spMk id="15" creationId="{642E1493-BA15-46EB-9332-E51AF7488DEB}"/>
          </ac:spMkLst>
        </pc:spChg>
        <pc:spChg chg="mod">
          <ac:chgData name="Þorvaldur Gylfason" userId="d2d5e679-93b2-45aa-8dcd-f9f23119a28e" providerId="ADAL" clId="{925DF1E8-922D-4167-AAA5-4A7818907698}" dt="2019-09-09T18:26:37.586" v="9003" actId="790"/>
          <ac:spMkLst>
            <pc:docMk/>
            <pc:sldMk cId="531954672" sldId="293"/>
            <ac:spMk id="16" creationId="{00000000-0000-0000-0000-000000000000}"/>
          </ac:spMkLst>
        </pc:spChg>
        <pc:spChg chg="del">
          <ac:chgData name="Þorvaldur Gylfason" userId="d2d5e679-93b2-45aa-8dcd-f9f23119a28e" providerId="ADAL" clId="{925DF1E8-922D-4167-AAA5-4A7818907698}" dt="2019-09-09T18:20:34.750" v="8704" actId="478"/>
          <ac:spMkLst>
            <pc:docMk/>
            <pc:sldMk cId="531954672" sldId="293"/>
            <ac:spMk id="18" creationId="{00000000-0000-0000-0000-000000000000}"/>
          </ac:spMkLst>
        </pc:spChg>
      </pc:sldChg>
      <pc:sldChg chg="modSp modAnim">
        <pc:chgData name="Þorvaldur Gylfason" userId="d2d5e679-93b2-45aa-8dcd-f9f23119a28e" providerId="ADAL" clId="{925DF1E8-922D-4167-AAA5-4A7818907698}" dt="2019-09-09T21:57:45.804" v="12459" actId="20577"/>
        <pc:sldMkLst>
          <pc:docMk/>
          <pc:sldMk cId="3243929018" sldId="302"/>
        </pc:sldMkLst>
        <pc:spChg chg="mod">
          <ac:chgData name="Þorvaldur Gylfason" userId="d2d5e679-93b2-45aa-8dcd-f9f23119a28e" providerId="ADAL" clId="{925DF1E8-922D-4167-AAA5-4A7818907698}" dt="2019-09-09T15:10:46.433" v="1383" actId="20577"/>
          <ac:spMkLst>
            <pc:docMk/>
            <pc:sldMk cId="3243929018" sldId="302"/>
            <ac:spMk id="2" creationId="{00000000-0000-0000-0000-000000000000}"/>
          </ac:spMkLst>
        </pc:spChg>
        <pc:spChg chg="mod">
          <ac:chgData name="Þorvaldur Gylfason" userId="d2d5e679-93b2-45aa-8dcd-f9f23119a28e" providerId="ADAL" clId="{925DF1E8-922D-4167-AAA5-4A7818907698}" dt="2019-09-09T21:57:45.804" v="12459" actId="20577"/>
          <ac:spMkLst>
            <pc:docMk/>
            <pc:sldMk cId="3243929018" sldId="302"/>
            <ac:spMk id="3" creationId="{00000000-0000-0000-0000-000000000000}"/>
          </ac:spMkLst>
        </pc:spChg>
      </pc:sldChg>
      <pc:sldChg chg="modSp">
        <pc:chgData name="Þorvaldur Gylfason" userId="d2d5e679-93b2-45aa-8dcd-f9f23119a28e" providerId="ADAL" clId="{925DF1E8-922D-4167-AAA5-4A7818907698}" dt="2019-09-09T21:59:24.081" v="12492"/>
        <pc:sldMkLst>
          <pc:docMk/>
          <pc:sldMk cId="3789193127" sldId="307"/>
        </pc:sldMkLst>
        <pc:spChg chg="mod">
          <ac:chgData name="Þorvaldur Gylfason" userId="d2d5e679-93b2-45aa-8dcd-f9f23119a28e" providerId="ADAL" clId="{925DF1E8-922D-4167-AAA5-4A7818907698}" dt="2019-09-09T15:20:29.728" v="1553" actId="790"/>
          <ac:spMkLst>
            <pc:docMk/>
            <pc:sldMk cId="3789193127" sldId="307"/>
            <ac:spMk id="2" creationId="{00000000-0000-0000-0000-000000000000}"/>
          </ac:spMkLst>
        </pc:spChg>
        <pc:spChg chg="mod">
          <ac:chgData name="Þorvaldur Gylfason" userId="d2d5e679-93b2-45aa-8dcd-f9f23119a28e" providerId="ADAL" clId="{925DF1E8-922D-4167-AAA5-4A7818907698}" dt="2019-09-09T21:59:24.081" v="12492"/>
          <ac:spMkLst>
            <pc:docMk/>
            <pc:sldMk cId="3789193127" sldId="307"/>
            <ac:spMk id="3" creationId="{00000000-0000-0000-0000-000000000000}"/>
          </ac:spMkLst>
        </pc:spChg>
        <pc:spChg chg="mod">
          <ac:chgData name="Þorvaldur Gylfason" userId="d2d5e679-93b2-45aa-8dcd-f9f23119a28e" providerId="ADAL" clId="{925DF1E8-922D-4167-AAA5-4A7818907698}" dt="2019-09-09T18:46:45.985" v="9031" actId="1036"/>
          <ac:spMkLst>
            <pc:docMk/>
            <pc:sldMk cId="3789193127" sldId="307"/>
            <ac:spMk id="4" creationId="{00000000-0000-0000-0000-000000000000}"/>
          </ac:spMkLst>
        </pc:spChg>
        <pc:spChg chg="mod">
          <ac:chgData name="Þorvaldur Gylfason" userId="d2d5e679-93b2-45aa-8dcd-f9f23119a28e" providerId="ADAL" clId="{925DF1E8-922D-4167-AAA5-4A7818907698}" dt="2019-09-09T18:46:51.035" v="9032" actId="1076"/>
          <ac:spMkLst>
            <pc:docMk/>
            <pc:sldMk cId="3789193127" sldId="307"/>
            <ac:spMk id="5" creationId="{00000000-0000-0000-0000-000000000000}"/>
          </ac:spMkLst>
        </pc:spChg>
      </pc:sldChg>
      <pc:sldChg chg="modSp modAnim">
        <pc:chgData name="Þorvaldur Gylfason" userId="d2d5e679-93b2-45aa-8dcd-f9f23119a28e" providerId="ADAL" clId="{925DF1E8-922D-4167-AAA5-4A7818907698}" dt="2019-09-09T22:41:43.956" v="12993" actId="20577"/>
        <pc:sldMkLst>
          <pc:docMk/>
          <pc:sldMk cId="4270476701" sldId="312"/>
        </pc:sldMkLst>
        <pc:spChg chg="mod">
          <ac:chgData name="Þorvaldur Gylfason" userId="d2d5e679-93b2-45aa-8dcd-f9f23119a28e" providerId="ADAL" clId="{925DF1E8-922D-4167-AAA5-4A7818907698}" dt="2019-09-09T19:39:24.866" v="11417" actId="20577"/>
          <ac:spMkLst>
            <pc:docMk/>
            <pc:sldMk cId="4270476701" sldId="312"/>
            <ac:spMk id="2" creationId="{00000000-0000-0000-0000-000000000000}"/>
          </ac:spMkLst>
        </pc:spChg>
        <pc:spChg chg="mod">
          <ac:chgData name="Þorvaldur Gylfason" userId="d2d5e679-93b2-45aa-8dcd-f9f23119a28e" providerId="ADAL" clId="{925DF1E8-922D-4167-AAA5-4A7818907698}" dt="2019-09-09T22:41:43.956" v="12993" actId="20577"/>
          <ac:spMkLst>
            <pc:docMk/>
            <pc:sldMk cId="4270476701" sldId="312"/>
            <ac:spMk id="3" creationId="{00000000-0000-0000-0000-000000000000}"/>
          </ac:spMkLst>
        </pc:spChg>
        <pc:spChg chg="mod">
          <ac:chgData name="Þorvaldur Gylfason" userId="d2d5e679-93b2-45aa-8dcd-f9f23119a28e" providerId="ADAL" clId="{925DF1E8-922D-4167-AAA5-4A7818907698}" dt="2019-09-09T19:31:29.826" v="11376" actId="1076"/>
          <ac:spMkLst>
            <pc:docMk/>
            <pc:sldMk cId="4270476701" sldId="312"/>
            <ac:spMk id="4" creationId="{00000000-0000-0000-0000-000000000000}"/>
          </ac:spMkLst>
        </pc:spChg>
        <pc:spChg chg="mod">
          <ac:chgData name="Þorvaldur Gylfason" userId="d2d5e679-93b2-45aa-8dcd-f9f23119a28e" providerId="ADAL" clId="{925DF1E8-922D-4167-AAA5-4A7818907698}" dt="2019-09-09T19:39:07.929" v="11414" actId="20577"/>
          <ac:spMkLst>
            <pc:docMk/>
            <pc:sldMk cId="4270476701" sldId="312"/>
            <ac:spMk id="5" creationId="{00000000-0000-0000-0000-000000000000}"/>
          </ac:spMkLst>
        </pc:spChg>
      </pc:sldChg>
      <pc:sldChg chg="delSp modSp modAnim">
        <pc:chgData name="Þorvaldur Gylfason" userId="d2d5e679-93b2-45aa-8dcd-f9f23119a28e" providerId="ADAL" clId="{925DF1E8-922D-4167-AAA5-4A7818907698}" dt="2019-09-09T22:08:26.414" v="12581" actId="20577"/>
        <pc:sldMkLst>
          <pc:docMk/>
          <pc:sldMk cId="2463845429" sldId="319"/>
        </pc:sldMkLst>
        <pc:spChg chg="mod">
          <ac:chgData name="Þorvaldur Gylfason" userId="d2d5e679-93b2-45aa-8dcd-f9f23119a28e" providerId="ADAL" clId="{925DF1E8-922D-4167-AAA5-4A7818907698}" dt="2019-09-09T17:02:23.872" v="4344" actId="790"/>
          <ac:spMkLst>
            <pc:docMk/>
            <pc:sldMk cId="2463845429" sldId="319"/>
            <ac:spMk id="2" creationId="{00000000-0000-0000-0000-000000000000}"/>
          </ac:spMkLst>
        </pc:spChg>
        <pc:spChg chg="mod">
          <ac:chgData name="Þorvaldur Gylfason" userId="d2d5e679-93b2-45aa-8dcd-f9f23119a28e" providerId="ADAL" clId="{925DF1E8-922D-4167-AAA5-4A7818907698}" dt="2019-09-09T22:08:26.414" v="12581" actId="20577"/>
          <ac:spMkLst>
            <pc:docMk/>
            <pc:sldMk cId="2463845429" sldId="319"/>
            <ac:spMk id="3" creationId="{00000000-0000-0000-0000-000000000000}"/>
          </ac:spMkLst>
        </pc:spChg>
        <pc:spChg chg="del mod">
          <ac:chgData name="Þorvaldur Gylfason" userId="d2d5e679-93b2-45aa-8dcd-f9f23119a28e" providerId="ADAL" clId="{925DF1E8-922D-4167-AAA5-4A7818907698}" dt="2019-09-09T19:38:18.407" v="11407" actId="478"/>
          <ac:spMkLst>
            <pc:docMk/>
            <pc:sldMk cId="2463845429" sldId="319"/>
            <ac:spMk id="4" creationId="{00000000-0000-0000-0000-000000000000}"/>
          </ac:spMkLst>
        </pc:spChg>
      </pc:sldChg>
      <pc:sldChg chg="addSp delSp modSp">
        <pc:chgData name="Þorvaldur Gylfason" userId="d2d5e679-93b2-45aa-8dcd-f9f23119a28e" providerId="ADAL" clId="{925DF1E8-922D-4167-AAA5-4A7818907698}" dt="2019-09-09T21:50:19.142" v="12354" actId="255"/>
        <pc:sldMkLst>
          <pc:docMk/>
          <pc:sldMk cId="878580939" sldId="323"/>
        </pc:sldMkLst>
        <pc:spChg chg="mod">
          <ac:chgData name="Þorvaldur Gylfason" userId="d2d5e679-93b2-45aa-8dcd-f9f23119a28e" providerId="ADAL" clId="{925DF1E8-922D-4167-AAA5-4A7818907698}" dt="2019-09-09T14:31:29.077" v="46" actId="790"/>
          <ac:spMkLst>
            <pc:docMk/>
            <pc:sldMk cId="878580939" sldId="323"/>
            <ac:spMk id="2" creationId="{00000000-0000-0000-0000-000000000000}"/>
          </ac:spMkLst>
        </pc:spChg>
        <pc:spChg chg="mod">
          <ac:chgData name="Þorvaldur Gylfason" userId="d2d5e679-93b2-45aa-8dcd-f9f23119a28e" providerId="ADAL" clId="{925DF1E8-922D-4167-AAA5-4A7818907698}" dt="2019-09-09T21:50:19.142" v="12354" actId="255"/>
          <ac:spMkLst>
            <pc:docMk/>
            <pc:sldMk cId="878580939" sldId="323"/>
            <ac:spMk id="5" creationId="{00000000-0000-0000-0000-000000000000}"/>
          </ac:spMkLst>
        </pc:spChg>
        <pc:picChg chg="del">
          <ac:chgData name="Þorvaldur Gylfason" userId="d2d5e679-93b2-45aa-8dcd-f9f23119a28e" providerId="ADAL" clId="{925DF1E8-922D-4167-AAA5-4A7818907698}" dt="2019-09-09T14:33:38.374" v="102" actId="478"/>
          <ac:picMkLst>
            <pc:docMk/>
            <pc:sldMk cId="878580939" sldId="323"/>
            <ac:picMk id="4" creationId="{00000000-0000-0000-0000-000000000000}"/>
          </ac:picMkLst>
        </pc:picChg>
        <pc:picChg chg="add mod">
          <ac:chgData name="Þorvaldur Gylfason" userId="d2d5e679-93b2-45aa-8dcd-f9f23119a28e" providerId="ADAL" clId="{925DF1E8-922D-4167-AAA5-4A7818907698}" dt="2019-09-09T14:34:04.391" v="105" actId="339"/>
          <ac:picMkLst>
            <pc:docMk/>
            <pc:sldMk cId="878580939" sldId="323"/>
            <ac:picMk id="6" creationId="{EE2ED10E-3BD7-487C-9CC5-84CEA7A59987}"/>
          </ac:picMkLst>
        </pc:picChg>
      </pc:sldChg>
      <pc:sldChg chg="modSp">
        <pc:chgData name="Þorvaldur Gylfason" userId="d2d5e679-93b2-45aa-8dcd-f9f23119a28e" providerId="ADAL" clId="{925DF1E8-922D-4167-AAA5-4A7818907698}" dt="2019-09-09T22:33:51.436" v="12885" actId="20577"/>
        <pc:sldMkLst>
          <pc:docMk/>
          <pc:sldMk cId="2739251647" sldId="333"/>
        </pc:sldMkLst>
        <pc:spChg chg="mod">
          <ac:chgData name="Þorvaldur Gylfason" userId="d2d5e679-93b2-45aa-8dcd-f9f23119a28e" providerId="ADAL" clId="{925DF1E8-922D-4167-AAA5-4A7818907698}" dt="2019-09-09T19:20:20.918" v="10484" actId="790"/>
          <ac:spMkLst>
            <pc:docMk/>
            <pc:sldMk cId="2739251647" sldId="333"/>
            <ac:spMk id="2" creationId="{00000000-0000-0000-0000-000000000000}"/>
          </ac:spMkLst>
        </pc:spChg>
        <pc:spChg chg="mod">
          <ac:chgData name="Þorvaldur Gylfason" userId="d2d5e679-93b2-45aa-8dcd-f9f23119a28e" providerId="ADAL" clId="{925DF1E8-922D-4167-AAA5-4A7818907698}" dt="2019-09-09T22:33:51.436" v="12885" actId="20577"/>
          <ac:spMkLst>
            <pc:docMk/>
            <pc:sldMk cId="2739251647" sldId="333"/>
            <ac:spMk id="3" creationId="{00000000-0000-0000-0000-000000000000}"/>
          </ac:spMkLst>
        </pc:spChg>
        <pc:spChg chg="mod">
          <ac:chgData name="Þorvaldur Gylfason" userId="d2d5e679-93b2-45aa-8dcd-f9f23119a28e" providerId="ADAL" clId="{925DF1E8-922D-4167-AAA5-4A7818907698}" dt="2019-09-09T19:39:01.616" v="11413" actId="20577"/>
          <ac:spMkLst>
            <pc:docMk/>
            <pc:sldMk cId="2739251647" sldId="333"/>
            <ac:spMk id="4" creationId="{00000000-0000-0000-0000-000000000000}"/>
          </ac:spMkLst>
        </pc:spChg>
      </pc:sldChg>
      <pc:sldChg chg="addSp delSp modSp">
        <pc:chgData name="Þorvaldur Gylfason" userId="d2d5e679-93b2-45aa-8dcd-f9f23119a28e" providerId="ADAL" clId="{925DF1E8-922D-4167-AAA5-4A7818907698}" dt="2019-09-09T22:32:45.968" v="12877" actId="20577"/>
        <pc:sldMkLst>
          <pc:docMk/>
          <pc:sldMk cId="936682315" sldId="342"/>
        </pc:sldMkLst>
        <pc:spChg chg="mod">
          <ac:chgData name="Þorvaldur Gylfason" userId="d2d5e679-93b2-45aa-8dcd-f9f23119a28e" providerId="ADAL" clId="{925DF1E8-922D-4167-AAA5-4A7818907698}" dt="2019-09-09T19:11:16.502" v="9712" actId="790"/>
          <ac:spMkLst>
            <pc:docMk/>
            <pc:sldMk cId="936682315" sldId="342"/>
            <ac:spMk id="2" creationId="{00000000-0000-0000-0000-000000000000}"/>
          </ac:spMkLst>
        </pc:spChg>
        <pc:spChg chg="mod">
          <ac:chgData name="Þorvaldur Gylfason" userId="d2d5e679-93b2-45aa-8dcd-f9f23119a28e" providerId="ADAL" clId="{925DF1E8-922D-4167-AAA5-4A7818907698}" dt="2019-09-09T22:32:45.968" v="12877" actId="20577"/>
          <ac:spMkLst>
            <pc:docMk/>
            <pc:sldMk cId="936682315" sldId="342"/>
            <ac:spMk id="3" creationId="{00000000-0000-0000-0000-000000000000}"/>
          </ac:spMkLst>
        </pc:spChg>
        <pc:spChg chg="mod">
          <ac:chgData name="Þorvaldur Gylfason" userId="d2d5e679-93b2-45aa-8dcd-f9f23119a28e" providerId="ADAL" clId="{925DF1E8-922D-4167-AAA5-4A7818907698}" dt="2019-09-09T19:34:53.330" v="11402" actId="790"/>
          <ac:spMkLst>
            <pc:docMk/>
            <pc:sldMk cId="936682315" sldId="342"/>
            <ac:spMk id="4" creationId="{00000000-0000-0000-0000-000000000000}"/>
          </ac:spMkLst>
        </pc:spChg>
        <pc:spChg chg="mod">
          <ac:chgData name="Þorvaldur Gylfason" userId="d2d5e679-93b2-45aa-8dcd-f9f23119a28e" providerId="ADAL" clId="{925DF1E8-922D-4167-AAA5-4A7818907698}" dt="2019-09-09T19:13:45.371" v="9803" actId="790"/>
          <ac:spMkLst>
            <pc:docMk/>
            <pc:sldMk cId="936682315" sldId="342"/>
            <ac:spMk id="5" creationId="{00000000-0000-0000-0000-000000000000}"/>
          </ac:spMkLst>
        </pc:spChg>
        <pc:spChg chg="add">
          <ac:chgData name="Þorvaldur Gylfason" userId="d2d5e679-93b2-45aa-8dcd-f9f23119a28e" providerId="ADAL" clId="{925DF1E8-922D-4167-AAA5-4A7818907698}" dt="2019-09-09T18:13:43.663" v="8575"/>
          <ac:spMkLst>
            <pc:docMk/>
            <pc:sldMk cId="936682315" sldId="342"/>
            <ac:spMk id="12" creationId="{13EC8114-D78C-4661-B412-34AF9BADA7A3}"/>
          </ac:spMkLst>
        </pc:spChg>
        <pc:spChg chg="add">
          <ac:chgData name="Þorvaldur Gylfason" userId="d2d5e679-93b2-45aa-8dcd-f9f23119a28e" providerId="ADAL" clId="{925DF1E8-922D-4167-AAA5-4A7818907698}" dt="2019-09-09T19:13:30.787" v="9801"/>
          <ac:spMkLst>
            <pc:docMk/>
            <pc:sldMk cId="936682315" sldId="342"/>
            <ac:spMk id="13" creationId="{3DD7D3C5-2246-4CF8-B1F3-C2B1DD927E7A}"/>
          </ac:spMkLst>
        </pc:spChg>
        <pc:spChg chg="del">
          <ac:chgData name="Þorvaldur Gylfason" userId="d2d5e679-93b2-45aa-8dcd-f9f23119a28e" providerId="ADAL" clId="{925DF1E8-922D-4167-AAA5-4A7818907698}" dt="2019-09-09T18:13:42.188" v="8574" actId="478"/>
          <ac:spMkLst>
            <pc:docMk/>
            <pc:sldMk cId="936682315" sldId="342"/>
            <ac:spMk id="15" creationId="{00000000-0000-0000-0000-000000000000}"/>
          </ac:spMkLst>
        </pc:spChg>
        <pc:spChg chg="del">
          <ac:chgData name="Þorvaldur Gylfason" userId="d2d5e679-93b2-45aa-8dcd-f9f23119a28e" providerId="ADAL" clId="{925DF1E8-922D-4167-AAA5-4A7818907698}" dt="2019-09-09T19:13:28.982" v="9800" actId="478"/>
          <ac:spMkLst>
            <pc:docMk/>
            <pc:sldMk cId="936682315" sldId="342"/>
            <ac:spMk id="18" creationId="{00000000-0000-0000-0000-000000000000}"/>
          </ac:spMkLst>
        </pc:spChg>
        <pc:spChg chg="mod">
          <ac:chgData name="Þorvaldur Gylfason" userId="d2d5e679-93b2-45aa-8dcd-f9f23119a28e" providerId="ADAL" clId="{925DF1E8-922D-4167-AAA5-4A7818907698}" dt="2019-09-09T19:13:49.227" v="9804" actId="790"/>
          <ac:spMkLst>
            <pc:docMk/>
            <pc:sldMk cId="936682315" sldId="342"/>
            <ac:spMk id="19" creationId="{00000000-0000-0000-0000-000000000000}"/>
          </ac:spMkLst>
        </pc:spChg>
        <pc:spChg chg="mod">
          <ac:chgData name="Þorvaldur Gylfason" userId="d2d5e679-93b2-45aa-8dcd-f9f23119a28e" providerId="ADAL" clId="{925DF1E8-922D-4167-AAA5-4A7818907698}" dt="2019-09-09T19:13:52.394" v="9805" actId="790"/>
          <ac:spMkLst>
            <pc:docMk/>
            <pc:sldMk cId="936682315" sldId="342"/>
            <ac:spMk id="20" creationId="{00000000-0000-0000-0000-000000000000}"/>
          </ac:spMkLst>
        </pc:spChg>
      </pc:sldChg>
      <pc:sldChg chg="modSp modAnim">
        <pc:chgData name="Þorvaldur Gylfason" userId="d2d5e679-93b2-45aa-8dcd-f9f23119a28e" providerId="ADAL" clId="{925DF1E8-922D-4167-AAA5-4A7818907698}" dt="2019-09-09T21:56:13.215" v="12449" actId="20577"/>
        <pc:sldMkLst>
          <pc:docMk/>
          <pc:sldMk cId="849997764" sldId="343"/>
        </pc:sldMkLst>
        <pc:spChg chg="mod">
          <ac:chgData name="Þorvaldur Gylfason" userId="d2d5e679-93b2-45aa-8dcd-f9f23119a28e" providerId="ADAL" clId="{925DF1E8-922D-4167-AAA5-4A7818907698}" dt="2019-09-09T15:02:15.435" v="1004" actId="20577"/>
          <ac:spMkLst>
            <pc:docMk/>
            <pc:sldMk cId="849997764" sldId="343"/>
            <ac:spMk id="2" creationId="{00000000-0000-0000-0000-000000000000}"/>
          </ac:spMkLst>
        </pc:spChg>
        <pc:spChg chg="mod">
          <ac:chgData name="Þorvaldur Gylfason" userId="d2d5e679-93b2-45aa-8dcd-f9f23119a28e" providerId="ADAL" clId="{925DF1E8-922D-4167-AAA5-4A7818907698}" dt="2019-09-09T21:56:13.215" v="12449" actId="20577"/>
          <ac:spMkLst>
            <pc:docMk/>
            <pc:sldMk cId="849997764" sldId="343"/>
            <ac:spMk id="3" creationId="{00000000-0000-0000-0000-000000000000}"/>
          </ac:spMkLst>
        </pc:spChg>
      </pc:sldChg>
      <pc:sldChg chg="addSp modSp">
        <pc:chgData name="Þorvaldur Gylfason" userId="d2d5e679-93b2-45aa-8dcd-f9f23119a28e" providerId="ADAL" clId="{925DF1E8-922D-4167-AAA5-4A7818907698}" dt="2019-09-09T18:47:28.341" v="9070" actId="1037"/>
        <pc:sldMkLst>
          <pc:docMk/>
          <pc:sldMk cId="2482597502" sldId="345"/>
        </pc:sldMkLst>
        <pc:spChg chg="mod">
          <ac:chgData name="Þorvaldur Gylfason" userId="d2d5e679-93b2-45aa-8dcd-f9f23119a28e" providerId="ADAL" clId="{925DF1E8-922D-4167-AAA5-4A7818907698}" dt="2019-09-09T15:27:31.632" v="1993" actId="2711"/>
          <ac:spMkLst>
            <pc:docMk/>
            <pc:sldMk cId="2482597502" sldId="345"/>
            <ac:spMk id="2" creationId="{00000000-0000-0000-0000-000000000000}"/>
          </ac:spMkLst>
        </pc:spChg>
        <pc:spChg chg="add mod">
          <ac:chgData name="Þorvaldur Gylfason" userId="d2d5e679-93b2-45aa-8dcd-f9f23119a28e" providerId="ADAL" clId="{925DF1E8-922D-4167-AAA5-4A7818907698}" dt="2019-09-09T18:47:02.640" v="9033" actId="688"/>
          <ac:spMkLst>
            <pc:docMk/>
            <pc:sldMk cId="2482597502" sldId="345"/>
            <ac:spMk id="3" creationId="{7A7ED440-FEC6-4AE1-86E8-CCB141284886}"/>
          </ac:spMkLst>
        </pc:spChg>
        <pc:spChg chg="mod">
          <ac:chgData name="Þorvaldur Gylfason" userId="d2d5e679-93b2-45aa-8dcd-f9f23119a28e" providerId="ADAL" clId="{925DF1E8-922D-4167-AAA5-4A7818907698}" dt="2019-09-09T15:28:30.335" v="2098" actId="20577"/>
          <ac:spMkLst>
            <pc:docMk/>
            <pc:sldMk cId="2482597502" sldId="345"/>
            <ac:spMk id="5" creationId="{00000000-0000-0000-0000-000000000000}"/>
          </ac:spMkLst>
        </pc:spChg>
        <pc:spChg chg="mod">
          <ac:chgData name="Þorvaldur Gylfason" userId="d2d5e679-93b2-45aa-8dcd-f9f23119a28e" providerId="ADAL" clId="{925DF1E8-922D-4167-AAA5-4A7818907698}" dt="2019-09-09T15:28:37.655" v="2122" actId="20577"/>
          <ac:spMkLst>
            <pc:docMk/>
            <pc:sldMk cId="2482597502" sldId="345"/>
            <ac:spMk id="6" creationId="{00000000-0000-0000-0000-000000000000}"/>
          </ac:spMkLst>
        </pc:spChg>
        <pc:spChg chg="mod">
          <ac:chgData name="Þorvaldur Gylfason" userId="d2d5e679-93b2-45aa-8dcd-f9f23119a28e" providerId="ADAL" clId="{925DF1E8-922D-4167-AAA5-4A7818907698}" dt="2019-09-09T15:29:34.754" v="2159" actId="20577"/>
          <ac:spMkLst>
            <pc:docMk/>
            <pc:sldMk cId="2482597502" sldId="345"/>
            <ac:spMk id="7" creationId="{00000000-0000-0000-0000-000000000000}"/>
          </ac:spMkLst>
        </pc:spChg>
        <pc:spChg chg="mod">
          <ac:chgData name="Þorvaldur Gylfason" userId="d2d5e679-93b2-45aa-8dcd-f9f23119a28e" providerId="ADAL" clId="{925DF1E8-922D-4167-AAA5-4A7818907698}" dt="2019-09-09T15:30:03.511" v="2201" actId="20577"/>
          <ac:spMkLst>
            <pc:docMk/>
            <pc:sldMk cId="2482597502" sldId="345"/>
            <ac:spMk id="8" creationId="{00000000-0000-0000-0000-000000000000}"/>
          </ac:spMkLst>
        </pc:spChg>
        <pc:spChg chg="add mod">
          <ac:chgData name="Þorvaldur Gylfason" userId="d2d5e679-93b2-45aa-8dcd-f9f23119a28e" providerId="ADAL" clId="{925DF1E8-922D-4167-AAA5-4A7818907698}" dt="2019-09-09T18:47:28.341" v="9070" actId="1037"/>
          <ac:spMkLst>
            <pc:docMk/>
            <pc:sldMk cId="2482597502" sldId="345"/>
            <ac:spMk id="9" creationId="{12ED7206-2913-4741-B731-20D5AE86D482}"/>
          </ac:spMkLst>
        </pc:spChg>
        <pc:graphicFrameChg chg="mod">
          <ac:chgData name="Þorvaldur Gylfason" userId="d2d5e679-93b2-45aa-8dcd-f9f23119a28e" providerId="ADAL" clId="{925DF1E8-922D-4167-AAA5-4A7818907698}" dt="2019-09-09T15:30:54.185" v="2207" actId="790"/>
          <ac:graphicFrameMkLst>
            <pc:docMk/>
            <pc:sldMk cId="2482597502" sldId="345"/>
            <ac:graphicFrameMk id="4" creationId="{00000000-0000-0000-0000-000000000000}"/>
          </ac:graphicFrameMkLst>
        </pc:graphicFrameChg>
      </pc:sldChg>
      <pc:sldChg chg="modSp modAnim">
        <pc:chgData name="Þorvaldur Gylfason" userId="d2d5e679-93b2-45aa-8dcd-f9f23119a28e" providerId="ADAL" clId="{925DF1E8-922D-4167-AAA5-4A7818907698}" dt="2019-09-09T22:03:14.616" v="12500"/>
        <pc:sldMkLst>
          <pc:docMk/>
          <pc:sldMk cId="3476238048" sldId="346"/>
        </pc:sldMkLst>
        <pc:spChg chg="mod">
          <ac:chgData name="Þorvaldur Gylfason" userId="d2d5e679-93b2-45aa-8dcd-f9f23119a28e" providerId="ADAL" clId="{925DF1E8-922D-4167-AAA5-4A7818907698}" dt="2019-09-09T15:31:37.756" v="2234" actId="790"/>
          <ac:spMkLst>
            <pc:docMk/>
            <pc:sldMk cId="3476238048" sldId="346"/>
            <ac:spMk id="2" creationId="{00000000-0000-0000-0000-000000000000}"/>
          </ac:spMkLst>
        </pc:spChg>
        <pc:spChg chg="mod">
          <ac:chgData name="Þorvaldur Gylfason" userId="d2d5e679-93b2-45aa-8dcd-f9f23119a28e" providerId="ADAL" clId="{925DF1E8-922D-4167-AAA5-4A7818907698}" dt="2019-09-09T15:36:12.223" v="2559" actId="20577"/>
          <ac:spMkLst>
            <pc:docMk/>
            <pc:sldMk cId="3476238048" sldId="346"/>
            <ac:spMk id="3" creationId="{00000000-0000-0000-0000-000000000000}"/>
          </ac:spMkLst>
        </pc:spChg>
        <pc:spChg chg="mod">
          <ac:chgData name="Þorvaldur Gylfason" userId="d2d5e679-93b2-45aa-8dcd-f9f23119a28e" providerId="ADAL" clId="{925DF1E8-922D-4167-AAA5-4A7818907698}" dt="2019-09-09T15:35:57.173" v="2557" actId="790"/>
          <ac:spMkLst>
            <pc:docMk/>
            <pc:sldMk cId="3476238048" sldId="346"/>
            <ac:spMk id="4" creationId="{00000000-0000-0000-0000-000000000000}"/>
          </ac:spMkLst>
        </pc:spChg>
        <pc:spChg chg="mod">
          <ac:chgData name="Þorvaldur Gylfason" userId="d2d5e679-93b2-45aa-8dcd-f9f23119a28e" providerId="ADAL" clId="{925DF1E8-922D-4167-AAA5-4A7818907698}" dt="2019-09-09T15:35:52.940" v="2556" actId="790"/>
          <ac:spMkLst>
            <pc:docMk/>
            <pc:sldMk cId="3476238048" sldId="346"/>
            <ac:spMk id="32" creationId="{00000000-0000-0000-0000-000000000000}"/>
          </ac:spMkLst>
        </pc:spChg>
        <pc:spChg chg="mod">
          <ac:chgData name="Þorvaldur Gylfason" userId="d2d5e679-93b2-45aa-8dcd-f9f23119a28e" providerId="ADAL" clId="{925DF1E8-922D-4167-AAA5-4A7818907698}" dt="2019-09-09T22:01:18.563" v="12497" actId="255"/>
          <ac:spMkLst>
            <pc:docMk/>
            <pc:sldMk cId="3476238048" sldId="346"/>
            <ac:spMk id="34" creationId="{00000000-0000-0000-0000-000000000000}"/>
          </ac:spMkLst>
        </pc:spChg>
        <pc:graphicFrameChg chg="mod">
          <ac:chgData name="Þorvaldur Gylfason" userId="d2d5e679-93b2-45aa-8dcd-f9f23119a28e" providerId="ADAL" clId="{925DF1E8-922D-4167-AAA5-4A7818907698}" dt="2019-09-09T15:33:27.154" v="2337" actId="790"/>
          <ac:graphicFrameMkLst>
            <pc:docMk/>
            <pc:sldMk cId="3476238048" sldId="346"/>
            <ac:graphicFrameMk id="10" creationId="{00000000-0000-0000-0000-000000000000}"/>
          </ac:graphicFrameMkLst>
        </pc:graphicFrameChg>
      </pc:sldChg>
      <pc:sldChg chg="addSp delSp modSp">
        <pc:chgData name="Þorvaldur Gylfason" userId="d2d5e679-93b2-45aa-8dcd-f9f23119a28e" providerId="ADAL" clId="{925DF1E8-922D-4167-AAA5-4A7818907698}" dt="2019-09-09T22:31:34.316" v="12873" actId="1076"/>
        <pc:sldMkLst>
          <pc:docMk/>
          <pc:sldMk cId="3036013227" sldId="347"/>
        </pc:sldMkLst>
        <pc:spChg chg="del">
          <ac:chgData name="Þorvaldur Gylfason" userId="d2d5e679-93b2-45aa-8dcd-f9f23119a28e" providerId="ADAL" clId="{925DF1E8-922D-4167-AAA5-4A7818907698}" dt="2019-09-09T19:34:08.691" v="11378" actId="478"/>
          <ac:spMkLst>
            <pc:docMk/>
            <pc:sldMk cId="3036013227" sldId="347"/>
            <ac:spMk id="2" creationId="{00000000-0000-0000-0000-000000000000}"/>
          </ac:spMkLst>
        </pc:spChg>
        <pc:spChg chg="mod">
          <ac:chgData name="Þorvaldur Gylfason" userId="d2d5e679-93b2-45aa-8dcd-f9f23119a28e" providerId="ADAL" clId="{925DF1E8-922D-4167-AAA5-4A7818907698}" dt="2019-09-09T22:28:36.225" v="12801" actId="790"/>
          <ac:spMkLst>
            <pc:docMk/>
            <pc:sldMk cId="3036013227" sldId="347"/>
            <ac:spMk id="5" creationId="{00000000-0000-0000-0000-000000000000}"/>
          </ac:spMkLst>
        </pc:spChg>
        <pc:spChg chg="add del mod">
          <ac:chgData name="Þorvaldur Gylfason" userId="d2d5e679-93b2-45aa-8dcd-f9f23119a28e" providerId="ADAL" clId="{925DF1E8-922D-4167-AAA5-4A7818907698}" dt="2019-09-09T19:34:15.776" v="11379" actId="478"/>
          <ac:spMkLst>
            <pc:docMk/>
            <pc:sldMk cId="3036013227" sldId="347"/>
            <ac:spMk id="6" creationId="{9EAFCECD-ED3D-4586-9581-F3ED4675EB2D}"/>
          </ac:spMkLst>
        </pc:spChg>
        <pc:spChg chg="add mod">
          <ac:chgData name="Þorvaldur Gylfason" userId="d2d5e679-93b2-45aa-8dcd-f9f23119a28e" providerId="ADAL" clId="{925DF1E8-922D-4167-AAA5-4A7818907698}" dt="2019-09-09T19:34:25.665" v="11394" actId="20577"/>
          <ac:spMkLst>
            <pc:docMk/>
            <pc:sldMk cId="3036013227" sldId="347"/>
            <ac:spMk id="7" creationId="{B8D418D0-5E9E-4F24-99B0-9334849E11AD}"/>
          </ac:spMkLst>
        </pc:spChg>
        <pc:spChg chg="add mod">
          <ac:chgData name="Þorvaldur Gylfason" userId="d2d5e679-93b2-45aa-8dcd-f9f23119a28e" providerId="ADAL" clId="{925DF1E8-922D-4167-AAA5-4A7818907698}" dt="2019-09-09T22:29:31.850" v="12818" actId="339"/>
          <ac:spMkLst>
            <pc:docMk/>
            <pc:sldMk cId="3036013227" sldId="347"/>
            <ac:spMk id="8" creationId="{BFB9E92F-9979-449E-BFB4-C9AE03681BAF}"/>
          </ac:spMkLst>
        </pc:spChg>
        <pc:spChg chg="add mod">
          <ac:chgData name="Þorvaldur Gylfason" userId="d2d5e679-93b2-45aa-8dcd-f9f23119a28e" providerId="ADAL" clId="{925DF1E8-922D-4167-AAA5-4A7818907698}" dt="2019-09-09T22:29:45.251" v="12824" actId="20577"/>
          <ac:spMkLst>
            <pc:docMk/>
            <pc:sldMk cId="3036013227" sldId="347"/>
            <ac:spMk id="9" creationId="{9A1209EB-E43F-4D9C-ADAB-8D8CE804A1F8}"/>
          </ac:spMkLst>
        </pc:spChg>
        <pc:spChg chg="add mod">
          <ac:chgData name="Þorvaldur Gylfason" userId="d2d5e679-93b2-45aa-8dcd-f9f23119a28e" providerId="ADAL" clId="{925DF1E8-922D-4167-AAA5-4A7818907698}" dt="2019-09-09T22:30:25.900" v="12841" actId="1076"/>
          <ac:spMkLst>
            <pc:docMk/>
            <pc:sldMk cId="3036013227" sldId="347"/>
            <ac:spMk id="10" creationId="{3AFEB4E8-ABB5-4180-B3D4-BFBFDC5DE222}"/>
          </ac:spMkLst>
        </pc:spChg>
        <pc:spChg chg="add mod">
          <ac:chgData name="Þorvaldur Gylfason" userId="d2d5e679-93b2-45aa-8dcd-f9f23119a28e" providerId="ADAL" clId="{925DF1E8-922D-4167-AAA5-4A7818907698}" dt="2019-09-09T22:31:34.316" v="12873" actId="1076"/>
          <ac:spMkLst>
            <pc:docMk/>
            <pc:sldMk cId="3036013227" sldId="347"/>
            <ac:spMk id="11" creationId="{7AF9E387-B1BA-4F78-A827-803958CC2A23}"/>
          </ac:spMkLst>
        </pc:spChg>
      </pc:sldChg>
      <pc:sldChg chg="modSp modAnim">
        <pc:chgData name="Þorvaldur Gylfason" userId="d2d5e679-93b2-45aa-8dcd-f9f23119a28e" providerId="ADAL" clId="{925DF1E8-922D-4167-AAA5-4A7818907698}" dt="2019-09-09T22:04:55.931" v="12544" actId="20577"/>
        <pc:sldMkLst>
          <pc:docMk/>
          <pc:sldMk cId="3912073574" sldId="348"/>
        </pc:sldMkLst>
        <pc:spChg chg="mod">
          <ac:chgData name="Þorvaldur Gylfason" userId="d2d5e679-93b2-45aa-8dcd-f9f23119a28e" providerId="ADAL" clId="{925DF1E8-922D-4167-AAA5-4A7818907698}" dt="2019-09-09T15:37:01.986" v="2584" actId="790"/>
          <ac:spMkLst>
            <pc:docMk/>
            <pc:sldMk cId="3912073574" sldId="348"/>
            <ac:spMk id="2" creationId="{00000000-0000-0000-0000-000000000000}"/>
          </ac:spMkLst>
        </pc:spChg>
        <pc:spChg chg="mod">
          <ac:chgData name="Þorvaldur Gylfason" userId="d2d5e679-93b2-45aa-8dcd-f9f23119a28e" providerId="ADAL" clId="{925DF1E8-922D-4167-AAA5-4A7818907698}" dt="2019-09-09T22:04:55.931" v="12544" actId="20577"/>
          <ac:spMkLst>
            <pc:docMk/>
            <pc:sldMk cId="3912073574" sldId="348"/>
            <ac:spMk id="3" creationId="{00000000-0000-0000-0000-000000000000}"/>
          </ac:spMkLst>
        </pc:spChg>
      </pc:sldChg>
      <pc:sldChg chg="modSp modAnim">
        <pc:chgData name="Þorvaldur Gylfason" userId="d2d5e679-93b2-45aa-8dcd-f9f23119a28e" providerId="ADAL" clId="{925DF1E8-922D-4167-AAA5-4A7818907698}" dt="2019-09-09T22:25:12.101" v="12764" actId="20577"/>
        <pc:sldMkLst>
          <pc:docMk/>
          <pc:sldMk cId="3665900547" sldId="349"/>
        </pc:sldMkLst>
        <pc:spChg chg="mod">
          <ac:chgData name="Þorvaldur Gylfason" userId="d2d5e679-93b2-45aa-8dcd-f9f23119a28e" providerId="ADAL" clId="{925DF1E8-922D-4167-AAA5-4A7818907698}" dt="2019-09-09T19:42:36.093" v="11458" actId="790"/>
          <ac:spMkLst>
            <pc:docMk/>
            <pc:sldMk cId="3665900547" sldId="349"/>
            <ac:spMk id="2" creationId="{00000000-0000-0000-0000-000000000000}"/>
          </ac:spMkLst>
        </pc:spChg>
        <pc:spChg chg="mod">
          <ac:chgData name="Þorvaldur Gylfason" userId="d2d5e679-93b2-45aa-8dcd-f9f23119a28e" providerId="ADAL" clId="{925DF1E8-922D-4167-AAA5-4A7818907698}" dt="2019-09-09T22:25:12.101" v="12764" actId="20577"/>
          <ac:spMkLst>
            <pc:docMk/>
            <pc:sldMk cId="3665900547" sldId="349"/>
            <ac:spMk id="3" creationId="{00000000-0000-0000-0000-000000000000}"/>
          </ac:spMkLst>
        </pc:spChg>
      </pc:sldChg>
      <pc:sldChg chg="modSp modAnim">
        <pc:chgData name="Þorvaldur Gylfason" userId="d2d5e679-93b2-45aa-8dcd-f9f23119a28e" providerId="ADAL" clId="{925DF1E8-922D-4167-AAA5-4A7818907698}" dt="2019-09-09T22:11:51.422" v="12653" actId="20577"/>
        <pc:sldMkLst>
          <pc:docMk/>
          <pc:sldMk cId="1558507808" sldId="352"/>
        </pc:sldMkLst>
        <pc:spChg chg="mod">
          <ac:chgData name="Þorvaldur Gylfason" userId="d2d5e679-93b2-45aa-8dcd-f9f23119a28e" providerId="ADAL" clId="{925DF1E8-922D-4167-AAA5-4A7818907698}" dt="2019-09-09T17:17:27.752" v="5389" actId="6549"/>
          <ac:spMkLst>
            <pc:docMk/>
            <pc:sldMk cId="1558507808" sldId="352"/>
            <ac:spMk id="2" creationId="{00000000-0000-0000-0000-000000000000}"/>
          </ac:spMkLst>
        </pc:spChg>
        <pc:spChg chg="mod">
          <ac:chgData name="Þorvaldur Gylfason" userId="d2d5e679-93b2-45aa-8dcd-f9f23119a28e" providerId="ADAL" clId="{925DF1E8-922D-4167-AAA5-4A7818907698}" dt="2019-09-09T22:11:51.422" v="12653" actId="20577"/>
          <ac:spMkLst>
            <pc:docMk/>
            <pc:sldMk cId="1558507808" sldId="352"/>
            <ac:spMk id="3" creationId="{00000000-0000-0000-0000-000000000000}"/>
          </ac:spMkLst>
        </pc:spChg>
      </pc:sldChg>
      <pc:sldChg chg="addSp modSp modAnim">
        <pc:chgData name="Þorvaldur Gylfason" userId="d2d5e679-93b2-45aa-8dcd-f9f23119a28e" providerId="ADAL" clId="{925DF1E8-922D-4167-AAA5-4A7818907698}" dt="2019-09-09T19:38:24.793" v="11408" actId="20577"/>
        <pc:sldMkLst>
          <pc:docMk/>
          <pc:sldMk cId="2097785975" sldId="354"/>
        </pc:sldMkLst>
        <pc:spChg chg="mod">
          <ac:chgData name="Þorvaldur Gylfason" userId="d2d5e679-93b2-45aa-8dcd-f9f23119a28e" providerId="ADAL" clId="{925DF1E8-922D-4167-AAA5-4A7818907698}" dt="2019-09-09T17:25:35.921" v="6117" actId="790"/>
          <ac:spMkLst>
            <pc:docMk/>
            <pc:sldMk cId="2097785975" sldId="354"/>
            <ac:spMk id="2" creationId="{00000000-0000-0000-0000-000000000000}"/>
          </ac:spMkLst>
        </pc:spChg>
        <pc:spChg chg="mod">
          <ac:chgData name="Þorvaldur Gylfason" userId="d2d5e679-93b2-45aa-8dcd-f9f23119a28e" providerId="ADAL" clId="{925DF1E8-922D-4167-AAA5-4A7818907698}" dt="2019-09-09T17:28:46.051" v="6122" actId="6549"/>
          <ac:spMkLst>
            <pc:docMk/>
            <pc:sldMk cId="2097785975" sldId="354"/>
            <ac:spMk id="3" creationId="{00000000-0000-0000-0000-000000000000}"/>
          </ac:spMkLst>
        </pc:spChg>
        <pc:spChg chg="mod">
          <ac:chgData name="Þorvaldur Gylfason" userId="d2d5e679-93b2-45aa-8dcd-f9f23119a28e" providerId="ADAL" clId="{925DF1E8-922D-4167-AAA5-4A7818907698}" dt="2019-09-09T19:38:24.793" v="11408" actId="20577"/>
          <ac:spMkLst>
            <pc:docMk/>
            <pc:sldMk cId="2097785975" sldId="354"/>
            <ac:spMk id="4" creationId="{00000000-0000-0000-0000-000000000000}"/>
          </ac:spMkLst>
        </pc:spChg>
        <pc:picChg chg="add mod">
          <ac:chgData name="Þorvaldur Gylfason" userId="d2d5e679-93b2-45aa-8dcd-f9f23119a28e" providerId="ADAL" clId="{925DF1E8-922D-4167-AAA5-4A7818907698}" dt="2019-09-09T17:29:05.885" v="6123" actId="339"/>
          <ac:picMkLst>
            <pc:docMk/>
            <pc:sldMk cId="2097785975" sldId="354"/>
            <ac:picMk id="5" creationId="{1DB2D9CE-658E-4979-A3B5-CFCB66D1DA6E}"/>
          </ac:picMkLst>
        </pc:picChg>
      </pc:sldChg>
      <pc:sldChg chg="modSp modAnim">
        <pc:chgData name="Þorvaldur Gylfason" userId="d2d5e679-93b2-45aa-8dcd-f9f23119a28e" providerId="ADAL" clId="{925DF1E8-922D-4167-AAA5-4A7818907698}" dt="2019-09-09T22:18:46.926" v="12706" actId="20577"/>
        <pc:sldMkLst>
          <pc:docMk/>
          <pc:sldMk cId="214412405" sldId="355"/>
        </pc:sldMkLst>
        <pc:spChg chg="mod">
          <ac:chgData name="Þorvaldur Gylfason" userId="d2d5e679-93b2-45aa-8dcd-f9f23119a28e" providerId="ADAL" clId="{925DF1E8-922D-4167-AAA5-4A7818907698}" dt="2019-09-09T17:43:44.086" v="6927" actId="790"/>
          <ac:spMkLst>
            <pc:docMk/>
            <pc:sldMk cId="214412405" sldId="355"/>
            <ac:spMk id="2" creationId="{00000000-0000-0000-0000-000000000000}"/>
          </ac:spMkLst>
        </pc:spChg>
        <pc:spChg chg="mod">
          <ac:chgData name="Þorvaldur Gylfason" userId="d2d5e679-93b2-45aa-8dcd-f9f23119a28e" providerId="ADAL" clId="{925DF1E8-922D-4167-AAA5-4A7818907698}" dt="2019-09-09T22:18:46.926" v="12706" actId="20577"/>
          <ac:spMkLst>
            <pc:docMk/>
            <pc:sldMk cId="214412405" sldId="355"/>
            <ac:spMk id="3" creationId="{00000000-0000-0000-0000-000000000000}"/>
          </ac:spMkLst>
        </pc:spChg>
        <pc:spChg chg="mod">
          <ac:chgData name="Þorvaldur Gylfason" userId="d2d5e679-93b2-45aa-8dcd-f9f23119a28e" providerId="ADAL" clId="{925DF1E8-922D-4167-AAA5-4A7818907698}" dt="2019-09-09T19:38:34.555" v="11409" actId="20577"/>
          <ac:spMkLst>
            <pc:docMk/>
            <pc:sldMk cId="214412405" sldId="355"/>
            <ac:spMk id="4" creationId="{00000000-0000-0000-0000-000000000000}"/>
          </ac:spMkLst>
        </pc:spChg>
      </pc:sldChg>
      <pc:sldChg chg="modSp">
        <pc:chgData name="Þorvaldur Gylfason" userId="d2d5e679-93b2-45aa-8dcd-f9f23119a28e" providerId="ADAL" clId="{925DF1E8-922D-4167-AAA5-4A7818907698}" dt="2019-09-09T22:19:46.467" v="12708"/>
        <pc:sldMkLst>
          <pc:docMk/>
          <pc:sldMk cId="2523785902" sldId="356"/>
        </pc:sldMkLst>
        <pc:spChg chg="mod">
          <ac:chgData name="Þorvaldur Gylfason" userId="d2d5e679-93b2-45aa-8dcd-f9f23119a28e" providerId="ADAL" clId="{925DF1E8-922D-4167-AAA5-4A7818907698}" dt="2019-09-09T18:06:02.738" v="8149" actId="790"/>
          <ac:spMkLst>
            <pc:docMk/>
            <pc:sldMk cId="2523785902" sldId="356"/>
            <ac:spMk id="2" creationId="{00000000-0000-0000-0000-000000000000}"/>
          </ac:spMkLst>
        </pc:spChg>
        <pc:spChg chg="mod">
          <ac:chgData name="Þorvaldur Gylfason" userId="d2d5e679-93b2-45aa-8dcd-f9f23119a28e" providerId="ADAL" clId="{925DF1E8-922D-4167-AAA5-4A7818907698}" dt="2019-09-09T22:19:46.467" v="12708"/>
          <ac:spMkLst>
            <pc:docMk/>
            <pc:sldMk cId="2523785902" sldId="356"/>
            <ac:spMk id="3" creationId="{00000000-0000-0000-0000-000000000000}"/>
          </ac:spMkLst>
        </pc:spChg>
        <pc:spChg chg="mod">
          <ac:chgData name="Þorvaldur Gylfason" userId="d2d5e679-93b2-45aa-8dcd-f9f23119a28e" providerId="ADAL" clId="{925DF1E8-922D-4167-AAA5-4A7818907698}" dt="2019-09-09T19:38:43.770" v="11410" actId="20577"/>
          <ac:spMkLst>
            <pc:docMk/>
            <pc:sldMk cId="2523785902" sldId="356"/>
            <ac:spMk id="5" creationId="{00000000-0000-0000-0000-000000000000}"/>
          </ac:spMkLst>
        </pc:spChg>
      </pc:sldChg>
      <pc:sldChg chg="modSp modAnim">
        <pc:chgData name="Þorvaldur Gylfason" userId="d2d5e679-93b2-45aa-8dcd-f9f23119a28e" providerId="ADAL" clId="{925DF1E8-922D-4167-AAA5-4A7818907698}" dt="2019-09-09T22:27:43.030" v="12799" actId="20577"/>
        <pc:sldMkLst>
          <pc:docMk/>
          <pc:sldMk cId="3259245864" sldId="360"/>
        </pc:sldMkLst>
        <pc:spChg chg="mod">
          <ac:chgData name="Þorvaldur Gylfason" userId="d2d5e679-93b2-45aa-8dcd-f9f23119a28e" providerId="ADAL" clId="{925DF1E8-922D-4167-AAA5-4A7818907698}" dt="2019-09-09T19:05:02.566" v="9445" actId="790"/>
          <ac:spMkLst>
            <pc:docMk/>
            <pc:sldMk cId="3259245864" sldId="360"/>
            <ac:spMk id="2" creationId="{00000000-0000-0000-0000-000000000000}"/>
          </ac:spMkLst>
        </pc:spChg>
        <pc:spChg chg="mod">
          <ac:chgData name="Þorvaldur Gylfason" userId="d2d5e679-93b2-45aa-8dcd-f9f23119a28e" providerId="ADAL" clId="{925DF1E8-922D-4167-AAA5-4A7818907698}" dt="2019-09-09T22:27:43.030" v="12799" actId="20577"/>
          <ac:spMkLst>
            <pc:docMk/>
            <pc:sldMk cId="3259245864" sldId="360"/>
            <ac:spMk id="3" creationId="{00000000-0000-0000-0000-000000000000}"/>
          </ac:spMkLst>
        </pc:spChg>
        <pc:spChg chg="mod">
          <ac:chgData name="Þorvaldur Gylfason" userId="d2d5e679-93b2-45aa-8dcd-f9f23119a28e" providerId="ADAL" clId="{925DF1E8-922D-4167-AAA5-4A7818907698}" dt="2019-09-09T19:38:55.816" v="11412" actId="20577"/>
          <ac:spMkLst>
            <pc:docMk/>
            <pc:sldMk cId="3259245864" sldId="360"/>
            <ac:spMk id="5" creationId="{00000000-0000-0000-0000-000000000000}"/>
          </ac:spMkLst>
        </pc:spChg>
      </pc:sldChg>
      <pc:sldChg chg="modSp modAnim">
        <pc:chgData name="Þorvaldur Gylfason" userId="d2d5e679-93b2-45aa-8dcd-f9f23119a28e" providerId="ADAL" clId="{925DF1E8-922D-4167-AAA5-4A7818907698}" dt="2019-09-09T22:12:10.925" v="12659" actId="27636"/>
        <pc:sldMkLst>
          <pc:docMk/>
          <pc:sldMk cId="1332490969" sldId="361"/>
        </pc:sldMkLst>
        <pc:spChg chg="mod">
          <ac:chgData name="Þorvaldur Gylfason" userId="d2d5e679-93b2-45aa-8dcd-f9f23119a28e" providerId="ADAL" clId="{925DF1E8-922D-4167-AAA5-4A7818907698}" dt="2019-09-09T17:21:44.060" v="5649" actId="790"/>
          <ac:spMkLst>
            <pc:docMk/>
            <pc:sldMk cId="1332490969" sldId="361"/>
            <ac:spMk id="2" creationId="{00000000-0000-0000-0000-000000000000}"/>
          </ac:spMkLst>
        </pc:spChg>
        <pc:spChg chg="mod">
          <ac:chgData name="Þorvaldur Gylfason" userId="d2d5e679-93b2-45aa-8dcd-f9f23119a28e" providerId="ADAL" clId="{925DF1E8-922D-4167-AAA5-4A7818907698}" dt="2019-09-09T22:12:10.925" v="12659" actId="27636"/>
          <ac:spMkLst>
            <pc:docMk/>
            <pc:sldMk cId="1332490969" sldId="361"/>
            <ac:spMk id="3" creationId="{00000000-0000-0000-0000-000000000000}"/>
          </ac:spMkLst>
        </pc:spChg>
      </pc:sldChg>
      <pc:sldChg chg="del">
        <pc:chgData name="Þorvaldur Gylfason" userId="d2d5e679-93b2-45aa-8dcd-f9f23119a28e" providerId="ADAL" clId="{925DF1E8-922D-4167-AAA5-4A7818907698}" dt="2019-09-09T19:21:14.804" v="10486" actId="2696"/>
        <pc:sldMkLst>
          <pc:docMk/>
          <pc:sldMk cId="1037822091" sldId="372"/>
        </pc:sldMkLst>
      </pc:sldChg>
      <pc:sldChg chg="addSp modSp modAnim">
        <pc:chgData name="Þorvaldur Gylfason" userId="d2d5e679-93b2-45aa-8dcd-f9f23119a28e" providerId="ADAL" clId="{925DF1E8-922D-4167-AAA5-4A7818907698}" dt="2019-09-09T18:51:49.084" v="9169"/>
        <pc:sldMkLst>
          <pc:docMk/>
          <pc:sldMk cId="378148386" sldId="373"/>
        </pc:sldMkLst>
        <pc:spChg chg="mod">
          <ac:chgData name="Þorvaldur Gylfason" userId="d2d5e679-93b2-45aa-8dcd-f9f23119a28e" providerId="ADAL" clId="{925DF1E8-922D-4167-AAA5-4A7818907698}" dt="2019-09-09T15:57:06.959" v="3789" actId="790"/>
          <ac:spMkLst>
            <pc:docMk/>
            <pc:sldMk cId="378148386" sldId="373"/>
            <ac:spMk id="2" creationId="{00000000-0000-0000-0000-000000000000}"/>
          </ac:spMkLst>
        </pc:spChg>
        <pc:spChg chg="mod">
          <ac:chgData name="Þorvaldur Gylfason" userId="d2d5e679-93b2-45aa-8dcd-f9f23119a28e" providerId="ADAL" clId="{925DF1E8-922D-4167-AAA5-4A7818907698}" dt="2019-09-09T15:53:34.001" v="3676" actId="6549"/>
          <ac:spMkLst>
            <pc:docMk/>
            <pc:sldMk cId="378148386" sldId="373"/>
            <ac:spMk id="4" creationId="{00000000-0000-0000-0000-000000000000}"/>
          </ac:spMkLst>
        </pc:spChg>
        <pc:spChg chg="add">
          <ac:chgData name="Þorvaldur Gylfason" userId="d2d5e679-93b2-45aa-8dcd-f9f23119a28e" providerId="ADAL" clId="{925DF1E8-922D-4167-AAA5-4A7818907698}" dt="2019-09-09T18:16:39.320" v="8635"/>
          <ac:spMkLst>
            <pc:docMk/>
            <pc:sldMk cId="378148386" sldId="373"/>
            <ac:spMk id="9" creationId="{34A08181-1862-44D7-B54E-4FEE2AB9B77C}"/>
          </ac:spMkLst>
        </pc:spChg>
        <pc:spChg chg="mod">
          <ac:chgData name="Þorvaldur Gylfason" userId="d2d5e679-93b2-45aa-8dcd-f9f23119a28e" providerId="ADAL" clId="{925DF1E8-922D-4167-AAA5-4A7818907698}" dt="2019-09-09T18:51:49.084" v="9169"/>
          <ac:spMkLst>
            <pc:docMk/>
            <pc:sldMk cId="378148386" sldId="373"/>
            <ac:spMk id="10" creationId="{00000000-0000-0000-0000-000000000000}"/>
          </ac:spMkLst>
        </pc:spChg>
        <pc:spChg chg="mod">
          <ac:chgData name="Þorvaldur Gylfason" userId="d2d5e679-93b2-45aa-8dcd-f9f23119a28e" providerId="ADAL" clId="{925DF1E8-922D-4167-AAA5-4A7818907698}" dt="2019-09-09T18:16:00.982" v="8633" actId="403"/>
          <ac:spMkLst>
            <pc:docMk/>
            <pc:sldMk cId="378148386" sldId="373"/>
            <ac:spMk id="12" creationId="{00000000-0000-0000-0000-000000000000}"/>
          </ac:spMkLst>
        </pc:spChg>
        <pc:spChg chg="mod">
          <ac:chgData name="Þorvaldur Gylfason" userId="d2d5e679-93b2-45aa-8dcd-f9f23119a28e" providerId="ADAL" clId="{925DF1E8-922D-4167-AAA5-4A7818907698}" dt="2019-09-09T18:16:18.959" v="8634" actId="403"/>
          <ac:spMkLst>
            <pc:docMk/>
            <pc:sldMk cId="378148386" sldId="373"/>
            <ac:spMk id="13" creationId="{00000000-0000-0000-0000-000000000000}"/>
          </ac:spMkLst>
        </pc:spChg>
      </pc:sldChg>
      <pc:sldChg chg="modSp modAnim">
        <pc:chgData name="Þorvaldur Gylfason" userId="d2d5e679-93b2-45aa-8dcd-f9f23119a28e" providerId="ADAL" clId="{925DF1E8-922D-4167-AAA5-4A7818907698}" dt="2019-09-09T20:02:00.815" v="12348" actId="20577"/>
        <pc:sldMkLst>
          <pc:docMk/>
          <pc:sldMk cId="2468068905" sldId="376"/>
        </pc:sldMkLst>
        <pc:spChg chg="mod">
          <ac:chgData name="Þorvaldur Gylfason" userId="d2d5e679-93b2-45aa-8dcd-f9f23119a28e" providerId="ADAL" clId="{925DF1E8-922D-4167-AAA5-4A7818907698}" dt="2019-09-09T18:21:43.410" v="8746" actId="790"/>
          <ac:spMkLst>
            <pc:docMk/>
            <pc:sldMk cId="2468068905" sldId="376"/>
            <ac:spMk id="2" creationId="{00000000-0000-0000-0000-000000000000}"/>
          </ac:spMkLst>
        </pc:spChg>
        <pc:spChg chg="mod">
          <ac:chgData name="Þorvaldur Gylfason" userId="d2d5e679-93b2-45aa-8dcd-f9f23119a28e" providerId="ADAL" clId="{925DF1E8-922D-4167-AAA5-4A7818907698}" dt="2019-09-09T20:02:00.815" v="12348" actId="20577"/>
          <ac:spMkLst>
            <pc:docMk/>
            <pc:sldMk cId="2468068905" sldId="376"/>
            <ac:spMk id="3" creationId="{00000000-0000-0000-0000-000000000000}"/>
          </ac:spMkLst>
        </pc:spChg>
        <pc:spChg chg="mod">
          <ac:chgData name="Þorvaldur Gylfason" userId="d2d5e679-93b2-45aa-8dcd-f9f23119a28e" providerId="ADAL" clId="{925DF1E8-922D-4167-AAA5-4A7818907698}" dt="2019-09-09T19:38:49.617" v="11411" actId="20577"/>
          <ac:spMkLst>
            <pc:docMk/>
            <pc:sldMk cId="2468068905" sldId="376"/>
            <ac:spMk id="5" creationId="{00000000-0000-0000-0000-000000000000}"/>
          </ac:spMkLst>
        </pc:spChg>
      </pc:sldChg>
      <pc:sldChg chg="addSp delSp modSp modAnim">
        <pc:chgData name="Þorvaldur Gylfason" userId="d2d5e679-93b2-45aa-8dcd-f9f23119a28e" providerId="ADAL" clId="{925DF1E8-922D-4167-AAA5-4A7818907698}" dt="2019-09-09T22:20:48.844" v="12710" actId="20577"/>
        <pc:sldMkLst>
          <pc:docMk/>
          <pc:sldMk cId="1543397839" sldId="377"/>
        </pc:sldMkLst>
        <pc:spChg chg="mod">
          <ac:chgData name="Þorvaldur Gylfason" userId="d2d5e679-93b2-45aa-8dcd-f9f23119a28e" providerId="ADAL" clId="{925DF1E8-922D-4167-AAA5-4A7818907698}" dt="2019-09-09T18:10:44.819" v="8420" actId="790"/>
          <ac:spMkLst>
            <pc:docMk/>
            <pc:sldMk cId="1543397839" sldId="377"/>
            <ac:spMk id="2" creationId="{00000000-0000-0000-0000-000000000000}"/>
          </ac:spMkLst>
        </pc:spChg>
        <pc:spChg chg="mod">
          <ac:chgData name="Þorvaldur Gylfason" userId="d2d5e679-93b2-45aa-8dcd-f9f23119a28e" providerId="ADAL" clId="{925DF1E8-922D-4167-AAA5-4A7818907698}" dt="2019-09-09T18:52:59.362" v="9238" actId="20577"/>
          <ac:spMkLst>
            <pc:docMk/>
            <pc:sldMk cId="1543397839" sldId="377"/>
            <ac:spMk id="3" creationId="{00000000-0000-0000-0000-000000000000}"/>
          </ac:spMkLst>
        </pc:spChg>
        <pc:spChg chg="mod">
          <ac:chgData name="Þorvaldur Gylfason" userId="d2d5e679-93b2-45aa-8dcd-f9f23119a28e" providerId="ADAL" clId="{925DF1E8-922D-4167-AAA5-4A7818907698}" dt="2019-09-09T22:20:48.844" v="12710" actId="20577"/>
          <ac:spMkLst>
            <pc:docMk/>
            <pc:sldMk cId="1543397839" sldId="377"/>
            <ac:spMk id="5" creationId="{00000000-0000-0000-0000-000000000000}"/>
          </ac:spMkLst>
        </pc:spChg>
        <pc:spChg chg="del">
          <ac:chgData name="Þorvaldur Gylfason" userId="d2d5e679-93b2-45aa-8dcd-f9f23119a28e" providerId="ADAL" clId="{925DF1E8-922D-4167-AAA5-4A7818907698}" dt="2019-09-09T18:13:24.961" v="8570" actId="478"/>
          <ac:spMkLst>
            <pc:docMk/>
            <pc:sldMk cId="1543397839" sldId="377"/>
            <ac:spMk id="9" creationId="{00000000-0000-0000-0000-000000000000}"/>
          </ac:spMkLst>
        </pc:spChg>
        <pc:spChg chg="add">
          <ac:chgData name="Þorvaldur Gylfason" userId="d2d5e679-93b2-45aa-8dcd-f9f23119a28e" providerId="ADAL" clId="{925DF1E8-922D-4167-AAA5-4A7818907698}" dt="2019-09-09T18:13:26.952" v="8571"/>
          <ac:spMkLst>
            <pc:docMk/>
            <pc:sldMk cId="1543397839" sldId="377"/>
            <ac:spMk id="11" creationId="{D1F2241D-418C-4CE7-ADF0-49EF2591C1DB}"/>
          </ac:spMkLst>
        </pc:spChg>
        <pc:spChg chg="mod">
          <ac:chgData name="Þorvaldur Gylfason" userId="d2d5e679-93b2-45aa-8dcd-f9f23119a28e" providerId="ADAL" clId="{925DF1E8-922D-4167-AAA5-4A7818907698}" dt="2019-09-09T18:09:28.306" v="8402" actId="790"/>
          <ac:spMkLst>
            <pc:docMk/>
            <pc:sldMk cId="1543397839" sldId="377"/>
            <ac:spMk id="13" creationId="{00000000-0000-0000-0000-000000000000}"/>
          </ac:spMkLst>
        </pc:spChg>
        <pc:spChg chg="add">
          <ac:chgData name="Þorvaldur Gylfason" userId="d2d5e679-93b2-45aa-8dcd-f9f23119a28e" providerId="ADAL" clId="{925DF1E8-922D-4167-AAA5-4A7818907698}" dt="2019-09-09T18:20:14.172" v="8701"/>
          <ac:spMkLst>
            <pc:docMk/>
            <pc:sldMk cId="1543397839" sldId="377"/>
            <ac:spMk id="14" creationId="{AF948858-3D49-47D2-A690-3AA5CDA3ED82}"/>
          </ac:spMkLst>
        </pc:spChg>
        <pc:spChg chg="del mod">
          <ac:chgData name="Þorvaldur Gylfason" userId="d2d5e679-93b2-45aa-8dcd-f9f23119a28e" providerId="ADAL" clId="{925DF1E8-922D-4167-AAA5-4A7818907698}" dt="2019-09-09T18:20:12.589" v="8700" actId="478"/>
          <ac:spMkLst>
            <pc:docMk/>
            <pc:sldMk cId="1543397839" sldId="377"/>
            <ac:spMk id="16" creationId="{00000000-0000-0000-0000-000000000000}"/>
          </ac:spMkLst>
        </pc:spChg>
        <pc:spChg chg="mod">
          <ac:chgData name="Þorvaldur Gylfason" userId="d2d5e679-93b2-45aa-8dcd-f9f23119a28e" providerId="ADAL" clId="{925DF1E8-922D-4167-AAA5-4A7818907698}" dt="2019-09-09T18:20:19.632" v="8702"/>
          <ac:spMkLst>
            <pc:docMk/>
            <pc:sldMk cId="1543397839" sldId="377"/>
            <ac:spMk id="18" creationId="{00000000-0000-0000-0000-000000000000}"/>
          </ac:spMkLst>
        </pc:spChg>
      </pc:sldChg>
      <pc:sldChg chg="addSp delSp modSp">
        <pc:chgData name="Þorvaldur Gylfason" userId="d2d5e679-93b2-45aa-8dcd-f9f23119a28e" providerId="ADAL" clId="{925DF1E8-922D-4167-AAA5-4A7818907698}" dt="2019-09-09T22:22:21.976" v="12712" actId="20577"/>
        <pc:sldMkLst>
          <pc:docMk/>
          <pc:sldMk cId="1688863215" sldId="378"/>
        </pc:sldMkLst>
        <pc:spChg chg="mod">
          <ac:chgData name="Þorvaldur Gylfason" userId="d2d5e679-93b2-45aa-8dcd-f9f23119a28e" providerId="ADAL" clId="{925DF1E8-922D-4167-AAA5-4A7818907698}" dt="2019-09-09T18:11:32.013" v="8459" actId="790"/>
          <ac:spMkLst>
            <pc:docMk/>
            <pc:sldMk cId="1688863215" sldId="378"/>
            <ac:spMk id="2" creationId="{00000000-0000-0000-0000-000000000000}"/>
          </ac:spMkLst>
        </pc:spChg>
        <pc:spChg chg="mod">
          <ac:chgData name="Þorvaldur Gylfason" userId="d2d5e679-93b2-45aa-8dcd-f9f23119a28e" providerId="ADAL" clId="{925DF1E8-922D-4167-AAA5-4A7818907698}" dt="2019-09-09T22:22:21.976" v="12712" actId="20577"/>
          <ac:spMkLst>
            <pc:docMk/>
            <pc:sldMk cId="1688863215" sldId="378"/>
            <ac:spMk id="3" creationId="{00000000-0000-0000-0000-000000000000}"/>
          </ac:spMkLst>
        </pc:spChg>
        <pc:spChg chg="mod">
          <ac:chgData name="Þorvaldur Gylfason" userId="d2d5e679-93b2-45aa-8dcd-f9f23119a28e" providerId="ADAL" clId="{925DF1E8-922D-4167-AAA5-4A7818907698}" dt="2019-09-09T18:53:43.379" v="9258" actId="20577"/>
          <ac:spMkLst>
            <pc:docMk/>
            <pc:sldMk cId="1688863215" sldId="378"/>
            <ac:spMk id="5" creationId="{00000000-0000-0000-0000-000000000000}"/>
          </ac:spMkLst>
        </pc:spChg>
        <pc:spChg chg="del">
          <ac:chgData name="Þorvaldur Gylfason" userId="d2d5e679-93b2-45aa-8dcd-f9f23119a28e" providerId="ADAL" clId="{925DF1E8-922D-4167-AAA5-4A7818907698}" dt="2019-09-09T18:09:49.349" v="8405" actId="478"/>
          <ac:spMkLst>
            <pc:docMk/>
            <pc:sldMk cId="1688863215" sldId="378"/>
            <ac:spMk id="9" creationId="{00000000-0000-0000-0000-000000000000}"/>
          </ac:spMkLst>
        </pc:spChg>
        <pc:spChg chg="add">
          <ac:chgData name="Þorvaldur Gylfason" userId="d2d5e679-93b2-45aa-8dcd-f9f23119a28e" providerId="ADAL" clId="{925DF1E8-922D-4167-AAA5-4A7818907698}" dt="2019-09-09T18:09:50.970" v="8406"/>
          <ac:spMkLst>
            <pc:docMk/>
            <pc:sldMk cId="1688863215" sldId="378"/>
            <ac:spMk id="11" creationId="{D9B2F306-EBFA-4E5C-8D01-8CAB8D1C3C23}"/>
          </ac:spMkLst>
        </pc:spChg>
        <pc:spChg chg="add mod">
          <ac:chgData name="Þorvaldur Gylfason" userId="d2d5e679-93b2-45aa-8dcd-f9f23119a28e" providerId="ADAL" clId="{925DF1E8-922D-4167-AAA5-4A7818907698}" dt="2019-09-09T18:20:58.416" v="8723" actId="20577"/>
          <ac:spMkLst>
            <pc:docMk/>
            <pc:sldMk cId="1688863215" sldId="378"/>
            <ac:spMk id="13" creationId="{23096C0C-FFBC-43D0-A152-44AD4CF7A17A}"/>
          </ac:spMkLst>
        </pc:spChg>
        <pc:spChg chg="mod">
          <ac:chgData name="Þorvaldur Gylfason" userId="d2d5e679-93b2-45aa-8dcd-f9f23119a28e" providerId="ADAL" clId="{925DF1E8-922D-4167-AAA5-4A7818907698}" dt="2019-09-09T18:21:10.563" v="8724" actId="790"/>
          <ac:spMkLst>
            <pc:docMk/>
            <pc:sldMk cId="1688863215" sldId="378"/>
            <ac:spMk id="16" creationId="{00000000-0000-0000-0000-000000000000}"/>
          </ac:spMkLst>
        </pc:spChg>
        <pc:spChg chg="del">
          <ac:chgData name="Þorvaldur Gylfason" userId="d2d5e679-93b2-45aa-8dcd-f9f23119a28e" providerId="ADAL" clId="{925DF1E8-922D-4167-AAA5-4A7818907698}" dt="2019-09-09T18:13:09.312" v="8568" actId="478"/>
          <ac:spMkLst>
            <pc:docMk/>
            <pc:sldMk cId="1688863215" sldId="378"/>
            <ac:spMk id="18" creationId="{00000000-0000-0000-0000-000000000000}"/>
          </ac:spMkLst>
        </pc:spChg>
        <pc:spChg chg="mod">
          <ac:chgData name="Þorvaldur Gylfason" userId="d2d5e679-93b2-45aa-8dcd-f9f23119a28e" providerId="ADAL" clId="{925DF1E8-922D-4167-AAA5-4A7818907698}" dt="2019-09-09T18:21:13.318" v="8725" actId="790"/>
          <ac:spMkLst>
            <pc:docMk/>
            <pc:sldMk cId="1688863215" sldId="378"/>
            <ac:spMk id="19" creationId="{00000000-0000-0000-0000-000000000000}"/>
          </ac:spMkLst>
        </pc:spChg>
      </pc:sldChg>
      <pc:sldChg chg="del">
        <pc:chgData name="Þorvaldur Gylfason" userId="d2d5e679-93b2-45aa-8dcd-f9f23119a28e" providerId="ADAL" clId="{925DF1E8-922D-4167-AAA5-4A7818907698}" dt="2019-09-09T18:14:09.801" v="8576" actId="2696"/>
        <pc:sldMkLst>
          <pc:docMk/>
          <pc:sldMk cId="1902789867" sldId="379"/>
        </pc:sldMkLst>
      </pc:sldChg>
      <pc:sldChg chg="del">
        <pc:chgData name="Þorvaldur Gylfason" userId="d2d5e679-93b2-45aa-8dcd-f9f23119a28e" providerId="ADAL" clId="{925DF1E8-922D-4167-AAA5-4A7818907698}" dt="2019-09-09T18:14:09.839" v="8578" actId="2696"/>
        <pc:sldMkLst>
          <pc:docMk/>
          <pc:sldMk cId="3681699819" sldId="381"/>
        </pc:sldMkLst>
      </pc:sldChg>
      <pc:sldChg chg="del">
        <pc:chgData name="Þorvaldur Gylfason" userId="d2d5e679-93b2-45aa-8dcd-f9f23119a28e" providerId="ADAL" clId="{925DF1E8-922D-4167-AAA5-4A7818907698}" dt="2019-09-09T18:14:09.816" v="8577" actId="2696"/>
        <pc:sldMkLst>
          <pc:docMk/>
          <pc:sldMk cId="3526230147" sldId="382"/>
        </pc:sldMkLst>
      </pc:sldChg>
      <pc:sldChg chg="del">
        <pc:chgData name="Þorvaldur Gylfason" userId="d2d5e679-93b2-45aa-8dcd-f9f23119a28e" providerId="ADAL" clId="{925DF1E8-922D-4167-AAA5-4A7818907698}" dt="2019-09-09T18:14:09.855" v="8579" actId="2696"/>
        <pc:sldMkLst>
          <pc:docMk/>
          <pc:sldMk cId="3034302958" sldId="383"/>
        </pc:sldMkLst>
      </pc:sldChg>
      <pc:sldChg chg="modSp modAnim">
        <pc:chgData name="Þorvaldur Gylfason" userId="d2d5e679-93b2-45aa-8dcd-f9f23119a28e" providerId="ADAL" clId="{925DF1E8-922D-4167-AAA5-4A7818907698}" dt="2019-09-09T21:51:52.905" v="12362" actId="20577"/>
        <pc:sldMkLst>
          <pc:docMk/>
          <pc:sldMk cId="492428957" sldId="384"/>
        </pc:sldMkLst>
        <pc:spChg chg="mod">
          <ac:chgData name="Þorvaldur Gylfason" userId="d2d5e679-93b2-45aa-8dcd-f9f23119a28e" providerId="ADAL" clId="{925DF1E8-922D-4167-AAA5-4A7818907698}" dt="2019-09-09T14:58:29.976" v="888" actId="790"/>
          <ac:spMkLst>
            <pc:docMk/>
            <pc:sldMk cId="492428957" sldId="384"/>
            <ac:spMk id="2" creationId="{00000000-0000-0000-0000-000000000000}"/>
          </ac:spMkLst>
        </pc:spChg>
        <pc:spChg chg="mod">
          <ac:chgData name="Þorvaldur Gylfason" userId="d2d5e679-93b2-45aa-8dcd-f9f23119a28e" providerId="ADAL" clId="{925DF1E8-922D-4167-AAA5-4A7818907698}" dt="2019-09-09T21:51:52.905" v="12362" actId="20577"/>
          <ac:spMkLst>
            <pc:docMk/>
            <pc:sldMk cId="492428957" sldId="384"/>
            <ac:spMk id="3" creationId="{00000000-0000-0000-0000-000000000000}"/>
          </ac:spMkLst>
        </pc:spChg>
      </pc:sldChg>
      <pc:sldChg chg="addSp delSp modSp add">
        <pc:chgData name="Þorvaldur Gylfason" userId="d2d5e679-93b2-45aa-8dcd-f9f23119a28e" providerId="ADAL" clId="{925DF1E8-922D-4167-AAA5-4A7818907698}" dt="2019-09-09T22:05:42.820" v="12559" actId="20577"/>
        <pc:sldMkLst>
          <pc:docMk/>
          <pc:sldMk cId="3611924554" sldId="385"/>
        </pc:sldMkLst>
        <pc:spChg chg="del">
          <ac:chgData name="Þorvaldur Gylfason" userId="d2d5e679-93b2-45aa-8dcd-f9f23119a28e" providerId="ADAL" clId="{925DF1E8-922D-4167-AAA5-4A7818907698}" dt="2019-09-09T16:52:09.726" v="3793" actId="478"/>
          <ac:spMkLst>
            <pc:docMk/>
            <pc:sldMk cId="3611924554" sldId="385"/>
            <ac:spMk id="2" creationId="{3D5786BE-6184-4BF9-A667-85D773A046BC}"/>
          </ac:spMkLst>
        </pc:spChg>
        <pc:spChg chg="mod">
          <ac:chgData name="Þorvaldur Gylfason" userId="d2d5e679-93b2-45aa-8dcd-f9f23119a28e" providerId="ADAL" clId="{925DF1E8-922D-4167-AAA5-4A7818907698}" dt="2019-09-09T22:05:42.820" v="12559" actId="20577"/>
          <ac:spMkLst>
            <pc:docMk/>
            <pc:sldMk cId="3611924554" sldId="385"/>
            <ac:spMk id="3" creationId="{2E07EFEA-84B9-47DE-AA29-57AE41EF3BF4}"/>
          </ac:spMkLst>
        </pc:spChg>
        <pc:spChg chg="add mod">
          <ac:chgData name="Þorvaldur Gylfason" userId="d2d5e679-93b2-45aa-8dcd-f9f23119a28e" providerId="ADAL" clId="{925DF1E8-922D-4167-AAA5-4A7818907698}" dt="2019-09-09T16:52:30.514" v="3833" actId="20577"/>
          <ac:spMkLst>
            <pc:docMk/>
            <pc:sldMk cId="3611924554" sldId="385"/>
            <ac:spMk id="4" creationId="{4587F813-9346-4D1C-B78B-5F9F290E86D1}"/>
          </ac:spMkLst>
        </pc:spChg>
        <pc:spChg chg="add mod">
          <ac:chgData name="Þorvaldur Gylfason" userId="d2d5e679-93b2-45aa-8dcd-f9f23119a28e" providerId="ADAL" clId="{925DF1E8-922D-4167-AAA5-4A7818907698}" dt="2019-09-09T19:37:42.750" v="11404" actId="20577"/>
          <ac:spMkLst>
            <pc:docMk/>
            <pc:sldMk cId="3611924554" sldId="385"/>
            <ac:spMk id="5" creationId="{6CFEADE8-9A0F-4BC7-B4C4-BD81AC23BA3E}"/>
          </ac:spMkLst>
        </pc:spChg>
      </pc:sldChg>
      <pc:sldChg chg="delSp modSp add modAnim">
        <pc:chgData name="Þorvaldur Gylfason" userId="d2d5e679-93b2-45aa-8dcd-f9f23119a28e" providerId="ADAL" clId="{925DF1E8-922D-4167-AAA5-4A7818907698}" dt="2019-09-09T22:14:23.419" v="12678" actId="20577"/>
        <pc:sldMkLst>
          <pc:docMk/>
          <pc:sldMk cId="631855863" sldId="386"/>
        </pc:sldMkLst>
        <pc:spChg chg="mod">
          <ac:chgData name="Þorvaldur Gylfason" userId="d2d5e679-93b2-45aa-8dcd-f9f23119a28e" providerId="ADAL" clId="{925DF1E8-922D-4167-AAA5-4A7818907698}" dt="2019-09-09T17:35:21.755" v="6207" actId="6549"/>
          <ac:spMkLst>
            <pc:docMk/>
            <pc:sldMk cId="631855863" sldId="386"/>
            <ac:spMk id="2" creationId="{00000000-0000-0000-0000-000000000000}"/>
          </ac:spMkLst>
        </pc:spChg>
        <pc:spChg chg="mod">
          <ac:chgData name="Þorvaldur Gylfason" userId="d2d5e679-93b2-45aa-8dcd-f9f23119a28e" providerId="ADAL" clId="{925DF1E8-922D-4167-AAA5-4A7818907698}" dt="2019-09-09T22:14:23.419" v="12678" actId="20577"/>
          <ac:spMkLst>
            <pc:docMk/>
            <pc:sldMk cId="631855863" sldId="386"/>
            <ac:spMk id="3" creationId="{00000000-0000-0000-0000-000000000000}"/>
          </ac:spMkLst>
        </pc:spChg>
        <pc:spChg chg="del">
          <ac:chgData name="Þorvaldur Gylfason" userId="d2d5e679-93b2-45aa-8dcd-f9f23119a28e" providerId="ADAL" clId="{925DF1E8-922D-4167-AAA5-4A7818907698}" dt="2019-09-09T17:31:35.065" v="6142" actId="478"/>
          <ac:spMkLst>
            <pc:docMk/>
            <pc:sldMk cId="631855863" sldId="386"/>
            <ac:spMk id="4" creationId="{00000000-0000-0000-0000-000000000000}"/>
          </ac:spMkLst>
        </pc:spChg>
      </pc:sldChg>
      <pc:sldChg chg="addSp delSp modSp">
        <pc:chgData name="Þorvaldur Gylfason" userId="d2d5e679-93b2-45aa-8dcd-f9f23119a28e" providerId="ADAL" clId="{925DF1E8-922D-4167-AAA5-4A7818907698}" dt="2019-09-09T22:32:25.722" v="12876"/>
        <pc:sldMkLst>
          <pc:docMk/>
          <pc:sldMk cId="2989107227" sldId="694"/>
        </pc:sldMkLst>
        <pc:spChg chg="add mod">
          <ac:chgData name="Þorvaldur Gylfason" userId="d2d5e679-93b2-45aa-8dcd-f9f23119a28e" providerId="ADAL" clId="{925DF1E8-922D-4167-AAA5-4A7818907698}" dt="2019-09-09T19:10:13.082" v="9670" actId="14100"/>
          <ac:spMkLst>
            <pc:docMk/>
            <pc:sldMk cId="2989107227" sldId="694"/>
            <ac:spMk id="10" creationId="{316F50C4-A00A-4E8A-A2EE-74932A7D81F1}"/>
          </ac:spMkLst>
        </pc:spChg>
        <pc:spChg chg="mod">
          <ac:chgData name="Þorvaldur Gylfason" userId="d2d5e679-93b2-45aa-8dcd-f9f23119a28e" providerId="ADAL" clId="{925DF1E8-922D-4167-AAA5-4A7818907698}" dt="2019-09-09T22:32:18.783" v="12874"/>
          <ac:spMkLst>
            <pc:docMk/>
            <pc:sldMk cId="2989107227" sldId="694"/>
            <ac:spMk id="12" creationId="{1CC31D3F-07F1-4E55-A1B2-ED049A0C1B13}"/>
          </ac:spMkLst>
        </pc:spChg>
        <pc:spChg chg="mod">
          <ac:chgData name="Þorvaldur Gylfason" userId="d2d5e679-93b2-45aa-8dcd-f9f23119a28e" providerId="ADAL" clId="{925DF1E8-922D-4167-AAA5-4A7818907698}" dt="2019-09-09T22:32:24.070" v="12875"/>
          <ac:spMkLst>
            <pc:docMk/>
            <pc:sldMk cId="2989107227" sldId="694"/>
            <ac:spMk id="19" creationId="{FA25DD91-7E15-465E-A809-7FC0E911B404}"/>
          </ac:spMkLst>
        </pc:spChg>
        <pc:spChg chg="mod">
          <ac:chgData name="Þorvaldur Gylfason" userId="d2d5e679-93b2-45aa-8dcd-f9f23119a28e" providerId="ADAL" clId="{925DF1E8-922D-4167-AAA5-4A7818907698}" dt="2019-09-09T22:32:25.722" v="12876"/>
          <ac:spMkLst>
            <pc:docMk/>
            <pc:sldMk cId="2989107227" sldId="694"/>
            <ac:spMk id="20" creationId="{BE69A475-445B-41D4-9673-832F7531AA37}"/>
          </ac:spMkLst>
        </pc:spChg>
        <pc:spChg chg="del">
          <ac:chgData name="Þorvaldur Gylfason" userId="d2d5e679-93b2-45aa-8dcd-f9f23119a28e" providerId="ADAL" clId="{925DF1E8-922D-4167-AAA5-4A7818907698}" dt="2019-09-09T19:09:32.165" v="9618" actId="478"/>
          <ac:spMkLst>
            <pc:docMk/>
            <pc:sldMk cId="2989107227" sldId="694"/>
            <ac:spMk id="23" creationId="{CD49BCD2-3207-4AC0-A0A0-151B7ABD98BE}"/>
          </ac:spMkLst>
        </pc:spChg>
      </pc:sldChg>
      <pc:sldChg chg="modSp modAnim">
        <pc:chgData name="Þorvaldur Gylfason" userId="d2d5e679-93b2-45aa-8dcd-f9f23119a28e" providerId="ADAL" clId="{925DF1E8-922D-4167-AAA5-4A7818907698}" dt="2019-09-09T22:34:42.330" v="12887"/>
        <pc:sldMkLst>
          <pc:docMk/>
          <pc:sldMk cId="266995112" sldId="695"/>
        </pc:sldMkLst>
        <pc:spChg chg="mod">
          <ac:chgData name="Þorvaldur Gylfason" userId="d2d5e679-93b2-45aa-8dcd-f9f23119a28e" providerId="ADAL" clId="{925DF1E8-922D-4167-AAA5-4A7818907698}" dt="2019-09-09T19:21:24.776" v="10503" actId="20577"/>
          <ac:spMkLst>
            <pc:docMk/>
            <pc:sldMk cId="266995112" sldId="695"/>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7.1949849809617966E-2"/>
                  <c:y val="0.46207825678203368"/>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s-IS"/>
                </a:p>
              </c:txPr>
            </c:trendlineLbl>
          </c:trendline>
          <c:xVal>
            <c:numRef>
              <c:f>DemDiv!$F$2:$F$149</c:f>
              <c:numCache>
                <c:formatCode>General</c:formatCode>
                <c:ptCount val="148"/>
                <c:pt idx="0">
                  <c:v>-6.4</c:v>
                </c:pt>
                <c:pt idx="1">
                  <c:v>-2.5</c:v>
                </c:pt>
                <c:pt idx="2">
                  <c:v>-5.4</c:v>
                </c:pt>
                <c:pt idx="3">
                  <c:v>-4.2</c:v>
                </c:pt>
                <c:pt idx="4">
                  <c:v>4.3</c:v>
                </c:pt>
                <c:pt idx="5">
                  <c:v>10</c:v>
                </c:pt>
                <c:pt idx="6">
                  <c:v>10</c:v>
                </c:pt>
                <c:pt idx="7">
                  <c:v>-6</c:v>
                </c:pt>
                <c:pt idx="8">
                  <c:v>-8.9</c:v>
                </c:pt>
                <c:pt idx="9">
                  <c:v>0.7</c:v>
                </c:pt>
                <c:pt idx="10">
                  <c:v>-4.0999999999999996</c:v>
                </c:pt>
                <c:pt idx="11">
                  <c:v>10</c:v>
                </c:pt>
                <c:pt idx="12">
                  <c:v>-0.5</c:v>
                </c:pt>
                <c:pt idx="13">
                  <c:v>2.8</c:v>
                </c:pt>
                <c:pt idx="14">
                  <c:v>2.2000000000000002</c:v>
                </c:pt>
                <c:pt idx="15">
                  <c:v>-0.3</c:v>
                </c:pt>
                <c:pt idx="16">
                  <c:v>-3.9</c:v>
                </c:pt>
                <c:pt idx="17">
                  <c:v>-3</c:v>
                </c:pt>
                <c:pt idx="18">
                  <c:v>-2.5</c:v>
                </c:pt>
                <c:pt idx="19">
                  <c:v>-6.1</c:v>
                </c:pt>
                <c:pt idx="20">
                  <c:v>10</c:v>
                </c:pt>
                <c:pt idx="21">
                  <c:v>3.8</c:v>
                </c:pt>
                <c:pt idx="22">
                  <c:v>-4.9000000000000004</c:v>
                </c:pt>
                <c:pt idx="23">
                  <c:v>-3.5</c:v>
                </c:pt>
                <c:pt idx="24">
                  <c:v>-8</c:v>
                </c:pt>
                <c:pt idx="25">
                  <c:v>7.5</c:v>
                </c:pt>
                <c:pt idx="26">
                  <c:v>0.9</c:v>
                </c:pt>
                <c:pt idx="27">
                  <c:v>-3.9</c:v>
                </c:pt>
                <c:pt idx="28">
                  <c:v>-4.5999999999999996</c:v>
                </c:pt>
                <c:pt idx="29">
                  <c:v>10</c:v>
                </c:pt>
                <c:pt idx="30">
                  <c:v>-6.1</c:v>
                </c:pt>
                <c:pt idx="31">
                  <c:v>3.7</c:v>
                </c:pt>
                <c:pt idx="32">
                  <c:v>-6.9</c:v>
                </c:pt>
                <c:pt idx="33">
                  <c:v>8.6</c:v>
                </c:pt>
                <c:pt idx="34">
                  <c:v>0.2</c:v>
                </c:pt>
                <c:pt idx="35">
                  <c:v>10</c:v>
                </c:pt>
                <c:pt idx="36">
                  <c:v>-3.8</c:v>
                </c:pt>
                <c:pt idx="37">
                  <c:v>3.9</c:v>
                </c:pt>
                <c:pt idx="38">
                  <c:v>4.3</c:v>
                </c:pt>
                <c:pt idx="39">
                  <c:v>-5.9</c:v>
                </c:pt>
                <c:pt idx="40">
                  <c:v>3.2</c:v>
                </c:pt>
                <c:pt idx="41">
                  <c:v>-6.3</c:v>
                </c:pt>
                <c:pt idx="42">
                  <c:v>-6.6</c:v>
                </c:pt>
                <c:pt idx="43">
                  <c:v>7.8</c:v>
                </c:pt>
                <c:pt idx="44">
                  <c:v>-4.8</c:v>
                </c:pt>
                <c:pt idx="45">
                  <c:v>4.7</c:v>
                </c:pt>
                <c:pt idx="46">
                  <c:v>10</c:v>
                </c:pt>
                <c:pt idx="47">
                  <c:v>8</c:v>
                </c:pt>
                <c:pt idx="48">
                  <c:v>-6</c:v>
                </c:pt>
                <c:pt idx="49">
                  <c:v>2.6</c:v>
                </c:pt>
                <c:pt idx="50">
                  <c:v>5.4</c:v>
                </c:pt>
                <c:pt idx="51">
                  <c:v>10</c:v>
                </c:pt>
                <c:pt idx="52">
                  <c:v>-1.5</c:v>
                </c:pt>
                <c:pt idx="53">
                  <c:v>-6.4</c:v>
                </c:pt>
                <c:pt idx="54">
                  <c:v>1.9</c:v>
                </c:pt>
                <c:pt idx="55">
                  <c:v>-5.6</c:v>
                </c:pt>
                <c:pt idx="56">
                  <c:v>-1.7</c:v>
                </c:pt>
                <c:pt idx="57">
                  <c:v>1.2</c:v>
                </c:pt>
                <c:pt idx="58">
                  <c:v>-4.3</c:v>
                </c:pt>
                <c:pt idx="59">
                  <c:v>3.4</c:v>
                </c:pt>
                <c:pt idx="60">
                  <c:v>0.7</c:v>
                </c:pt>
                <c:pt idx="61">
                  <c:v>8.6</c:v>
                </c:pt>
                <c:pt idx="62">
                  <c:v>-2.9</c:v>
                </c:pt>
                <c:pt idx="63">
                  <c:v>-6.1</c:v>
                </c:pt>
                <c:pt idx="64">
                  <c:v>-7</c:v>
                </c:pt>
                <c:pt idx="65">
                  <c:v>10</c:v>
                </c:pt>
                <c:pt idx="66">
                  <c:v>9.4</c:v>
                </c:pt>
                <c:pt idx="67">
                  <c:v>10</c:v>
                </c:pt>
                <c:pt idx="68">
                  <c:v>4.3</c:v>
                </c:pt>
                <c:pt idx="69">
                  <c:v>10</c:v>
                </c:pt>
                <c:pt idx="70">
                  <c:v>-6.2</c:v>
                </c:pt>
                <c:pt idx="71">
                  <c:v>-4.8</c:v>
                </c:pt>
                <c:pt idx="72">
                  <c:v>2</c:v>
                </c:pt>
                <c:pt idx="73">
                  <c:v>1.9</c:v>
                </c:pt>
                <c:pt idx="74">
                  <c:v>-8.1</c:v>
                </c:pt>
                <c:pt idx="75">
                  <c:v>-0.5</c:v>
                </c:pt>
                <c:pt idx="76">
                  <c:v>-5.2</c:v>
                </c:pt>
                <c:pt idx="77">
                  <c:v>8</c:v>
                </c:pt>
                <c:pt idx="78">
                  <c:v>2.7</c:v>
                </c:pt>
                <c:pt idx="79">
                  <c:v>-0.2</c:v>
                </c:pt>
                <c:pt idx="80">
                  <c:v>-6.7</c:v>
                </c:pt>
                <c:pt idx="81">
                  <c:v>10</c:v>
                </c:pt>
                <c:pt idx="82">
                  <c:v>7.5</c:v>
                </c:pt>
                <c:pt idx="83">
                  <c:v>0.3</c:v>
                </c:pt>
                <c:pt idx="84">
                  <c:v>-3.3</c:v>
                </c:pt>
                <c:pt idx="85">
                  <c:v>4.8</c:v>
                </c:pt>
                <c:pt idx="86">
                  <c:v>-1.5</c:v>
                </c:pt>
                <c:pt idx="87">
                  <c:v>-5.9</c:v>
                </c:pt>
                <c:pt idx="88">
                  <c:v>9.6</c:v>
                </c:pt>
                <c:pt idx="89">
                  <c:v>1.7</c:v>
                </c:pt>
                <c:pt idx="90">
                  <c:v>7.4</c:v>
                </c:pt>
                <c:pt idx="91">
                  <c:v>0</c:v>
                </c:pt>
                <c:pt idx="92">
                  <c:v>-7.1</c:v>
                </c:pt>
                <c:pt idx="93">
                  <c:v>-1.2</c:v>
                </c:pt>
                <c:pt idx="94">
                  <c:v>-2.4</c:v>
                </c:pt>
                <c:pt idx="95">
                  <c:v>10</c:v>
                </c:pt>
                <c:pt idx="96">
                  <c:v>10</c:v>
                </c:pt>
                <c:pt idx="97">
                  <c:v>0.1</c:v>
                </c:pt>
                <c:pt idx="98">
                  <c:v>-2.5</c:v>
                </c:pt>
                <c:pt idx="99">
                  <c:v>-0.7</c:v>
                </c:pt>
                <c:pt idx="100">
                  <c:v>10</c:v>
                </c:pt>
                <c:pt idx="101">
                  <c:v>-9.4</c:v>
                </c:pt>
                <c:pt idx="102">
                  <c:v>0.7</c:v>
                </c:pt>
                <c:pt idx="103">
                  <c:v>2</c:v>
                </c:pt>
                <c:pt idx="104">
                  <c:v>4</c:v>
                </c:pt>
                <c:pt idx="105">
                  <c:v>-1.3</c:v>
                </c:pt>
                <c:pt idx="106">
                  <c:v>3.1</c:v>
                </c:pt>
                <c:pt idx="107">
                  <c:v>2.8</c:v>
                </c:pt>
                <c:pt idx="108">
                  <c:v>1.5</c:v>
                </c:pt>
                <c:pt idx="109">
                  <c:v>4.5</c:v>
                </c:pt>
                <c:pt idx="110">
                  <c:v>-10</c:v>
                </c:pt>
                <c:pt idx="111">
                  <c:v>-0.8</c:v>
                </c:pt>
                <c:pt idx="112">
                  <c:v>4.4000000000000004</c:v>
                </c:pt>
                <c:pt idx="113">
                  <c:v>-5.5</c:v>
                </c:pt>
                <c:pt idx="114">
                  <c:v>-10</c:v>
                </c:pt>
                <c:pt idx="115">
                  <c:v>-0.5</c:v>
                </c:pt>
                <c:pt idx="116">
                  <c:v>8</c:v>
                </c:pt>
                <c:pt idx="117">
                  <c:v>-1.2</c:v>
                </c:pt>
                <c:pt idx="118">
                  <c:v>-1.5</c:v>
                </c:pt>
                <c:pt idx="119">
                  <c:v>8.9</c:v>
                </c:pt>
                <c:pt idx="120">
                  <c:v>10</c:v>
                </c:pt>
                <c:pt idx="121">
                  <c:v>6.9</c:v>
                </c:pt>
                <c:pt idx="122">
                  <c:v>5.9</c:v>
                </c:pt>
                <c:pt idx="123">
                  <c:v>4.5999999999999996</c:v>
                </c:pt>
                <c:pt idx="124">
                  <c:v>6</c:v>
                </c:pt>
                <c:pt idx="125">
                  <c:v>-4</c:v>
                </c:pt>
                <c:pt idx="126">
                  <c:v>2.7</c:v>
                </c:pt>
                <c:pt idx="127">
                  <c:v>10</c:v>
                </c:pt>
                <c:pt idx="128">
                  <c:v>10</c:v>
                </c:pt>
                <c:pt idx="129">
                  <c:v>-3.3</c:v>
                </c:pt>
                <c:pt idx="130">
                  <c:v>-4.2</c:v>
                </c:pt>
                <c:pt idx="131">
                  <c:v>1.9</c:v>
                </c:pt>
                <c:pt idx="132">
                  <c:v>-5.0999999999999996</c:v>
                </c:pt>
                <c:pt idx="133">
                  <c:v>8.9</c:v>
                </c:pt>
                <c:pt idx="134">
                  <c:v>-6.5</c:v>
                </c:pt>
                <c:pt idx="135">
                  <c:v>6.8</c:v>
                </c:pt>
                <c:pt idx="136">
                  <c:v>-9</c:v>
                </c:pt>
                <c:pt idx="137">
                  <c:v>-2.9</c:v>
                </c:pt>
                <c:pt idx="138">
                  <c:v>6.4</c:v>
                </c:pt>
                <c:pt idx="139">
                  <c:v>10</c:v>
                </c:pt>
                <c:pt idx="140">
                  <c:v>10</c:v>
                </c:pt>
                <c:pt idx="141">
                  <c:v>5.2</c:v>
                </c:pt>
                <c:pt idx="142">
                  <c:v>-9</c:v>
                </c:pt>
                <c:pt idx="143">
                  <c:v>6.9</c:v>
                </c:pt>
                <c:pt idx="144">
                  <c:v>-5.5</c:v>
                </c:pt>
                <c:pt idx="145">
                  <c:v>-3.3</c:v>
                </c:pt>
                <c:pt idx="146">
                  <c:v>-1.2</c:v>
                </c:pt>
                <c:pt idx="147">
                  <c:v>-1.2</c:v>
                </c:pt>
              </c:numCache>
            </c:numRef>
          </c:xVal>
          <c:yVal>
            <c:numRef>
              <c:f>DemDiv!$G$2:$G$149</c:f>
              <c:numCache>
                <c:formatCode>0.00</c:formatCode>
                <c:ptCount val="148"/>
                <c:pt idx="0">
                  <c:v>4.425326122448979</c:v>
                </c:pt>
                <c:pt idx="1">
                  <c:v>4.9370528571428567</c:v>
                </c:pt>
                <c:pt idx="2">
                  <c:v>2.9122881632653064</c:v>
                </c:pt>
                <c:pt idx="3">
                  <c:v>2.5721657142857177</c:v>
                </c:pt>
                <c:pt idx="4">
                  <c:v>4.3796794736842104</c:v>
                </c:pt>
                <c:pt idx="5">
                  <c:v>5.5835987755102048</c:v>
                </c:pt>
                <c:pt idx="6">
                  <c:v>6.5870353061224485</c:v>
                </c:pt>
                <c:pt idx="7">
                  <c:v>3.508590526315789</c:v>
                </c:pt>
                <c:pt idx="8">
                  <c:v>4.2749965306122437</c:v>
                </c:pt>
                <c:pt idx="9">
                  <c:v>3.668173846153846</c:v>
                </c:pt>
                <c:pt idx="10">
                  <c:v>4.4503278947368425</c:v>
                </c:pt>
                <c:pt idx="11">
                  <c:v>6.6450456756756751</c:v>
                </c:pt>
                <c:pt idx="12">
                  <c:v>3.9156242857142862</c:v>
                </c:pt>
                <c:pt idx="13">
                  <c:v>4.1537397959183675</c:v>
                </c:pt>
                <c:pt idx="14">
                  <c:v>5.5764163265306133</c:v>
                </c:pt>
                <c:pt idx="15">
                  <c:v>6.0121191836734695</c:v>
                </c:pt>
                <c:pt idx="16">
                  <c:v>3.5467881632653064</c:v>
                </c:pt>
                <c:pt idx="17">
                  <c:v>2.9059530612244897</c:v>
                </c:pt>
                <c:pt idx="18">
                  <c:v>3.7590308163265309</c:v>
                </c:pt>
                <c:pt idx="19">
                  <c:v>3.8611242857142889</c:v>
                </c:pt>
                <c:pt idx="20">
                  <c:v>5.9034189795918373</c:v>
                </c:pt>
                <c:pt idx="21">
                  <c:v>3.9043829545454534</c:v>
                </c:pt>
                <c:pt idx="22">
                  <c:v>2.6388628571428576</c:v>
                </c:pt>
                <c:pt idx="23">
                  <c:v>4.2773793877551025</c:v>
                </c:pt>
                <c:pt idx="24">
                  <c:v>6.0909808163265309</c:v>
                </c:pt>
                <c:pt idx="25">
                  <c:v>4.2563251020408153</c:v>
                </c:pt>
                <c:pt idx="26">
                  <c:v>3.4497536734693872</c:v>
                </c:pt>
                <c:pt idx="27">
                  <c:v>3.7120299999999986</c:v>
                </c:pt>
                <c:pt idx="28">
                  <c:v>2.9594526530612244</c:v>
                </c:pt>
                <c:pt idx="29">
                  <c:v>4.424572653061225</c:v>
                </c:pt>
                <c:pt idx="30">
                  <c:v>4.1504700000000003</c:v>
                </c:pt>
                <c:pt idx="31">
                  <c:v>6.135529473684211</c:v>
                </c:pt>
                <c:pt idx="32">
                  <c:v>3.5923553061224487</c:v>
                </c:pt>
                <c:pt idx="33">
                  <c:v>5.2734208163265297</c:v>
                </c:pt>
                <c:pt idx="34">
                  <c:v>6.442489444444444</c:v>
                </c:pt>
                <c:pt idx="35">
                  <c:v>6.3696577551020406</c:v>
                </c:pt>
                <c:pt idx="36">
                  <c:v>3.6275300000000001</c:v>
                </c:pt>
                <c:pt idx="37">
                  <c:v>4.4966171428571426</c:v>
                </c:pt>
                <c:pt idx="38">
                  <c:v>3.6258020408163274</c:v>
                </c:pt>
                <c:pt idx="39">
                  <c:v>4.3859567346938775</c:v>
                </c:pt>
                <c:pt idx="40">
                  <c:v>4.3508642857142856</c:v>
                </c:pt>
                <c:pt idx="41">
                  <c:v>2.8298714285714297</c:v>
                </c:pt>
                <c:pt idx="42">
                  <c:v>4.6162411111111101</c:v>
                </c:pt>
                <c:pt idx="43">
                  <c:v>5.9485321052631583</c:v>
                </c:pt>
                <c:pt idx="44">
                  <c:v>3.8041577777777791</c:v>
                </c:pt>
                <c:pt idx="45">
                  <c:v>4.1466546938775517</c:v>
                </c:pt>
                <c:pt idx="46">
                  <c:v>5.7046485714285708</c:v>
                </c:pt>
                <c:pt idx="47">
                  <c:v>6.7323810408163265</c:v>
                </c:pt>
                <c:pt idx="48">
                  <c:v>2.8136720408163258</c:v>
                </c:pt>
                <c:pt idx="49">
                  <c:v>3.6826291836734688</c:v>
                </c:pt>
                <c:pt idx="50">
                  <c:v>5.0851410526315792</c:v>
                </c:pt>
                <c:pt idx="51">
                  <c:v>6.59375</c:v>
                </c:pt>
                <c:pt idx="52">
                  <c:v>3.6508126530612266</c:v>
                </c:pt>
                <c:pt idx="53">
                  <c:v>5.7505471428571422</c:v>
                </c:pt>
                <c:pt idx="54">
                  <c:v>4.8227642857142854</c:v>
                </c:pt>
                <c:pt idx="55">
                  <c:v>2.9049632653061224</c:v>
                </c:pt>
                <c:pt idx="56">
                  <c:v>3.525098571428571</c:v>
                </c:pt>
                <c:pt idx="57">
                  <c:v>3.8726995918367351</c:v>
                </c:pt>
                <c:pt idx="58">
                  <c:v>4.1647640816326525</c:v>
                </c:pt>
                <c:pt idx="59">
                  <c:v>4.1833400000000003</c:v>
                </c:pt>
                <c:pt idx="60">
                  <c:v>6.2282822448979589</c:v>
                </c:pt>
                <c:pt idx="61">
                  <c:v>5.7746838775510207</c:v>
                </c:pt>
                <c:pt idx="62">
                  <c:v>4.6636697959183682</c:v>
                </c:pt>
                <c:pt idx="63">
                  <c:v>2.5554300000000012</c:v>
                </c:pt>
                <c:pt idx="64">
                  <c:v>1.8821655102040831</c:v>
                </c:pt>
                <c:pt idx="65">
                  <c:v>5.6458320408163267</c:v>
                </c:pt>
                <c:pt idx="66">
                  <c:v>5.1913806122448971</c:v>
                </c:pt>
                <c:pt idx="67">
                  <c:v>6.6031502040816328</c:v>
                </c:pt>
                <c:pt idx="68">
                  <c:v>3.8420855102040816</c:v>
                </c:pt>
                <c:pt idx="69">
                  <c:v>6.0682693877551017</c:v>
                </c:pt>
                <c:pt idx="70">
                  <c:v>5.1925110204081637</c:v>
                </c:pt>
                <c:pt idx="71">
                  <c:v>4.3081821052631577</c:v>
                </c:pt>
                <c:pt idx="72">
                  <c:v>4.885231836734695</c:v>
                </c:pt>
                <c:pt idx="73">
                  <c:v>5.7065161224489804</c:v>
                </c:pt>
                <c:pt idx="74">
                  <c:v>2.6764308163265307</c:v>
                </c:pt>
                <c:pt idx="75">
                  <c:v>5.2176542105263159</c:v>
                </c:pt>
                <c:pt idx="76">
                  <c:v>3.9553571428571432</c:v>
                </c:pt>
                <c:pt idx="77">
                  <c:v>5.8201315789473682</c:v>
                </c:pt>
                <c:pt idx="78">
                  <c:v>5.6406493877551025</c:v>
                </c:pt>
                <c:pt idx="79">
                  <c:v>3.0530997959183681</c:v>
                </c:pt>
                <c:pt idx="80">
                  <c:v>1.9895828571428575</c:v>
                </c:pt>
                <c:pt idx="81">
                  <c:v>6.0098784210526315</c:v>
                </c:pt>
                <c:pt idx="82">
                  <c:v>5.3289150000000003</c:v>
                </c:pt>
                <c:pt idx="83">
                  <c:v>4.2650269387755113</c:v>
                </c:pt>
                <c:pt idx="84">
                  <c:v>3.3443750000000003</c:v>
                </c:pt>
                <c:pt idx="85">
                  <c:v>4.8588019148936166</c:v>
                </c:pt>
                <c:pt idx="86">
                  <c:v>3.4544436734693882</c:v>
                </c:pt>
                <c:pt idx="87">
                  <c:v>2.8797963265306139</c:v>
                </c:pt>
                <c:pt idx="88">
                  <c:v>3.6847216326530612</c:v>
                </c:pt>
                <c:pt idx="89">
                  <c:v>5.4430191836734689</c:v>
                </c:pt>
                <c:pt idx="90">
                  <c:v>5.2240568421052629</c:v>
                </c:pt>
                <c:pt idx="91">
                  <c:v>3.7441985714285728</c:v>
                </c:pt>
                <c:pt idx="92">
                  <c:v>4.7809906122448975</c:v>
                </c:pt>
                <c:pt idx="93">
                  <c:v>4.4949920408163262</c:v>
                </c:pt>
                <c:pt idx="94">
                  <c:v>4.7260232653061216</c:v>
                </c:pt>
                <c:pt idx="95">
                  <c:v>6.7671718163265311</c:v>
                </c:pt>
                <c:pt idx="96">
                  <c:v>5.3314891836734697</c:v>
                </c:pt>
                <c:pt idx="97">
                  <c:v>4.4254136734693876</c:v>
                </c:pt>
                <c:pt idx="98">
                  <c:v>2.9437967346938771</c:v>
                </c:pt>
                <c:pt idx="99">
                  <c:v>2.4376081632653053</c:v>
                </c:pt>
                <c:pt idx="100">
                  <c:v>5.2320744897959175</c:v>
                </c:pt>
                <c:pt idx="101">
                  <c:v>2.4307726530612221</c:v>
                </c:pt>
                <c:pt idx="102">
                  <c:v>4.7514134693877548</c:v>
                </c:pt>
                <c:pt idx="103">
                  <c:v>4.8876408163265301</c:v>
                </c:pt>
                <c:pt idx="104">
                  <c:v>4.0175500000000017</c:v>
                </c:pt>
                <c:pt idx="105">
                  <c:v>4.4552416326530606</c:v>
                </c:pt>
                <c:pt idx="106">
                  <c:v>4.7630397959183677</c:v>
                </c:pt>
                <c:pt idx="107">
                  <c:v>4.7760924489795933</c:v>
                </c:pt>
                <c:pt idx="108">
                  <c:v>6.0772873469387756</c:v>
                </c:pt>
                <c:pt idx="109">
                  <c:v>6.0009675510204081</c:v>
                </c:pt>
                <c:pt idx="110">
                  <c:v>2.4916983673469408</c:v>
                </c:pt>
                <c:pt idx="111">
                  <c:v>5.7247183673469388</c:v>
                </c:pt>
                <c:pt idx="112">
                  <c:v>5.0581863157894738</c:v>
                </c:pt>
                <c:pt idx="113">
                  <c:v>3.0054802083333341</c:v>
                </c:pt>
                <c:pt idx="114">
                  <c:v>2.4132006122448963</c:v>
                </c:pt>
                <c:pt idx="115">
                  <c:v>4.5630010204081639</c:v>
                </c:pt>
                <c:pt idx="116">
                  <c:v>6.1681363157894733</c:v>
                </c:pt>
                <c:pt idx="117">
                  <c:v>3.9141332653061234</c:v>
                </c:pt>
                <c:pt idx="118">
                  <c:v>5.3367328571428576</c:v>
                </c:pt>
                <c:pt idx="119">
                  <c:v>6.0563683333333334</c:v>
                </c:pt>
                <c:pt idx="120">
                  <c:v>6.1743568421052633</c:v>
                </c:pt>
                <c:pt idx="121">
                  <c:v>3.5696848780487809</c:v>
                </c:pt>
                <c:pt idx="122">
                  <c:v>5.7907536734693883</c:v>
                </c:pt>
                <c:pt idx="123">
                  <c:v>6.3544142857142862</c:v>
                </c:pt>
                <c:pt idx="124">
                  <c:v>4.1213124489795918</c:v>
                </c:pt>
                <c:pt idx="125">
                  <c:v>3.5453116326530605</c:v>
                </c:pt>
                <c:pt idx="126">
                  <c:v>3.4342818367346934</c:v>
                </c:pt>
                <c:pt idx="127">
                  <c:v>6.2567189795918372</c:v>
                </c:pt>
                <c:pt idx="128">
                  <c:v>6.2068895918367346</c:v>
                </c:pt>
                <c:pt idx="129">
                  <c:v>3.7184473684210522</c:v>
                </c:pt>
                <c:pt idx="130">
                  <c:v>4.6532021739130442</c:v>
                </c:pt>
                <c:pt idx="131">
                  <c:v>5.4107093877551016</c:v>
                </c:pt>
                <c:pt idx="132">
                  <c:v>3.8510424489795927</c:v>
                </c:pt>
                <c:pt idx="133">
                  <c:v>4.0385314285714289</c:v>
                </c:pt>
                <c:pt idx="134">
                  <c:v>4.6798620408163263</c:v>
                </c:pt>
                <c:pt idx="135">
                  <c:v>5.4840744897959173</c:v>
                </c:pt>
                <c:pt idx="136">
                  <c:v>3.0350478947368424</c:v>
                </c:pt>
                <c:pt idx="137">
                  <c:v>3.1761428571428567</c:v>
                </c:pt>
                <c:pt idx="138">
                  <c:v>6.035982631578948</c:v>
                </c:pt>
                <c:pt idx="139">
                  <c:v>6.5401026530612247</c:v>
                </c:pt>
                <c:pt idx="140">
                  <c:v>6.5657377551020408</c:v>
                </c:pt>
                <c:pt idx="141">
                  <c:v>5.2655691836734704</c:v>
                </c:pt>
                <c:pt idx="142">
                  <c:v>4.0267168421052641</c:v>
                </c:pt>
                <c:pt idx="143">
                  <c:v>3.2377463265306119</c:v>
                </c:pt>
                <c:pt idx="144">
                  <c:v>4.745321111111112</c:v>
                </c:pt>
                <c:pt idx="145">
                  <c:v>3.4421806122448979</c:v>
                </c:pt>
                <c:pt idx="146">
                  <c:v>2.9643330434782609</c:v>
                </c:pt>
                <c:pt idx="147">
                  <c:v>4.8002686956521732</c:v>
                </c:pt>
              </c:numCache>
            </c:numRef>
          </c:yVal>
          <c:smooth val="0"/>
          <c:extLst>
            <c:ext xmlns:c16="http://schemas.microsoft.com/office/drawing/2014/chart" uri="{C3380CC4-5D6E-409C-BE32-E72D297353CC}">
              <c16:uniqueId val="{00000001-EA6F-4AC9-BDB8-C06A9FFCB794}"/>
            </c:ext>
          </c:extLst>
        </c:ser>
        <c:dLbls>
          <c:showLegendKey val="0"/>
          <c:showVal val="0"/>
          <c:showCatName val="0"/>
          <c:showSerName val="0"/>
          <c:showPercent val="0"/>
          <c:showBubbleSize val="0"/>
        </c:dLbls>
        <c:axId val="312289824"/>
        <c:axId val="312289432"/>
      </c:scatterChart>
      <c:valAx>
        <c:axId val="312289824"/>
        <c:scaling>
          <c:orientation val="minMax"/>
          <c:max val="12"/>
          <c:min val="-12"/>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312289432"/>
        <c:crosses val="autoZero"/>
        <c:crossBetween val="midCat"/>
        <c:majorUnit val="2"/>
      </c:valAx>
      <c:valAx>
        <c:axId val="312289432"/>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3122898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5.4713511088296106E-2"/>
                  <c:y val="0.60024032449243681"/>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s-IS"/>
                </a:p>
              </c:txPr>
            </c:trendlineLbl>
          </c:trendline>
          <c:xVal>
            <c:numRef>
              <c:f>Pol2Trust2!$E$2:$E$99</c:f>
              <c:numCache>
                <c:formatCode>0.0</c:formatCode>
                <c:ptCount val="98"/>
                <c:pt idx="0">
                  <c:v>25.7</c:v>
                </c:pt>
                <c:pt idx="1">
                  <c:v>14.2</c:v>
                </c:pt>
                <c:pt idx="2">
                  <c:v>19.983333333333338</c:v>
                </c:pt>
                <c:pt idx="3">
                  <c:v>17.8</c:v>
                </c:pt>
                <c:pt idx="4">
                  <c:v>46.174999999999997</c:v>
                </c:pt>
                <c:pt idx="5">
                  <c:v>32.799999999999997</c:v>
                </c:pt>
                <c:pt idx="6">
                  <c:v>17.649999999999999</c:v>
                </c:pt>
                <c:pt idx="7">
                  <c:v>22.2</c:v>
                </c:pt>
                <c:pt idx="8">
                  <c:v>31.024999999999999</c:v>
                </c:pt>
                <c:pt idx="9">
                  <c:v>30.866666666666671</c:v>
                </c:pt>
                <c:pt idx="10">
                  <c:v>6.4499999999999993</c:v>
                </c:pt>
                <c:pt idx="11">
                  <c:v>26.375</c:v>
                </c:pt>
                <c:pt idx="12">
                  <c:v>13.8</c:v>
                </c:pt>
                <c:pt idx="13">
                  <c:v>45.525000000000006</c:v>
                </c:pt>
                <c:pt idx="14">
                  <c:v>18.440000000000001</c:v>
                </c:pt>
                <c:pt idx="15">
                  <c:v>55.339999999999996</c:v>
                </c:pt>
                <c:pt idx="16">
                  <c:v>9.8666666666666671</c:v>
                </c:pt>
                <c:pt idx="17">
                  <c:v>21.75</c:v>
                </c:pt>
                <c:pt idx="18">
                  <c:v>8.6</c:v>
                </c:pt>
                <c:pt idx="19">
                  <c:v>26.166666666666668</c:v>
                </c:pt>
                <c:pt idx="20">
                  <c:v>58.5</c:v>
                </c:pt>
                <c:pt idx="21">
                  <c:v>26.4</c:v>
                </c:pt>
                <c:pt idx="22">
                  <c:v>7.2</c:v>
                </c:pt>
                <c:pt idx="23">
                  <c:v>25.966666666666669</c:v>
                </c:pt>
                <c:pt idx="24">
                  <c:v>14.6</c:v>
                </c:pt>
                <c:pt idx="25">
                  <c:v>27.75</c:v>
                </c:pt>
                <c:pt idx="26">
                  <c:v>21.4</c:v>
                </c:pt>
                <c:pt idx="27">
                  <c:v>56.875</c:v>
                </c:pt>
                <c:pt idx="28">
                  <c:v>21.925000000000001</c:v>
                </c:pt>
                <c:pt idx="29">
                  <c:v>15.033333333333331</c:v>
                </c:pt>
                <c:pt idx="30">
                  <c:v>36.22</c:v>
                </c:pt>
                <c:pt idx="31">
                  <c:v>6.75</c:v>
                </c:pt>
                <c:pt idx="32">
                  <c:v>23.7</c:v>
                </c:pt>
                <c:pt idx="33">
                  <c:v>14.9</c:v>
                </c:pt>
                <c:pt idx="34">
                  <c:v>21.3</c:v>
                </c:pt>
                <c:pt idx="35">
                  <c:v>26.18</c:v>
                </c:pt>
                <c:pt idx="36">
                  <c:v>30.339999999999996</c:v>
                </c:pt>
                <c:pt idx="37">
                  <c:v>44.55</c:v>
                </c:pt>
                <c:pt idx="38">
                  <c:v>37.9</c:v>
                </c:pt>
                <c:pt idx="39">
                  <c:v>38.733333333333334</c:v>
                </c:pt>
                <c:pt idx="40">
                  <c:v>41.56666666666667</c:v>
                </c:pt>
                <c:pt idx="41">
                  <c:v>23.5</c:v>
                </c:pt>
                <c:pt idx="42">
                  <c:v>29.925000000000001</c:v>
                </c:pt>
                <c:pt idx="43">
                  <c:v>40.666666666666664</c:v>
                </c:pt>
                <c:pt idx="44">
                  <c:v>23.866666666666664</c:v>
                </c:pt>
                <c:pt idx="45">
                  <c:v>38.299999999999997</c:v>
                </c:pt>
                <c:pt idx="46">
                  <c:v>30.716666666666669</c:v>
                </c:pt>
                <c:pt idx="47">
                  <c:v>28.5</c:v>
                </c:pt>
                <c:pt idx="48">
                  <c:v>26.5</c:v>
                </c:pt>
                <c:pt idx="49">
                  <c:v>20.266666666666669</c:v>
                </c:pt>
                <c:pt idx="50">
                  <c:v>9.8000000000000007</c:v>
                </c:pt>
                <c:pt idx="51">
                  <c:v>10</c:v>
                </c:pt>
                <c:pt idx="52">
                  <c:v>25.866666666666664</c:v>
                </c:pt>
                <c:pt idx="53">
                  <c:v>25.9</c:v>
                </c:pt>
                <c:pt idx="54">
                  <c:v>10.85</c:v>
                </c:pt>
                <c:pt idx="55">
                  <c:v>8.65</c:v>
                </c:pt>
                <c:pt idx="56">
                  <c:v>14.9</c:v>
                </c:pt>
                <c:pt idx="57">
                  <c:v>22.76</c:v>
                </c:pt>
                <c:pt idx="58">
                  <c:v>18.133333333333333</c:v>
                </c:pt>
                <c:pt idx="59">
                  <c:v>16.2</c:v>
                </c:pt>
                <c:pt idx="60">
                  <c:v>53.06</c:v>
                </c:pt>
                <c:pt idx="61">
                  <c:v>50.966666666666661</c:v>
                </c:pt>
                <c:pt idx="62">
                  <c:v>20.375</c:v>
                </c:pt>
                <c:pt idx="63">
                  <c:v>66.25</c:v>
                </c:pt>
                <c:pt idx="64">
                  <c:v>24.5</c:v>
                </c:pt>
                <c:pt idx="65">
                  <c:v>7.5749999999999993</c:v>
                </c:pt>
                <c:pt idx="66">
                  <c:v>5.7</c:v>
                </c:pt>
                <c:pt idx="67">
                  <c:v>21.259999999999998</c:v>
                </c:pt>
                <c:pt idx="68">
                  <c:v>15.7</c:v>
                </c:pt>
                <c:pt idx="69">
                  <c:v>21.4</c:v>
                </c:pt>
                <c:pt idx="70">
                  <c:v>14.38</c:v>
                </c:pt>
                <c:pt idx="71">
                  <c:v>27.5</c:v>
                </c:pt>
                <c:pt idx="72">
                  <c:v>10.700000000000001</c:v>
                </c:pt>
                <c:pt idx="73">
                  <c:v>53</c:v>
                </c:pt>
                <c:pt idx="74">
                  <c:v>23.2</c:v>
                </c:pt>
                <c:pt idx="75">
                  <c:v>27.099999999999998</c:v>
                </c:pt>
                <c:pt idx="76">
                  <c:v>21.433333333333334</c:v>
                </c:pt>
                <c:pt idx="77">
                  <c:v>18.399999999999999</c:v>
                </c:pt>
                <c:pt idx="78">
                  <c:v>20.375</c:v>
                </c:pt>
                <c:pt idx="79">
                  <c:v>28.533333333333331</c:v>
                </c:pt>
                <c:pt idx="80">
                  <c:v>62.366666666666674</c:v>
                </c:pt>
                <c:pt idx="81">
                  <c:v>45.1</c:v>
                </c:pt>
                <c:pt idx="82">
                  <c:v>8.1</c:v>
                </c:pt>
                <c:pt idx="83">
                  <c:v>36.700000000000003</c:v>
                </c:pt>
                <c:pt idx="84">
                  <c:v>3.5</c:v>
                </c:pt>
                <c:pt idx="85">
                  <c:v>15.5</c:v>
                </c:pt>
                <c:pt idx="86">
                  <c:v>9.7200000000000006</c:v>
                </c:pt>
                <c:pt idx="87">
                  <c:v>7.6</c:v>
                </c:pt>
                <c:pt idx="88">
                  <c:v>26.450000000000003</c:v>
                </c:pt>
                <c:pt idx="89">
                  <c:v>35.659999999999997</c:v>
                </c:pt>
                <c:pt idx="90">
                  <c:v>39.54999999999999</c:v>
                </c:pt>
                <c:pt idx="91">
                  <c:v>20.166666666666668</c:v>
                </c:pt>
                <c:pt idx="92">
                  <c:v>13.9</c:v>
                </c:pt>
                <c:pt idx="93">
                  <c:v>14.8</c:v>
                </c:pt>
                <c:pt idx="94">
                  <c:v>46</c:v>
                </c:pt>
                <c:pt idx="95">
                  <c:v>38.5</c:v>
                </c:pt>
                <c:pt idx="96">
                  <c:v>10.8</c:v>
                </c:pt>
                <c:pt idx="97">
                  <c:v>10.100000000000001</c:v>
                </c:pt>
              </c:numCache>
            </c:numRef>
          </c:xVal>
          <c:yVal>
            <c:numRef>
              <c:f>Pol2Trust2!$F$2:$F$99</c:f>
              <c:numCache>
                <c:formatCode>General</c:formatCode>
                <c:ptCount val="98"/>
                <c:pt idx="0">
                  <c:v>-2.5</c:v>
                </c:pt>
                <c:pt idx="1">
                  <c:v>-5.4</c:v>
                </c:pt>
                <c:pt idx="2">
                  <c:v>2.2000000000000002</c:v>
                </c:pt>
                <c:pt idx="3">
                  <c:v>4.3</c:v>
                </c:pt>
                <c:pt idx="4">
                  <c:v>10</c:v>
                </c:pt>
                <c:pt idx="5">
                  <c:v>10</c:v>
                </c:pt>
                <c:pt idx="6">
                  <c:v>-6</c:v>
                </c:pt>
                <c:pt idx="7">
                  <c:v>0.7</c:v>
                </c:pt>
                <c:pt idx="8">
                  <c:v>-4.0999999999999996</c:v>
                </c:pt>
                <c:pt idx="9">
                  <c:v>10</c:v>
                </c:pt>
                <c:pt idx="10">
                  <c:v>2.2000000000000002</c:v>
                </c:pt>
                <c:pt idx="11">
                  <c:v>-0.3</c:v>
                </c:pt>
                <c:pt idx="12">
                  <c:v>-3.9</c:v>
                </c:pt>
                <c:pt idx="13">
                  <c:v>10</c:v>
                </c:pt>
                <c:pt idx="14">
                  <c:v>-3.5</c:v>
                </c:pt>
                <c:pt idx="15">
                  <c:v>-8</c:v>
                </c:pt>
                <c:pt idx="16">
                  <c:v>7.5</c:v>
                </c:pt>
                <c:pt idx="17">
                  <c:v>3.7</c:v>
                </c:pt>
                <c:pt idx="18">
                  <c:v>8.6</c:v>
                </c:pt>
                <c:pt idx="19">
                  <c:v>0.2</c:v>
                </c:pt>
                <c:pt idx="20">
                  <c:v>10</c:v>
                </c:pt>
                <c:pt idx="21">
                  <c:v>3.9</c:v>
                </c:pt>
                <c:pt idx="22">
                  <c:v>4.3</c:v>
                </c:pt>
                <c:pt idx="23">
                  <c:v>-5.9</c:v>
                </c:pt>
                <c:pt idx="24">
                  <c:v>3.2</c:v>
                </c:pt>
                <c:pt idx="25">
                  <c:v>7.8</c:v>
                </c:pt>
                <c:pt idx="26">
                  <c:v>-4.8</c:v>
                </c:pt>
                <c:pt idx="27">
                  <c:v>10</c:v>
                </c:pt>
                <c:pt idx="28">
                  <c:v>8</c:v>
                </c:pt>
                <c:pt idx="29">
                  <c:v>5.4</c:v>
                </c:pt>
                <c:pt idx="30">
                  <c:v>10</c:v>
                </c:pt>
                <c:pt idx="31">
                  <c:v>-1.5</c:v>
                </c:pt>
                <c:pt idx="32">
                  <c:v>-6.4</c:v>
                </c:pt>
                <c:pt idx="33">
                  <c:v>1.9</c:v>
                </c:pt>
                <c:pt idx="34">
                  <c:v>-4.3</c:v>
                </c:pt>
                <c:pt idx="35">
                  <c:v>0.7</c:v>
                </c:pt>
                <c:pt idx="36">
                  <c:v>8.6</c:v>
                </c:pt>
                <c:pt idx="37">
                  <c:v>-2.9</c:v>
                </c:pt>
                <c:pt idx="38">
                  <c:v>-6.1</c:v>
                </c:pt>
                <c:pt idx="39">
                  <c:v>-7</c:v>
                </c:pt>
                <c:pt idx="40">
                  <c:v>10</c:v>
                </c:pt>
                <c:pt idx="41">
                  <c:v>9.4</c:v>
                </c:pt>
                <c:pt idx="42">
                  <c:v>10</c:v>
                </c:pt>
                <c:pt idx="43">
                  <c:v>10</c:v>
                </c:pt>
                <c:pt idx="44">
                  <c:v>-6.2</c:v>
                </c:pt>
                <c:pt idx="45">
                  <c:v>-4.8</c:v>
                </c:pt>
                <c:pt idx="46">
                  <c:v>1.9</c:v>
                </c:pt>
                <c:pt idx="47">
                  <c:v>-8.1</c:v>
                </c:pt>
                <c:pt idx="48">
                  <c:v>-0.5</c:v>
                </c:pt>
                <c:pt idx="49">
                  <c:v>8</c:v>
                </c:pt>
                <c:pt idx="50">
                  <c:v>2.7</c:v>
                </c:pt>
                <c:pt idx="51">
                  <c:v>-6.7</c:v>
                </c:pt>
                <c:pt idx="52">
                  <c:v>10</c:v>
                </c:pt>
                <c:pt idx="53">
                  <c:v>10</c:v>
                </c:pt>
                <c:pt idx="54">
                  <c:v>7.5</c:v>
                </c:pt>
                <c:pt idx="55">
                  <c:v>4.8</c:v>
                </c:pt>
                <c:pt idx="56">
                  <c:v>-1.5</c:v>
                </c:pt>
                <c:pt idx="57">
                  <c:v>1.7</c:v>
                </c:pt>
                <c:pt idx="58">
                  <c:v>7.4</c:v>
                </c:pt>
                <c:pt idx="59">
                  <c:v>-7.1</c:v>
                </c:pt>
                <c:pt idx="60">
                  <c:v>10</c:v>
                </c:pt>
                <c:pt idx="61">
                  <c:v>10</c:v>
                </c:pt>
                <c:pt idx="62">
                  <c:v>-0.7</c:v>
                </c:pt>
                <c:pt idx="63">
                  <c:v>10</c:v>
                </c:pt>
                <c:pt idx="64">
                  <c:v>0.7</c:v>
                </c:pt>
                <c:pt idx="65">
                  <c:v>3.1</c:v>
                </c:pt>
                <c:pt idx="66">
                  <c:v>2.8</c:v>
                </c:pt>
                <c:pt idx="67">
                  <c:v>1.5</c:v>
                </c:pt>
                <c:pt idx="68">
                  <c:v>4.5</c:v>
                </c:pt>
                <c:pt idx="69">
                  <c:v>-10</c:v>
                </c:pt>
                <c:pt idx="70">
                  <c:v>-0.8</c:v>
                </c:pt>
                <c:pt idx="71">
                  <c:v>4.4000000000000004</c:v>
                </c:pt>
                <c:pt idx="72">
                  <c:v>-5.5</c:v>
                </c:pt>
                <c:pt idx="73">
                  <c:v>-10</c:v>
                </c:pt>
                <c:pt idx="74">
                  <c:v>8</c:v>
                </c:pt>
                <c:pt idx="75">
                  <c:v>-1.5</c:v>
                </c:pt>
                <c:pt idx="76">
                  <c:v>8.9</c:v>
                </c:pt>
                <c:pt idx="77">
                  <c:v>10</c:v>
                </c:pt>
                <c:pt idx="78">
                  <c:v>5.9</c:v>
                </c:pt>
                <c:pt idx="79">
                  <c:v>4.5999999999999996</c:v>
                </c:pt>
                <c:pt idx="80">
                  <c:v>10</c:v>
                </c:pt>
                <c:pt idx="81">
                  <c:v>10</c:v>
                </c:pt>
                <c:pt idx="82">
                  <c:v>-4.2</c:v>
                </c:pt>
                <c:pt idx="83">
                  <c:v>1.9</c:v>
                </c:pt>
                <c:pt idx="84">
                  <c:v>8.9</c:v>
                </c:pt>
                <c:pt idx="85">
                  <c:v>-6.5</c:v>
                </c:pt>
                <c:pt idx="86">
                  <c:v>6.8</c:v>
                </c:pt>
                <c:pt idx="87">
                  <c:v>-2.9</c:v>
                </c:pt>
                <c:pt idx="88">
                  <c:v>6.4</c:v>
                </c:pt>
                <c:pt idx="89">
                  <c:v>10</c:v>
                </c:pt>
                <c:pt idx="90">
                  <c:v>10</c:v>
                </c:pt>
                <c:pt idx="91">
                  <c:v>5.2</c:v>
                </c:pt>
                <c:pt idx="92">
                  <c:v>-9</c:v>
                </c:pt>
                <c:pt idx="93">
                  <c:v>6.9</c:v>
                </c:pt>
                <c:pt idx="94">
                  <c:v>-5.5</c:v>
                </c:pt>
                <c:pt idx="95">
                  <c:v>-3.3</c:v>
                </c:pt>
                <c:pt idx="96">
                  <c:v>-1.2</c:v>
                </c:pt>
                <c:pt idx="97">
                  <c:v>-1.2</c:v>
                </c:pt>
              </c:numCache>
            </c:numRef>
          </c:yVal>
          <c:smooth val="0"/>
          <c:extLst>
            <c:ext xmlns:c16="http://schemas.microsoft.com/office/drawing/2014/chart" uri="{C3380CC4-5D6E-409C-BE32-E72D297353CC}">
              <c16:uniqueId val="{00000001-C8DA-409F-87DF-D914A2809F17}"/>
            </c:ext>
          </c:extLst>
        </c:ser>
        <c:dLbls>
          <c:showLegendKey val="0"/>
          <c:showVal val="0"/>
          <c:showCatName val="0"/>
          <c:showSerName val="0"/>
          <c:showPercent val="0"/>
          <c:showBubbleSize val="0"/>
        </c:dLbls>
        <c:axId val="676356512"/>
        <c:axId val="676363176"/>
      </c:scatterChart>
      <c:valAx>
        <c:axId val="676356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200" b="0" i="0" u="none" strike="noStrike" baseline="0">
                <a:solidFill>
                  <a:srgbClr val="333333"/>
                </a:solidFill>
                <a:latin typeface="Calibri"/>
                <a:ea typeface="Calibri"/>
                <a:cs typeface="Calibri"/>
              </a:defRPr>
            </a:pPr>
            <a:endParaRPr lang="is-IS"/>
          </a:p>
        </c:txPr>
        <c:crossAx val="676363176"/>
        <c:crosses val="autoZero"/>
        <c:crossBetween val="midCat"/>
      </c:valAx>
      <c:valAx>
        <c:axId val="676363176"/>
        <c:scaling>
          <c:orientation val="minMax"/>
          <c:max val="12"/>
          <c:min val="-1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676356512"/>
        <c:crosses val="autoZero"/>
        <c:crossBetween val="midCat"/>
        <c:majorUnit val="2"/>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s-I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3.3930083184325943E-2"/>
                  <c:y val="0.63251088045664805"/>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s-IS"/>
                </a:p>
              </c:txPr>
            </c:trendlineLbl>
          </c:trendline>
          <c:xVal>
            <c:numRef>
              <c:f>TrustGNI!$F$2:$F$103</c:f>
              <c:numCache>
                <c:formatCode>0.0</c:formatCode>
                <c:ptCount val="102"/>
                <c:pt idx="0">
                  <c:v>25.7</c:v>
                </c:pt>
                <c:pt idx="1">
                  <c:v>14.2</c:v>
                </c:pt>
                <c:pt idx="2">
                  <c:v>19.983333333333338</c:v>
                </c:pt>
                <c:pt idx="3">
                  <c:v>17.8</c:v>
                </c:pt>
                <c:pt idx="4">
                  <c:v>46.174999999999997</c:v>
                </c:pt>
                <c:pt idx="5">
                  <c:v>32.799999999999997</c:v>
                </c:pt>
                <c:pt idx="6">
                  <c:v>17.649999999999999</c:v>
                </c:pt>
                <c:pt idx="7">
                  <c:v>22.2</c:v>
                </c:pt>
                <c:pt idx="8">
                  <c:v>31.024999999999999</c:v>
                </c:pt>
                <c:pt idx="9">
                  <c:v>30.866666666666671</c:v>
                </c:pt>
                <c:pt idx="10">
                  <c:v>22.05</c:v>
                </c:pt>
                <c:pt idx="11">
                  <c:v>6.4499999999999993</c:v>
                </c:pt>
                <c:pt idx="12">
                  <c:v>26.375</c:v>
                </c:pt>
                <c:pt idx="13">
                  <c:v>13.8</c:v>
                </c:pt>
                <c:pt idx="14">
                  <c:v>45.525000000000006</c:v>
                </c:pt>
                <c:pt idx="15">
                  <c:v>18.440000000000001</c:v>
                </c:pt>
                <c:pt idx="16">
                  <c:v>55.339999999999996</c:v>
                </c:pt>
                <c:pt idx="17">
                  <c:v>9.8666666666666671</c:v>
                </c:pt>
                <c:pt idx="18">
                  <c:v>21.75</c:v>
                </c:pt>
                <c:pt idx="19">
                  <c:v>8.6</c:v>
                </c:pt>
                <c:pt idx="20">
                  <c:v>26.166666666666668</c:v>
                </c:pt>
                <c:pt idx="21">
                  <c:v>58.5</c:v>
                </c:pt>
                <c:pt idx="22">
                  <c:v>26.4</c:v>
                </c:pt>
                <c:pt idx="23">
                  <c:v>7.2</c:v>
                </c:pt>
                <c:pt idx="24">
                  <c:v>25.966666666666669</c:v>
                </c:pt>
                <c:pt idx="25">
                  <c:v>14.6</c:v>
                </c:pt>
                <c:pt idx="26">
                  <c:v>27.75</c:v>
                </c:pt>
                <c:pt idx="27">
                  <c:v>21.4</c:v>
                </c:pt>
                <c:pt idx="28">
                  <c:v>56.875</c:v>
                </c:pt>
                <c:pt idx="29">
                  <c:v>21.925000000000001</c:v>
                </c:pt>
                <c:pt idx="30">
                  <c:v>15.033333333333331</c:v>
                </c:pt>
                <c:pt idx="31">
                  <c:v>36.22</c:v>
                </c:pt>
                <c:pt idx="32">
                  <c:v>6.75</c:v>
                </c:pt>
                <c:pt idx="33">
                  <c:v>23.7</c:v>
                </c:pt>
                <c:pt idx="34">
                  <c:v>14.9</c:v>
                </c:pt>
                <c:pt idx="35">
                  <c:v>21.3</c:v>
                </c:pt>
                <c:pt idx="36">
                  <c:v>44.15</c:v>
                </c:pt>
                <c:pt idx="37">
                  <c:v>26.18</c:v>
                </c:pt>
                <c:pt idx="38">
                  <c:v>42</c:v>
                </c:pt>
                <c:pt idx="39">
                  <c:v>30.339999999999996</c:v>
                </c:pt>
                <c:pt idx="40">
                  <c:v>44.55</c:v>
                </c:pt>
                <c:pt idx="41">
                  <c:v>37.9</c:v>
                </c:pt>
                <c:pt idx="42">
                  <c:v>38.733333333333334</c:v>
                </c:pt>
                <c:pt idx="43">
                  <c:v>41.56666666666667</c:v>
                </c:pt>
                <c:pt idx="44">
                  <c:v>23.5</c:v>
                </c:pt>
                <c:pt idx="45">
                  <c:v>29.925000000000001</c:v>
                </c:pt>
                <c:pt idx="46">
                  <c:v>40.666666666666664</c:v>
                </c:pt>
                <c:pt idx="47">
                  <c:v>23.866666666666664</c:v>
                </c:pt>
                <c:pt idx="48">
                  <c:v>38.299999999999997</c:v>
                </c:pt>
                <c:pt idx="49">
                  <c:v>30.716666666666669</c:v>
                </c:pt>
                <c:pt idx="50">
                  <c:v>28.5</c:v>
                </c:pt>
                <c:pt idx="51">
                  <c:v>26.5</c:v>
                </c:pt>
                <c:pt idx="52">
                  <c:v>20.266666666666669</c:v>
                </c:pt>
                <c:pt idx="53">
                  <c:v>9.8000000000000007</c:v>
                </c:pt>
                <c:pt idx="54">
                  <c:v>25.866666666666664</c:v>
                </c:pt>
                <c:pt idx="55">
                  <c:v>25.9</c:v>
                </c:pt>
                <c:pt idx="56">
                  <c:v>10.85</c:v>
                </c:pt>
                <c:pt idx="57">
                  <c:v>8.65</c:v>
                </c:pt>
                <c:pt idx="58">
                  <c:v>14.9</c:v>
                </c:pt>
                <c:pt idx="59">
                  <c:v>18.2</c:v>
                </c:pt>
                <c:pt idx="60">
                  <c:v>22.76</c:v>
                </c:pt>
                <c:pt idx="61">
                  <c:v>18.133333333333333</c:v>
                </c:pt>
                <c:pt idx="62">
                  <c:v>16.2</c:v>
                </c:pt>
                <c:pt idx="63">
                  <c:v>53.06</c:v>
                </c:pt>
                <c:pt idx="64">
                  <c:v>50.966666666666661</c:v>
                </c:pt>
                <c:pt idx="65">
                  <c:v>20.375</c:v>
                </c:pt>
                <c:pt idx="66">
                  <c:v>66.25</c:v>
                </c:pt>
                <c:pt idx="67">
                  <c:v>24.5</c:v>
                </c:pt>
                <c:pt idx="68">
                  <c:v>7.5749999999999993</c:v>
                </c:pt>
                <c:pt idx="69">
                  <c:v>5.7</c:v>
                </c:pt>
                <c:pt idx="70">
                  <c:v>21.259999999999998</c:v>
                </c:pt>
                <c:pt idx="71">
                  <c:v>15.7</c:v>
                </c:pt>
                <c:pt idx="72">
                  <c:v>14.3</c:v>
                </c:pt>
                <c:pt idx="73">
                  <c:v>21.4</c:v>
                </c:pt>
                <c:pt idx="74">
                  <c:v>14.38</c:v>
                </c:pt>
                <c:pt idx="75">
                  <c:v>27.5</c:v>
                </c:pt>
                <c:pt idx="76">
                  <c:v>10.700000000000001</c:v>
                </c:pt>
                <c:pt idx="77">
                  <c:v>53</c:v>
                </c:pt>
                <c:pt idx="78">
                  <c:v>23.2</c:v>
                </c:pt>
                <c:pt idx="79">
                  <c:v>27.099999999999998</c:v>
                </c:pt>
                <c:pt idx="80">
                  <c:v>21.433333333333334</c:v>
                </c:pt>
                <c:pt idx="81">
                  <c:v>18.399999999999999</c:v>
                </c:pt>
                <c:pt idx="82">
                  <c:v>20.375</c:v>
                </c:pt>
                <c:pt idx="83">
                  <c:v>28.533333333333331</c:v>
                </c:pt>
                <c:pt idx="84">
                  <c:v>62.366666666666674</c:v>
                </c:pt>
                <c:pt idx="85">
                  <c:v>45.1</c:v>
                </c:pt>
                <c:pt idx="86">
                  <c:v>8.1</c:v>
                </c:pt>
                <c:pt idx="87">
                  <c:v>36.700000000000003</c:v>
                </c:pt>
                <c:pt idx="88">
                  <c:v>3.5</c:v>
                </c:pt>
                <c:pt idx="89">
                  <c:v>15.5</c:v>
                </c:pt>
                <c:pt idx="90">
                  <c:v>9.7200000000000006</c:v>
                </c:pt>
                <c:pt idx="91">
                  <c:v>7.6</c:v>
                </c:pt>
                <c:pt idx="92">
                  <c:v>26.450000000000003</c:v>
                </c:pt>
                <c:pt idx="93">
                  <c:v>35.659999999999997</c:v>
                </c:pt>
                <c:pt idx="94">
                  <c:v>39.54999999999999</c:v>
                </c:pt>
                <c:pt idx="95">
                  <c:v>20.166666666666668</c:v>
                </c:pt>
                <c:pt idx="96">
                  <c:v>13.9</c:v>
                </c:pt>
                <c:pt idx="97">
                  <c:v>14.8</c:v>
                </c:pt>
                <c:pt idx="98">
                  <c:v>46</c:v>
                </c:pt>
                <c:pt idx="99">
                  <c:v>38.5</c:v>
                </c:pt>
                <c:pt idx="100">
                  <c:v>10.8</c:v>
                </c:pt>
                <c:pt idx="101">
                  <c:v>10.100000000000001</c:v>
                </c:pt>
              </c:numCache>
            </c:numRef>
          </c:xVal>
          <c:yVal>
            <c:numRef>
              <c:f>TrustGNI!$G$2:$G$103</c:f>
              <c:numCache>
                <c:formatCode>0.00</c:formatCode>
                <c:ptCount val="102"/>
                <c:pt idx="0">
                  <c:v>9.3369730229095484</c:v>
                </c:pt>
                <c:pt idx="1">
                  <c:v>9.5742887998814137</c:v>
                </c:pt>
                <c:pt idx="2">
                  <c:v>9.8781697445518386</c:v>
                </c:pt>
                <c:pt idx="3">
                  <c:v>9.1071996130566699</c:v>
                </c:pt>
                <c:pt idx="4">
                  <c:v>10.719073580288651</c:v>
                </c:pt>
                <c:pt idx="5">
                  <c:v>10.830322498285954</c:v>
                </c:pt>
                <c:pt idx="6">
                  <c:v>9.688436171119255</c:v>
                </c:pt>
                <c:pt idx="7">
                  <c:v>8.2401212980764722</c:v>
                </c:pt>
                <c:pt idx="8">
                  <c:v>9.7538267779817218</c:v>
                </c:pt>
                <c:pt idx="9">
                  <c:v>10.751927617502108</c:v>
                </c:pt>
                <c:pt idx="10">
                  <c:v>9.4083712224753171</c:v>
                </c:pt>
                <c:pt idx="11">
                  <c:v>9.6030579072618441</c:v>
                </c:pt>
                <c:pt idx="12">
                  <c:v>9.8621445890017458</c:v>
                </c:pt>
                <c:pt idx="13">
                  <c:v>7.4558766874918243</c:v>
                </c:pt>
                <c:pt idx="14">
                  <c:v>10.697158570862372</c:v>
                </c:pt>
                <c:pt idx="15">
                  <c:v>10.023046787593767</c:v>
                </c:pt>
                <c:pt idx="16">
                  <c:v>9.6466579435671118</c:v>
                </c:pt>
                <c:pt idx="17">
                  <c:v>9.5396441191187833</c:v>
                </c:pt>
                <c:pt idx="18">
                  <c:v>10.027031738627583</c:v>
                </c:pt>
                <c:pt idx="19">
                  <c:v>10.3797217315325</c:v>
                </c:pt>
                <c:pt idx="20">
                  <c:v>10.389918019467396</c:v>
                </c:pt>
                <c:pt idx="21">
                  <c:v>10.825163756686621</c:v>
                </c:pt>
                <c:pt idx="22">
                  <c:v>9.5805236659397082</c:v>
                </c:pt>
                <c:pt idx="23">
                  <c:v>9.3083741122475487</c:v>
                </c:pt>
                <c:pt idx="24">
                  <c:v>9.3038307150635209</c:v>
                </c:pt>
                <c:pt idx="25">
                  <c:v>9.0143254880502255</c:v>
                </c:pt>
                <c:pt idx="26">
                  <c:v>10.280553186122594</c:v>
                </c:pt>
                <c:pt idx="27">
                  <c:v>7.4558766874918243</c:v>
                </c:pt>
                <c:pt idx="28">
                  <c:v>10.685560942290476</c:v>
                </c:pt>
                <c:pt idx="29">
                  <c:v>10.645424897265505</c:v>
                </c:pt>
                <c:pt idx="30">
                  <c:v>9.1600991555394362</c:v>
                </c:pt>
                <c:pt idx="31">
                  <c:v>10.813558984596366</c:v>
                </c:pt>
                <c:pt idx="32">
                  <c:v>8.3308636132247447</c:v>
                </c:pt>
                <c:pt idx="33">
                  <c:v>10.200624783758665</c:v>
                </c:pt>
                <c:pt idx="34">
                  <c:v>8.9554481223473932</c:v>
                </c:pt>
                <c:pt idx="35">
                  <c:v>7.4899708988348008</c:v>
                </c:pt>
                <c:pt idx="36">
                  <c:v>11.003598717327973</c:v>
                </c:pt>
                <c:pt idx="37">
                  <c:v>10.140928408551162</c:v>
                </c:pt>
                <c:pt idx="38">
                  <c:v>10.842908701799137</c:v>
                </c:pt>
                <c:pt idx="39">
                  <c:v>8.7780178096981363</c:v>
                </c:pt>
                <c:pt idx="40">
                  <c:v>9.3254531790766872</c:v>
                </c:pt>
                <c:pt idx="41">
                  <c:v>9.9039874275777784</c:v>
                </c:pt>
                <c:pt idx="42">
                  <c:v>9.7532458892055853</c:v>
                </c:pt>
                <c:pt idx="43">
                  <c:v>10.986478460301282</c:v>
                </c:pt>
                <c:pt idx="44">
                  <c:v>10.513524826373066</c:v>
                </c:pt>
                <c:pt idx="45">
                  <c:v>10.55737401914277</c:v>
                </c:pt>
                <c:pt idx="46">
                  <c:v>10.683500266117655</c:v>
                </c:pt>
                <c:pt idx="47">
                  <c:v>9.1027551612962458</c:v>
                </c:pt>
                <c:pt idx="48">
                  <c:v>10.04020137585195</c:v>
                </c:pt>
                <c:pt idx="49">
                  <c:v>10.506983511143426</c:v>
                </c:pt>
                <c:pt idx="50">
                  <c:v>11.328401484621073</c:v>
                </c:pt>
                <c:pt idx="51">
                  <c:v>8.1344675702775628</c:v>
                </c:pt>
                <c:pt idx="52">
                  <c:v>10.147609510235529</c:v>
                </c:pt>
                <c:pt idx="53">
                  <c:v>9.5518001501084342</c:v>
                </c:pt>
                <c:pt idx="54">
                  <c:v>10.263955294713556</c:v>
                </c:pt>
                <c:pt idx="55">
                  <c:v>11.151094393882126</c:v>
                </c:pt>
                <c:pt idx="56">
                  <c:v>9.5687138725504965</c:v>
                </c:pt>
                <c:pt idx="57">
                  <c:v>10.19988156558993</c:v>
                </c:pt>
                <c:pt idx="58">
                  <c:v>7.6255950721324535</c:v>
                </c:pt>
                <c:pt idx="59">
                  <c:v>10.483186040588494</c:v>
                </c:pt>
                <c:pt idx="60">
                  <c:v>9.7503363730419537</c:v>
                </c:pt>
                <c:pt idx="61">
                  <c:v>8.6429443967217985</c:v>
                </c:pt>
                <c:pt idx="62">
                  <c:v>8.9502734665573751</c:v>
                </c:pt>
                <c:pt idx="63">
                  <c:v>10.818377303494655</c:v>
                </c:pt>
                <c:pt idx="64">
                  <c:v>10.523795186919116</c:v>
                </c:pt>
                <c:pt idx="65">
                  <c:v>8.6552144893136127</c:v>
                </c:pt>
                <c:pt idx="66">
                  <c:v>11.028741772150658</c:v>
                </c:pt>
                <c:pt idx="67">
                  <c:v>8.6233533872446273</c:v>
                </c:pt>
                <c:pt idx="68">
                  <c:v>9.4318826419234192</c:v>
                </c:pt>
                <c:pt idx="69">
                  <c:v>9.147400572202308</c:v>
                </c:pt>
                <c:pt idx="70">
                  <c:v>10.177324218165856</c:v>
                </c:pt>
                <c:pt idx="71">
                  <c:v>10.306950657973619</c:v>
                </c:pt>
                <c:pt idx="72">
                  <c:v>10.134599273499514</c:v>
                </c:pt>
                <c:pt idx="73">
                  <c:v>11.734147170721739</c:v>
                </c:pt>
                <c:pt idx="74">
                  <c:v>10.015476054484175</c:v>
                </c:pt>
                <c:pt idx="75">
                  <c:v>10.090796650841122</c:v>
                </c:pt>
                <c:pt idx="76">
                  <c:v>7.5283317667072467</c:v>
                </c:pt>
                <c:pt idx="77">
                  <c:v>10.928632689322365</c:v>
                </c:pt>
                <c:pt idx="78">
                  <c:v>9.525151111816216</c:v>
                </c:pt>
                <c:pt idx="79">
                  <c:v>11.350641801912781</c:v>
                </c:pt>
                <c:pt idx="80">
                  <c:v>10.309952160977376</c:v>
                </c:pt>
                <c:pt idx="81">
                  <c:v>10.36753598474319</c:v>
                </c:pt>
                <c:pt idx="82">
                  <c:v>9.4595414576096815</c:v>
                </c:pt>
                <c:pt idx="83">
                  <c:v>10.499573020252942</c:v>
                </c:pt>
                <c:pt idx="84">
                  <c:v>10.81335771660736</c:v>
                </c:pt>
                <c:pt idx="85">
                  <c:v>11.07411037718051</c:v>
                </c:pt>
                <c:pt idx="86">
                  <c:v>7.9157131993821155</c:v>
                </c:pt>
                <c:pt idx="87">
                  <c:v>9.6847094587315574</c:v>
                </c:pt>
                <c:pt idx="88">
                  <c:v>10.366277727263562</c:v>
                </c:pt>
                <c:pt idx="89">
                  <c:v>9.3191947768882653</c:v>
                </c:pt>
                <c:pt idx="90">
                  <c:v>10.125830783679568</c:v>
                </c:pt>
                <c:pt idx="91">
                  <c:v>7.4899708988348008</c:v>
                </c:pt>
                <c:pt idx="92">
                  <c:v>9.0106691768471148</c:v>
                </c:pt>
                <c:pt idx="93">
                  <c:v>10.636816522728905</c:v>
                </c:pt>
                <c:pt idx="94">
                  <c:v>10.980195005816189</c:v>
                </c:pt>
                <c:pt idx="95">
                  <c:v>9.9565542734728201</c:v>
                </c:pt>
                <c:pt idx="96">
                  <c:v>8.8008672424704795</c:v>
                </c:pt>
                <c:pt idx="97">
                  <c:v>9.7665216974629701</c:v>
                </c:pt>
                <c:pt idx="98">
                  <c:v>8.706159290928861</c:v>
                </c:pt>
                <c:pt idx="99">
                  <c:v>7.8200379894587533</c:v>
                </c:pt>
                <c:pt idx="100">
                  <c:v>8.2558284272818305</c:v>
                </c:pt>
                <c:pt idx="101">
                  <c:v>7.5010821242598711</c:v>
                </c:pt>
              </c:numCache>
            </c:numRef>
          </c:yVal>
          <c:smooth val="0"/>
          <c:extLst>
            <c:ext xmlns:c16="http://schemas.microsoft.com/office/drawing/2014/chart" uri="{C3380CC4-5D6E-409C-BE32-E72D297353CC}">
              <c16:uniqueId val="{00000001-A4F2-4F7A-A974-0E81E8A56E34}"/>
            </c:ext>
          </c:extLst>
        </c:ser>
        <c:dLbls>
          <c:showLegendKey val="0"/>
          <c:showVal val="0"/>
          <c:showCatName val="0"/>
          <c:showSerName val="0"/>
          <c:showPercent val="0"/>
          <c:showBubbleSize val="0"/>
        </c:dLbls>
        <c:axId val="312288256"/>
        <c:axId val="312289040"/>
      </c:scatterChart>
      <c:valAx>
        <c:axId val="3122882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312289040"/>
        <c:crosses val="autoZero"/>
        <c:crossBetween val="midCat"/>
      </c:valAx>
      <c:valAx>
        <c:axId val="312289040"/>
        <c:scaling>
          <c:orientation val="minMax"/>
          <c:max val="12"/>
          <c:min val="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3122882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4.1491244209968345E-2"/>
                  <c:y val="0.66742550320415739"/>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s-IS"/>
                </a:p>
              </c:txPr>
            </c:trendlineLbl>
          </c:trendline>
          <c:xVal>
            <c:numRef>
              <c:f>TrustGini!$F$2:$F$96</c:f>
              <c:numCache>
                <c:formatCode>0.0</c:formatCode>
                <c:ptCount val="95"/>
                <c:pt idx="0">
                  <c:v>25.7</c:v>
                </c:pt>
                <c:pt idx="1">
                  <c:v>14.2</c:v>
                </c:pt>
                <c:pt idx="2">
                  <c:v>19.983333333333338</c:v>
                </c:pt>
                <c:pt idx="3">
                  <c:v>17.8</c:v>
                </c:pt>
                <c:pt idx="4">
                  <c:v>46.174999999999997</c:v>
                </c:pt>
                <c:pt idx="5">
                  <c:v>32.799999999999997</c:v>
                </c:pt>
                <c:pt idx="6">
                  <c:v>17.649999999999999</c:v>
                </c:pt>
                <c:pt idx="7">
                  <c:v>22.2</c:v>
                </c:pt>
                <c:pt idx="8">
                  <c:v>31.024999999999999</c:v>
                </c:pt>
                <c:pt idx="9">
                  <c:v>30.866666666666671</c:v>
                </c:pt>
                <c:pt idx="10">
                  <c:v>22.05</c:v>
                </c:pt>
                <c:pt idx="11">
                  <c:v>6.4499999999999993</c:v>
                </c:pt>
                <c:pt idx="12">
                  <c:v>26.375</c:v>
                </c:pt>
                <c:pt idx="13">
                  <c:v>13.8</c:v>
                </c:pt>
                <c:pt idx="14">
                  <c:v>45.525000000000006</c:v>
                </c:pt>
                <c:pt idx="15">
                  <c:v>18.440000000000001</c:v>
                </c:pt>
                <c:pt idx="16">
                  <c:v>55.339999999999996</c:v>
                </c:pt>
                <c:pt idx="17">
                  <c:v>9.8666666666666671</c:v>
                </c:pt>
                <c:pt idx="18">
                  <c:v>21.75</c:v>
                </c:pt>
                <c:pt idx="19">
                  <c:v>8.6</c:v>
                </c:pt>
                <c:pt idx="20">
                  <c:v>26.166666666666668</c:v>
                </c:pt>
                <c:pt idx="21">
                  <c:v>58.5</c:v>
                </c:pt>
                <c:pt idx="22">
                  <c:v>26.4</c:v>
                </c:pt>
                <c:pt idx="23">
                  <c:v>7.2</c:v>
                </c:pt>
                <c:pt idx="24">
                  <c:v>25.966666666666669</c:v>
                </c:pt>
                <c:pt idx="25">
                  <c:v>14.6</c:v>
                </c:pt>
                <c:pt idx="26">
                  <c:v>27.75</c:v>
                </c:pt>
                <c:pt idx="27">
                  <c:v>21.4</c:v>
                </c:pt>
                <c:pt idx="28">
                  <c:v>56.875</c:v>
                </c:pt>
                <c:pt idx="29">
                  <c:v>21.925000000000001</c:v>
                </c:pt>
                <c:pt idx="30">
                  <c:v>15.033333333333331</c:v>
                </c:pt>
                <c:pt idx="31">
                  <c:v>36.22</c:v>
                </c:pt>
                <c:pt idx="32">
                  <c:v>6.75</c:v>
                </c:pt>
                <c:pt idx="33">
                  <c:v>23.7</c:v>
                </c:pt>
                <c:pt idx="34">
                  <c:v>14.9</c:v>
                </c:pt>
                <c:pt idx="35">
                  <c:v>21.3</c:v>
                </c:pt>
                <c:pt idx="36">
                  <c:v>26.18</c:v>
                </c:pt>
                <c:pt idx="37">
                  <c:v>42</c:v>
                </c:pt>
                <c:pt idx="38">
                  <c:v>30.339999999999996</c:v>
                </c:pt>
                <c:pt idx="39">
                  <c:v>44.55</c:v>
                </c:pt>
                <c:pt idx="40">
                  <c:v>37.9</c:v>
                </c:pt>
                <c:pt idx="41">
                  <c:v>38.733333333333334</c:v>
                </c:pt>
                <c:pt idx="42">
                  <c:v>41.56666666666667</c:v>
                </c:pt>
                <c:pt idx="43">
                  <c:v>23.5</c:v>
                </c:pt>
                <c:pt idx="44">
                  <c:v>29.925000000000001</c:v>
                </c:pt>
                <c:pt idx="45">
                  <c:v>40.666666666666664</c:v>
                </c:pt>
                <c:pt idx="46">
                  <c:v>23.866666666666664</c:v>
                </c:pt>
                <c:pt idx="47">
                  <c:v>38.299999999999997</c:v>
                </c:pt>
                <c:pt idx="48">
                  <c:v>30.716666666666669</c:v>
                </c:pt>
                <c:pt idx="49">
                  <c:v>26.5</c:v>
                </c:pt>
                <c:pt idx="50">
                  <c:v>20.266666666666669</c:v>
                </c:pt>
                <c:pt idx="51">
                  <c:v>9.8000000000000007</c:v>
                </c:pt>
                <c:pt idx="52">
                  <c:v>25.866666666666664</c:v>
                </c:pt>
                <c:pt idx="53">
                  <c:v>25.9</c:v>
                </c:pt>
                <c:pt idx="54">
                  <c:v>10.85</c:v>
                </c:pt>
                <c:pt idx="55">
                  <c:v>8.65</c:v>
                </c:pt>
                <c:pt idx="56">
                  <c:v>14.9</c:v>
                </c:pt>
                <c:pt idx="57">
                  <c:v>18.2</c:v>
                </c:pt>
                <c:pt idx="58">
                  <c:v>22.76</c:v>
                </c:pt>
                <c:pt idx="59">
                  <c:v>18.133333333333333</c:v>
                </c:pt>
                <c:pt idx="60">
                  <c:v>16.2</c:v>
                </c:pt>
                <c:pt idx="61">
                  <c:v>53.06</c:v>
                </c:pt>
                <c:pt idx="62">
                  <c:v>20.375</c:v>
                </c:pt>
                <c:pt idx="63">
                  <c:v>66.25</c:v>
                </c:pt>
                <c:pt idx="64">
                  <c:v>24.5</c:v>
                </c:pt>
                <c:pt idx="65">
                  <c:v>7.5749999999999993</c:v>
                </c:pt>
                <c:pt idx="66">
                  <c:v>5.7</c:v>
                </c:pt>
                <c:pt idx="67">
                  <c:v>21.259999999999998</c:v>
                </c:pt>
                <c:pt idx="68">
                  <c:v>15.7</c:v>
                </c:pt>
                <c:pt idx="69">
                  <c:v>14.38</c:v>
                </c:pt>
                <c:pt idx="70">
                  <c:v>27.5</c:v>
                </c:pt>
                <c:pt idx="71">
                  <c:v>10.700000000000001</c:v>
                </c:pt>
                <c:pt idx="72">
                  <c:v>23.2</c:v>
                </c:pt>
                <c:pt idx="73">
                  <c:v>21.433333333333334</c:v>
                </c:pt>
                <c:pt idx="74">
                  <c:v>18.399999999999999</c:v>
                </c:pt>
                <c:pt idx="75">
                  <c:v>20.375</c:v>
                </c:pt>
                <c:pt idx="76">
                  <c:v>28.533333333333331</c:v>
                </c:pt>
                <c:pt idx="77">
                  <c:v>62.366666666666674</c:v>
                </c:pt>
                <c:pt idx="78">
                  <c:v>45.1</c:v>
                </c:pt>
                <c:pt idx="79">
                  <c:v>8.1</c:v>
                </c:pt>
                <c:pt idx="80">
                  <c:v>36.700000000000003</c:v>
                </c:pt>
                <c:pt idx="81">
                  <c:v>3.5</c:v>
                </c:pt>
                <c:pt idx="82">
                  <c:v>15.5</c:v>
                </c:pt>
                <c:pt idx="83">
                  <c:v>9.7200000000000006</c:v>
                </c:pt>
                <c:pt idx="84">
                  <c:v>7.6</c:v>
                </c:pt>
                <c:pt idx="85">
                  <c:v>26.450000000000003</c:v>
                </c:pt>
                <c:pt idx="86">
                  <c:v>35.659999999999997</c:v>
                </c:pt>
                <c:pt idx="87">
                  <c:v>39.54999999999999</c:v>
                </c:pt>
                <c:pt idx="88">
                  <c:v>20.166666666666668</c:v>
                </c:pt>
                <c:pt idx="89">
                  <c:v>13.9</c:v>
                </c:pt>
                <c:pt idx="90">
                  <c:v>14.8</c:v>
                </c:pt>
                <c:pt idx="91">
                  <c:v>46</c:v>
                </c:pt>
                <c:pt idx="92">
                  <c:v>38.5</c:v>
                </c:pt>
                <c:pt idx="93">
                  <c:v>10.8</c:v>
                </c:pt>
                <c:pt idx="94">
                  <c:v>10.100000000000001</c:v>
                </c:pt>
              </c:numCache>
            </c:numRef>
          </c:xVal>
          <c:yVal>
            <c:numRef>
              <c:f>TrustGini!$G$2:$G$96</c:f>
              <c:numCache>
                <c:formatCode>0.0</c:formatCode>
                <c:ptCount val="95"/>
                <c:pt idx="0">
                  <c:v>70.34</c:v>
                </c:pt>
                <c:pt idx="1">
                  <c:v>65.633333333333326</c:v>
                </c:pt>
                <c:pt idx="2">
                  <c:v>53.660714285714285</c:v>
                </c:pt>
                <c:pt idx="3">
                  <c:v>67.823529411764696</c:v>
                </c:pt>
                <c:pt idx="4">
                  <c:v>66.662499999999994</c:v>
                </c:pt>
                <c:pt idx="5">
                  <c:v>69.730769230769226</c:v>
                </c:pt>
                <c:pt idx="6">
                  <c:v>76.63333333333334</c:v>
                </c:pt>
                <c:pt idx="7">
                  <c:v>69.644444444444446</c:v>
                </c:pt>
                <c:pt idx="8">
                  <c:v>71.478947368421046</c:v>
                </c:pt>
                <c:pt idx="9">
                  <c:v>71.569230769230771</c:v>
                </c:pt>
                <c:pt idx="10">
                  <c:v>67.44</c:v>
                </c:pt>
                <c:pt idx="11">
                  <c:v>42.896774193548396</c:v>
                </c:pt>
                <c:pt idx="12">
                  <c:v>65.010000000000005</c:v>
                </c:pt>
                <c:pt idx="13">
                  <c:v>56.719999999999992</c:v>
                </c:pt>
                <c:pt idx="14">
                  <c:v>67.327272727272714</c:v>
                </c:pt>
                <c:pt idx="15">
                  <c:v>47.761538461538457</c:v>
                </c:pt>
                <c:pt idx="16">
                  <c:v>57.5</c:v>
                </c:pt>
                <c:pt idx="17">
                  <c:v>45.583333333333343</c:v>
                </c:pt>
                <c:pt idx="18">
                  <c:v>69.0625</c:v>
                </c:pt>
                <c:pt idx="19">
                  <c:v>67.383333333333326</c:v>
                </c:pt>
                <c:pt idx="20">
                  <c:v>73.614285714285714</c:v>
                </c:pt>
                <c:pt idx="21">
                  <c:v>73.300000000000011</c:v>
                </c:pt>
                <c:pt idx="22">
                  <c:v>51.363636363636374</c:v>
                </c:pt>
                <c:pt idx="23">
                  <c:v>49.673684210526311</c:v>
                </c:pt>
                <c:pt idx="24">
                  <c:v>68.637499999999989</c:v>
                </c:pt>
                <c:pt idx="25">
                  <c:v>52.731818181818191</c:v>
                </c:pt>
                <c:pt idx="26">
                  <c:v>66.30714285714285</c:v>
                </c:pt>
                <c:pt idx="27">
                  <c:v>64.66</c:v>
                </c:pt>
                <c:pt idx="28">
                  <c:v>72.438461538461539</c:v>
                </c:pt>
                <c:pt idx="29">
                  <c:v>67.907692307692301</c:v>
                </c:pt>
                <c:pt idx="30">
                  <c:v>61.647619047619052</c:v>
                </c:pt>
                <c:pt idx="31">
                  <c:v>69.636363636363626</c:v>
                </c:pt>
                <c:pt idx="32">
                  <c:v>60.833333333333336</c:v>
                </c:pt>
                <c:pt idx="33">
                  <c:v>65.361538461538458</c:v>
                </c:pt>
                <c:pt idx="34">
                  <c:v>45</c:v>
                </c:pt>
                <c:pt idx="35">
                  <c:v>58.9</c:v>
                </c:pt>
                <c:pt idx="36">
                  <c:v>71.240000000000009</c:v>
                </c:pt>
                <c:pt idx="37">
                  <c:v>72.099999999999994</c:v>
                </c:pt>
                <c:pt idx="38">
                  <c:v>64.900000000000006</c:v>
                </c:pt>
                <c:pt idx="39">
                  <c:v>60.5</c:v>
                </c:pt>
                <c:pt idx="40">
                  <c:v>57.24444444444444</c:v>
                </c:pt>
                <c:pt idx="41">
                  <c:v>70.95</c:v>
                </c:pt>
                <c:pt idx="42">
                  <c:v>67.316666666666663</c:v>
                </c:pt>
                <c:pt idx="43">
                  <c:v>60.900000000000006</c:v>
                </c:pt>
                <c:pt idx="44">
                  <c:v>65.683333333333337</c:v>
                </c:pt>
                <c:pt idx="45">
                  <c:v>67.900000000000006</c:v>
                </c:pt>
                <c:pt idx="46">
                  <c:v>63.842857142857142</c:v>
                </c:pt>
                <c:pt idx="47">
                  <c:v>69.112499999999997</c:v>
                </c:pt>
                <c:pt idx="48">
                  <c:v>68.099999999999994</c:v>
                </c:pt>
                <c:pt idx="49">
                  <c:v>68.7</c:v>
                </c:pt>
                <c:pt idx="50">
                  <c:v>65.2</c:v>
                </c:pt>
                <c:pt idx="51">
                  <c:v>68.2</c:v>
                </c:pt>
                <c:pt idx="52">
                  <c:v>64.646153846153851</c:v>
                </c:pt>
                <c:pt idx="53">
                  <c:v>68.575000000000003</c:v>
                </c:pt>
                <c:pt idx="54">
                  <c:v>61.739999999999995</c:v>
                </c:pt>
                <c:pt idx="55">
                  <c:v>52.711111111111101</c:v>
                </c:pt>
                <c:pt idx="56">
                  <c:v>59.45</c:v>
                </c:pt>
                <c:pt idx="57">
                  <c:v>70.922222222222217</c:v>
                </c:pt>
                <c:pt idx="58">
                  <c:v>52.300000000000018</c:v>
                </c:pt>
                <c:pt idx="59">
                  <c:v>66.335000000000008</c:v>
                </c:pt>
                <c:pt idx="60">
                  <c:v>60.160000000000004</c:v>
                </c:pt>
                <c:pt idx="61">
                  <c:v>71.274999999999991</c:v>
                </c:pt>
                <c:pt idx="62">
                  <c:v>56.260000000000005</c:v>
                </c:pt>
                <c:pt idx="63">
                  <c:v>72.776923076923083</c:v>
                </c:pt>
                <c:pt idx="64">
                  <c:v>68.463636363636368</c:v>
                </c:pt>
                <c:pt idx="65">
                  <c:v>50.924999999999997</c:v>
                </c:pt>
                <c:pt idx="66">
                  <c:v>57.663636363636364</c:v>
                </c:pt>
                <c:pt idx="67">
                  <c:v>67.085000000000008</c:v>
                </c:pt>
                <c:pt idx="68">
                  <c:v>63.246153846153845</c:v>
                </c:pt>
                <c:pt idx="69">
                  <c:v>70.817647058823525</c:v>
                </c:pt>
                <c:pt idx="70">
                  <c:v>59.790476190476184</c:v>
                </c:pt>
                <c:pt idx="71">
                  <c:v>53.78</c:v>
                </c:pt>
                <c:pt idx="72">
                  <c:v>69.336363636363643</c:v>
                </c:pt>
                <c:pt idx="73">
                  <c:v>73.34615384615384</c:v>
                </c:pt>
                <c:pt idx="74">
                  <c:v>74.723076923076917</c:v>
                </c:pt>
                <c:pt idx="75">
                  <c:v>38.285714285714285</c:v>
                </c:pt>
                <c:pt idx="76">
                  <c:v>65.461538461538453</c:v>
                </c:pt>
                <c:pt idx="77">
                  <c:v>73.07692307692308</c:v>
                </c:pt>
                <c:pt idx="78">
                  <c:v>67.13333333333334</c:v>
                </c:pt>
                <c:pt idx="79">
                  <c:v>62.325000000000003</c:v>
                </c:pt>
                <c:pt idx="80">
                  <c:v>58.110526315789478</c:v>
                </c:pt>
                <c:pt idx="81">
                  <c:v>58.55</c:v>
                </c:pt>
                <c:pt idx="82">
                  <c:v>60.066666666666663</c:v>
                </c:pt>
                <c:pt idx="83">
                  <c:v>59.205882352941174</c:v>
                </c:pt>
                <c:pt idx="84">
                  <c:v>57.362499999999997</c:v>
                </c:pt>
                <c:pt idx="85">
                  <c:v>72.235294117647058</c:v>
                </c:pt>
                <c:pt idx="86">
                  <c:v>65.891666666666666</c:v>
                </c:pt>
                <c:pt idx="87">
                  <c:v>60.345454545454544</c:v>
                </c:pt>
                <c:pt idx="88">
                  <c:v>57.223076923076924</c:v>
                </c:pt>
                <c:pt idx="89">
                  <c:v>62.724999999999994</c:v>
                </c:pt>
                <c:pt idx="90">
                  <c:v>50.692307692307693</c:v>
                </c:pt>
                <c:pt idx="91">
                  <c:v>63.777777777777779</c:v>
                </c:pt>
                <c:pt idx="92">
                  <c:v>64.533333333333331</c:v>
                </c:pt>
                <c:pt idx="93">
                  <c:v>47.311111111111103</c:v>
                </c:pt>
                <c:pt idx="94">
                  <c:v>56.8</c:v>
                </c:pt>
              </c:numCache>
            </c:numRef>
          </c:yVal>
          <c:smooth val="0"/>
          <c:extLst>
            <c:ext xmlns:c16="http://schemas.microsoft.com/office/drawing/2014/chart" uri="{C3380CC4-5D6E-409C-BE32-E72D297353CC}">
              <c16:uniqueId val="{00000001-F72B-4EA6-9384-D86AE92A1ABE}"/>
            </c:ext>
          </c:extLst>
        </c:ser>
        <c:dLbls>
          <c:showLegendKey val="0"/>
          <c:showVal val="0"/>
          <c:showCatName val="0"/>
          <c:showSerName val="0"/>
          <c:showPercent val="0"/>
          <c:showBubbleSize val="0"/>
        </c:dLbls>
        <c:axId val="329718512"/>
        <c:axId val="313618568"/>
      </c:scatterChart>
      <c:valAx>
        <c:axId val="329718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313618568"/>
        <c:crosses val="autoZero"/>
        <c:crossBetween val="midCat"/>
      </c:valAx>
      <c:valAx>
        <c:axId val="313618568"/>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32971851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46404452240590155"/>
                  <c:y val="0.51203228149253055"/>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s-IS"/>
                </a:p>
              </c:txPr>
            </c:trendlineLbl>
          </c:trendline>
          <c:xVal>
            <c:numRef>
              <c:f>Pol2Gini!$J$2:$J$147</c:f>
              <c:numCache>
                <c:formatCode>0.0</c:formatCode>
                <c:ptCount val="146"/>
                <c:pt idx="0">
                  <c:v>70.34</c:v>
                </c:pt>
                <c:pt idx="1">
                  <c:v>65.633333333333326</c:v>
                </c:pt>
                <c:pt idx="2">
                  <c:v>57.3</c:v>
                </c:pt>
                <c:pt idx="3">
                  <c:v>53.660714285714285</c:v>
                </c:pt>
                <c:pt idx="4">
                  <c:v>67.823529411764696</c:v>
                </c:pt>
                <c:pt idx="5">
                  <c:v>66.662499999999994</c:v>
                </c:pt>
                <c:pt idx="6">
                  <c:v>69.730769230769226</c:v>
                </c:pt>
                <c:pt idx="7">
                  <c:v>76.63333333333334</c:v>
                </c:pt>
                <c:pt idx="8">
                  <c:v>69.644444444444446</c:v>
                </c:pt>
                <c:pt idx="9">
                  <c:v>71.478947368421046</c:v>
                </c:pt>
                <c:pt idx="10">
                  <c:v>71.569230769230771</c:v>
                </c:pt>
                <c:pt idx="11">
                  <c:v>56.733333333333327</c:v>
                </c:pt>
                <c:pt idx="12">
                  <c:v>58.766666666666666</c:v>
                </c:pt>
                <c:pt idx="13">
                  <c:v>47.738888888888887</c:v>
                </c:pt>
                <c:pt idx="14">
                  <c:v>39.950000000000003</c:v>
                </c:pt>
                <c:pt idx="15">
                  <c:v>42.896774193548396</c:v>
                </c:pt>
                <c:pt idx="16">
                  <c:v>65.010000000000005</c:v>
                </c:pt>
                <c:pt idx="17">
                  <c:v>56.719999999999992</c:v>
                </c:pt>
                <c:pt idx="18">
                  <c:v>63.1</c:v>
                </c:pt>
                <c:pt idx="19">
                  <c:v>56.024999999999999</c:v>
                </c:pt>
                <c:pt idx="20">
                  <c:v>67.327272727272714</c:v>
                </c:pt>
                <c:pt idx="21">
                  <c:v>50.15</c:v>
                </c:pt>
                <c:pt idx="22">
                  <c:v>58.45</c:v>
                </c:pt>
                <c:pt idx="23">
                  <c:v>47.761538461538457</c:v>
                </c:pt>
                <c:pt idx="24">
                  <c:v>57.5</c:v>
                </c:pt>
                <c:pt idx="25">
                  <c:v>45.583333333333343</c:v>
                </c:pt>
                <c:pt idx="26">
                  <c:v>49.400000000000006</c:v>
                </c:pt>
                <c:pt idx="27">
                  <c:v>57.849999999999994</c:v>
                </c:pt>
                <c:pt idx="28">
                  <c:v>51.900000000000006</c:v>
                </c:pt>
                <c:pt idx="29">
                  <c:v>52.510000000000005</c:v>
                </c:pt>
                <c:pt idx="30">
                  <c:v>59.410000000000004</c:v>
                </c:pt>
                <c:pt idx="31">
                  <c:v>69.0625</c:v>
                </c:pt>
                <c:pt idx="32">
                  <c:v>67.383333333333326</c:v>
                </c:pt>
                <c:pt idx="33">
                  <c:v>73.614285714285714</c:v>
                </c:pt>
                <c:pt idx="34">
                  <c:v>73.300000000000011</c:v>
                </c:pt>
                <c:pt idx="35">
                  <c:v>56.933333333333337</c:v>
                </c:pt>
                <c:pt idx="36">
                  <c:v>51.363636363636374</c:v>
                </c:pt>
                <c:pt idx="37">
                  <c:v>49.673684210526311</c:v>
                </c:pt>
                <c:pt idx="38">
                  <c:v>68.637499999999989</c:v>
                </c:pt>
                <c:pt idx="39">
                  <c:v>52.731818181818191</c:v>
                </c:pt>
                <c:pt idx="40">
                  <c:v>66.30714285714285</c:v>
                </c:pt>
                <c:pt idx="41">
                  <c:v>64.66</c:v>
                </c:pt>
                <c:pt idx="42">
                  <c:v>61.699999999999996</c:v>
                </c:pt>
                <c:pt idx="43">
                  <c:v>72.438461538461539</c:v>
                </c:pt>
                <c:pt idx="44">
                  <c:v>67.907692307692301</c:v>
                </c:pt>
                <c:pt idx="45">
                  <c:v>57.8</c:v>
                </c:pt>
                <c:pt idx="46">
                  <c:v>56.174999999999997</c:v>
                </c:pt>
                <c:pt idx="47">
                  <c:v>61.647619047619052</c:v>
                </c:pt>
                <c:pt idx="48">
                  <c:v>69.636363636363626</c:v>
                </c:pt>
                <c:pt idx="49">
                  <c:v>60.833333333333336</c:v>
                </c:pt>
                <c:pt idx="50">
                  <c:v>65.361538461538458</c:v>
                </c:pt>
                <c:pt idx="51">
                  <c:v>45</c:v>
                </c:pt>
                <c:pt idx="52">
                  <c:v>58.2</c:v>
                </c:pt>
                <c:pt idx="53">
                  <c:v>56.699999999999996</c:v>
                </c:pt>
                <c:pt idx="54">
                  <c:v>55.4</c:v>
                </c:pt>
                <c:pt idx="55">
                  <c:v>58.9</c:v>
                </c:pt>
                <c:pt idx="56">
                  <c:v>45.166666666666679</c:v>
                </c:pt>
                <c:pt idx="57">
                  <c:v>71.240000000000009</c:v>
                </c:pt>
                <c:pt idx="58">
                  <c:v>64.900000000000006</c:v>
                </c:pt>
                <c:pt idx="59">
                  <c:v>60.5</c:v>
                </c:pt>
                <c:pt idx="60">
                  <c:v>57.24444444444444</c:v>
                </c:pt>
                <c:pt idx="61">
                  <c:v>70.95</c:v>
                </c:pt>
                <c:pt idx="62">
                  <c:v>67.316666666666663</c:v>
                </c:pt>
                <c:pt idx="63">
                  <c:v>60.900000000000006</c:v>
                </c:pt>
                <c:pt idx="64">
                  <c:v>65.683333333333337</c:v>
                </c:pt>
                <c:pt idx="65">
                  <c:v>57.385714285714286</c:v>
                </c:pt>
                <c:pt idx="66">
                  <c:v>67.900000000000006</c:v>
                </c:pt>
                <c:pt idx="67">
                  <c:v>63.842857142857142</c:v>
                </c:pt>
                <c:pt idx="68">
                  <c:v>69.112499999999997</c:v>
                </c:pt>
                <c:pt idx="69">
                  <c:v>50.95</c:v>
                </c:pt>
                <c:pt idx="70">
                  <c:v>68.099999999999994</c:v>
                </c:pt>
                <c:pt idx="71">
                  <c:v>70.760000000000005</c:v>
                </c:pt>
                <c:pt idx="72">
                  <c:v>68.7</c:v>
                </c:pt>
                <c:pt idx="73">
                  <c:v>65.28</c:v>
                </c:pt>
                <c:pt idx="74">
                  <c:v>65.2</c:v>
                </c:pt>
                <c:pt idx="75">
                  <c:v>68.2</c:v>
                </c:pt>
                <c:pt idx="76">
                  <c:v>43.75</c:v>
                </c:pt>
                <c:pt idx="77">
                  <c:v>65.150000000000006</c:v>
                </c:pt>
                <c:pt idx="78">
                  <c:v>64.646153846153851</c:v>
                </c:pt>
                <c:pt idx="79">
                  <c:v>68.575000000000003</c:v>
                </c:pt>
                <c:pt idx="80">
                  <c:v>61.739999999999995</c:v>
                </c:pt>
                <c:pt idx="81">
                  <c:v>57.1875</c:v>
                </c:pt>
                <c:pt idx="82">
                  <c:v>49.6</c:v>
                </c:pt>
                <c:pt idx="83">
                  <c:v>52.711111111111101</c:v>
                </c:pt>
                <c:pt idx="84">
                  <c:v>59.45</c:v>
                </c:pt>
                <c:pt idx="85">
                  <c:v>60.114285714285714</c:v>
                </c:pt>
                <c:pt idx="86">
                  <c:v>64.25</c:v>
                </c:pt>
                <c:pt idx="87">
                  <c:v>52.300000000000018</c:v>
                </c:pt>
                <c:pt idx="88">
                  <c:v>66.335000000000008</c:v>
                </c:pt>
                <c:pt idx="89">
                  <c:v>66.966666666666669</c:v>
                </c:pt>
                <c:pt idx="90">
                  <c:v>69.06</c:v>
                </c:pt>
                <c:pt idx="91">
                  <c:v>60.160000000000004</c:v>
                </c:pt>
                <c:pt idx="92">
                  <c:v>49.95</c:v>
                </c:pt>
                <c:pt idx="93">
                  <c:v>61.9</c:v>
                </c:pt>
                <c:pt idx="94">
                  <c:v>37.85</c:v>
                </c:pt>
                <c:pt idx="95">
                  <c:v>62.733333333333334</c:v>
                </c:pt>
                <c:pt idx="96">
                  <c:v>71.274999999999991</c:v>
                </c:pt>
                <c:pt idx="97">
                  <c:v>49.400000000000006</c:v>
                </c:pt>
                <c:pt idx="98">
                  <c:v>62.483333333333327</c:v>
                </c:pt>
                <c:pt idx="99">
                  <c:v>56.260000000000005</c:v>
                </c:pt>
                <c:pt idx="100">
                  <c:v>72.776923076923083</c:v>
                </c:pt>
                <c:pt idx="101">
                  <c:v>68.463636363636368</c:v>
                </c:pt>
                <c:pt idx="102">
                  <c:v>45.779166666666669</c:v>
                </c:pt>
                <c:pt idx="103">
                  <c:v>51.35</c:v>
                </c:pt>
                <c:pt idx="104">
                  <c:v>48.509999999999991</c:v>
                </c:pt>
                <c:pt idx="105">
                  <c:v>50.924999999999997</c:v>
                </c:pt>
                <c:pt idx="106">
                  <c:v>57.663636363636364</c:v>
                </c:pt>
                <c:pt idx="107">
                  <c:v>67.085000000000008</c:v>
                </c:pt>
                <c:pt idx="108">
                  <c:v>63.246153846153845</c:v>
                </c:pt>
                <c:pt idx="109">
                  <c:v>70.817647058823525</c:v>
                </c:pt>
                <c:pt idx="110">
                  <c:v>59.790476190476184</c:v>
                </c:pt>
                <c:pt idx="111">
                  <c:v>53.78</c:v>
                </c:pt>
                <c:pt idx="112">
                  <c:v>56.760000000000005</c:v>
                </c:pt>
                <c:pt idx="113">
                  <c:v>69.336363636363643</c:v>
                </c:pt>
                <c:pt idx="114">
                  <c:v>62.9</c:v>
                </c:pt>
                <c:pt idx="115">
                  <c:v>73.34615384615384</c:v>
                </c:pt>
                <c:pt idx="116">
                  <c:v>74.723076923076917</c:v>
                </c:pt>
                <c:pt idx="117">
                  <c:v>58.4</c:v>
                </c:pt>
                <c:pt idx="118">
                  <c:v>38.285714285714285</c:v>
                </c:pt>
                <c:pt idx="119">
                  <c:v>65.461538461538453</c:v>
                </c:pt>
                <c:pt idx="120">
                  <c:v>62.874999999999993</c:v>
                </c:pt>
                <c:pt idx="121">
                  <c:v>64.599999999999994</c:v>
                </c:pt>
                <c:pt idx="122">
                  <c:v>42.4</c:v>
                </c:pt>
                <c:pt idx="123">
                  <c:v>44.966666666666669</c:v>
                </c:pt>
                <c:pt idx="124">
                  <c:v>73.07692307692308</c:v>
                </c:pt>
                <c:pt idx="125">
                  <c:v>67.13333333333334</c:v>
                </c:pt>
                <c:pt idx="126">
                  <c:v>64.2</c:v>
                </c:pt>
                <c:pt idx="127">
                  <c:v>67.866666666666674</c:v>
                </c:pt>
                <c:pt idx="128">
                  <c:v>62.325000000000003</c:v>
                </c:pt>
                <c:pt idx="129">
                  <c:v>58.110526315789478</c:v>
                </c:pt>
                <c:pt idx="130">
                  <c:v>56.233333333333327</c:v>
                </c:pt>
                <c:pt idx="131">
                  <c:v>58.55</c:v>
                </c:pt>
                <c:pt idx="132">
                  <c:v>60.066666666666663</c:v>
                </c:pt>
                <c:pt idx="133">
                  <c:v>59.205882352941174</c:v>
                </c:pt>
                <c:pt idx="134">
                  <c:v>59.2</c:v>
                </c:pt>
                <c:pt idx="135">
                  <c:v>57.362499999999997</c:v>
                </c:pt>
                <c:pt idx="136">
                  <c:v>72.235294117647058</c:v>
                </c:pt>
                <c:pt idx="137">
                  <c:v>65.891666666666666</c:v>
                </c:pt>
                <c:pt idx="138">
                  <c:v>60.345454545454544</c:v>
                </c:pt>
                <c:pt idx="139">
                  <c:v>57.223076923076924</c:v>
                </c:pt>
                <c:pt idx="140">
                  <c:v>62.724999999999994</c:v>
                </c:pt>
                <c:pt idx="141">
                  <c:v>50.692307692307693</c:v>
                </c:pt>
                <c:pt idx="142">
                  <c:v>63.777777777777779</c:v>
                </c:pt>
                <c:pt idx="143">
                  <c:v>64.533333333333331</c:v>
                </c:pt>
                <c:pt idx="144">
                  <c:v>47.311111111111103</c:v>
                </c:pt>
                <c:pt idx="145">
                  <c:v>56.8</c:v>
                </c:pt>
              </c:numCache>
            </c:numRef>
          </c:xVal>
          <c:yVal>
            <c:numRef>
              <c:f>Pol2Gini!$K$2:$K$147</c:f>
              <c:numCache>
                <c:formatCode>General</c:formatCode>
                <c:ptCount val="146"/>
                <c:pt idx="0">
                  <c:v>-2.5</c:v>
                </c:pt>
                <c:pt idx="1">
                  <c:v>-5.4</c:v>
                </c:pt>
                <c:pt idx="2">
                  <c:v>-4.2</c:v>
                </c:pt>
                <c:pt idx="3">
                  <c:v>2.2000000000000002</c:v>
                </c:pt>
                <c:pt idx="4">
                  <c:v>4.3</c:v>
                </c:pt>
                <c:pt idx="5">
                  <c:v>10</c:v>
                </c:pt>
                <c:pt idx="6">
                  <c:v>10</c:v>
                </c:pt>
                <c:pt idx="7">
                  <c:v>-6</c:v>
                </c:pt>
                <c:pt idx="8">
                  <c:v>0.7</c:v>
                </c:pt>
                <c:pt idx="9">
                  <c:v>-4.0999999999999996</c:v>
                </c:pt>
                <c:pt idx="10">
                  <c:v>10</c:v>
                </c:pt>
                <c:pt idx="11">
                  <c:v>-0.5</c:v>
                </c:pt>
                <c:pt idx="12">
                  <c:v>-8.5</c:v>
                </c:pt>
                <c:pt idx="13">
                  <c:v>2.8</c:v>
                </c:pt>
                <c:pt idx="14">
                  <c:v>6.9</c:v>
                </c:pt>
                <c:pt idx="15">
                  <c:v>2.2000000000000002</c:v>
                </c:pt>
                <c:pt idx="16">
                  <c:v>-0.3</c:v>
                </c:pt>
                <c:pt idx="17">
                  <c:v>-3.9</c:v>
                </c:pt>
                <c:pt idx="18">
                  <c:v>-3</c:v>
                </c:pt>
                <c:pt idx="19">
                  <c:v>-6.1</c:v>
                </c:pt>
                <c:pt idx="20">
                  <c:v>10</c:v>
                </c:pt>
                <c:pt idx="21">
                  <c:v>3.8</c:v>
                </c:pt>
                <c:pt idx="22">
                  <c:v>-4.9000000000000004</c:v>
                </c:pt>
                <c:pt idx="23">
                  <c:v>-3.5</c:v>
                </c:pt>
                <c:pt idx="24">
                  <c:v>-8</c:v>
                </c:pt>
                <c:pt idx="25">
                  <c:v>7.5</c:v>
                </c:pt>
                <c:pt idx="26">
                  <c:v>0.9</c:v>
                </c:pt>
                <c:pt idx="27">
                  <c:v>-3.9</c:v>
                </c:pt>
                <c:pt idx="28">
                  <c:v>-4.5999999999999996</c:v>
                </c:pt>
                <c:pt idx="29">
                  <c:v>10</c:v>
                </c:pt>
                <c:pt idx="30">
                  <c:v>-6.1</c:v>
                </c:pt>
                <c:pt idx="31">
                  <c:v>3.7</c:v>
                </c:pt>
                <c:pt idx="32">
                  <c:v>8.6</c:v>
                </c:pt>
                <c:pt idx="33">
                  <c:v>0.2</c:v>
                </c:pt>
                <c:pt idx="34">
                  <c:v>10</c:v>
                </c:pt>
                <c:pt idx="35">
                  <c:v>-3.8</c:v>
                </c:pt>
                <c:pt idx="36">
                  <c:v>3.9</c:v>
                </c:pt>
                <c:pt idx="37">
                  <c:v>4.3</c:v>
                </c:pt>
                <c:pt idx="38">
                  <c:v>-5.9</c:v>
                </c:pt>
                <c:pt idx="39">
                  <c:v>3.2</c:v>
                </c:pt>
                <c:pt idx="40">
                  <c:v>7.8</c:v>
                </c:pt>
                <c:pt idx="41">
                  <c:v>-4.8</c:v>
                </c:pt>
                <c:pt idx="42">
                  <c:v>4.7</c:v>
                </c:pt>
                <c:pt idx="43">
                  <c:v>10</c:v>
                </c:pt>
                <c:pt idx="44">
                  <c:v>8</c:v>
                </c:pt>
                <c:pt idx="45">
                  <c:v>-6</c:v>
                </c:pt>
                <c:pt idx="46">
                  <c:v>2.6</c:v>
                </c:pt>
                <c:pt idx="47">
                  <c:v>5.4</c:v>
                </c:pt>
                <c:pt idx="48">
                  <c:v>10</c:v>
                </c:pt>
                <c:pt idx="49">
                  <c:v>-1.5</c:v>
                </c:pt>
                <c:pt idx="50">
                  <c:v>-6.4</c:v>
                </c:pt>
                <c:pt idx="51">
                  <c:v>1.9</c:v>
                </c:pt>
                <c:pt idx="52">
                  <c:v>-5.6</c:v>
                </c:pt>
                <c:pt idx="53">
                  <c:v>-1.7</c:v>
                </c:pt>
                <c:pt idx="54">
                  <c:v>1.2</c:v>
                </c:pt>
                <c:pt idx="55">
                  <c:v>-4.3</c:v>
                </c:pt>
                <c:pt idx="56">
                  <c:v>3.4</c:v>
                </c:pt>
                <c:pt idx="57">
                  <c:v>0.7</c:v>
                </c:pt>
                <c:pt idx="58">
                  <c:v>8.6</c:v>
                </c:pt>
                <c:pt idx="59">
                  <c:v>-2.9</c:v>
                </c:pt>
                <c:pt idx="60">
                  <c:v>-6.1</c:v>
                </c:pt>
                <c:pt idx="61">
                  <c:v>-7</c:v>
                </c:pt>
                <c:pt idx="62">
                  <c:v>10</c:v>
                </c:pt>
                <c:pt idx="63">
                  <c:v>9.4</c:v>
                </c:pt>
                <c:pt idx="64">
                  <c:v>10</c:v>
                </c:pt>
                <c:pt idx="65">
                  <c:v>4.3</c:v>
                </c:pt>
                <c:pt idx="66">
                  <c:v>10</c:v>
                </c:pt>
                <c:pt idx="67">
                  <c:v>-6.2</c:v>
                </c:pt>
                <c:pt idx="68">
                  <c:v>-4.8</c:v>
                </c:pt>
                <c:pt idx="69">
                  <c:v>2</c:v>
                </c:pt>
                <c:pt idx="70">
                  <c:v>1.9</c:v>
                </c:pt>
                <c:pt idx="71">
                  <c:v>8</c:v>
                </c:pt>
                <c:pt idx="72">
                  <c:v>-0.5</c:v>
                </c:pt>
                <c:pt idx="73">
                  <c:v>-5.2</c:v>
                </c:pt>
                <c:pt idx="74">
                  <c:v>8</c:v>
                </c:pt>
                <c:pt idx="75">
                  <c:v>2.7</c:v>
                </c:pt>
                <c:pt idx="76">
                  <c:v>0.2</c:v>
                </c:pt>
                <c:pt idx="77">
                  <c:v>-0.2</c:v>
                </c:pt>
                <c:pt idx="78">
                  <c:v>10</c:v>
                </c:pt>
                <c:pt idx="79">
                  <c:v>10</c:v>
                </c:pt>
                <c:pt idx="80">
                  <c:v>7.5</c:v>
                </c:pt>
                <c:pt idx="81">
                  <c:v>0.3</c:v>
                </c:pt>
                <c:pt idx="82">
                  <c:v>-3.3</c:v>
                </c:pt>
                <c:pt idx="83">
                  <c:v>4.8</c:v>
                </c:pt>
                <c:pt idx="84">
                  <c:v>-1.5</c:v>
                </c:pt>
                <c:pt idx="85">
                  <c:v>-5.9</c:v>
                </c:pt>
                <c:pt idx="86">
                  <c:v>9.6</c:v>
                </c:pt>
                <c:pt idx="87">
                  <c:v>1.7</c:v>
                </c:pt>
                <c:pt idx="88">
                  <c:v>7.4</c:v>
                </c:pt>
                <c:pt idx="89">
                  <c:v>0</c:v>
                </c:pt>
                <c:pt idx="90">
                  <c:v>9</c:v>
                </c:pt>
                <c:pt idx="91">
                  <c:v>-7.1</c:v>
                </c:pt>
                <c:pt idx="92">
                  <c:v>-1.2</c:v>
                </c:pt>
                <c:pt idx="93">
                  <c:v>-6.3</c:v>
                </c:pt>
                <c:pt idx="94">
                  <c:v>6</c:v>
                </c:pt>
                <c:pt idx="95">
                  <c:v>-2.4</c:v>
                </c:pt>
                <c:pt idx="96">
                  <c:v>10</c:v>
                </c:pt>
                <c:pt idx="97">
                  <c:v>0.1</c:v>
                </c:pt>
                <c:pt idx="98">
                  <c:v>-2.5</c:v>
                </c:pt>
                <c:pt idx="99">
                  <c:v>-0.7</c:v>
                </c:pt>
                <c:pt idx="100">
                  <c:v>10</c:v>
                </c:pt>
                <c:pt idx="101">
                  <c:v>0.7</c:v>
                </c:pt>
                <c:pt idx="102">
                  <c:v>2</c:v>
                </c:pt>
                <c:pt idx="103">
                  <c:v>4</c:v>
                </c:pt>
                <c:pt idx="104">
                  <c:v>-1.3</c:v>
                </c:pt>
                <c:pt idx="105">
                  <c:v>3.1</c:v>
                </c:pt>
                <c:pt idx="106">
                  <c:v>2.8</c:v>
                </c:pt>
                <c:pt idx="107">
                  <c:v>1.5</c:v>
                </c:pt>
                <c:pt idx="108">
                  <c:v>4.5</c:v>
                </c:pt>
                <c:pt idx="109">
                  <c:v>-0.8</c:v>
                </c:pt>
                <c:pt idx="110">
                  <c:v>4.4000000000000004</c:v>
                </c:pt>
                <c:pt idx="111">
                  <c:v>-5.5</c:v>
                </c:pt>
                <c:pt idx="112">
                  <c:v>-0.5</c:v>
                </c:pt>
                <c:pt idx="113">
                  <c:v>8</c:v>
                </c:pt>
                <c:pt idx="114">
                  <c:v>-1.2</c:v>
                </c:pt>
                <c:pt idx="115">
                  <c:v>8.9</c:v>
                </c:pt>
                <c:pt idx="116">
                  <c:v>10</c:v>
                </c:pt>
                <c:pt idx="117">
                  <c:v>6.9</c:v>
                </c:pt>
                <c:pt idx="118">
                  <c:v>5.9</c:v>
                </c:pt>
                <c:pt idx="119">
                  <c:v>4.5999999999999996</c:v>
                </c:pt>
                <c:pt idx="120">
                  <c:v>6</c:v>
                </c:pt>
                <c:pt idx="121">
                  <c:v>-4</c:v>
                </c:pt>
                <c:pt idx="122">
                  <c:v>2.7</c:v>
                </c:pt>
                <c:pt idx="123">
                  <c:v>-8.4</c:v>
                </c:pt>
                <c:pt idx="124">
                  <c:v>10</c:v>
                </c:pt>
                <c:pt idx="125">
                  <c:v>10</c:v>
                </c:pt>
                <c:pt idx="126">
                  <c:v>-8</c:v>
                </c:pt>
                <c:pt idx="127">
                  <c:v>-3.3</c:v>
                </c:pt>
                <c:pt idx="128">
                  <c:v>-4.2</c:v>
                </c:pt>
                <c:pt idx="129">
                  <c:v>1.9</c:v>
                </c:pt>
                <c:pt idx="130">
                  <c:v>-5.0999999999999996</c:v>
                </c:pt>
                <c:pt idx="131">
                  <c:v>8.9</c:v>
                </c:pt>
                <c:pt idx="132">
                  <c:v>-6.5</c:v>
                </c:pt>
                <c:pt idx="133">
                  <c:v>6.8</c:v>
                </c:pt>
                <c:pt idx="134">
                  <c:v>-9</c:v>
                </c:pt>
                <c:pt idx="135">
                  <c:v>-2.9</c:v>
                </c:pt>
                <c:pt idx="136">
                  <c:v>6.4</c:v>
                </c:pt>
                <c:pt idx="137">
                  <c:v>10</c:v>
                </c:pt>
                <c:pt idx="138">
                  <c:v>10</c:v>
                </c:pt>
                <c:pt idx="139">
                  <c:v>5.2</c:v>
                </c:pt>
                <c:pt idx="140">
                  <c:v>-9</c:v>
                </c:pt>
                <c:pt idx="141">
                  <c:v>6.9</c:v>
                </c:pt>
                <c:pt idx="142">
                  <c:v>-5.5</c:v>
                </c:pt>
                <c:pt idx="143">
                  <c:v>-3.3</c:v>
                </c:pt>
                <c:pt idx="144">
                  <c:v>-1.2</c:v>
                </c:pt>
                <c:pt idx="145">
                  <c:v>-1.2</c:v>
                </c:pt>
              </c:numCache>
            </c:numRef>
          </c:yVal>
          <c:smooth val="0"/>
          <c:extLst>
            <c:ext xmlns:c16="http://schemas.microsoft.com/office/drawing/2014/chart" uri="{C3380CC4-5D6E-409C-BE32-E72D297353CC}">
              <c16:uniqueId val="{00000001-4AA9-4FCC-B1EB-9D91D8BEAECC}"/>
            </c:ext>
          </c:extLst>
        </c:ser>
        <c:dLbls>
          <c:showLegendKey val="0"/>
          <c:showVal val="0"/>
          <c:showCatName val="0"/>
          <c:showSerName val="0"/>
          <c:showPercent val="0"/>
          <c:showBubbleSize val="0"/>
        </c:dLbls>
        <c:axId val="487976056"/>
        <c:axId val="487972136"/>
      </c:scatterChart>
      <c:valAx>
        <c:axId val="487976056"/>
        <c:scaling>
          <c:orientation val="minMax"/>
          <c:min val="3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487972136"/>
        <c:crosses val="autoZero"/>
        <c:crossBetween val="midCat"/>
      </c:valAx>
      <c:valAx>
        <c:axId val="487972136"/>
        <c:scaling>
          <c:orientation val="minMax"/>
          <c:max val="12"/>
          <c:min val="-1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487976056"/>
        <c:crosses val="autoZero"/>
        <c:crossBetween val="midCat"/>
        <c:majorUnit val="2"/>
      </c:valAx>
      <c:spPr>
        <a:noFill/>
        <a:ln>
          <a:noFill/>
        </a:ln>
        <a:effectLst/>
      </c:spPr>
    </c:plotArea>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48458516264507479"/>
                  <c:y val="0.42054281238499391"/>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s-IS"/>
                </a:p>
              </c:txPr>
            </c:trendlineLbl>
          </c:trendline>
          <c:xVal>
            <c:numRef>
              <c:f>TheilGini2!$I$2:$I$147</c:f>
              <c:numCache>
                <c:formatCode>0.0</c:formatCode>
                <c:ptCount val="146"/>
                <c:pt idx="0">
                  <c:v>70.34</c:v>
                </c:pt>
                <c:pt idx="1">
                  <c:v>65.633333333333326</c:v>
                </c:pt>
                <c:pt idx="2">
                  <c:v>57.3</c:v>
                </c:pt>
                <c:pt idx="3">
                  <c:v>67.823529411764696</c:v>
                </c:pt>
                <c:pt idx="4">
                  <c:v>66.662499999999994</c:v>
                </c:pt>
                <c:pt idx="5">
                  <c:v>69.730769230769226</c:v>
                </c:pt>
                <c:pt idx="6">
                  <c:v>76.63333333333334</c:v>
                </c:pt>
                <c:pt idx="7">
                  <c:v>69.644444444444446</c:v>
                </c:pt>
                <c:pt idx="8">
                  <c:v>71.478947368421046</c:v>
                </c:pt>
                <c:pt idx="9">
                  <c:v>71.569230769230771</c:v>
                </c:pt>
                <c:pt idx="10">
                  <c:v>42.266666666666673</c:v>
                </c:pt>
                <c:pt idx="11">
                  <c:v>56.733333333333327</c:v>
                </c:pt>
                <c:pt idx="12">
                  <c:v>47.738888888888887</c:v>
                </c:pt>
                <c:pt idx="13">
                  <c:v>67.44</c:v>
                </c:pt>
                <c:pt idx="14">
                  <c:v>42.896774193548396</c:v>
                </c:pt>
                <c:pt idx="15">
                  <c:v>65.010000000000005</c:v>
                </c:pt>
                <c:pt idx="16">
                  <c:v>56.719999999999992</c:v>
                </c:pt>
                <c:pt idx="17">
                  <c:v>63.1</c:v>
                </c:pt>
                <c:pt idx="18">
                  <c:v>50.15</c:v>
                </c:pt>
                <c:pt idx="19">
                  <c:v>56.024999999999999</c:v>
                </c:pt>
                <c:pt idx="20">
                  <c:v>67.327272727272714</c:v>
                </c:pt>
                <c:pt idx="21">
                  <c:v>46.29999999999999</c:v>
                </c:pt>
                <c:pt idx="22">
                  <c:v>58.45</c:v>
                </c:pt>
                <c:pt idx="23">
                  <c:v>47.761538461538457</c:v>
                </c:pt>
                <c:pt idx="24">
                  <c:v>57.5</c:v>
                </c:pt>
                <c:pt idx="25">
                  <c:v>45.583333333333343</c:v>
                </c:pt>
                <c:pt idx="26">
                  <c:v>49.400000000000006</c:v>
                </c:pt>
                <c:pt idx="27">
                  <c:v>57.849999999999994</c:v>
                </c:pt>
                <c:pt idx="28">
                  <c:v>51.900000000000006</c:v>
                </c:pt>
                <c:pt idx="29">
                  <c:v>52.510000000000005</c:v>
                </c:pt>
                <c:pt idx="30">
                  <c:v>59.410000000000004</c:v>
                </c:pt>
                <c:pt idx="31">
                  <c:v>69.0625</c:v>
                </c:pt>
                <c:pt idx="32">
                  <c:v>67.383333333333326</c:v>
                </c:pt>
                <c:pt idx="33">
                  <c:v>73.614285714285714</c:v>
                </c:pt>
                <c:pt idx="34">
                  <c:v>73.300000000000011</c:v>
                </c:pt>
                <c:pt idx="35">
                  <c:v>51.363636363636374</c:v>
                </c:pt>
                <c:pt idx="36">
                  <c:v>49.673684210526311</c:v>
                </c:pt>
                <c:pt idx="37">
                  <c:v>68.637499999999989</c:v>
                </c:pt>
                <c:pt idx="38">
                  <c:v>52.731818181818191</c:v>
                </c:pt>
                <c:pt idx="39">
                  <c:v>66.30714285714285</c:v>
                </c:pt>
                <c:pt idx="40">
                  <c:v>64.66</c:v>
                </c:pt>
                <c:pt idx="41">
                  <c:v>61.699999999999996</c:v>
                </c:pt>
                <c:pt idx="42">
                  <c:v>72.438461538461539</c:v>
                </c:pt>
                <c:pt idx="43">
                  <c:v>67.907692307692301</c:v>
                </c:pt>
                <c:pt idx="44">
                  <c:v>57.8</c:v>
                </c:pt>
                <c:pt idx="45">
                  <c:v>56.174999999999997</c:v>
                </c:pt>
                <c:pt idx="46">
                  <c:v>61.647619047619052</c:v>
                </c:pt>
                <c:pt idx="47">
                  <c:v>69.636363636363626</c:v>
                </c:pt>
                <c:pt idx="48">
                  <c:v>60.833333333333336</c:v>
                </c:pt>
                <c:pt idx="49">
                  <c:v>65.361538461538458</c:v>
                </c:pt>
                <c:pt idx="50">
                  <c:v>45</c:v>
                </c:pt>
                <c:pt idx="51">
                  <c:v>58.2</c:v>
                </c:pt>
                <c:pt idx="52">
                  <c:v>56.699999999999996</c:v>
                </c:pt>
                <c:pt idx="53">
                  <c:v>55.4</c:v>
                </c:pt>
                <c:pt idx="54">
                  <c:v>58.9</c:v>
                </c:pt>
                <c:pt idx="55">
                  <c:v>45.166666666666679</c:v>
                </c:pt>
                <c:pt idx="56">
                  <c:v>71.240000000000009</c:v>
                </c:pt>
                <c:pt idx="57">
                  <c:v>72.099999999999994</c:v>
                </c:pt>
                <c:pt idx="58">
                  <c:v>64.900000000000006</c:v>
                </c:pt>
                <c:pt idx="59">
                  <c:v>60.5</c:v>
                </c:pt>
                <c:pt idx="60">
                  <c:v>57.24444444444444</c:v>
                </c:pt>
                <c:pt idx="61">
                  <c:v>70.95</c:v>
                </c:pt>
                <c:pt idx="62">
                  <c:v>67.316666666666663</c:v>
                </c:pt>
                <c:pt idx="63">
                  <c:v>60.900000000000006</c:v>
                </c:pt>
                <c:pt idx="64">
                  <c:v>65.683333333333337</c:v>
                </c:pt>
                <c:pt idx="65">
                  <c:v>57.385714285714286</c:v>
                </c:pt>
                <c:pt idx="66">
                  <c:v>67.900000000000006</c:v>
                </c:pt>
                <c:pt idx="67">
                  <c:v>63.842857142857142</c:v>
                </c:pt>
                <c:pt idx="68">
                  <c:v>69.112499999999997</c:v>
                </c:pt>
                <c:pt idx="69">
                  <c:v>50.95</c:v>
                </c:pt>
                <c:pt idx="70">
                  <c:v>63</c:v>
                </c:pt>
                <c:pt idx="71">
                  <c:v>68.099999999999994</c:v>
                </c:pt>
                <c:pt idx="72">
                  <c:v>68.7</c:v>
                </c:pt>
                <c:pt idx="73">
                  <c:v>65.28</c:v>
                </c:pt>
                <c:pt idx="74">
                  <c:v>65.2</c:v>
                </c:pt>
                <c:pt idx="75">
                  <c:v>68.2</c:v>
                </c:pt>
                <c:pt idx="76">
                  <c:v>65.150000000000006</c:v>
                </c:pt>
                <c:pt idx="77">
                  <c:v>64.646153846153851</c:v>
                </c:pt>
                <c:pt idx="78">
                  <c:v>61.739999999999995</c:v>
                </c:pt>
                <c:pt idx="79">
                  <c:v>57.1875</c:v>
                </c:pt>
                <c:pt idx="80">
                  <c:v>49.6</c:v>
                </c:pt>
                <c:pt idx="81">
                  <c:v>52.711111111111101</c:v>
                </c:pt>
                <c:pt idx="82">
                  <c:v>60.150000000000006</c:v>
                </c:pt>
                <c:pt idx="83">
                  <c:v>59.45</c:v>
                </c:pt>
                <c:pt idx="84">
                  <c:v>70.922222222222217</c:v>
                </c:pt>
                <c:pt idx="85">
                  <c:v>60.114285714285714</c:v>
                </c:pt>
                <c:pt idx="86">
                  <c:v>64.25</c:v>
                </c:pt>
                <c:pt idx="87">
                  <c:v>52.300000000000018</c:v>
                </c:pt>
                <c:pt idx="88">
                  <c:v>66.335000000000008</c:v>
                </c:pt>
                <c:pt idx="89">
                  <c:v>66.966666666666669</c:v>
                </c:pt>
                <c:pt idx="90">
                  <c:v>60.160000000000004</c:v>
                </c:pt>
                <c:pt idx="91">
                  <c:v>49.95</c:v>
                </c:pt>
                <c:pt idx="92">
                  <c:v>62.733333333333334</c:v>
                </c:pt>
                <c:pt idx="93">
                  <c:v>71.274999999999991</c:v>
                </c:pt>
                <c:pt idx="94">
                  <c:v>49.400000000000006</c:v>
                </c:pt>
                <c:pt idx="95">
                  <c:v>62.483333333333327</c:v>
                </c:pt>
                <c:pt idx="96">
                  <c:v>56.260000000000005</c:v>
                </c:pt>
                <c:pt idx="97">
                  <c:v>72.776923076923083</c:v>
                </c:pt>
                <c:pt idx="98">
                  <c:v>68.463636363636368</c:v>
                </c:pt>
                <c:pt idx="99">
                  <c:v>45.779166666666669</c:v>
                </c:pt>
                <c:pt idx="100">
                  <c:v>51.35</c:v>
                </c:pt>
                <c:pt idx="101">
                  <c:v>48.509999999999991</c:v>
                </c:pt>
                <c:pt idx="102">
                  <c:v>50.924999999999997</c:v>
                </c:pt>
                <c:pt idx="103">
                  <c:v>57.663636363636364</c:v>
                </c:pt>
                <c:pt idx="104">
                  <c:v>67.085000000000008</c:v>
                </c:pt>
                <c:pt idx="105">
                  <c:v>63.246153846153845</c:v>
                </c:pt>
                <c:pt idx="106">
                  <c:v>70.817647058823525</c:v>
                </c:pt>
                <c:pt idx="107">
                  <c:v>59.790476190476184</c:v>
                </c:pt>
                <c:pt idx="108">
                  <c:v>53.78</c:v>
                </c:pt>
                <c:pt idx="109">
                  <c:v>58</c:v>
                </c:pt>
                <c:pt idx="110">
                  <c:v>68.55</c:v>
                </c:pt>
                <c:pt idx="111">
                  <c:v>56.760000000000005</c:v>
                </c:pt>
                <c:pt idx="112">
                  <c:v>69.336363636363643</c:v>
                </c:pt>
                <c:pt idx="113">
                  <c:v>53.2</c:v>
                </c:pt>
                <c:pt idx="114">
                  <c:v>62.9</c:v>
                </c:pt>
                <c:pt idx="115">
                  <c:v>73.34615384615384</c:v>
                </c:pt>
                <c:pt idx="116">
                  <c:v>74.723076923076917</c:v>
                </c:pt>
                <c:pt idx="117">
                  <c:v>58.4</c:v>
                </c:pt>
                <c:pt idx="118">
                  <c:v>38.285714285714285</c:v>
                </c:pt>
                <c:pt idx="119">
                  <c:v>65.461538461538453</c:v>
                </c:pt>
                <c:pt idx="120">
                  <c:v>62.874999999999993</c:v>
                </c:pt>
                <c:pt idx="121">
                  <c:v>57.4</c:v>
                </c:pt>
                <c:pt idx="122">
                  <c:v>64.599999999999994</c:v>
                </c:pt>
                <c:pt idx="123">
                  <c:v>42.4</c:v>
                </c:pt>
                <c:pt idx="124">
                  <c:v>73.07692307692308</c:v>
                </c:pt>
                <c:pt idx="125">
                  <c:v>67.13333333333334</c:v>
                </c:pt>
                <c:pt idx="126">
                  <c:v>67.866666666666674</c:v>
                </c:pt>
                <c:pt idx="127">
                  <c:v>62.325000000000003</c:v>
                </c:pt>
                <c:pt idx="128">
                  <c:v>58.110526315789478</c:v>
                </c:pt>
                <c:pt idx="129">
                  <c:v>56.233333333333327</c:v>
                </c:pt>
                <c:pt idx="130">
                  <c:v>62.4</c:v>
                </c:pt>
                <c:pt idx="131">
                  <c:v>58.55</c:v>
                </c:pt>
                <c:pt idx="132">
                  <c:v>60.066666666666663</c:v>
                </c:pt>
                <c:pt idx="133">
                  <c:v>59.205882352941174</c:v>
                </c:pt>
                <c:pt idx="134">
                  <c:v>59.2</c:v>
                </c:pt>
                <c:pt idx="135">
                  <c:v>57.362499999999997</c:v>
                </c:pt>
                <c:pt idx="136">
                  <c:v>72.235294117647058</c:v>
                </c:pt>
                <c:pt idx="137">
                  <c:v>65.891666666666666</c:v>
                </c:pt>
                <c:pt idx="138">
                  <c:v>60.345454545454544</c:v>
                </c:pt>
                <c:pt idx="139">
                  <c:v>57.223076923076924</c:v>
                </c:pt>
                <c:pt idx="140">
                  <c:v>62.724999999999994</c:v>
                </c:pt>
                <c:pt idx="141">
                  <c:v>50.692307692307693</c:v>
                </c:pt>
                <c:pt idx="142">
                  <c:v>63.777777777777779</c:v>
                </c:pt>
                <c:pt idx="143">
                  <c:v>64.533333333333331</c:v>
                </c:pt>
                <c:pt idx="144">
                  <c:v>47.311111111111103</c:v>
                </c:pt>
                <c:pt idx="145">
                  <c:v>56.8</c:v>
                </c:pt>
              </c:numCache>
            </c:numRef>
          </c:xVal>
          <c:yVal>
            <c:numRef>
              <c:f>TheilGini2!$J$2:$J$147</c:f>
              <c:numCache>
                <c:formatCode>General</c:formatCode>
                <c:ptCount val="146"/>
                <c:pt idx="0">
                  <c:v>4.9370528571428567</c:v>
                </c:pt>
                <c:pt idx="1">
                  <c:v>2.9122881632653064</c:v>
                </c:pt>
                <c:pt idx="2">
                  <c:v>2.5721657142857177</c:v>
                </c:pt>
                <c:pt idx="3">
                  <c:v>4.3796794736842104</c:v>
                </c:pt>
                <c:pt idx="4">
                  <c:v>5.5835987755102048</c:v>
                </c:pt>
                <c:pt idx="5">
                  <c:v>6.5870353061224485</c:v>
                </c:pt>
                <c:pt idx="6">
                  <c:v>3.508590526315789</c:v>
                </c:pt>
                <c:pt idx="7">
                  <c:v>3.668173846153846</c:v>
                </c:pt>
                <c:pt idx="8">
                  <c:v>4.4503278947368425</c:v>
                </c:pt>
                <c:pt idx="9">
                  <c:v>6.6450456756756751</c:v>
                </c:pt>
                <c:pt idx="10">
                  <c:v>3.965955833333334</c:v>
                </c:pt>
                <c:pt idx="11">
                  <c:v>3.9156242857142862</c:v>
                </c:pt>
                <c:pt idx="12">
                  <c:v>4.1537397959183675</c:v>
                </c:pt>
                <c:pt idx="13">
                  <c:v>5.6209963157894727</c:v>
                </c:pt>
                <c:pt idx="14">
                  <c:v>5.5764163265306133</c:v>
                </c:pt>
                <c:pt idx="15">
                  <c:v>6.0121191836734695</c:v>
                </c:pt>
                <c:pt idx="16">
                  <c:v>3.5467881632653064</c:v>
                </c:pt>
                <c:pt idx="17">
                  <c:v>2.9059530612244897</c:v>
                </c:pt>
                <c:pt idx="18">
                  <c:v>3.9043829545454534</c:v>
                </c:pt>
                <c:pt idx="19">
                  <c:v>3.8611242857142889</c:v>
                </c:pt>
                <c:pt idx="20">
                  <c:v>5.9034189795918373</c:v>
                </c:pt>
                <c:pt idx="21">
                  <c:v>3.3531279591836727</c:v>
                </c:pt>
                <c:pt idx="22">
                  <c:v>2.6388628571428576</c:v>
                </c:pt>
                <c:pt idx="23">
                  <c:v>4.2773793877551025</c:v>
                </c:pt>
                <c:pt idx="24">
                  <c:v>6.0909808163265309</c:v>
                </c:pt>
                <c:pt idx="25">
                  <c:v>4.2563251020408153</c:v>
                </c:pt>
                <c:pt idx="26">
                  <c:v>3.4497536734693872</c:v>
                </c:pt>
                <c:pt idx="27">
                  <c:v>3.7120299999999986</c:v>
                </c:pt>
                <c:pt idx="28">
                  <c:v>2.9594526530612244</c:v>
                </c:pt>
                <c:pt idx="29">
                  <c:v>4.424572653061225</c:v>
                </c:pt>
                <c:pt idx="30">
                  <c:v>4.1504700000000003</c:v>
                </c:pt>
                <c:pt idx="31">
                  <c:v>6.135529473684211</c:v>
                </c:pt>
                <c:pt idx="32">
                  <c:v>5.2734208163265297</c:v>
                </c:pt>
                <c:pt idx="33">
                  <c:v>6.442489444444444</c:v>
                </c:pt>
                <c:pt idx="34">
                  <c:v>6.3696577551020406</c:v>
                </c:pt>
                <c:pt idx="35">
                  <c:v>4.4966171428571426</c:v>
                </c:pt>
                <c:pt idx="36">
                  <c:v>3.6258020408163274</c:v>
                </c:pt>
                <c:pt idx="37">
                  <c:v>4.3859567346938775</c:v>
                </c:pt>
                <c:pt idx="38">
                  <c:v>4.3508642857142856</c:v>
                </c:pt>
                <c:pt idx="39">
                  <c:v>5.9485321052631583</c:v>
                </c:pt>
                <c:pt idx="40">
                  <c:v>3.8041577777777791</c:v>
                </c:pt>
                <c:pt idx="41">
                  <c:v>4.1466546938775517</c:v>
                </c:pt>
                <c:pt idx="42">
                  <c:v>5.7046485714285708</c:v>
                </c:pt>
                <c:pt idx="43">
                  <c:v>6.7323810408163265</c:v>
                </c:pt>
                <c:pt idx="44">
                  <c:v>2.8136720408163258</c:v>
                </c:pt>
                <c:pt idx="45">
                  <c:v>3.6826291836734688</c:v>
                </c:pt>
                <c:pt idx="46">
                  <c:v>5.0851410526315792</c:v>
                </c:pt>
                <c:pt idx="47">
                  <c:v>6.59375</c:v>
                </c:pt>
                <c:pt idx="48">
                  <c:v>3.6508126530612266</c:v>
                </c:pt>
                <c:pt idx="49">
                  <c:v>5.7505471428571422</c:v>
                </c:pt>
                <c:pt idx="50">
                  <c:v>4.8227642857142854</c:v>
                </c:pt>
                <c:pt idx="51">
                  <c:v>2.9049632653061224</c:v>
                </c:pt>
                <c:pt idx="52">
                  <c:v>3.525098571428571</c:v>
                </c:pt>
                <c:pt idx="53">
                  <c:v>3.8726995918367351</c:v>
                </c:pt>
                <c:pt idx="54">
                  <c:v>4.1647640816326525</c:v>
                </c:pt>
                <c:pt idx="55">
                  <c:v>4.1833400000000003</c:v>
                </c:pt>
                <c:pt idx="56">
                  <c:v>6.2282822448979589</c:v>
                </c:pt>
                <c:pt idx="57">
                  <c:v>3.8514879591836735</c:v>
                </c:pt>
                <c:pt idx="58">
                  <c:v>5.7746838775510207</c:v>
                </c:pt>
                <c:pt idx="59">
                  <c:v>4.6636697959183682</c:v>
                </c:pt>
                <c:pt idx="60">
                  <c:v>2.5554300000000012</c:v>
                </c:pt>
                <c:pt idx="61">
                  <c:v>1.8821655102040831</c:v>
                </c:pt>
                <c:pt idx="62">
                  <c:v>5.6458320408163267</c:v>
                </c:pt>
                <c:pt idx="63">
                  <c:v>5.1913806122448971</c:v>
                </c:pt>
                <c:pt idx="64">
                  <c:v>6.6031502040816328</c:v>
                </c:pt>
                <c:pt idx="65">
                  <c:v>3.8420855102040816</c:v>
                </c:pt>
                <c:pt idx="66">
                  <c:v>6.0682693877551017</c:v>
                </c:pt>
                <c:pt idx="67">
                  <c:v>5.1925110204081637</c:v>
                </c:pt>
                <c:pt idx="68">
                  <c:v>4.3081821052631577</c:v>
                </c:pt>
                <c:pt idx="69">
                  <c:v>4.885231836734695</c:v>
                </c:pt>
                <c:pt idx="70">
                  <c:v>2.6946548780487811</c:v>
                </c:pt>
                <c:pt idx="71">
                  <c:v>5.7065161224489804</c:v>
                </c:pt>
                <c:pt idx="72">
                  <c:v>5.2176542105263159</c:v>
                </c:pt>
                <c:pt idx="73">
                  <c:v>3.9553571428571432</c:v>
                </c:pt>
                <c:pt idx="74">
                  <c:v>5.8201315789473682</c:v>
                </c:pt>
                <c:pt idx="75">
                  <c:v>5.6406493877551025</c:v>
                </c:pt>
                <c:pt idx="76">
                  <c:v>3.0530997959183681</c:v>
                </c:pt>
                <c:pt idx="77">
                  <c:v>6.0098784210526315</c:v>
                </c:pt>
                <c:pt idx="78">
                  <c:v>5.3289150000000003</c:v>
                </c:pt>
                <c:pt idx="79">
                  <c:v>4.2650269387755113</c:v>
                </c:pt>
                <c:pt idx="80">
                  <c:v>3.3443750000000003</c:v>
                </c:pt>
                <c:pt idx="81">
                  <c:v>4.8588019148936166</c:v>
                </c:pt>
                <c:pt idx="82">
                  <c:v>3.1107420930232568</c:v>
                </c:pt>
                <c:pt idx="83">
                  <c:v>3.4544436734693882</c:v>
                </c:pt>
                <c:pt idx="84">
                  <c:v>4.6452036734693873</c:v>
                </c:pt>
                <c:pt idx="85">
                  <c:v>2.8797963265306139</c:v>
                </c:pt>
                <c:pt idx="86">
                  <c:v>3.6847216326530612</c:v>
                </c:pt>
                <c:pt idx="87">
                  <c:v>5.4430191836734689</c:v>
                </c:pt>
                <c:pt idx="88">
                  <c:v>5.2240568421052629</c:v>
                </c:pt>
                <c:pt idx="89">
                  <c:v>3.7441985714285728</c:v>
                </c:pt>
                <c:pt idx="90">
                  <c:v>4.7809906122448975</c:v>
                </c:pt>
                <c:pt idx="91">
                  <c:v>4.4949920408163262</c:v>
                </c:pt>
                <c:pt idx="92">
                  <c:v>4.7260232653061216</c:v>
                </c:pt>
                <c:pt idx="93">
                  <c:v>6.7671718163265311</c:v>
                </c:pt>
                <c:pt idx="94">
                  <c:v>4.4254136734693876</c:v>
                </c:pt>
                <c:pt idx="95">
                  <c:v>2.9437967346938771</c:v>
                </c:pt>
                <c:pt idx="96">
                  <c:v>2.4376081632653053</c:v>
                </c:pt>
                <c:pt idx="97">
                  <c:v>5.2320744897959175</c:v>
                </c:pt>
                <c:pt idx="98">
                  <c:v>4.7514134693877548</c:v>
                </c:pt>
                <c:pt idx="99">
                  <c:v>4.8876408163265301</c:v>
                </c:pt>
                <c:pt idx="100">
                  <c:v>4.0175500000000017</c:v>
                </c:pt>
                <c:pt idx="101">
                  <c:v>4.4552416326530606</c:v>
                </c:pt>
                <c:pt idx="102">
                  <c:v>4.7630397959183677</c:v>
                </c:pt>
                <c:pt idx="103">
                  <c:v>4.7760924489795933</c:v>
                </c:pt>
                <c:pt idx="104">
                  <c:v>6.0772873469387756</c:v>
                </c:pt>
                <c:pt idx="105">
                  <c:v>6.0009675510204081</c:v>
                </c:pt>
                <c:pt idx="106">
                  <c:v>5.7247183673469388</c:v>
                </c:pt>
                <c:pt idx="107">
                  <c:v>5.0581863157894738</c:v>
                </c:pt>
                <c:pt idx="108">
                  <c:v>3.0054802083333341</c:v>
                </c:pt>
                <c:pt idx="109">
                  <c:v>3.8924985714285718</c:v>
                </c:pt>
                <c:pt idx="110">
                  <c:v>3.4804718604651148</c:v>
                </c:pt>
                <c:pt idx="111">
                  <c:v>4.5630010204081639</c:v>
                </c:pt>
                <c:pt idx="112">
                  <c:v>6.1681363157894733</c:v>
                </c:pt>
                <c:pt idx="113">
                  <c:v>3.3084734883720932</c:v>
                </c:pt>
                <c:pt idx="114">
                  <c:v>3.9141332653061234</c:v>
                </c:pt>
                <c:pt idx="115">
                  <c:v>6.0563683333333334</c:v>
                </c:pt>
                <c:pt idx="116">
                  <c:v>6.1743568421052633</c:v>
                </c:pt>
                <c:pt idx="117">
                  <c:v>3.5696848780487809</c:v>
                </c:pt>
                <c:pt idx="118">
                  <c:v>5.7907536734693883</c:v>
                </c:pt>
                <c:pt idx="119">
                  <c:v>6.3544142857142862</c:v>
                </c:pt>
                <c:pt idx="120">
                  <c:v>4.1213124489795918</c:v>
                </c:pt>
                <c:pt idx="121">
                  <c:v>3.4072355813953488</c:v>
                </c:pt>
                <c:pt idx="122">
                  <c:v>3.5453116326530605</c:v>
                </c:pt>
                <c:pt idx="123">
                  <c:v>3.4342818367346934</c:v>
                </c:pt>
                <c:pt idx="124">
                  <c:v>6.2567189795918372</c:v>
                </c:pt>
                <c:pt idx="125">
                  <c:v>6.2068895918367346</c:v>
                </c:pt>
                <c:pt idx="126">
                  <c:v>3.7184473684210522</c:v>
                </c:pt>
                <c:pt idx="127">
                  <c:v>4.6532021739130442</c:v>
                </c:pt>
                <c:pt idx="128">
                  <c:v>5.4107093877551016</c:v>
                </c:pt>
                <c:pt idx="129">
                  <c:v>3.8510424489795927</c:v>
                </c:pt>
                <c:pt idx="130">
                  <c:v>4.2223604878048784</c:v>
                </c:pt>
                <c:pt idx="131">
                  <c:v>4.0385314285714289</c:v>
                </c:pt>
                <c:pt idx="132">
                  <c:v>4.6798620408163263</c:v>
                </c:pt>
                <c:pt idx="133">
                  <c:v>5.4840744897959173</c:v>
                </c:pt>
                <c:pt idx="134">
                  <c:v>3.0350478947368424</c:v>
                </c:pt>
                <c:pt idx="135">
                  <c:v>3.1761428571428567</c:v>
                </c:pt>
                <c:pt idx="136">
                  <c:v>6.035982631578948</c:v>
                </c:pt>
                <c:pt idx="137">
                  <c:v>6.5401026530612247</c:v>
                </c:pt>
                <c:pt idx="138">
                  <c:v>6.5657377551020408</c:v>
                </c:pt>
                <c:pt idx="139">
                  <c:v>5.2655691836734704</c:v>
                </c:pt>
                <c:pt idx="140">
                  <c:v>4.0267168421052641</c:v>
                </c:pt>
                <c:pt idx="141">
                  <c:v>3.2377463265306119</c:v>
                </c:pt>
                <c:pt idx="142">
                  <c:v>4.745321111111112</c:v>
                </c:pt>
                <c:pt idx="143">
                  <c:v>3.4421806122448979</c:v>
                </c:pt>
                <c:pt idx="144">
                  <c:v>2.9643330434782609</c:v>
                </c:pt>
                <c:pt idx="145">
                  <c:v>4.8002686956521732</c:v>
                </c:pt>
              </c:numCache>
            </c:numRef>
          </c:yVal>
          <c:smooth val="0"/>
          <c:extLst>
            <c:ext xmlns:c16="http://schemas.microsoft.com/office/drawing/2014/chart" uri="{C3380CC4-5D6E-409C-BE32-E72D297353CC}">
              <c16:uniqueId val="{00000001-4324-449A-B935-A752408066D8}"/>
            </c:ext>
          </c:extLst>
        </c:ser>
        <c:dLbls>
          <c:showLegendKey val="0"/>
          <c:showVal val="0"/>
          <c:showCatName val="0"/>
          <c:showSerName val="0"/>
          <c:showPercent val="0"/>
          <c:showBubbleSize val="0"/>
        </c:dLbls>
        <c:axId val="487970960"/>
        <c:axId val="487974880"/>
      </c:scatterChart>
      <c:valAx>
        <c:axId val="487970960"/>
        <c:scaling>
          <c:orientation val="minMax"/>
          <c:min val="3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487974880"/>
        <c:crosses val="autoZero"/>
        <c:crossBetween val="midCat"/>
        <c:majorUnit val="10"/>
      </c:valAx>
      <c:valAx>
        <c:axId val="487974880"/>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4879709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45188760218287416"/>
                  <c:y val="0.51547907120144776"/>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s-IS"/>
                </a:p>
              </c:txPr>
            </c:trendlineLbl>
          </c:trendline>
          <c:xVal>
            <c:numRef>
              <c:f>Pol2Gini!$J$2:$J$147</c:f>
              <c:numCache>
                <c:formatCode>0.0</c:formatCode>
                <c:ptCount val="146"/>
                <c:pt idx="0">
                  <c:v>70.34</c:v>
                </c:pt>
                <c:pt idx="1">
                  <c:v>65.633333333333326</c:v>
                </c:pt>
                <c:pt idx="2">
                  <c:v>57.3</c:v>
                </c:pt>
                <c:pt idx="3">
                  <c:v>53.660714285714285</c:v>
                </c:pt>
                <c:pt idx="4">
                  <c:v>67.823529411764696</c:v>
                </c:pt>
                <c:pt idx="5">
                  <c:v>66.662499999999994</c:v>
                </c:pt>
                <c:pt idx="6">
                  <c:v>69.730769230769226</c:v>
                </c:pt>
                <c:pt idx="7">
                  <c:v>76.63333333333334</c:v>
                </c:pt>
                <c:pt idx="8">
                  <c:v>69.644444444444446</c:v>
                </c:pt>
                <c:pt idx="9">
                  <c:v>71.478947368421046</c:v>
                </c:pt>
                <c:pt idx="10">
                  <c:v>71.569230769230771</c:v>
                </c:pt>
                <c:pt idx="11">
                  <c:v>56.733333333333327</c:v>
                </c:pt>
                <c:pt idx="12">
                  <c:v>58.766666666666666</c:v>
                </c:pt>
                <c:pt idx="13">
                  <c:v>47.738888888888887</c:v>
                </c:pt>
                <c:pt idx="14">
                  <c:v>39.950000000000003</c:v>
                </c:pt>
                <c:pt idx="15">
                  <c:v>42.896774193548396</c:v>
                </c:pt>
                <c:pt idx="16">
                  <c:v>65.010000000000005</c:v>
                </c:pt>
                <c:pt idx="17">
                  <c:v>56.719999999999992</c:v>
                </c:pt>
                <c:pt idx="18">
                  <c:v>63.1</c:v>
                </c:pt>
                <c:pt idx="19">
                  <c:v>56.024999999999999</c:v>
                </c:pt>
                <c:pt idx="20">
                  <c:v>67.327272727272714</c:v>
                </c:pt>
                <c:pt idx="21">
                  <c:v>50.15</c:v>
                </c:pt>
                <c:pt idx="22">
                  <c:v>58.45</c:v>
                </c:pt>
                <c:pt idx="23">
                  <c:v>47.761538461538457</c:v>
                </c:pt>
                <c:pt idx="24">
                  <c:v>57.5</c:v>
                </c:pt>
                <c:pt idx="25">
                  <c:v>45.583333333333343</c:v>
                </c:pt>
                <c:pt idx="26">
                  <c:v>49.400000000000006</c:v>
                </c:pt>
                <c:pt idx="27">
                  <c:v>57.849999999999994</c:v>
                </c:pt>
                <c:pt idx="28">
                  <c:v>51.900000000000006</c:v>
                </c:pt>
                <c:pt idx="29">
                  <c:v>52.510000000000005</c:v>
                </c:pt>
                <c:pt idx="30">
                  <c:v>59.410000000000004</c:v>
                </c:pt>
                <c:pt idx="31">
                  <c:v>69.0625</c:v>
                </c:pt>
                <c:pt idx="32">
                  <c:v>67.383333333333326</c:v>
                </c:pt>
                <c:pt idx="33">
                  <c:v>73.614285714285714</c:v>
                </c:pt>
                <c:pt idx="34">
                  <c:v>73.300000000000011</c:v>
                </c:pt>
                <c:pt idx="35">
                  <c:v>56.933333333333337</c:v>
                </c:pt>
                <c:pt idx="36">
                  <c:v>51.363636363636374</c:v>
                </c:pt>
                <c:pt idx="37">
                  <c:v>49.673684210526311</c:v>
                </c:pt>
                <c:pt idx="38">
                  <c:v>68.637499999999989</c:v>
                </c:pt>
                <c:pt idx="39">
                  <c:v>52.731818181818191</c:v>
                </c:pt>
                <c:pt idx="40">
                  <c:v>66.30714285714285</c:v>
                </c:pt>
                <c:pt idx="41">
                  <c:v>64.66</c:v>
                </c:pt>
                <c:pt idx="42">
                  <c:v>61.699999999999996</c:v>
                </c:pt>
                <c:pt idx="43">
                  <c:v>72.438461538461539</c:v>
                </c:pt>
                <c:pt idx="44">
                  <c:v>67.907692307692301</c:v>
                </c:pt>
                <c:pt idx="45">
                  <c:v>57.8</c:v>
                </c:pt>
                <c:pt idx="46">
                  <c:v>56.174999999999997</c:v>
                </c:pt>
                <c:pt idx="47">
                  <c:v>61.647619047619052</c:v>
                </c:pt>
                <c:pt idx="48">
                  <c:v>69.636363636363626</c:v>
                </c:pt>
                <c:pt idx="49">
                  <c:v>60.833333333333336</c:v>
                </c:pt>
                <c:pt idx="50">
                  <c:v>65.361538461538458</c:v>
                </c:pt>
                <c:pt idx="51">
                  <c:v>45</c:v>
                </c:pt>
                <c:pt idx="52">
                  <c:v>58.2</c:v>
                </c:pt>
                <c:pt idx="53">
                  <c:v>56.699999999999996</c:v>
                </c:pt>
                <c:pt idx="54">
                  <c:v>55.4</c:v>
                </c:pt>
                <c:pt idx="55">
                  <c:v>58.9</c:v>
                </c:pt>
                <c:pt idx="56">
                  <c:v>45.166666666666679</c:v>
                </c:pt>
                <c:pt idx="57">
                  <c:v>71.240000000000009</c:v>
                </c:pt>
                <c:pt idx="58">
                  <c:v>64.900000000000006</c:v>
                </c:pt>
                <c:pt idx="59">
                  <c:v>60.5</c:v>
                </c:pt>
                <c:pt idx="60">
                  <c:v>57.24444444444444</c:v>
                </c:pt>
                <c:pt idx="61">
                  <c:v>70.95</c:v>
                </c:pt>
                <c:pt idx="62">
                  <c:v>67.316666666666663</c:v>
                </c:pt>
                <c:pt idx="63">
                  <c:v>60.900000000000006</c:v>
                </c:pt>
                <c:pt idx="64">
                  <c:v>65.683333333333337</c:v>
                </c:pt>
                <c:pt idx="65">
                  <c:v>57.385714285714286</c:v>
                </c:pt>
                <c:pt idx="66">
                  <c:v>67.900000000000006</c:v>
                </c:pt>
                <c:pt idx="67">
                  <c:v>63.842857142857142</c:v>
                </c:pt>
                <c:pt idx="68">
                  <c:v>69.112499999999997</c:v>
                </c:pt>
                <c:pt idx="69">
                  <c:v>50.95</c:v>
                </c:pt>
                <c:pt idx="70">
                  <c:v>68.099999999999994</c:v>
                </c:pt>
                <c:pt idx="71">
                  <c:v>70.760000000000005</c:v>
                </c:pt>
                <c:pt idx="72">
                  <c:v>68.7</c:v>
                </c:pt>
                <c:pt idx="73">
                  <c:v>65.28</c:v>
                </c:pt>
                <c:pt idx="74">
                  <c:v>65.2</c:v>
                </c:pt>
                <c:pt idx="75">
                  <c:v>68.2</c:v>
                </c:pt>
                <c:pt idx="76">
                  <c:v>43.75</c:v>
                </c:pt>
                <c:pt idx="77">
                  <c:v>65.150000000000006</c:v>
                </c:pt>
                <c:pt idx="78">
                  <c:v>64.646153846153851</c:v>
                </c:pt>
                <c:pt idx="79">
                  <c:v>68.575000000000003</c:v>
                </c:pt>
                <c:pt idx="80">
                  <c:v>61.739999999999995</c:v>
                </c:pt>
                <c:pt idx="81">
                  <c:v>57.1875</c:v>
                </c:pt>
                <c:pt idx="82">
                  <c:v>49.6</c:v>
                </c:pt>
                <c:pt idx="83">
                  <c:v>52.711111111111101</c:v>
                </c:pt>
                <c:pt idx="84">
                  <c:v>59.45</c:v>
                </c:pt>
                <c:pt idx="85">
                  <c:v>60.114285714285714</c:v>
                </c:pt>
                <c:pt idx="86">
                  <c:v>64.25</c:v>
                </c:pt>
                <c:pt idx="87">
                  <c:v>52.300000000000018</c:v>
                </c:pt>
                <c:pt idx="88">
                  <c:v>66.335000000000008</c:v>
                </c:pt>
                <c:pt idx="89">
                  <c:v>66.966666666666669</c:v>
                </c:pt>
                <c:pt idx="90">
                  <c:v>69.06</c:v>
                </c:pt>
                <c:pt idx="91">
                  <c:v>60.160000000000004</c:v>
                </c:pt>
                <c:pt idx="92">
                  <c:v>49.95</c:v>
                </c:pt>
                <c:pt idx="93">
                  <c:v>61.9</c:v>
                </c:pt>
                <c:pt idx="94">
                  <c:v>37.85</c:v>
                </c:pt>
                <c:pt idx="95">
                  <c:v>62.733333333333334</c:v>
                </c:pt>
                <c:pt idx="96">
                  <c:v>71.274999999999991</c:v>
                </c:pt>
                <c:pt idx="97">
                  <c:v>49.400000000000006</c:v>
                </c:pt>
                <c:pt idx="98">
                  <c:v>62.483333333333327</c:v>
                </c:pt>
                <c:pt idx="99">
                  <c:v>56.260000000000005</c:v>
                </c:pt>
                <c:pt idx="100">
                  <c:v>72.776923076923083</c:v>
                </c:pt>
                <c:pt idx="101">
                  <c:v>68.463636363636368</c:v>
                </c:pt>
                <c:pt idx="102">
                  <c:v>45.779166666666669</c:v>
                </c:pt>
                <c:pt idx="103">
                  <c:v>51.35</c:v>
                </c:pt>
                <c:pt idx="104">
                  <c:v>48.509999999999991</c:v>
                </c:pt>
                <c:pt idx="105">
                  <c:v>50.924999999999997</c:v>
                </c:pt>
                <c:pt idx="106">
                  <c:v>57.663636363636364</c:v>
                </c:pt>
                <c:pt idx="107">
                  <c:v>67.085000000000008</c:v>
                </c:pt>
                <c:pt idx="108">
                  <c:v>63.246153846153845</c:v>
                </c:pt>
                <c:pt idx="109">
                  <c:v>70.817647058823525</c:v>
                </c:pt>
                <c:pt idx="110">
                  <c:v>59.790476190476184</c:v>
                </c:pt>
                <c:pt idx="111">
                  <c:v>53.78</c:v>
                </c:pt>
                <c:pt idx="112">
                  <c:v>56.760000000000005</c:v>
                </c:pt>
                <c:pt idx="113">
                  <c:v>69.336363636363643</c:v>
                </c:pt>
                <c:pt idx="114">
                  <c:v>62.9</c:v>
                </c:pt>
                <c:pt idx="115">
                  <c:v>73.34615384615384</c:v>
                </c:pt>
                <c:pt idx="116">
                  <c:v>74.723076923076917</c:v>
                </c:pt>
                <c:pt idx="117">
                  <c:v>58.4</c:v>
                </c:pt>
                <c:pt idx="118">
                  <c:v>38.285714285714285</c:v>
                </c:pt>
                <c:pt idx="119">
                  <c:v>65.461538461538453</c:v>
                </c:pt>
                <c:pt idx="120">
                  <c:v>62.874999999999993</c:v>
                </c:pt>
                <c:pt idx="121">
                  <c:v>64.599999999999994</c:v>
                </c:pt>
                <c:pt idx="122">
                  <c:v>42.4</c:v>
                </c:pt>
                <c:pt idx="123">
                  <c:v>44.966666666666669</c:v>
                </c:pt>
                <c:pt idx="124">
                  <c:v>73.07692307692308</c:v>
                </c:pt>
                <c:pt idx="125">
                  <c:v>67.13333333333334</c:v>
                </c:pt>
                <c:pt idx="126">
                  <c:v>64.2</c:v>
                </c:pt>
                <c:pt idx="127">
                  <c:v>67.866666666666674</c:v>
                </c:pt>
                <c:pt idx="128">
                  <c:v>62.325000000000003</c:v>
                </c:pt>
                <c:pt idx="129">
                  <c:v>58.110526315789478</c:v>
                </c:pt>
                <c:pt idx="130">
                  <c:v>56.233333333333327</c:v>
                </c:pt>
                <c:pt idx="131">
                  <c:v>58.55</c:v>
                </c:pt>
                <c:pt idx="132">
                  <c:v>60.066666666666663</c:v>
                </c:pt>
                <c:pt idx="133">
                  <c:v>59.205882352941174</c:v>
                </c:pt>
                <c:pt idx="134">
                  <c:v>59.2</c:v>
                </c:pt>
                <c:pt idx="135">
                  <c:v>57.362499999999997</c:v>
                </c:pt>
                <c:pt idx="136">
                  <c:v>72.235294117647058</c:v>
                </c:pt>
                <c:pt idx="137">
                  <c:v>65.891666666666666</c:v>
                </c:pt>
                <c:pt idx="138">
                  <c:v>60.345454545454544</c:v>
                </c:pt>
                <c:pt idx="139">
                  <c:v>57.223076923076924</c:v>
                </c:pt>
                <c:pt idx="140">
                  <c:v>62.724999999999994</c:v>
                </c:pt>
                <c:pt idx="141">
                  <c:v>50.692307692307693</c:v>
                </c:pt>
                <c:pt idx="142">
                  <c:v>63.777777777777779</c:v>
                </c:pt>
                <c:pt idx="143">
                  <c:v>64.533333333333331</c:v>
                </c:pt>
                <c:pt idx="144">
                  <c:v>47.311111111111103</c:v>
                </c:pt>
                <c:pt idx="145">
                  <c:v>56.8</c:v>
                </c:pt>
              </c:numCache>
            </c:numRef>
          </c:xVal>
          <c:yVal>
            <c:numRef>
              <c:f>Pol2Gini!$K$2:$K$147</c:f>
              <c:numCache>
                <c:formatCode>General</c:formatCode>
                <c:ptCount val="146"/>
                <c:pt idx="0">
                  <c:v>-2.5</c:v>
                </c:pt>
                <c:pt idx="1">
                  <c:v>-5.4</c:v>
                </c:pt>
                <c:pt idx="2">
                  <c:v>-4.2</c:v>
                </c:pt>
                <c:pt idx="3">
                  <c:v>2.2000000000000002</c:v>
                </c:pt>
                <c:pt idx="4">
                  <c:v>4.3</c:v>
                </c:pt>
                <c:pt idx="5">
                  <c:v>10</c:v>
                </c:pt>
                <c:pt idx="6">
                  <c:v>10</c:v>
                </c:pt>
                <c:pt idx="7">
                  <c:v>-6</c:v>
                </c:pt>
                <c:pt idx="8">
                  <c:v>0.7</c:v>
                </c:pt>
                <c:pt idx="9">
                  <c:v>-4.0999999999999996</c:v>
                </c:pt>
                <c:pt idx="10">
                  <c:v>10</c:v>
                </c:pt>
                <c:pt idx="11">
                  <c:v>-0.5</c:v>
                </c:pt>
                <c:pt idx="12">
                  <c:v>-8.5</c:v>
                </c:pt>
                <c:pt idx="13">
                  <c:v>2.8</c:v>
                </c:pt>
                <c:pt idx="14">
                  <c:v>6.9</c:v>
                </c:pt>
                <c:pt idx="15">
                  <c:v>2.2000000000000002</c:v>
                </c:pt>
                <c:pt idx="16">
                  <c:v>-0.3</c:v>
                </c:pt>
                <c:pt idx="17">
                  <c:v>-3.9</c:v>
                </c:pt>
                <c:pt idx="18">
                  <c:v>-3</c:v>
                </c:pt>
                <c:pt idx="19">
                  <c:v>-6.1</c:v>
                </c:pt>
                <c:pt idx="20">
                  <c:v>10</c:v>
                </c:pt>
                <c:pt idx="21">
                  <c:v>3.8</c:v>
                </c:pt>
                <c:pt idx="22">
                  <c:v>-4.9000000000000004</c:v>
                </c:pt>
                <c:pt idx="23">
                  <c:v>-3.5</c:v>
                </c:pt>
                <c:pt idx="24">
                  <c:v>-8</c:v>
                </c:pt>
                <c:pt idx="25">
                  <c:v>7.5</c:v>
                </c:pt>
                <c:pt idx="26">
                  <c:v>0.9</c:v>
                </c:pt>
                <c:pt idx="27">
                  <c:v>-3.9</c:v>
                </c:pt>
                <c:pt idx="28">
                  <c:v>-4.5999999999999996</c:v>
                </c:pt>
                <c:pt idx="29">
                  <c:v>10</c:v>
                </c:pt>
                <c:pt idx="30">
                  <c:v>-6.1</c:v>
                </c:pt>
                <c:pt idx="31">
                  <c:v>3.7</c:v>
                </c:pt>
                <c:pt idx="32">
                  <c:v>8.6</c:v>
                </c:pt>
                <c:pt idx="33">
                  <c:v>0.2</c:v>
                </c:pt>
                <c:pt idx="34">
                  <c:v>10</c:v>
                </c:pt>
                <c:pt idx="35">
                  <c:v>-3.8</c:v>
                </c:pt>
                <c:pt idx="36">
                  <c:v>3.9</c:v>
                </c:pt>
                <c:pt idx="37">
                  <c:v>4.3</c:v>
                </c:pt>
                <c:pt idx="38">
                  <c:v>-5.9</c:v>
                </c:pt>
                <c:pt idx="39">
                  <c:v>3.2</c:v>
                </c:pt>
                <c:pt idx="40">
                  <c:v>7.8</c:v>
                </c:pt>
                <c:pt idx="41">
                  <c:v>-4.8</c:v>
                </c:pt>
                <c:pt idx="42">
                  <c:v>4.7</c:v>
                </c:pt>
                <c:pt idx="43">
                  <c:v>10</c:v>
                </c:pt>
                <c:pt idx="44">
                  <c:v>8</c:v>
                </c:pt>
                <c:pt idx="45">
                  <c:v>-6</c:v>
                </c:pt>
                <c:pt idx="46">
                  <c:v>2.6</c:v>
                </c:pt>
                <c:pt idx="47">
                  <c:v>5.4</c:v>
                </c:pt>
                <c:pt idx="48">
                  <c:v>10</c:v>
                </c:pt>
                <c:pt idx="49">
                  <c:v>-1.5</c:v>
                </c:pt>
                <c:pt idx="50">
                  <c:v>-6.4</c:v>
                </c:pt>
                <c:pt idx="51">
                  <c:v>1.9</c:v>
                </c:pt>
                <c:pt idx="52">
                  <c:v>-5.6</c:v>
                </c:pt>
                <c:pt idx="53">
                  <c:v>-1.7</c:v>
                </c:pt>
                <c:pt idx="54">
                  <c:v>1.2</c:v>
                </c:pt>
                <c:pt idx="55">
                  <c:v>-4.3</c:v>
                </c:pt>
                <c:pt idx="56">
                  <c:v>3.4</c:v>
                </c:pt>
                <c:pt idx="57">
                  <c:v>0.7</c:v>
                </c:pt>
                <c:pt idx="58">
                  <c:v>8.6</c:v>
                </c:pt>
                <c:pt idx="59">
                  <c:v>-2.9</c:v>
                </c:pt>
                <c:pt idx="60">
                  <c:v>-6.1</c:v>
                </c:pt>
                <c:pt idx="61">
                  <c:v>-7</c:v>
                </c:pt>
                <c:pt idx="62">
                  <c:v>10</c:v>
                </c:pt>
                <c:pt idx="63">
                  <c:v>9.4</c:v>
                </c:pt>
                <c:pt idx="64">
                  <c:v>10</c:v>
                </c:pt>
                <c:pt idx="65">
                  <c:v>4.3</c:v>
                </c:pt>
                <c:pt idx="66">
                  <c:v>10</c:v>
                </c:pt>
                <c:pt idx="67">
                  <c:v>-6.2</c:v>
                </c:pt>
                <c:pt idx="68">
                  <c:v>-4.8</c:v>
                </c:pt>
                <c:pt idx="69">
                  <c:v>2</c:v>
                </c:pt>
                <c:pt idx="70">
                  <c:v>1.9</c:v>
                </c:pt>
                <c:pt idx="71">
                  <c:v>8</c:v>
                </c:pt>
                <c:pt idx="72">
                  <c:v>-0.5</c:v>
                </c:pt>
                <c:pt idx="73">
                  <c:v>-5.2</c:v>
                </c:pt>
                <c:pt idx="74">
                  <c:v>8</c:v>
                </c:pt>
                <c:pt idx="75">
                  <c:v>2.7</c:v>
                </c:pt>
                <c:pt idx="76">
                  <c:v>0.2</c:v>
                </c:pt>
                <c:pt idx="77">
                  <c:v>-0.2</c:v>
                </c:pt>
                <c:pt idx="78">
                  <c:v>10</c:v>
                </c:pt>
                <c:pt idx="79">
                  <c:v>10</c:v>
                </c:pt>
                <c:pt idx="80">
                  <c:v>7.5</c:v>
                </c:pt>
                <c:pt idx="81">
                  <c:v>0.3</c:v>
                </c:pt>
                <c:pt idx="82">
                  <c:v>-3.3</c:v>
                </c:pt>
                <c:pt idx="83">
                  <c:v>4.8</c:v>
                </c:pt>
                <c:pt idx="84">
                  <c:v>-1.5</c:v>
                </c:pt>
                <c:pt idx="85">
                  <c:v>-5.9</c:v>
                </c:pt>
                <c:pt idx="86">
                  <c:v>9.6</c:v>
                </c:pt>
                <c:pt idx="87">
                  <c:v>1.7</c:v>
                </c:pt>
                <c:pt idx="88">
                  <c:v>7.4</c:v>
                </c:pt>
                <c:pt idx="89">
                  <c:v>0</c:v>
                </c:pt>
                <c:pt idx="90">
                  <c:v>9</c:v>
                </c:pt>
                <c:pt idx="91">
                  <c:v>-7.1</c:v>
                </c:pt>
                <c:pt idx="92">
                  <c:v>-1.2</c:v>
                </c:pt>
                <c:pt idx="93">
                  <c:v>-6.3</c:v>
                </c:pt>
                <c:pt idx="94">
                  <c:v>6</c:v>
                </c:pt>
                <c:pt idx="95">
                  <c:v>-2.4</c:v>
                </c:pt>
                <c:pt idx="96">
                  <c:v>10</c:v>
                </c:pt>
                <c:pt idx="97">
                  <c:v>0.1</c:v>
                </c:pt>
                <c:pt idx="98">
                  <c:v>-2.5</c:v>
                </c:pt>
                <c:pt idx="99">
                  <c:v>-0.7</c:v>
                </c:pt>
                <c:pt idx="100">
                  <c:v>10</c:v>
                </c:pt>
                <c:pt idx="101">
                  <c:v>0.7</c:v>
                </c:pt>
                <c:pt idx="102">
                  <c:v>2</c:v>
                </c:pt>
                <c:pt idx="103">
                  <c:v>4</c:v>
                </c:pt>
                <c:pt idx="104">
                  <c:v>-1.3</c:v>
                </c:pt>
                <c:pt idx="105">
                  <c:v>3.1</c:v>
                </c:pt>
                <c:pt idx="106">
                  <c:v>2.8</c:v>
                </c:pt>
                <c:pt idx="107">
                  <c:v>1.5</c:v>
                </c:pt>
                <c:pt idx="108">
                  <c:v>4.5</c:v>
                </c:pt>
                <c:pt idx="109">
                  <c:v>-0.8</c:v>
                </c:pt>
                <c:pt idx="110">
                  <c:v>4.4000000000000004</c:v>
                </c:pt>
                <c:pt idx="111">
                  <c:v>-5.5</c:v>
                </c:pt>
                <c:pt idx="112">
                  <c:v>-0.5</c:v>
                </c:pt>
                <c:pt idx="113">
                  <c:v>8</c:v>
                </c:pt>
                <c:pt idx="114">
                  <c:v>-1.2</c:v>
                </c:pt>
                <c:pt idx="115">
                  <c:v>8.9</c:v>
                </c:pt>
                <c:pt idx="116">
                  <c:v>10</c:v>
                </c:pt>
                <c:pt idx="117">
                  <c:v>6.9</c:v>
                </c:pt>
                <c:pt idx="118">
                  <c:v>5.9</c:v>
                </c:pt>
                <c:pt idx="119">
                  <c:v>4.5999999999999996</c:v>
                </c:pt>
                <c:pt idx="120">
                  <c:v>6</c:v>
                </c:pt>
                <c:pt idx="121">
                  <c:v>-4</c:v>
                </c:pt>
                <c:pt idx="122">
                  <c:v>2.7</c:v>
                </c:pt>
                <c:pt idx="123">
                  <c:v>-8.4</c:v>
                </c:pt>
                <c:pt idx="124">
                  <c:v>10</c:v>
                </c:pt>
                <c:pt idx="125">
                  <c:v>10</c:v>
                </c:pt>
                <c:pt idx="126">
                  <c:v>-8</c:v>
                </c:pt>
                <c:pt idx="127">
                  <c:v>-3.3</c:v>
                </c:pt>
                <c:pt idx="128">
                  <c:v>-4.2</c:v>
                </c:pt>
                <c:pt idx="129">
                  <c:v>1.9</c:v>
                </c:pt>
                <c:pt idx="130">
                  <c:v>-5.0999999999999996</c:v>
                </c:pt>
                <c:pt idx="131">
                  <c:v>8.9</c:v>
                </c:pt>
                <c:pt idx="132">
                  <c:v>-6.5</c:v>
                </c:pt>
                <c:pt idx="133">
                  <c:v>6.8</c:v>
                </c:pt>
                <c:pt idx="134">
                  <c:v>-9</c:v>
                </c:pt>
                <c:pt idx="135">
                  <c:v>-2.9</c:v>
                </c:pt>
                <c:pt idx="136">
                  <c:v>6.4</c:v>
                </c:pt>
                <c:pt idx="137">
                  <c:v>10</c:v>
                </c:pt>
                <c:pt idx="138">
                  <c:v>10</c:v>
                </c:pt>
                <c:pt idx="139">
                  <c:v>5.2</c:v>
                </c:pt>
                <c:pt idx="140">
                  <c:v>-9</c:v>
                </c:pt>
                <c:pt idx="141">
                  <c:v>6.9</c:v>
                </c:pt>
                <c:pt idx="142">
                  <c:v>-5.5</c:v>
                </c:pt>
                <c:pt idx="143">
                  <c:v>-3.3</c:v>
                </c:pt>
                <c:pt idx="144">
                  <c:v>-1.2</c:v>
                </c:pt>
                <c:pt idx="145">
                  <c:v>-1.2</c:v>
                </c:pt>
              </c:numCache>
            </c:numRef>
          </c:yVal>
          <c:smooth val="0"/>
          <c:extLst>
            <c:ext xmlns:c16="http://schemas.microsoft.com/office/drawing/2014/chart" uri="{C3380CC4-5D6E-409C-BE32-E72D297353CC}">
              <c16:uniqueId val="{00000001-C25A-41BF-8932-02AB9C005461}"/>
            </c:ext>
          </c:extLst>
        </c:ser>
        <c:dLbls>
          <c:showLegendKey val="0"/>
          <c:showVal val="0"/>
          <c:showCatName val="0"/>
          <c:showSerName val="0"/>
          <c:showPercent val="0"/>
          <c:showBubbleSize val="0"/>
        </c:dLbls>
        <c:axId val="487975664"/>
        <c:axId val="487974096"/>
      </c:scatterChart>
      <c:valAx>
        <c:axId val="487975664"/>
        <c:scaling>
          <c:orientation val="minMax"/>
          <c:min val="3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487974096"/>
        <c:crosses val="autoZero"/>
        <c:crossBetween val="midCat"/>
      </c:valAx>
      <c:valAx>
        <c:axId val="487974096"/>
        <c:scaling>
          <c:orientation val="minMax"/>
          <c:max val="12"/>
          <c:min val="-1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487975664"/>
        <c:crosses val="autoZero"/>
        <c:crossBetween val="midCat"/>
        <c:majorUnit val="2"/>
      </c:valAx>
      <c:spPr>
        <a:noFill/>
        <a:ln>
          <a:noFill/>
        </a:ln>
        <a:effectLst/>
      </c:spPr>
    </c:plotArea>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45591612729463027"/>
                  <c:y val="0.48531640443924801"/>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s-IS"/>
                </a:p>
              </c:txPr>
            </c:trendlineLbl>
          </c:trendline>
          <c:xVal>
            <c:numRef>
              <c:f>GNIgini2!$G$2:$G$162</c:f>
              <c:numCache>
                <c:formatCode>0.0</c:formatCode>
                <c:ptCount val="161"/>
                <c:pt idx="0">
                  <c:v>70.34</c:v>
                </c:pt>
                <c:pt idx="1">
                  <c:v>65.633333333333326</c:v>
                </c:pt>
                <c:pt idx="2">
                  <c:v>57.3</c:v>
                </c:pt>
                <c:pt idx="3">
                  <c:v>53.660714285714285</c:v>
                </c:pt>
                <c:pt idx="4">
                  <c:v>67.823529411764696</c:v>
                </c:pt>
                <c:pt idx="5">
                  <c:v>66.662499999999994</c:v>
                </c:pt>
                <c:pt idx="6">
                  <c:v>69.730769230769226</c:v>
                </c:pt>
                <c:pt idx="7">
                  <c:v>76.63333333333334</c:v>
                </c:pt>
                <c:pt idx="8">
                  <c:v>69.644444444444446</c:v>
                </c:pt>
                <c:pt idx="9">
                  <c:v>71.478947368421046</c:v>
                </c:pt>
                <c:pt idx="10">
                  <c:v>71.569230769230771</c:v>
                </c:pt>
                <c:pt idx="11">
                  <c:v>42.266666666666673</c:v>
                </c:pt>
                <c:pt idx="12">
                  <c:v>56.733333333333327</c:v>
                </c:pt>
                <c:pt idx="13">
                  <c:v>58.766666666666666</c:v>
                </c:pt>
                <c:pt idx="14">
                  <c:v>47.738888888888887</c:v>
                </c:pt>
                <c:pt idx="15">
                  <c:v>67.44</c:v>
                </c:pt>
                <c:pt idx="16">
                  <c:v>39.950000000000003</c:v>
                </c:pt>
                <c:pt idx="17">
                  <c:v>42.896774193548396</c:v>
                </c:pt>
                <c:pt idx="18">
                  <c:v>65.010000000000005</c:v>
                </c:pt>
                <c:pt idx="19">
                  <c:v>56.719999999999992</c:v>
                </c:pt>
                <c:pt idx="20">
                  <c:v>63.1</c:v>
                </c:pt>
                <c:pt idx="21">
                  <c:v>50.15</c:v>
                </c:pt>
                <c:pt idx="22">
                  <c:v>56.024999999999999</c:v>
                </c:pt>
                <c:pt idx="23">
                  <c:v>67.327272727272714</c:v>
                </c:pt>
                <c:pt idx="24">
                  <c:v>46.29999999999999</c:v>
                </c:pt>
                <c:pt idx="25">
                  <c:v>58.45</c:v>
                </c:pt>
                <c:pt idx="26">
                  <c:v>47.761538461538457</c:v>
                </c:pt>
                <c:pt idx="27">
                  <c:v>57.5</c:v>
                </c:pt>
                <c:pt idx="28">
                  <c:v>45.583333333333343</c:v>
                </c:pt>
                <c:pt idx="29">
                  <c:v>49.400000000000006</c:v>
                </c:pt>
                <c:pt idx="30">
                  <c:v>57.849999999999994</c:v>
                </c:pt>
                <c:pt idx="31">
                  <c:v>51.900000000000006</c:v>
                </c:pt>
                <c:pt idx="32">
                  <c:v>52.510000000000005</c:v>
                </c:pt>
                <c:pt idx="33">
                  <c:v>59.410000000000004</c:v>
                </c:pt>
                <c:pt idx="34">
                  <c:v>69.0625</c:v>
                </c:pt>
                <c:pt idx="35">
                  <c:v>67.383333333333326</c:v>
                </c:pt>
                <c:pt idx="36">
                  <c:v>73.614285714285714</c:v>
                </c:pt>
                <c:pt idx="37">
                  <c:v>73.300000000000011</c:v>
                </c:pt>
                <c:pt idx="38">
                  <c:v>51.363636363636374</c:v>
                </c:pt>
                <c:pt idx="39">
                  <c:v>49.673684210526311</c:v>
                </c:pt>
                <c:pt idx="40">
                  <c:v>68.637499999999989</c:v>
                </c:pt>
                <c:pt idx="41">
                  <c:v>52.731818181818191</c:v>
                </c:pt>
                <c:pt idx="42">
                  <c:v>66.30714285714285</c:v>
                </c:pt>
                <c:pt idx="43">
                  <c:v>64.66</c:v>
                </c:pt>
                <c:pt idx="44">
                  <c:v>61.699999999999996</c:v>
                </c:pt>
                <c:pt idx="45">
                  <c:v>72.438461538461539</c:v>
                </c:pt>
                <c:pt idx="46">
                  <c:v>67.907692307692301</c:v>
                </c:pt>
                <c:pt idx="47">
                  <c:v>57.8</c:v>
                </c:pt>
                <c:pt idx="48">
                  <c:v>56.174999999999997</c:v>
                </c:pt>
                <c:pt idx="49">
                  <c:v>61.647619047619052</c:v>
                </c:pt>
                <c:pt idx="50">
                  <c:v>69.636363636363626</c:v>
                </c:pt>
                <c:pt idx="51">
                  <c:v>60.833333333333336</c:v>
                </c:pt>
                <c:pt idx="52">
                  <c:v>65.361538461538458</c:v>
                </c:pt>
                <c:pt idx="53">
                  <c:v>45</c:v>
                </c:pt>
                <c:pt idx="54">
                  <c:v>58.2</c:v>
                </c:pt>
                <c:pt idx="55">
                  <c:v>56.699999999999996</c:v>
                </c:pt>
                <c:pt idx="56">
                  <c:v>55.4</c:v>
                </c:pt>
                <c:pt idx="57">
                  <c:v>58.9</c:v>
                </c:pt>
                <c:pt idx="58">
                  <c:v>45.166666666666679</c:v>
                </c:pt>
                <c:pt idx="59">
                  <c:v>71.240000000000009</c:v>
                </c:pt>
                <c:pt idx="60">
                  <c:v>72.099999999999994</c:v>
                </c:pt>
                <c:pt idx="61">
                  <c:v>64.900000000000006</c:v>
                </c:pt>
                <c:pt idx="62">
                  <c:v>60.5</c:v>
                </c:pt>
                <c:pt idx="63">
                  <c:v>57.24444444444444</c:v>
                </c:pt>
                <c:pt idx="64">
                  <c:v>70.95</c:v>
                </c:pt>
                <c:pt idx="65">
                  <c:v>67.316666666666663</c:v>
                </c:pt>
                <c:pt idx="66">
                  <c:v>60.900000000000006</c:v>
                </c:pt>
                <c:pt idx="67">
                  <c:v>65.683333333333337</c:v>
                </c:pt>
                <c:pt idx="68">
                  <c:v>57.385714285714286</c:v>
                </c:pt>
                <c:pt idx="69">
                  <c:v>67.900000000000006</c:v>
                </c:pt>
                <c:pt idx="70">
                  <c:v>63.842857142857142</c:v>
                </c:pt>
                <c:pt idx="71">
                  <c:v>69.112499999999997</c:v>
                </c:pt>
                <c:pt idx="72">
                  <c:v>50.95</c:v>
                </c:pt>
                <c:pt idx="73">
                  <c:v>63</c:v>
                </c:pt>
                <c:pt idx="74">
                  <c:v>68.099999999999994</c:v>
                </c:pt>
                <c:pt idx="75">
                  <c:v>70.760000000000005</c:v>
                </c:pt>
                <c:pt idx="76">
                  <c:v>68.7</c:v>
                </c:pt>
                <c:pt idx="77">
                  <c:v>65.28</c:v>
                </c:pt>
                <c:pt idx="78">
                  <c:v>65.2</c:v>
                </c:pt>
                <c:pt idx="79">
                  <c:v>68.2</c:v>
                </c:pt>
                <c:pt idx="80">
                  <c:v>43.75</c:v>
                </c:pt>
                <c:pt idx="81">
                  <c:v>65.150000000000006</c:v>
                </c:pt>
                <c:pt idx="82">
                  <c:v>64.646153846153851</c:v>
                </c:pt>
                <c:pt idx="83">
                  <c:v>68.575000000000003</c:v>
                </c:pt>
                <c:pt idx="84">
                  <c:v>61.739999999999995</c:v>
                </c:pt>
                <c:pt idx="85">
                  <c:v>57.1875</c:v>
                </c:pt>
                <c:pt idx="86">
                  <c:v>49.6</c:v>
                </c:pt>
                <c:pt idx="87">
                  <c:v>52.711111111111101</c:v>
                </c:pt>
                <c:pt idx="88">
                  <c:v>60.150000000000006</c:v>
                </c:pt>
                <c:pt idx="89">
                  <c:v>59.45</c:v>
                </c:pt>
                <c:pt idx="90">
                  <c:v>70.922222222222217</c:v>
                </c:pt>
                <c:pt idx="91">
                  <c:v>60.114285714285714</c:v>
                </c:pt>
                <c:pt idx="92">
                  <c:v>64.25</c:v>
                </c:pt>
                <c:pt idx="93">
                  <c:v>52.300000000000018</c:v>
                </c:pt>
                <c:pt idx="94">
                  <c:v>58.75</c:v>
                </c:pt>
                <c:pt idx="95">
                  <c:v>66.335000000000008</c:v>
                </c:pt>
                <c:pt idx="96">
                  <c:v>66.966666666666669</c:v>
                </c:pt>
                <c:pt idx="97">
                  <c:v>69.06</c:v>
                </c:pt>
                <c:pt idx="98">
                  <c:v>60.160000000000004</c:v>
                </c:pt>
                <c:pt idx="99">
                  <c:v>49.95</c:v>
                </c:pt>
                <c:pt idx="100">
                  <c:v>61.9</c:v>
                </c:pt>
                <c:pt idx="101">
                  <c:v>37.85</c:v>
                </c:pt>
                <c:pt idx="102">
                  <c:v>62.733333333333334</c:v>
                </c:pt>
                <c:pt idx="103">
                  <c:v>71.274999999999991</c:v>
                </c:pt>
                <c:pt idx="104">
                  <c:v>49.400000000000006</c:v>
                </c:pt>
                <c:pt idx="105">
                  <c:v>62.483333333333327</c:v>
                </c:pt>
                <c:pt idx="106">
                  <c:v>56.260000000000005</c:v>
                </c:pt>
                <c:pt idx="107">
                  <c:v>72.776923076923083</c:v>
                </c:pt>
                <c:pt idx="108">
                  <c:v>68.463636363636368</c:v>
                </c:pt>
                <c:pt idx="109">
                  <c:v>45.779166666666669</c:v>
                </c:pt>
                <c:pt idx="110">
                  <c:v>51.35</c:v>
                </c:pt>
                <c:pt idx="111">
                  <c:v>48.509999999999991</c:v>
                </c:pt>
                <c:pt idx="112">
                  <c:v>50.924999999999997</c:v>
                </c:pt>
                <c:pt idx="113">
                  <c:v>57.663636363636364</c:v>
                </c:pt>
                <c:pt idx="114">
                  <c:v>67.085000000000008</c:v>
                </c:pt>
                <c:pt idx="115">
                  <c:v>63.246153846153845</c:v>
                </c:pt>
                <c:pt idx="116">
                  <c:v>70.817647058823525</c:v>
                </c:pt>
                <c:pt idx="117">
                  <c:v>59.790476190476184</c:v>
                </c:pt>
                <c:pt idx="118">
                  <c:v>53.78</c:v>
                </c:pt>
                <c:pt idx="119">
                  <c:v>58</c:v>
                </c:pt>
                <c:pt idx="120">
                  <c:v>68.55</c:v>
                </c:pt>
                <c:pt idx="121">
                  <c:v>56.760000000000005</c:v>
                </c:pt>
                <c:pt idx="122">
                  <c:v>69.336363636363643</c:v>
                </c:pt>
                <c:pt idx="123">
                  <c:v>53.2</c:v>
                </c:pt>
                <c:pt idx="124">
                  <c:v>62.9</c:v>
                </c:pt>
                <c:pt idx="125">
                  <c:v>73.34615384615384</c:v>
                </c:pt>
                <c:pt idx="126">
                  <c:v>74.723076923076917</c:v>
                </c:pt>
                <c:pt idx="127">
                  <c:v>58.4</c:v>
                </c:pt>
                <c:pt idx="128">
                  <c:v>38.285714285714285</c:v>
                </c:pt>
                <c:pt idx="129">
                  <c:v>53.7</c:v>
                </c:pt>
                <c:pt idx="130">
                  <c:v>65.461538461538453</c:v>
                </c:pt>
                <c:pt idx="131">
                  <c:v>62.874999999999993</c:v>
                </c:pt>
                <c:pt idx="132">
                  <c:v>57.4</c:v>
                </c:pt>
                <c:pt idx="133">
                  <c:v>64.599999999999994</c:v>
                </c:pt>
                <c:pt idx="134">
                  <c:v>42.4</c:v>
                </c:pt>
                <c:pt idx="135">
                  <c:v>44.966666666666669</c:v>
                </c:pt>
                <c:pt idx="136">
                  <c:v>73.07692307692308</c:v>
                </c:pt>
                <c:pt idx="137">
                  <c:v>67.13333333333334</c:v>
                </c:pt>
                <c:pt idx="138">
                  <c:v>67.866666666666674</c:v>
                </c:pt>
                <c:pt idx="139">
                  <c:v>62.325000000000003</c:v>
                </c:pt>
                <c:pt idx="140">
                  <c:v>58.110526315789478</c:v>
                </c:pt>
                <c:pt idx="141">
                  <c:v>69.2</c:v>
                </c:pt>
                <c:pt idx="142">
                  <c:v>56.233333333333327</c:v>
                </c:pt>
                <c:pt idx="143">
                  <c:v>62.4</c:v>
                </c:pt>
                <c:pt idx="144">
                  <c:v>58.55</c:v>
                </c:pt>
                <c:pt idx="145">
                  <c:v>60.066666666666663</c:v>
                </c:pt>
                <c:pt idx="146">
                  <c:v>59.205882352941174</c:v>
                </c:pt>
                <c:pt idx="147">
                  <c:v>59.2</c:v>
                </c:pt>
                <c:pt idx="148">
                  <c:v>60.9</c:v>
                </c:pt>
                <c:pt idx="149">
                  <c:v>57.362499999999997</c:v>
                </c:pt>
                <c:pt idx="150">
                  <c:v>72.235294117647058</c:v>
                </c:pt>
                <c:pt idx="151">
                  <c:v>65.891666666666666</c:v>
                </c:pt>
                <c:pt idx="152">
                  <c:v>60.345454545454544</c:v>
                </c:pt>
                <c:pt idx="153">
                  <c:v>57.223076923076924</c:v>
                </c:pt>
                <c:pt idx="154">
                  <c:v>62.724999999999994</c:v>
                </c:pt>
                <c:pt idx="155">
                  <c:v>62.4</c:v>
                </c:pt>
                <c:pt idx="156">
                  <c:v>50.692307692307693</c:v>
                </c:pt>
                <c:pt idx="157">
                  <c:v>63.777777777777779</c:v>
                </c:pt>
                <c:pt idx="158">
                  <c:v>64.533333333333331</c:v>
                </c:pt>
                <c:pt idx="159">
                  <c:v>47.311111111111103</c:v>
                </c:pt>
                <c:pt idx="160">
                  <c:v>56.8</c:v>
                </c:pt>
              </c:numCache>
            </c:numRef>
          </c:xVal>
          <c:yVal>
            <c:numRef>
              <c:f>GNIgini2!$H$2:$H$162</c:f>
              <c:numCache>
                <c:formatCode>0.0</c:formatCode>
                <c:ptCount val="161"/>
                <c:pt idx="0">
                  <c:v>9.3369730229095484</c:v>
                </c:pt>
                <c:pt idx="1">
                  <c:v>9.5742887998814137</c:v>
                </c:pt>
                <c:pt idx="2">
                  <c:v>8.7144033607039422</c:v>
                </c:pt>
                <c:pt idx="3">
                  <c:v>9.8781697445518386</c:v>
                </c:pt>
                <c:pt idx="4">
                  <c:v>9.1071996130566699</c:v>
                </c:pt>
                <c:pt idx="5">
                  <c:v>10.719073580288651</c:v>
                </c:pt>
                <c:pt idx="6">
                  <c:v>10.830322498285954</c:v>
                </c:pt>
                <c:pt idx="7">
                  <c:v>9.688436171119255</c:v>
                </c:pt>
                <c:pt idx="8">
                  <c:v>8.2401212980764722</c:v>
                </c:pt>
                <c:pt idx="9">
                  <c:v>9.7538267779817218</c:v>
                </c:pt>
                <c:pt idx="10">
                  <c:v>10.751927617502108</c:v>
                </c:pt>
                <c:pt idx="11">
                  <c:v>8.9784083146288935</c:v>
                </c:pt>
                <c:pt idx="12">
                  <c:v>7.6824824465345056</c:v>
                </c:pt>
                <c:pt idx="13">
                  <c:v>9.0069994479581528</c:v>
                </c:pt>
                <c:pt idx="14">
                  <c:v>8.8678500630294064</c:v>
                </c:pt>
                <c:pt idx="15">
                  <c:v>9.4083712224753171</c:v>
                </c:pt>
                <c:pt idx="16">
                  <c:v>9.7219656759127382</c:v>
                </c:pt>
                <c:pt idx="17">
                  <c:v>9.6030579072618441</c:v>
                </c:pt>
                <c:pt idx="18">
                  <c:v>9.8621445890017458</c:v>
                </c:pt>
                <c:pt idx="19">
                  <c:v>7.4558766874918243</c:v>
                </c:pt>
                <c:pt idx="20">
                  <c:v>6.6463905148477291</c:v>
                </c:pt>
                <c:pt idx="21">
                  <c:v>8.7355251857332252</c:v>
                </c:pt>
                <c:pt idx="22">
                  <c:v>8.1718820061278201</c:v>
                </c:pt>
                <c:pt idx="23">
                  <c:v>10.697158570862372</c:v>
                </c:pt>
                <c:pt idx="24">
                  <c:v>6.5510803350434044</c:v>
                </c:pt>
                <c:pt idx="25">
                  <c:v>7.5755846515577927</c:v>
                </c:pt>
                <c:pt idx="26">
                  <c:v>10.023046787593767</c:v>
                </c:pt>
                <c:pt idx="27">
                  <c:v>9.6466579435671118</c:v>
                </c:pt>
                <c:pt idx="28">
                  <c:v>9.5396441191187833</c:v>
                </c:pt>
                <c:pt idx="29">
                  <c:v>7.3395376954076745</c:v>
                </c:pt>
                <c:pt idx="30">
                  <c:v>6.6592939196836376</c:v>
                </c:pt>
                <c:pt idx="31">
                  <c:v>8.5904436531558304</c:v>
                </c:pt>
                <c:pt idx="32">
                  <c:v>9.6645956442537795</c:v>
                </c:pt>
                <c:pt idx="33">
                  <c:v>8.1859074814823245</c:v>
                </c:pt>
                <c:pt idx="34">
                  <c:v>10.027031738627583</c:v>
                </c:pt>
                <c:pt idx="35">
                  <c:v>10.3797217315325</c:v>
                </c:pt>
                <c:pt idx="36">
                  <c:v>10.389918019467396</c:v>
                </c:pt>
                <c:pt idx="37">
                  <c:v>10.825163756686621</c:v>
                </c:pt>
                <c:pt idx="38">
                  <c:v>9.5805236659397082</c:v>
                </c:pt>
                <c:pt idx="39">
                  <c:v>9.3083741122475487</c:v>
                </c:pt>
                <c:pt idx="40">
                  <c:v>9.3038307150635209</c:v>
                </c:pt>
                <c:pt idx="41">
                  <c:v>9.0143254880502255</c:v>
                </c:pt>
                <c:pt idx="42">
                  <c:v>10.280553186122594</c:v>
                </c:pt>
                <c:pt idx="43">
                  <c:v>7.4558766874918243</c:v>
                </c:pt>
                <c:pt idx="44">
                  <c:v>9.0722270698465479</c:v>
                </c:pt>
                <c:pt idx="45">
                  <c:v>10.685560942290476</c:v>
                </c:pt>
                <c:pt idx="46">
                  <c:v>10.645424897265505</c:v>
                </c:pt>
                <c:pt idx="47">
                  <c:v>9.7243608866386921</c:v>
                </c:pt>
                <c:pt idx="48">
                  <c:v>7.3963352938008082</c:v>
                </c:pt>
                <c:pt idx="49">
                  <c:v>9.1600991555394362</c:v>
                </c:pt>
                <c:pt idx="50">
                  <c:v>10.813558984596366</c:v>
                </c:pt>
                <c:pt idx="51">
                  <c:v>8.3308636132247447</c:v>
                </c:pt>
                <c:pt idx="52">
                  <c:v>10.200624783758665</c:v>
                </c:pt>
                <c:pt idx="53">
                  <c:v>8.9554481223473932</c:v>
                </c:pt>
                <c:pt idx="54">
                  <c:v>7.5175208506030309</c:v>
                </c:pt>
                <c:pt idx="55">
                  <c:v>7.3460102099132927</c:v>
                </c:pt>
                <c:pt idx="56">
                  <c:v>8.9618790126776826</c:v>
                </c:pt>
                <c:pt idx="57">
                  <c:v>7.4899708988348008</c:v>
                </c:pt>
                <c:pt idx="58">
                  <c:v>8.3916299684408919</c:v>
                </c:pt>
                <c:pt idx="59">
                  <c:v>10.140928408551162</c:v>
                </c:pt>
                <c:pt idx="60">
                  <c:v>10.842908701799137</c:v>
                </c:pt>
                <c:pt idx="61">
                  <c:v>8.7780178096981363</c:v>
                </c:pt>
                <c:pt idx="62">
                  <c:v>9.3254531790766872</c:v>
                </c:pt>
                <c:pt idx="63">
                  <c:v>9.9039874275777784</c:v>
                </c:pt>
                <c:pt idx="64">
                  <c:v>9.7532458892055853</c:v>
                </c:pt>
                <c:pt idx="65">
                  <c:v>10.986478460301282</c:v>
                </c:pt>
                <c:pt idx="66">
                  <c:v>10.513524826373066</c:v>
                </c:pt>
                <c:pt idx="67">
                  <c:v>10.55737401914277</c:v>
                </c:pt>
                <c:pt idx="68">
                  <c:v>9.041921720351219</c:v>
                </c:pt>
                <c:pt idx="69">
                  <c:v>10.683500266117655</c:v>
                </c:pt>
                <c:pt idx="70">
                  <c:v>9.1027551612962458</c:v>
                </c:pt>
                <c:pt idx="71">
                  <c:v>10.04020137585195</c:v>
                </c:pt>
                <c:pt idx="72">
                  <c:v>8.0455882808035284</c:v>
                </c:pt>
                <c:pt idx="73">
                  <c:v>8.0228968696014569</c:v>
                </c:pt>
                <c:pt idx="74">
                  <c:v>10.506983511143426</c:v>
                </c:pt>
                <c:pt idx="75">
                  <c:v>9.2301429992723616</c:v>
                </c:pt>
                <c:pt idx="76">
                  <c:v>8.1344675702775628</c:v>
                </c:pt>
                <c:pt idx="77">
                  <c:v>8.7435316336269668</c:v>
                </c:pt>
                <c:pt idx="78">
                  <c:v>10.147609510235529</c:v>
                </c:pt>
                <c:pt idx="79">
                  <c:v>9.5518001501084342</c:v>
                </c:pt>
                <c:pt idx="80">
                  <c:v>8.1137260859707467</c:v>
                </c:pt>
                <c:pt idx="81">
                  <c:v>6.5510803350434044</c:v>
                </c:pt>
                <c:pt idx="82">
                  <c:v>10.263955294713556</c:v>
                </c:pt>
                <c:pt idx="83">
                  <c:v>11.151094393882126</c:v>
                </c:pt>
                <c:pt idx="84">
                  <c:v>9.5687138725504965</c:v>
                </c:pt>
                <c:pt idx="85">
                  <c:v>7.2723983925700466</c:v>
                </c:pt>
                <c:pt idx="86">
                  <c:v>7.0387835413885416</c:v>
                </c:pt>
                <c:pt idx="87">
                  <c:v>10.19988156558993</c:v>
                </c:pt>
                <c:pt idx="88">
                  <c:v>9.7237626215894402</c:v>
                </c:pt>
                <c:pt idx="89">
                  <c:v>7.6255950721324535</c:v>
                </c:pt>
                <c:pt idx="90">
                  <c:v>10.483186040588494</c:v>
                </c:pt>
                <c:pt idx="91">
                  <c:v>8.2321742363839405</c:v>
                </c:pt>
                <c:pt idx="92">
                  <c:v>9.9518014128146781</c:v>
                </c:pt>
                <c:pt idx="93">
                  <c:v>9.7503363730419537</c:v>
                </c:pt>
                <c:pt idx="94">
                  <c:v>8.3163002490368481</c:v>
                </c:pt>
                <c:pt idx="95">
                  <c:v>8.6429443967217985</c:v>
                </c:pt>
                <c:pt idx="96">
                  <c:v>9.3431214832100018</c:v>
                </c:pt>
                <c:pt idx="97">
                  <c:v>9.7908786081534736</c:v>
                </c:pt>
                <c:pt idx="98">
                  <c:v>8.9502734665573751</c:v>
                </c:pt>
                <c:pt idx="99">
                  <c:v>7.0817085861055746</c:v>
                </c:pt>
                <c:pt idx="100">
                  <c:v>8.6179430945163809</c:v>
                </c:pt>
                <c:pt idx="101">
                  <c:v>9.2476361567198797</c:v>
                </c:pt>
                <c:pt idx="102">
                  <c:v>7.8320141805054693</c:v>
                </c:pt>
                <c:pt idx="103">
                  <c:v>10.818377303494655</c:v>
                </c:pt>
                <c:pt idx="104">
                  <c:v>8.6179430945163809</c:v>
                </c:pt>
                <c:pt idx="105">
                  <c:v>6.8772960714974287</c:v>
                </c:pt>
                <c:pt idx="106">
                  <c:v>8.6552144893136127</c:v>
                </c:pt>
                <c:pt idx="107">
                  <c:v>11.028741772150658</c:v>
                </c:pt>
                <c:pt idx="108">
                  <c:v>8.6233533872446273</c:v>
                </c:pt>
                <c:pt idx="109">
                  <c:v>9.9513248819502884</c:v>
                </c:pt>
                <c:pt idx="110">
                  <c:v>8.3284510668193601</c:v>
                </c:pt>
                <c:pt idx="111">
                  <c:v>9.1105200366939716</c:v>
                </c:pt>
                <c:pt idx="112">
                  <c:v>9.4318826419234192</c:v>
                </c:pt>
                <c:pt idx="113">
                  <c:v>9.147400572202308</c:v>
                </c:pt>
                <c:pt idx="114">
                  <c:v>10.177324218165856</c:v>
                </c:pt>
                <c:pt idx="115">
                  <c:v>10.306950657973619</c:v>
                </c:pt>
                <c:pt idx="116">
                  <c:v>10.015476054484175</c:v>
                </c:pt>
                <c:pt idx="117">
                  <c:v>10.090796650841122</c:v>
                </c:pt>
                <c:pt idx="118">
                  <c:v>7.5283317667072467</c:v>
                </c:pt>
                <c:pt idx="119">
                  <c:v>8.7371316117814981</c:v>
                </c:pt>
                <c:pt idx="120">
                  <c:v>8.0864102753237823</c:v>
                </c:pt>
                <c:pt idx="121">
                  <c:v>7.8160138391590275</c:v>
                </c:pt>
                <c:pt idx="122">
                  <c:v>9.525151111816216</c:v>
                </c:pt>
                <c:pt idx="123">
                  <c:v>10.253439950714034</c:v>
                </c:pt>
                <c:pt idx="124">
                  <c:v>7.1853870155804165</c:v>
                </c:pt>
                <c:pt idx="125">
                  <c:v>10.309952160977376</c:v>
                </c:pt>
                <c:pt idx="126">
                  <c:v>10.36753598474319</c:v>
                </c:pt>
                <c:pt idx="127">
                  <c:v>7.6685611080158971</c:v>
                </c:pt>
                <c:pt idx="128">
                  <c:v>9.4595414576096815</c:v>
                </c:pt>
                <c:pt idx="129">
                  <c:v>7.4383835300443071</c:v>
                </c:pt>
                <c:pt idx="130">
                  <c:v>10.499573020252942</c:v>
                </c:pt>
                <c:pt idx="131">
                  <c:v>9.3901587985520187</c:v>
                </c:pt>
                <c:pt idx="132">
                  <c:v>9.3951588089687252</c:v>
                </c:pt>
                <c:pt idx="133">
                  <c:v>8.3640420119220629</c:v>
                </c:pt>
                <c:pt idx="134">
                  <c:v>9.5791414957127561</c:v>
                </c:pt>
                <c:pt idx="135">
                  <c:v>9.0252148878494936</c:v>
                </c:pt>
                <c:pt idx="136">
                  <c:v>10.81335771660736</c:v>
                </c:pt>
                <c:pt idx="137">
                  <c:v>11.07411037718051</c:v>
                </c:pt>
                <c:pt idx="138">
                  <c:v>8.1605182474775049</c:v>
                </c:pt>
                <c:pt idx="139">
                  <c:v>7.9157131993821155</c:v>
                </c:pt>
                <c:pt idx="140">
                  <c:v>9.6847094587315574</c:v>
                </c:pt>
                <c:pt idx="141">
                  <c:v>8.1256309884770648</c:v>
                </c:pt>
                <c:pt idx="142">
                  <c:v>7.222566018822171</c:v>
                </c:pt>
                <c:pt idx="143">
                  <c:v>8.6621589616664227</c:v>
                </c:pt>
                <c:pt idx="144">
                  <c:v>10.366277727263562</c:v>
                </c:pt>
                <c:pt idx="145">
                  <c:v>9.3191947768882653</c:v>
                </c:pt>
                <c:pt idx="146">
                  <c:v>10.125830783679568</c:v>
                </c:pt>
                <c:pt idx="147">
                  <c:v>9.684086987500752</c:v>
                </c:pt>
                <c:pt idx="148">
                  <c:v>8.6860917278780505</c:v>
                </c:pt>
                <c:pt idx="149">
                  <c:v>7.4899708988348008</c:v>
                </c:pt>
                <c:pt idx="150">
                  <c:v>9.0106691768471148</c:v>
                </c:pt>
                <c:pt idx="151">
                  <c:v>10.636816522728905</c:v>
                </c:pt>
                <c:pt idx="152">
                  <c:v>10.980195005816189</c:v>
                </c:pt>
                <c:pt idx="153">
                  <c:v>9.9565542734728201</c:v>
                </c:pt>
                <c:pt idx="154">
                  <c:v>8.8008672424704795</c:v>
                </c:pt>
                <c:pt idx="155">
                  <c:v>8.0228968696014569</c:v>
                </c:pt>
                <c:pt idx="156">
                  <c:v>9.7665216974629701</c:v>
                </c:pt>
                <c:pt idx="157">
                  <c:v>8.706159290928861</c:v>
                </c:pt>
                <c:pt idx="158">
                  <c:v>7.8200379894587533</c:v>
                </c:pt>
                <c:pt idx="159">
                  <c:v>8.2558284272818305</c:v>
                </c:pt>
                <c:pt idx="160">
                  <c:v>7.5010821242598711</c:v>
                </c:pt>
              </c:numCache>
            </c:numRef>
          </c:yVal>
          <c:smooth val="0"/>
          <c:extLst>
            <c:ext xmlns:c16="http://schemas.microsoft.com/office/drawing/2014/chart" uri="{C3380CC4-5D6E-409C-BE32-E72D297353CC}">
              <c16:uniqueId val="{00000001-0003-4435-B2B4-08B4F06D0FD0}"/>
            </c:ext>
          </c:extLst>
        </c:ser>
        <c:dLbls>
          <c:showLegendKey val="0"/>
          <c:showVal val="0"/>
          <c:showCatName val="0"/>
          <c:showSerName val="0"/>
          <c:showPercent val="0"/>
          <c:showBubbleSize val="0"/>
        </c:dLbls>
        <c:axId val="487977232"/>
        <c:axId val="487969784"/>
      </c:scatterChart>
      <c:valAx>
        <c:axId val="487977232"/>
        <c:scaling>
          <c:orientation val="minMax"/>
          <c:min val="3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487969784"/>
        <c:crosses val="autoZero"/>
        <c:crossBetween val="midCat"/>
      </c:valAx>
      <c:valAx>
        <c:axId val="487969784"/>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4879772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15111403398395476"/>
                  <c:y val="0.53836684047171623"/>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s-IS"/>
                </a:p>
              </c:txPr>
            </c:trendlineLbl>
          </c:trendline>
          <c:xVal>
            <c:numRef>
              <c:f>GNIpcDIV!$F$2:$F$168</c:f>
              <c:numCache>
                <c:formatCode>0.00</c:formatCode>
                <c:ptCount val="167"/>
                <c:pt idx="0">
                  <c:v>4.425326122448979</c:v>
                </c:pt>
                <c:pt idx="1">
                  <c:v>4.9370528571428567</c:v>
                </c:pt>
                <c:pt idx="2">
                  <c:v>2.9122881632653064</c:v>
                </c:pt>
                <c:pt idx="3">
                  <c:v>2.5721657142857177</c:v>
                </c:pt>
                <c:pt idx="4">
                  <c:v>3.8296862790697679</c:v>
                </c:pt>
                <c:pt idx="5">
                  <c:v>4.3796794736842104</c:v>
                </c:pt>
                <c:pt idx="6">
                  <c:v>5.5835987755102048</c:v>
                </c:pt>
                <c:pt idx="7">
                  <c:v>6.5870353061224485</c:v>
                </c:pt>
                <c:pt idx="8">
                  <c:v>3.508590526315789</c:v>
                </c:pt>
                <c:pt idx="9">
                  <c:v>3.9747277551020401</c:v>
                </c:pt>
                <c:pt idx="10">
                  <c:v>4.2749965306122437</c:v>
                </c:pt>
                <c:pt idx="11">
                  <c:v>3.668173846153846</c:v>
                </c:pt>
                <c:pt idx="12">
                  <c:v>5.0390095918367344</c:v>
                </c:pt>
                <c:pt idx="13">
                  <c:v>4.4503278947368425</c:v>
                </c:pt>
                <c:pt idx="14">
                  <c:v>6.6450456756756751</c:v>
                </c:pt>
                <c:pt idx="15">
                  <c:v>3.965955833333334</c:v>
                </c:pt>
                <c:pt idx="16">
                  <c:v>3.9156242857142862</c:v>
                </c:pt>
                <c:pt idx="17">
                  <c:v>3.5913446938775495</c:v>
                </c:pt>
                <c:pt idx="18">
                  <c:v>4.1537397959183675</c:v>
                </c:pt>
                <c:pt idx="19">
                  <c:v>5.6209963157894727</c:v>
                </c:pt>
                <c:pt idx="20">
                  <c:v>5.5764163265306133</c:v>
                </c:pt>
                <c:pt idx="21">
                  <c:v>6.0121191836734695</c:v>
                </c:pt>
                <c:pt idx="22">
                  <c:v>3.5467881632653064</c:v>
                </c:pt>
                <c:pt idx="23">
                  <c:v>2.9059530612244897</c:v>
                </c:pt>
                <c:pt idx="24">
                  <c:v>3.9043829545454534</c:v>
                </c:pt>
                <c:pt idx="25">
                  <c:v>3.7590308163265309</c:v>
                </c:pt>
                <c:pt idx="26">
                  <c:v>3.8611242857142889</c:v>
                </c:pt>
                <c:pt idx="27">
                  <c:v>5.9034189795918373</c:v>
                </c:pt>
                <c:pt idx="28">
                  <c:v>3.3531279591836727</c:v>
                </c:pt>
                <c:pt idx="29">
                  <c:v>2.6388628571428576</c:v>
                </c:pt>
                <c:pt idx="30">
                  <c:v>4.2773793877551025</c:v>
                </c:pt>
                <c:pt idx="31">
                  <c:v>6.0909808163265309</c:v>
                </c:pt>
                <c:pt idx="32">
                  <c:v>4.2563251020408153</c:v>
                </c:pt>
                <c:pt idx="33">
                  <c:v>3.4497536734693872</c:v>
                </c:pt>
                <c:pt idx="34">
                  <c:v>3.7120299999999986</c:v>
                </c:pt>
                <c:pt idx="35">
                  <c:v>2.9594526530612244</c:v>
                </c:pt>
                <c:pt idx="36">
                  <c:v>4.424572653061225</c:v>
                </c:pt>
                <c:pt idx="37">
                  <c:v>4.1504700000000003</c:v>
                </c:pt>
                <c:pt idx="38">
                  <c:v>6.135529473684211</c:v>
                </c:pt>
                <c:pt idx="39">
                  <c:v>5.2734208163265297</c:v>
                </c:pt>
                <c:pt idx="40">
                  <c:v>6.442489444444444</c:v>
                </c:pt>
                <c:pt idx="41">
                  <c:v>6.3696577551020406</c:v>
                </c:pt>
                <c:pt idx="42">
                  <c:v>3.6275300000000001</c:v>
                </c:pt>
                <c:pt idx="43">
                  <c:v>4.4966171428571426</c:v>
                </c:pt>
                <c:pt idx="44">
                  <c:v>3.6258020408163274</c:v>
                </c:pt>
                <c:pt idx="45">
                  <c:v>4.3859567346938775</c:v>
                </c:pt>
                <c:pt idx="46">
                  <c:v>4.3508642857142856</c:v>
                </c:pt>
                <c:pt idx="47">
                  <c:v>2.8298714285714297</c:v>
                </c:pt>
                <c:pt idx="48">
                  <c:v>5.9485321052631583</c:v>
                </c:pt>
                <c:pt idx="49">
                  <c:v>3.8041577777777791</c:v>
                </c:pt>
                <c:pt idx="50">
                  <c:v>4.1466546938775517</c:v>
                </c:pt>
                <c:pt idx="51">
                  <c:v>5.7046485714285708</c:v>
                </c:pt>
                <c:pt idx="52">
                  <c:v>6.7323810408163265</c:v>
                </c:pt>
                <c:pt idx="53">
                  <c:v>2.8136720408163258</c:v>
                </c:pt>
                <c:pt idx="54">
                  <c:v>3.6826291836734688</c:v>
                </c:pt>
                <c:pt idx="55">
                  <c:v>5.0851410526315792</c:v>
                </c:pt>
                <c:pt idx="56">
                  <c:v>6.59375</c:v>
                </c:pt>
                <c:pt idx="57">
                  <c:v>3.6508126530612266</c:v>
                </c:pt>
                <c:pt idx="58">
                  <c:v>5.7505471428571422</c:v>
                </c:pt>
                <c:pt idx="59">
                  <c:v>3.909080930232558</c:v>
                </c:pt>
                <c:pt idx="60">
                  <c:v>4.8227642857142854</c:v>
                </c:pt>
                <c:pt idx="61">
                  <c:v>2.9049632653061224</c:v>
                </c:pt>
                <c:pt idx="62">
                  <c:v>3.525098571428571</c:v>
                </c:pt>
                <c:pt idx="63">
                  <c:v>3.8726995918367351</c:v>
                </c:pt>
                <c:pt idx="64">
                  <c:v>4.1647640816326525</c:v>
                </c:pt>
                <c:pt idx="65">
                  <c:v>4.1833400000000003</c:v>
                </c:pt>
                <c:pt idx="66">
                  <c:v>5.5094922448979595</c:v>
                </c:pt>
                <c:pt idx="67">
                  <c:v>6.2282822448979589</c:v>
                </c:pt>
                <c:pt idx="68">
                  <c:v>3.8514879591836735</c:v>
                </c:pt>
                <c:pt idx="69">
                  <c:v>5.7746838775510207</c:v>
                </c:pt>
                <c:pt idx="70">
                  <c:v>4.6636697959183682</c:v>
                </c:pt>
                <c:pt idx="71">
                  <c:v>2.5554300000000012</c:v>
                </c:pt>
                <c:pt idx="72">
                  <c:v>1.8821655102040831</c:v>
                </c:pt>
                <c:pt idx="73">
                  <c:v>5.6458320408163267</c:v>
                </c:pt>
                <c:pt idx="74">
                  <c:v>5.1913806122448971</c:v>
                </c:pt>
                <c:pt idx="75">
                  <c:v>6.6031502040816328</c:v>
                </c:pt>
                <c:pt idx="76">
                  <c:v>3.8420855102040816</c:v>
                </c:pt>
                <c:pt idx="77">
                  <c:v>6.0682693877551017</c:v>
                </c:pt>
                <c:pt idx="78">
                  <c:v>5.1925110204081637</c:v>
                </c:pt>
                <c:pt idx="79">
                  <c:v>4.3081821052631577</c:v>
                </c:pt>
                <c:pt idx="80">
                  <c:v>4.885231836734695</c:v>
                </c:pt>
                <c:pt idx="81">
                  <c:v>2.6946548780487811</c:v>
                </c:pt>
                <c:pt idx="82">
                  <c:v>5.7065161224489804</c:v>
                </c:pt>
                <c:pt idx="83">
                  <c:v>2.6764308163265307</c:v>
                </c:pt>
                <c:pt idx="84">
                  <c:v>5.2176542105263159</c:v>
                </c:pt>
                <c:pt idx="85">
                  <c:v>3.9553571428571432</c:v>
                </c:pt>
                <c:pt idx="86">
                  <c:v>5.8201315789473682</c:v>
                </c:pt>
                <c:pt idx="87">
                  <c:v>5.6406493877551025</c:v>
                </c:pt>
                <c:pt idx="88">
                  <c:v>3.0530997959183681</c:v>
                </c:pt>
                <c:pt idx="89">
                  <c:v>6.0098784210526315</c:v>
                </c:pt>
                <c:pt idx="90">
                  <c:v>3.7164291836734691</c:v>
                </c:pt>
                <c:pt idx="91">
                  <c:v>5.3289150000000003</c:v>
                </c:pt>
                <c:pt idx="92">
                  <c:v>4.2650269387755113</c:v>
                </c:pt>
                <c:pt idx="93">
                  <c:v>3.3443750000000003</c:v>
                </c:pt>
                <c:pt idx="94">
                  <c:v>4.8588019148936166</c:v>
                </c:pt>
                <c:pt idx="95">
                  <c:v>3.1107420930232568</c:v>
                </c:pt>
                <c:pt idx="96">
                  <c:v>3.4544436734693882</c:v>
                </c:pt>
                <c:pt idx="97">
                  <c:v>4.6452036734693873</c:v>
                </c:pt>
                <c:pt idx="98">
                  <c:v>2.8797963265306139</c:v>
                </c:pt>
                <c:pt idx="99">
                  <c:v>3.6847216326530612</c:v>
                </c:pt>
                <c:pt idx="100">
                  <c:v>5.4430191836734689</c:v>
                </c:pt>
                <c:pt idx="101">
                  <c:v>5.2240568421052629</c:v>
                </c:pt>
                <c:pt idx="102">
                  <c:v>3.7441985714285728</c:v>
                </c:pt>
                <c:pt idx="103">
                  <c:v>4.7809906122448975</c:v>
                </c:pt>
                <c:pt idx="104">
                  <c:v>4.4949920408163262</c:v>
                </c:pt>
                <c:pt idx="105">
                  <c:v>4.7260232653061216</c:v>
                </c:pt>
                <c:pt idx="106">
                  <c:v>6.7671718163265311</c:v>
                </c:pt>
                <c:pt idx="107">
                  <c:v>5.3314891836734697</c:v>
                </c:pt>
                <c:pt idx="108">
                  <c:v>4.4254136734693876</c:v>
                </c:pt>
                <c:pt idx="109">
                  <c:v>2.9437967346938771</c:v>
                </c:pt>
                <c:pt idx="110">
                  <c:v>2.4376081632653053</c:v>
                </c:pt>
                <c:pt idx="111">
                  <c:v>5.2320744897959175</c:v>
                </c:pt>
                <c:pt idx="112">
                  <c:v>2.4307726530612221</c:v>
                </c:pt>
                <c:pt idx="113">
                  <c:v>4.7514134693877548</c:v>
                </c:pt>
                <c:pt idx="114">
                  <c:v>4.8876408163265301</c:v>
                </c:pt>
                <c:pt idx="115">
                  <c:v>4.0175500000000017</c:v>
                </c:pt>
                <c:pt idx="116">
                  <c:v>4.4552416326530606</c:v>
                </c:pt>
                <c:pt idx="117">
                  <c:v>4.7630397959183677</c:v>
                </c:pt>
                <c:pt idx="118">
                  <c:v>4.7760924489795933</c:v>
                </c:pt>
                <c:pt idx="119">
                  <c:v>6.0772873469387756</c:v>
                </c:pt>
                <c:pt idx="120">
                  <c:v>6.0009675510204081</c:v>
                </c:pt>
                <c:pt idx="121">
                  <c:v>2.4916983673469408</c:v>
                </c:pt>
                <c:pt idx="122">
                  <c:v>5.7247183673469388</c:v>
                </c:pt>
                <c:pt idx="123">
                  <c:v>5.0581863157894738</c:v>
                </c:pt>
                <c:pt idx="124">
                  <c:v>3.0054802083333341</c:v>
                </c:pt>
                <c:pt idx="125">
                  <c:v>3.8924985714285718</c:v>
                </c:pt>
                <c:pt idx="126">
                  <c:v>3.4804718604651148</c:v>
                </c:pt>
                <c:pt idx="127">
                  <c:v>2.4132006122448963</c:v>
                </c:pt>
                <c:pt idx="128">
                  <c:v>4.5630010204081639</c:v>
                </c:pt>
                <c:pt idx="129">
                  <c:v>6.1681363157894733</c:v>
                </c:pt>
                <c:pt idx="130">
                  <c:v>3.3084734883720932</c:v>
                </c:pt>
                <c:pt idx="131">
                  <c:v>3.9141332653061234</c:v>
                </c:pt>
                <c:pt idx="132">
                  <c:v>5.3367328571428576</c:v>
                </c:pt>
                <c:pt idx="133">
                  <c:v>6.0563683333333334</c:v>
                </c:pt>
                <c:pt idx="134">
                  <c:v>6.1743568421052633</c:v>
                </c:pt>
                <c:pt idx="135">
                  <c:v>3.5696848780487809</c:v>
                </c:pt>
                <c:pt idx="136">
                  <c:v>5.7907536734693883</c:v>
                </c:pt>
                <c:pt idx="137">
                  <c:v>6.3544142857142862</c:v>
                </c:pt>
                <c:pt idx="138">
                  <c:v>4.1213124489795918</c:v>
                </c:pt>
                <c:pt idx="139">
                  <c:v>3.9099269999999997</c:v>
                </c:pt>
                <c:pt idx="140">
                  <c:v>3.4072355813953488</c:v>
                </c:pt>
                <c:pt idx="141">
                  <c:v>3.8319358536585364</c:v>
                </c:pt>
                <c:pt idx="142">
                  <c:v>3.5453116326530605</c:v>
                </c:pt>
                <c:pt idx="143">
                  <c:v>3.4342818367346934</c:v>
                </c:pt>
                <c:pt idx="144">
                  <c:v>6.2567189795918372</c:v>
                </c:pt>
                <c:pt idx="145">
                  <c:v>6.2068895918367346</c:v>
                </c:pt>
                <c:pt idx="146">
                  <c:v>3.7184473684210522</c:v>
                </c:pt>
                <c:pt idx="147">
                  <c:v>4.6532021739130442</c:v>
                </c:pt>
                <c:pt idx="148">
                  <c:v>5.4107093877551016</c:v>
                </c:pt>
                <c:pt idx="149">
                  <c:v>3.8510424489795927</c:v>
                </c:pt>
                <c:pt idx="150">
                  <c:v>4.2223604878048784</c:v>
                </c:pt>
                <c:pt idx="151">
                  <c:v>4.0385314285714289</c:v>
                </c:pt>
                <c:pt idx="152">
                  <c:v>4.6798620408163263</c:v>
                </c:pt>
                <c:pt idx="153">
                  <c:v>5.4840744897959173</c:v>
                </c:pt>
                <c:pt idx="154">
                  <c:v>3.0350478947368424</c:v>
                </c:pt>
                <c:pt idx="155">
                  <c:v>3.1761428571428567</c:v>
                </c:pt>
                <c:pt idx="156">
                  <c:v>6.035982631578948</c:v>
                </c:pt>
                <c:pt idx="157">
                  <c:v>3.1019074468085108</c:v>
                </c:pt>
                <c:pt idx="158">
                  <c:v>6.5401026530612247</c:v>
                </c:pt>
                <c:pt idx="159">
                  <c:v>6.5657377551020408</c:v>
                </c:pt>
                <c:pt idx="160">
                  <c:v>5.2655691836734704</c:v>
                </c:pt>
                <c:pt idx="161">
                  <c:v>4.0267168421052641</c:v>
                </c:pt>
                <c:pt idx="162">
                  <c:v>3.2377463265306119</c:v>
                </c:pt>
                <c:pt idx="163">
                  <c:v>4.745321111111112</c:v>
                </c:pt>
                <c:pt idx="164">
                  <c:v>3.4421806122448979</c:v>
                </c:pt>
                <c:pt idx="165">
                  <c:v>2.9643330434782609</c:v>
                </c:pt>
                <c:pt idx="166">
                  <c:v>4.8002686956521732</c:v>
                </c:pt>
              </c:numCache>
            </c:numRef>
          </c:xVal>
          <c:yVal>
            <c:numRef>
              <c:f>GNIpcDIV!$G$2:$G$168</c:f>
              <c:numCache>
                <c:formatCode>0.00</c:formatCode>
                <c:ptCount val="167"/>
                <c:pt idx="0">
                  <c:v>7.5857888217320344</c:v>
                </c:pt>
                <c:pt idx="1">
                  <c:v>9.3369730229095484</c:v>
                </c:pt>
                <c:pt idx="2">
                  <c:v>9.5742887998814137</c:v>
                </c:pt>
                <c:pt idx="3">
                  <c:v>8.7144033607039422</c:v>
                </c:pt>
                <c:pt idx="4">
                  <c:v>10.002880296414164</c:v>
                </c:pt>
                <c:pt idx="5">
                  <c:v>9.1071996130566699</c:v>
                </c:pt>
                <c:pt idx="6">
                  <c:v>10.719073580288651</c:v>
                </c:pt>
                <c:pt idx="7">
                  <c:v>10.830322498285954</c:v>
                </c:pt>
                <c:pt idx="8">
                  <c:v>9.688436171119255</c:v>
                </c:pt>
                <c:pt idx="9">
                  <c:v>9.9822987329604178</c:v>
                </c:pt>
                <c:pt idx="10">
                  <c:v>10.695801104590572</c:v>
                </c:pt>
                <c:pt idx="11">
                  <c:v>8.2401212980764722</c:v>
                </c:pt>
                <c:pt idx="12">
                  <c:v>9.7515011955382462</c:v>
                </c:pt>
                <c:pt idx="13">
                  <c:v>9.7538267779817218</c:v>
                </c:pt>
                <c:pt idx="14">
                  <c:v>10.751927617502108</c:v>
                </c:pt>
                <c:pt idx="15">
                  <c:v>8.9784083146288935</c:v>
                </c:pt>
                <c:pt idx="16">
                  <c:v>7.6824824465345056</c:v>
                </c:pt>
                <c:pt idx="17">
                  <c:v>11.107510355612106</c:v>
                </c:pt>
                <c:pt idx="18">
                  <c:v>8.8678500630294064</c:v>
                </c:pt>
                <c:pt idx="19">
                  <c:v>9.4083712224753171</c:v>
                </c:pt>
                <c:pt idx="20">
                  <c:v>9.6030579072618441</c:v>
                </c:pt>
                <c:pt idx="21">
                  <c:v>9.8621445890017458</c:v>
                </c:pt>
                <c:pt idx="22">
                  <c:v>7.4558766874918243</c:v>
                </c:pt>
                <c:pt idx="23">
                  <c:v>6.6463905148477291</c:v>
                </c:pt>
                <c:pt idx="24">
                  <c:v>8.7355251857332252</c:v>
                </c:pt>
                <c:pt idx="25">
                  <c:v>8.1633713164599122</c:v>
                </c:pt>
                <c:pt idx="26">
                  <c:v>8.1718820061278201</c:v>
                </c:pt>
                <c:pt idx="27">
                  <c:v>10.697158570862372</c:v>
                </c:pt>
                <c:pt idx="28">
                  <c:v>6.5510803350434044</c:v>
                </c:pt>
                <c:pt idx="29">
                  <c:v>7.5755846515577927</c:v>
                </c:pt>
                <c:pt idx="30">
                  <c:v>10.023046787593767</c:v>
                </c:pt>
                <c:pt idx="31">
                  <c:v>9.6466579435671118</c:v>
                </c:pt>
                <c:pt idx="32">
                  <c:v>9.5396441191187833</c:v>
                </c:pt>
                <c:pt idx="33">
                  <c:v>7.3395376954076745</c:v>
                </c:pt>
                <c:pt idx="34">
                  <c:v>6.6592939196836376</c:v>
                </c:pt>
                <c:pt idx="35">
                  <c:v>8.5904436531558304</c:v>
                </c:pt>
                <c:pt idx="36">
                  <c:v>9.6645956442537795</c:v>
                </c:pt>
                <c:pt idx="37">
                  <c:v>8.1859074814823245</c:v>
                </c:pt>
                <c:pt idx="38">
                  <c:v>10.027031738627583</c:v>
                </c:pt>
                <c:pt idx="39">
                  <c:v>10.3797217315325</c:v>
                </c:pt>
                <c:pt idx="40">
                  <c:v>10.389918019467396</c:v>
                </c:pt>
                <c:pt idx="41">
                  <c:v>10.825163756686621</c:v>
                </c:pt>
                <c:pt idx="42">
                  <c:v>9.2704942947959292</c:v>
                </c:pt>
                <c:pt idx="43">
                  <c:v>9.5805236659397082</c:v>
                </c:pt>
                <c:pt idx="44">
                  <c:v>9.3083741122475487</c:v>
                </c:pt>
                <c:pt idx="45">
                  <c:v>9.3038307150635209</c:v>
                </c:pt>
                <c:pt idx="46">
                  <c:v>9.0143254880502255</c:v>
                </c:pt>
                <c:pt idx="47">
                  <c:v>9.814109741384911</c:v>
                </c:pt>
                <c:pt idx="48">
                  <c:v>10.280553186122594</c:v>
                </c:pt>
                <c:pt idx="49">
                  <c:v>7.4558766874918243</c:v>
                </c:pt>
                <c:pt idx="50">
                  <c:v>9.0722270698465479</c:v>
                </c:pt>
                <c:pt idx="51">
                  <c:v>10.685560942290476</c:v>
                </c:pt>
                <c:pt idx="52">
                  <c:v>10.645424897265505</c:v>
                </c:pt>
                <c:pt idx="53">
                  <c:v>9.7243608866386921</c:v>
                </c:pt>
                <c:pt idx="54">
                  <c:v>7.3963352938008082</c:v>
                </c:pt>
                <c:pt idx="55">
                  <c:v>9.1600991555394362</c:v>
                </c:pt>
                <c:pt idx="56">
                  <c:v>10.813558984596366</c:v>
                </c:pt>
                <c:pt idx="57">
                  <c:v>8.3308636132247447</c:v>
                </c:pt>
                <c:pt idx="58">
                  <c:v>10.200624783758665</c:v>
                </c:pt>
                <c:pt idx="59">
                  <c:v>9.5266099012798762</c:v>
                </c:pt>
                <c:pt idx="60">
                  <c:v>8.9554481223473932</c:v>
                </c:pt>
                <c:pt idx="61">
                  <c:v>7.5175208506030309</c:v>
                </c:pt>
                <c:pt idx="62">
                  <c:v>7.3460102099132927</c:v>
                </c:pt>
                <c:pt idx="63">
                  <c:v>8.9618790126776826</c:v>
                </c:pt>
                <c:pt idx="64">
                  <c:v>7.4899708988348008</c:v>
                </c:pt>
                <c:pt idx="65">
                  <c:v>8.3916299684408919</c:v>
                </c:pt>
                <c:pt idx="66">
                  <c:v>11.003598717327973</c:v>
                </c:pt>
                <c:pt idx="67">
                  <c:v>10.140928408551162</c:v>
                </c:pt>
                <c:pt idx="68">
                  <c:v>10.842908701799137</c:v>
                </c:pt>
                <c:pt idx="69">
                  <c:v>8.7780178096981363</c:v>
                </c:pt>
                <c:pt idx="70">
                  <c:v>9.3254531790766872</c:v>
                </c:pt>
                <c:pt idx="71">
                  <c:v>9.9039874275777784</c:v>
                </c:pt>
                <c:pt idx="72">
                  <c:v>9.7532458892055853</c:v>
                </c:pt>
                <c:pt idx="73">
                  <c:v>10.986478460301282</c:v>
                </c:pt>
                <c:pt idx="74">
                  <c:v>10.513524826373066</c:v>
                </c:pt>
                <c:pt idx="75">
                  <c:v>10.55737401914277</c:v>
                </c:pt>
                <c:pt idx="76">
                  <c:v>9.041921720351219</c:v>
                </c:pt>
                <c:pt idx="77">
                  <c:v>10.683500266117655</c:v>
                </c:pt>
                <c:pt idx="78">
                  <c:v>9.1027551612962458</c:v>
                </c:pt>
                <c:pt idx="79">
                  <c:v>10.04020137585195</c:v>
                </c:pt>
                <c:pt idx="80">
                  <c:v>8.0455882808035284</c:v>
                </c:pt>
                <c:pt idx="81">
                  <c:v>8.0228968696014569</c:v>
                </c:pt>
                <c:pt idx="82">
                  <c:v>10.506983511143426</c:v>
                </c:pt>
                <c:pt idx="83">
                  <c:v>11.328401484621073</c:v>
                </c:pt>
                <c:pt idx="84">
                  <c:v>8.1344675702775628</c:v>
                </c:pt>
                <c:pt idx="85">
                  <c:v>8.7435316336269668</c:v>
                </c:pt>
                <c:pt idx="86">
                  <c:v>10.147609510235529</c:v>
                </c:pt>
                <c:pt idx="87">
                  <c:v>9.5518001501084342</c:v>
                </c:pt>
                <c:pt idx="88">
                  <c:v>6.5510803350434044</c:v>
                </c:pt>
                <c:pt idx="89">
                  <c:v>10.263955294713556</c:v>
                </c:pt>
                <c:pt idx="90">
                  <c:v>11.478023412960964</c:v>
                </c:pt>
                <c:pt idx="91">
                  <c:v>9.5687138725504965</c:v>
                </c:pt>
                <c:pt idx="92">
                  <c:v>7.2723983925700466</c:v>
                </c:pt>
                <c:pt idx="93">
                  <c:v>7.0387835413885416</c:v>
                </c:pt>
                <c:pt idx="94">
                  <c:v>10.19988156558993</c:v>
                </c:pt>
                <c:pt idx="95">
                  <c:v>9.7237626215894402</c:v>
                </c:pt>
                <c:pt idx="96">
                  <c:v>7.6255950721324535</c:v>
                </c:pt>
                <c:pt idx="97">
                  <c:v>10.483186040588494</c:v>
                </c:pt>
                <c:pt idx="98">
                  <c:v>8.2321742363839405</c:v>
                </c:pt>
                <c:pt idx="99">
                  <c:v>9.9518014128146781</c:v>
                </c:pt>
                <c:pt idx="100">
                  <c:v>9.7503363730419537</c:v>
                </c:pt>
                <c:pt idx="101">
                  <c:v>8.6429443967217985</c:v>
                </c:pt>
                <c:pt idx="102">
                  <c:v>9.3431214832100018</c:v>
                </c:pt>
                <c:pt idx="103">
                  <c:v>8.9502734665573751</c:v>
                </c:pt>
                <c:pt idx="104">
                  <c:v>7.0817085861055746</c:v>
                </c:pt>
                <c:pt idx="105">
                  <c:v>7.8320141805054693</c:v>
                </c:pt>
                <c:pt idx="106">
                  <c:v>10.818377303494655</c:v>
                </c:pt>
                <c:pt idx="107">
                  <c:v>10.523795186919116</c:v>
                </c:pt>
                <c:pt idx="108">
                  <c:v>8.6179430945163809</c:v>
                </c:pt>
                <c:pt idx="109">
                  <c:v>6.8772960714974287</c:v>
                </c:pt>
                <c:pt idx="110">
                  <c:v>8.6552144893136127</c:v>
                </c:pt>
                <c:pt idx="111">
                  <c:v>11.028741772150658</c:v>
                </c:pt>
                <c:pt idx="112">
                  <c:v>10.629343907505778</c:v>
                </c:pt>
                <c:pt idx="113">
                  <c:v>8.6233533872446273</c:v>
                </c:pt>
                <c:pt idx="114">
                  <c:v>9.9513248819502884</c:v>
                </c:pt>
                <c:pt idx="115">
                  <c:v>8.3284510668193601</c:v>
                </c:pt>
                <c:pt idx="116">
                  <c:v>9.1105200366939716</c:v>
                </c:pt>
                <c:pt idx="117">
                  <c:v>9.4318826419234192</c:v>
                </c:pt>
                <c:pt idx="118">
                  <c:v>9.147400572202308</c:v>
                </c:pt>
                <c:pt idx="119">
                  <c:v>10.177324218165856</c:v>
                </c:pt>
                <c:pt idx="120">
                  <c:v>10.306950657973619</c:v>
                </c:pt>
                <c:pt idx="121">
                  <c:v>11.734147170721739</c:v>
                </c:pt>
                <c:pt idx="122">
                  <c:v>10.015476054484175</c:v>
                </c:pt>
                <c:pt idx="123">
                  <c:v>10.090796650841122</c:v>
                </c:pt>
                <c:pt idx="124">
                  <c:v>7.5283317667072467</c:v>
                </c:pt>
                <c:pt idx="125">
                  <c:v>8.7371316117814981</c:v>
                </c:pt>
                <c:pt idx="126">
                  <c:v>8.0864102753237823</c:v>
                </c:pt>
                <c:pt idx="127">
                  <c:v>10.928632689322365</c:v>
                </c:pt>
                <c:pt idx="128">
                  <c:v>7.8160138391590275</c:v>
                </c:pt>
                <c:pt idx="129">
                  <c:v>9.525151111816216</c:v>
                </c:pt>
                <c:pt idx="130">
                  <c:v>10.253439950714034</c:v>
                </c:pt>
                <c:pt idx="131">
                  <c:v>7.1853870155804165</c:v>
                </c:pt>
                <c:pt idx="132">
                  <c:v>11.350641801912781</c:v>
                </c:pt>
                <c:pt idx="133">
                  <c:v>10.309952160977376</c:v>
                </c:pt>
                <c:pt idx="134">
                  <c:v>10.36753598474319</c:v>
                </c:pt>
                <c:pt idx="135">
                  <c:v>7.6685611080158971</c:v>
                </c:pt>
                <c:pt idx="136">
                  <c:v>9.4595414576096815</c:v>
                </c:pt>
                <c:pt idx="137">
                  <c:v>10.499573020252942</c:v>
                </c:pt>
                <c:pt idx="138">
                  <c:v>9.3901587985520187</c:v>
                </c:pt>
                <c:pt idx="139">
                  <c:v>10.151908911034607</c:v>
                </c:pt>
                <c:pt idx="140">
                  <c:v>9.3951588089687252</c:v>
                </c:pt>
                <c:pt idx="141">
                  <c:v>9.3396127076803221</c:v>
                </c:pt>
                <c:pt idx="142">
                  <c:v>8.3640420119220629</c:v>
                </c:pt>
                <c:pt idx="143">
                  <c:v>9.5791414957127561</c:v>
                </c:pt>
                <c:pt idx="144">
                  <c:v>10.81335771660736</c:v>
                </c:pt>
                <c:pt idx="145">
                  <c:v>11.07411037718051</c:v>
                </c:pt>
                <c:pt idx="146">
                  <c:v>8.1605182474775049</c:v>
                </c:pt>
                <c:pt idx="147">
                  <c:v>7.9157131993821155</c:v>
                </c:pt>
                <c:pt idx="148">
                  <c:v>9.6847094587315574</c:v>
                </c:pt>
                <c:pt idx="149">
                  <c:v>7.222566018822171</c:v>
                </c:pt>
                <c:pt idx="150">
                  <c:v>8.6621589616664227</c:v>
                </c:pt>
                <c:pt idx="151">
                  <c:v>10.366277727263562</c:v>
                </c:pt>
                <c:pt idx="152">
                  <c:v>9.3191947768882653</c:v>
                </c:pt>
                <c:pt idx="153">
                  <c:v>10.125830783679568</c:v>
                </c:pt>
                <c:pt idx="154">
                  <c:v>9.684086987500752</c:v>
                </c:pt>
                <c:pt idx="155">
                  <c:v>7.4899708988348008</c:v>
                </c:pt>
                <c:pt idx="156">
                  <c:v>9.0106691768471148</c:v>
                </c:pt>
                <c:pt idx="157">
                  <c:v>11.195883237211961</c:v>
                </c:pt>
                <c:pt idx="158">
                  <c:v>10.636816522728905</c:v>
                </c:pt>
                <c:pt idx="159">
                  <c:v>10.980195005816189</c:v>
                </c:pt>
                <c:pt idx="160">
                  <c:v>9.9565542734728201</c:v>
                </c:pt>
                <c:pt idx="161">
                  <c:v>8.8008672424704795</c:v>
                </c:pt>
                <c:pt idx="162">
                  <c:v>9.7665216974629701</c:v>
                </c:pt>
                <c:pt idx="163">
                  <c:v>8.706159290928861</c:v>
                </c:pt>
                <c:pt idx="164">
                  <c:v>7.8200379894587533</c:v>
                </c:pt>
                <c:pt idx="165">
                  <c:v>8.2558284272818305</c:v>
                </c:pt>
                <c:pt idx="166">
                  <c:v>7.5010821242598711</c:v>
                </c:pt>
              </c:numCache>
            </c:numRef>
          </c:yVal>
          <c:smooth val="0"/>
          <c:extLst>
            <c:ext xmlns:c16="http://schemas.microsoft.com/office/drawing/2014/chart" uri="{C3380CC4-5D6E-409C-BE32-E72D297353CC}">
              <c16:uniqueId val="{00000001-FCB0-4D0E-835C-B58C549F9050}"/>
            </c:ext>
          </c:extLst>
        </c:ser>
        <c:dLbls>
          <c:showLegendKey val="0"/>
          <c:showVal val="0"/>
          <c:showCatName val="0"/>
          <c:showSerName val="0"/>
          <c:showPercent val="0"/>
          <c:showBubbleSize val="0"/>
        </c:dLbls>
        <c:axId val="329720080"/>
        <c:axId val="329712632"/>
      </c:scatterChart>
      <c:valAx>
        <c:axId val="329720080"/>
        <c:scaling>
          <c:orientation val="minMax"/>
          <c:min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329712632"/>
        <c:crosses val="autoZero"/>
        <c:crossBetween val="midCat"/>
      </c:valAx>
      <c:valAx>
        <c:axId val="329712632"/>
        <c:scaling>
          <c:orientation val="minMax"/>
          <c:max val="12"/>
          <c:min val="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3297200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8.4816140182451413E-2"/>
                  <c:y val="0.47921612945599346"/>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s-IS"/>
                </a:p>
              </c:txPr>
            </c:trendlineLbl>
          </c:trendline>
          <c:xVal>
            <c:numRef>
              <c:f>GNIpcDem!$D$2:$D$155</c:f>
              <c:numCache>
                <c:formatCode>General</c:formatCode>
                <c:ptCount val="154"/>
                <c:pt idx="0">
                  <c:v>-6.4</c:v>
                </c:pt>
                <c:pt idx="1">
                  <c:v>-2.5</c:v>
                </c:pt>
                <c:pt idx="2">
                  <c:v>-5.4</c:v>
                </c:pt>
                <c:pt idx="3">
                  <c:v>-4.2</c:v>
                </c:pt>
                <c:pt idx="4">
                  <c:v>2.2000000000000002</c:v>
                </c:pt>
                <c:pt idx="5">
                  <c:v>4.3</c:v>
                </c:pt>
                <c:pt idx="6">
                  <c:v>10</c:v>
                </c:pt>
                <c:pt idx="7">
                  <c:v>10</c:v>
                </c:pt>
                <c:pt idx="8">
                  <c:v>-6</c:v>
                </c:pt>
                <c:pt idx="9">
                  <c:v>-8.9</c:v>
                </c:pt>
                <c:pt idx="10">
                  <c:v>0.7</c:v>
                </c:pt>
                <c:pt idx="11">
                  <c:v>-4.0999999999999996</c:v>
                </c:pt>
                <c:pt idx="12">
                  <c:v>10</c:v>
                </c:pt>
                <c:pt idx="13">
                  <c:v>-0.5</c:v>
                </c:pt>
                <c:pt idx="14">
                  <c:v>-8.5</c:v>
                </c:pt>
                <c:pt idx="15">
                  <c:v>2.8</c:v>
                </c:pt>
                <c:pt idx="16">
                  <c:v>6.9</c:v>
                </c:pt>
                <c:pt idx="17">
                  <c:v>2.2000000000000002</c:v>
                </c:pt>
                <c:pt idx="18">
                  <c:v>-0.3</c:v>
                </c:pt>
                <c:pt idx="19">
                  <c:v>-3.9</c:v>
                </c:pt>
                <c:pt idx="20">
                  <c:v>-3</c:v>
                </c:pt>
                <c:pt idx="21">
                  <c:v>-2.5</c:v>
                </c:pt>
                <c:pt idx="22">
                  <c:v>-6.1</c:v>
                </c:pt>
                <c:pt idx="23">
                  <c:v>10</c:v>
                </c:pt>
                <c:pt idx="24">
                  <c:v>3.8</c:v>
                </c:pt>
                <c:pt idx="25">
                  <c:v>-4.9000000000000004</c:v>
                </c:pt>
                <c:pt idx="26">
                  <c:v>-3.5</c:v>
                </c:pt>
                <c:pt idx="27">
                  <c:v>-8</c:v>
                </c:pt>
                <c:pt idx="28">
                  <c:v>7.5</c:v>
                </c:pt>
                <c:pt idx="29">
                  <c:v>0.9</c:v>
                </c:pt>
                <c:pt idx="30">
                  <c:v>-3.9</c:v>
                </c:pt>
                <c:pt idx="31">
                  <c:v>-4.5999999999999996</c:v>
                </c:pt>
                <c:pt idx="32">
                  <c:v>10</c:v>
                </c:pt>
                <c:pt idx="33">
                  <c:v>-6.1</c:v>
                </c:pt>
                <c:pt idx="34">
                  <c:v>3.7</c:v>
                </c:pt>
                <c:pt idx="35">
                  <c:v>8.6</c:v>
                </c:pt>
                <c:pt idx="36">
                  <c:v>0.2</c:v>
                </c:pt>
                <c:pt idx="37">
                  <c:v>10</c:v>
                </c:pt>
                <c:pt idx="38">
                  <c:v>3.9</c:v>
                </c:pt>
                <c:pt idx="39">
                  <c:v>4.3</c:v>
                </c:pt>
                <c:pt idx="40">
                  <c:v>-5.9</c:v>
                </c:pt>
                <c:pt idx="41">
                  <c:v>3.2</c:v>
                </c:pt>
                <c:pt idx="42">
                  <c:v>-6.3</c:v>
                </c:pt>
                <c:pt idx="43">
                  <c:v>7.8</c:v>
                </c:pt>
                <c:pt idx="44">
                  <c:v>-4.8</c:v>
                </c:pt>
                <c:pt idx="45">
                  <c:v>4.7</c:v>
                </c:pt>
                <c:pt idx="46">
                  <c:v>10</c:v>
                </c:pt>
                <c:pt idx="47">
                  <c:v>8</c:v>
                </c:pt>
                <c:pt idx="48">
                  <c:v>-6</c:v>
                </c:pt>
                <c:pt idx="49">
                  <c:v>2.6</c:v>
                </c:pt>
                <c:pt idx="50">
                  <c:v>5.4</c:v>
                </c:pt>
                <c:pt idx="51">
                  <c:v>10</c:v>
                </c:pt>
                <c:pt idx="52">
                  <c:v>-1.5</c:v>
                </c:pt>
                <c:pt idx="53">
                  <c:v>-6.4</c:v>
                </c:pt>
                <c:pt idx="54">
                  <c:v>1.9</c:v>
                </c:pt>
                <c:pt idx="55">
                  <c:v>-5.6</c:v>
                </c:pt>
                <c:pt idx="56">
                  <c:v>-1.7</c:v>
                </c:pt>
                <c:pt idx="57">
                  <c:v>1.2</c:v>
                </c:pt>
                <c:pt idx="58">
                  <c:v>-4.3</c:v>
                </c:pt>
                <c:pt idx="59">
                  <c:v>3.4</c:v>
                </c:pt>
                <c:pt idx="60">
                  <c:v>0.7</c:v>
                </c:pt>
                <c:pt idx="61">
                  <c:v>8.6</c:v>
                </c:pt>
                <c:pt idx="62">
                  <c:v>-2.9</c:v>
                </c:pt>
                <c:pt idx="63">
                  <c:v>-6.1</c:v>
                </c:pt>
                <c:pt idx="64">
                  <c:v>-7</c:v>
                </c:pt>
                <c:pt idx="65">
                  <c:v>10</c:v>
                </c:pt>
                <c:pt idx="66">
                  <c:v>9.4</c:v>
                </c:pt>
                <c:pt idx="67">
                  <c:v>10</c:v>
                </c:pt>
                <c:pt idx="68">
                  <c:v>4.3</c:v>
                </c:pt>
                <c:pt idx="69">
                  <c:v>10</c:v>
                </c:pt>
                <c:pt idx="70">
                  <c:v>-6.2</c:v>
                </c:pt>
                <c:pt idx="71">
                  <c:v>-4.8</c:v>
                </c:pt>
                <c:pt idx="72">
                  <c:v>2</c:v>
                </c:pt>
                <c:pt idx="73">
                  <c:v>1.9</c:v>
                </c:pt>
                <c:pt idx="74">
                  <c:v>8</c:v>
                </c:pt>
                <c:pt idx="75">
                  <c:v>-8.1</c:v>
                </c:pt>
                <c:pt idx="76">
                  <c:v>-0.5</c:v>
                </c:pt>
                <c:pt idx="77">
                  <c:v>-5.2</c:v>
                </c:pt>
                <c:pt idx="78">
                  <c:v>8</c:v>
                </c:pt>
                <c:pt idx="79">
                  <c:v>2.7</c:v>
                </c:pt>
                <c:pt idx="80">
                  <c:v>0.2</c:v>
                </c:pt>
                <c:pt idx="81">
                  <c:v>-0.2</c:v>
                </c:pt>
                <c:pt idx="82">
                  <c:v>10</c:v>
                </c:pt>
                <c:pt idx="83">
                  <c:v>10</c:v>
                </c:pt>
                <c:pt idx="84">
                  <c:v>7.5</c:v>
                </c:pt>
                <c:pt idx="85">
                  <c:v>0.3</c:v>
                </c:pt>
                <c:pt idx="86">
                  <c:v>-3.3</c:v>
                </c:pt>
                <c:pt idx="87">
                  <c:v>4.8</c:v>
                </c:pt>
                <c:pt idx="88">
                  <c:v>-1.5</c:v>
                </c:pt>
                <c:pt idx="89">
                  <c:v>-5.9</c:v>
                </c:pt>
                <c:pt idx="90">
                  <c:v>9.6</c:v>
                </c:pt>
                <c:pt idx="91">
                  <c:v>1.7</c:v>
                </c:pt>
                <c:pt idx="92">
                  <c:v>7.4</c:v>
                </c:pt>
                <c:pt idx="93">
                  <c:v>0</c:v>
                </c:pt>
                <c:pt idx="94">
                  <c:v>9</c:v>
                </c:pt>
                <c:pt idx="95">
                  <c:v>-7.1</c:v>
                </c:pt>
                <c:pt idx="96">
                  <c:v>-1.2</c:v>
                </c:pt>
                <c:pt idx="97">
                  <c:v>-6.3</c:v>
                </c:pt>
                <c:pt idx="98">
                  <c:v>6</c:v>
                </c:pt>
                <c:pt idx="99">
                  <c:v>-2.4</c:v>
                </c:pt>
                <c:pt idx="100">
                  <c:v>10</c:v>
                </c:pt>
                <c:pt idx="101">
                  <c:v>10</c:v>
                </c:pt>
                <c:pt idx="102">
                  <c:v>0.1</c:v>
                </c:pt>
                <c:pt idx="103">
                  <c:v>-2.5</c:v>
                </c:pt>
                <c:pt idx="104">
                  <c:v>-0.7</c:v>
                </c:pt>
                <c:pt idx="105">
                  <c:v>10</c:v>
                </c:pt>
                <c:pt idx="106">
                  <c:v>-9.4</c:v>
                </c:pt>
                <c:pt idx="107">
                  <c:v>0.7</c:v>
                </c:pt>
                <c:pt idx="108">
                  <c:v>2</c:v>
                </c:pt>
                <c:pt idx="109">
                  <c:v>4</c:v>
                </c:pt>
                <c:pt idx="110">
                  <c:v>-1.3</c:v>
                </c:pt>
                <c:pt idx="111">
                  <c:v>3.1</c:v>
                </c:pt>
                <c:pt idx="112">
                  <c:v>2.8</c:v>
                </c:pt>
                <c:pt idx="113">
                  <c:v>1.5</c:v>
                </c:pt>
                <c:pt idx="114">
                  <c:v>4.5</c:v>
                </c:pt>
                <c:pt idx="115">
                  <c:v>-10</c:v>
                </c:pt>
                <c:pt idx="116">
                  <c:v>-0.8</c:v>
                </c:pt>
                <c:pt idx="117">
                  <c:v>4.4000000000000004</c:v>
                </c:pt>
                <c:pt idx="118">
                  <c:v>-5.5</c:v>
                </c:pt>
                <c:pt idx="119">
                  <c:v>-10</c:v>
                </c:pt>
                <c:pt idx="120">
                  <c:v>-0.5</c:v>
                </c:pt>
                <c:pt idx="121">
                  <c:v>8</c:v>
                </c:pt>
                <c:pt idx="122">
                  <c:v>-1.2</c:v>
                </c:pt>
                <c:pt idx="123">
                  <c:v>-1.5</c:v>
                </c:pt>
                <c:pt idx="124">
                  <c:v>8.9</c:v>
                </c:pt>
                <c:pt idx="125">
                  <c:v>10</c:v>
                </c:pt>
                <c:pt idx="126">
                  <c:v>6.9</c:v>
                </c:pt>
                <c:pt idx="127">
                  <c:v>5.9</c:v>
                </c:pt>
                <c:pt idx="128">
                  <c:v>4.5999999999999996</c:v>
                </c:pt>
                <c:pt idx="129">
                  <c:v>6</c:v>
                </c:pt>
                <c:pt idx="130">
                  <c:v>-4</c:v>
                </c:pt>
                <c:pt idx="131">
                  <c:v>2.7</c:v>
                </c:pt>
                <c:pt idx="132">
                  <c:v>-8.4</c:v>
                </c:pt>
                <c:pt idx="133">
                  <c:v>10</c:v>
                </c:pt>
                <c:pt idx="134">
                  <c:v>10</c:v>
                </c:pt>
                <c:pt idx="135">
                  <c:v>-3.3</c:v>
                </c:pt>
                <c:pt idx="136">
                  <c:v>-4.2</c:v>
                </c:pt>
                <c:pt idx="137">
                  <c:v>1.9</c:v>
                </c:pt>
                <c:pt idx="138">
                  <c:v>-5.0999999999999996</c:v>
                </c:pt>
                <c:pt idx="139">
                  <c:v>8.9</c:v>
                </c:pt>
                <c:pt idx="140">
                  <c:v>-6.5</c:v>
                </c:pt>
                <c:pt idx="141">
                  <c:v>6.8</c:v>
                </c:pt>
                <c:pt idx="142">
                  <c:v>-9</c:v>
                </c:pt>
                <c:pt idx="143">
                  <c:v>-2.9</c:v>
                </c:pt>
                <c:pt idx="144">
                  <c:v>6.4</c:v>
                </c:pt>
                <c:pt idx="145">
                  <c:v>10</c:v>
                </c:pt>
                <c:pt idx="146">
                  <c:v>10</c:v>
                </c:pt>
                <c:pt idx="147">
                  <c:v>5.2</c:v>
                </c:pt>
                <c:pt idx="148">
                  <c:v>-9</c:v>
                </c:pt>
                <c:pt idx="149">
                  <c:v>6.9</c:v>
                </c:pt>
                <c:pt idx="150">
                  <c:v>-5.5</c:v>
                </c:pt>
                <c:pt idx="151">
                  <c:v>-3.3</c:v>
                </c:pt>
                <c:pt idx="152">
                  <c:v>-1.2</c:v>
                </c:pt>
                <c:pt idx="153">
                  <c:v>-1.2</c:v>
                </c:pt>
              </c:numCache>
            </c:numRef>
          </c:xVal>
          <c:yVal>
            <c:numRef>
              <c:f>GNIpcDem!$E$2:$E$155</c:f>
              <c:numCache>
                <c:formatCode>0.00</c:formatCode>
                <c:ptCount val="154"/>
                <c:pt idx="0">
                  <c:v>7.5857888217320344</c:v>
                </c:pt>
                <c:pt idx="1">
                  <c:v>9.3369730229095484</c:v>
                </c:pt>
                <c:pt idx="2">
                  <c:v>9.5742887998814137</c:v>
                </c:pt>
                <c:pt idx="3">
                  <c:v>8.7144033607039422</c:v>
                </c:pt>
                <c:pt idx="4">
                  <c:v>9.8781697445518386</c:v>
                </c:pt>
                <c:pt idx="5">
                  <c:v>9.1071996130566699</c:v>
                </c:pt>
                <c:pt idx="6">
                  <c:v>10.719073580288651</c:v>
                </c:pt>
                <c:pt idx="7">
                  <c:v>10.830322498285954</c:v>
                </c:pt>
                <c:pt idx="8">
                  <c:v>9.688436171119255</c:v>
                </c:pt>
                <c:pt idx="9">
                  <c:v>10.695801104590572</c:v>
                </c:pt>
                <c:pt idx="10">
                  <c:v>8.2401212980764722</c:v>
                </c:pt>
                <c:pt idx="11">
                  <c:v>9.7538267779817218</c:v>
                </c:pt>
                <c:pt idx="12">
                  <c:v>10.751927617502108</c:v>
                </c:pt>
                <c:pt idx="13">
                  <c:v>7.6824824465345056</c:v>
                </c:pt>
                <c:pt idx="14">
                  <c:v>9.0069994479581528</c:v>
                </c:pt>
                <c:pt idx="15">
                  <c:v>8.8678500630294064</c:v>
                </c:pt>
                <c:pt idx="16">
                  <c:v>9.7219656759127382</c:v>
                </c:pt>
                <c:pt idx="17">
                  <c:v>9.6030579072618441</c:v>
                </c:pt>
                <c:pt idx="18">
                  <c:v>9.8621445890017458</c:v>
                </c:pt>
                <c:pt idx="19">
                  <c:v>7.4558766874918243</c:v>
                </c:pt>
                <c:pt idx="20">
                  <c:v>6.6463905148477291</c:v>
                </c:pt>
                <c:pt idx="21">
                  <c:v>8.1633713164599122</c:v>
                </c:pt>
                <c:pt idx="22">
                  <c:v>8.1718820061278201</c:v>
                </c:pt>
                <c:pt idx="23">
                  <c:v>10.697158570862372</c:v>
                </c:pt>
                <c:pt idx="24">
                  <c:v>8.7355251857332252</c:v>
                </c:pt>
                <c:pt idx="25">
                  <c:v>7.5755846515577927</c:v>
                </c:pt>
                <c:pt idx="26">
                  <c:v>10.023046787593767</c:v>
                </c:pt>
                <c:pt idx="27">
                  <c:v>9.6466579435671118</c:v>
                </c:pt>
                <c:pt idx="28">
                  <c:v>9.5396441191187833</c:v>
                </c:pt>
                <c:pt idx="29">
                  <c:v>7.3395376954076745</c:v>
                </c:pt>
                <c:pt idx="30">
                  <c:v>6.6592939196836376</c:v>
                </c:pt>
                <c:pt idx="31">
                  <c:v>8.5904436531558304</c:v>
                </c:pt>
                <c:pt idx="32">
                  <c:v>9.6645956442537795</c:v>
                </c:pt>
                <c:pt idx="33">
                  <c:v>8.1859074814823245</c:v>
                </c:pt>
                <c:pt idx="34">
                  <c:v>10.027031738627583</c:v>
                </c:pt>
                <c:pt idx="35">
                  <c:v>10.3797217315325</c:v>
                </c:pt>
                <c:pt idx="36">
                  <c:v>10.389918019467396</c:v>
                </c:pt>
                <c:pt idx="37">
                  <c:v>10.825163756686621</c:v>
                </c:pt>
                <c:pt idx="38">
                  <c:v>9.5805236659397082</c:v>
                </c:pt>
                <c:pt idx="39">
                  <c:v>9.3083741122475487</c:v>
                </c:pt>
                <c:pt idx="40">
                  <c:v>9.3038307150635209</c:v>
                </c:pt>
                <c:pt idx="41">
                  <c:v>9.0143254880502255</c:v>
                </c:pt>
                <c:pt idx="42">
                  <c:v>9.814109741384911</c:v>
                </c:pt>
                <c:pt idx="43">
                  <c:v>10.280553186122594</c:v>
                </c:pt>
                <c:pt idx="44">
                  <c:v>7.4558766874918243</c:v>
                </c:pt>
                <c:pt idx="45">
                  <c:v>9.0722270698465479</c:v>
                </c:pt>
                <c:pt idx="46">
                  <c:v>10.685560942290476</c:v>
                </c:pt>
                <c:pt idx="47">
                  <c:v>10.645424897265505</c:v>
                </c:pt>
                <c:pt idx="48">
                  <c:v>9.7243608866386921</c:v>
                </c:pt>
                <c:pt idx="49">
                  <c:v>7.3963352938008082</c:v>
                </c:pt>
                <c:pt idx="50">
                  <c:v>9.1600991555394362</c:v>
                </c:pt>
                <c:pt idx="51">
                  <c:v>10.813558984596366</c:v>
                </c:pt>
                <c:pt idx="52">
                  <c:v>8.3308636132247447</c:v>
                </c:pt>
                <c:pt idx="53">
                  <c:v>10.200624783758665</c:v>
                </c:pt>
                <c:pt idx="54">
                  <c:v>8.9554481223473932</c:v>
                </c:pt>
                <c:pt idx="55">
                  <c:v>7.5175208506030309</c:v>
                </c:pt>
                <c:pt idx="56">
                  <c:v>7.3460102099132927</c:v>
                </c:pt>
                <c:pt idx="57">
                  <c:v>8.9618790126776826</c:v>
                </c:pt>
                <c:pt idx="58">
                  <c:v>7.4899708988348008</c:v>
                </c:pt>
                <c:pt idx="59">
                  <c:v>8.3916299684408919</c:v>
                </c:pt>
                <c:pt idx="60">
                  <c:v>10.140928408551162</c:v>
                </c:pt>
                <c:pt idx="61">
                  <c:v>8.7780178096981363</c:v>
                </c:pt>
                <c:pt idx="62">
                  <c:v>9.3254531790766872</c:v>
                </c:pt>
                <c:pt idx="63">
                  <c:v>9.9039874275777784</c:v>
                </c:pt>
                <c:pt idx="64">
                  <c:v>9.7532458892055853</c:v>
                </c:pt>
                <c:pt idx="65">
                  <c:v>10.986478460301282</c:v>
                </c:pt>
                <c:pt idx="66">
                  <c:v>10.513524826373066</c:v>
                </c:pt>
                <c:pt idx="67">
                  <c:v>10.55737401914277</c:v>
                </c:pt>
                <c:pt idx="68">
                  <c:v>9.041921720351219</c:v>
                </c:pt>
                <c:pt idx="69">
                  <c:v>10.683500266117655</c:v>
                </c:pt>
                <c:pt idx="70">
                  <c:v>9.1027551612962458</c:v>
                </c:pt>
                <c:pt idx="71">
                  <c:v>10.04020137585195</c:v>
                </c:pt>
                <c:pt idx="72">
                  <c:v>8.0455882808035284</c:v>
                </c:pt>
                <c:pt idx="73">
                  <c:v>10.506983511143426</c:v>
                </c:pt>
                <c:pt idx="74">
                  <c:v>9.2301429992723616</c:v>
                </c:pt>
                <c:pt idx="75">
                  <c:v>11.328401484621073</c:v>
                </c:pt>
                <c:pt idx="76">
                  <c:v>8.1344675702775628</c:v>
                </c:pt>
                <c:pt idx="77">
                  <c:v>8.7435316336269668</c:v>
                </c:pt>
                <c:pt idx="78">
                  <c:v>10.147609510235529</c:v>
                </c:pt>
                <c:pt idx="79">
                  <c:v>9.5518001501084342</c:v>
                </c:pt>
                <c:pt idx="80">
                  <c:v>8.1137260859707467</c:v>
                </c:pt>
                <c:pt idx="81">
                  <c:v>6.5510803350434044</c:v>
                </c:pt>
                <c:pt idx="82">
                  <c:v>10.263955294713556</c:v>
                </c:pt>
                <c:pt idx="83">
                  <c:v>11.151094393882126</c:v>
                </c:pt>
                <c:pt idx="84">
                  <c:v>9.5687138725504965</c:v>
                </c:pt>
                <c:pt idx="85">
                  <c:v>7.2723983925700466</c:v>
                </c:pt>
                <c:pt idx="86">
                  <c:v>7.0387835413885416</c:v>
                </c:pt>
                <c:pt idx="87">
                  <c:v>10.19988156558993</c:v>
                </c:pt>
                <c:pt idx="88">
                  <c:v>7.6255950721324535</c:v>
                </c:pt>
                <c:pt idx="89">
                  <c:v>8.2321742363839405</c:v>
                </c:pt>
                <c:pt idx="90">
                  <c:v>9.9518014128146781</c:v>
                </c:pt>
                <c:pt idx="91">
                  <c:v>9.7503363730419537</c:v>
                </c:pt>
                <c:pt idx="92">
                  <c:v>8.6429443967217985</c:v>
                </c:pt>
                <c:pt idx="93">
                  <c:v>9.3431214832100018</c:v>
                </c:pt>
                <c:pt idx="94">
                  <c:v>9.7908786081534736</c:v>
                </c:pt>
                <c:pt idx="95">
                  <c:v>8.9502734665573751</c:v>
                </c:pt>
                <c:pt idx="96">
                  <c:v>7.0817085861055746</c:v>
                </c:pt>
                <c:pt idx="97">
                  <c:v>8.6179430945163809</c:v>
                </c:pt>
                <c:pt idx="98">
                  <c:v>9.2476361567198797</c:v>
                </c:pt>
                <c:pt idx="99">
                  <c:v>7.8320141805054693</c:v>
                </c:pt>
                <c:pt idx="100">
                  <c:v>10.818377303494655</c:v>
                </c:pt>
                <c:pt idx="101">
                  <c:v>10.523795186919116</c:v>
                </c:pt>
                <c:pt idx="102">
                  <c:v>8.6179430945163809</c:v>
                </c:pt>
                <c:pt idx="103">
                  <c:v>6.8772960714974287</c:v>
                </c:pt>
                <c:pt idx="104">
                  <c:v>8.6552144893136127</c:v>
                </c:pt>
                <c:pt idx="105">
                  <c:v>11.028741772150658</c:v>
                </c:pt>
                <c:pt idx="106">
                  <c:v>10.629343907505778</c:v>
                </c:pt>
                <c:pt idx="107">
                  <c:v>8.6233533872446273</c:v>
                </c:pt>
                <c:pt idx="108">
                  <c:v>9.9513248819502884</c:v>
                </c:pt>
                <c:pt idx="109">
                  <c:v>8.3284510668193601</c:v>
                </c:pt>
                <c:pt idx="110">
                  <c:v>9.1105200366939716</c:v>
                </c:pt>
                <c:pt idx="111">
                  <c:v>9.4318826419234192</c:v>
                </c:pt>
                <c:pt idx="112">
                  <c:v>9.147400572202308</c:v>
                </c:pt>
                <c:pt idx="113">
                  <c:v>10.177324218165856</c:v>
                </c:pt>
                <c:pt idx="114">
                  <c:v>10.306950657973619</c:v>
                </c:pt>
                <c:pt idx="115">
                  <c:v>11.734147170721739</c:v>
                </c:pt>
                <c:pt idx="116">
                  <c:v>10.015476054484175</c:v>
                </c:pt>
                <c:pt idx="117">
                  <c:v>10.090796650841122</c:v>
                </c:pt>
                <c:pt idx="118">
                  <c:v>7.5283317667072467</c:v>
                </c:pt>
                <c:pt idx="119">
                  <c:v>10.928632689322365</c:v>
                </c:pt>
                <c:pt idx="120">
                  <c:v>7.8160138391590275</c:v>
                </c:pt>
                <c:pt idx="121">
                  <c:v>9.525151111816216</c:v>
                </c:pt>
                <c:pt idx="122">
                  <c:v>7.1853870155804165</c:v>
                </c:pt>
                <c:pt idx="123">
                  <c:v>11.350641801912781</c:v>
                </c:pt>
                <c:pt idx="124">
                  <c:v>10.309952160977376</c:v>
                </c:pt>
                <c:pt idx="125">
                  <c:v>10.36753598474319</c:v>
                </c:pt>
                <c:pt idx="126">
                  <c:v>7.6685611080158971</c:v>
                </c:pt>
                <c:pt idx="127">
                  <c:v>9.4595414576096815</c:v>
                </c:pt>
                <c:pt idx="128">
                  <c:v>10.499573020252942</c:v>
                </c:pt>
                <c:pt idx="129">
                  <c:v>9.3901587985520187</c:v>
                </c:pt>
                <c:pt idx="130">
                  <c:v>8.3640420119220629</c:v>
                </c:pt>
                <c:pt idx="131">
                  <c:v>9.5791414957127561</c:v>
                </c:pt>
                <c:pt idx="132">
                  <c:v>9.0252148878494936</c:v>
                </c:pt>
                <c:pt idx="133">
                  <c:v>10.81335771660736</c:v>
                </c:pt>
                <c:pt idx="134">
                  <c:v>11.07411037718051</c:v>
                </c:pt>
                <c:pt idx="135">
                  <c:v>8.1605182474775049</c:v>
                </c:pt>
                <c:pt idx="136">
                  <c:v>7.9157131993821155</c:v>
                </c:pt>
                <c:pt idx="137">
                  <c:v>9.6847094587315574</c:v>
                </c:pt>
                <c:pt idx="138">
                  <c:v>7.222566018822171</c:v>
                </c:pt>
                <c:pt idx="139">
                  <c:v>10.366277727263562</c:v>
                </c:pt>
                <c:pt idx="140">
                  <c:v>9.3191947768882653</c:v>
                </c:pt>
                <c:pt idx="141">
                  <c:v>10.125830783679568</c:v>
                </c:pt>
                <c:pt idx="142">
                  <c:v>9.684086987500752</c:v>
                </c:pt>
                <c:pt idx="143">
                  <c:v>7.4899708988348008</c:v>
                </c:pt>
                <c:pt idx="144">
                  <c:v>9.0106691768471148</c:v>
                </c:pt>
                <c:pt idx="145">
                  <c:v>10.636816522728905</c:v>
                </c:pt>
                <c:pt idx="146">
                  <c:v>10.980195005816189</c:v>
                </c:pt>
                <c:pt idx="147">
                  <c:v>9.9565542734728201</c:v>
                </c:pt>
                <c:pt idx="148">
                  <c:v>8.8008672424704795</c:v>
                </c:pt>
                <c:pt idx="149">
                  <c:v>9.7665216974629701</c:v>
                </c:pt>
                <c:pt idx="150">
                  <c:v>8.706159290928861</c:v>
                </c:pt>
                <c:pt idx="151">
                  <c:v>7.8200379894587533</c:v>
                </c:pt>
                <c:pt idx="152">
                  <c:v>8.2558284272818305</c:v>
                </c:pt>
                <c:pt idx="153">
                  <c:v>7.5010821242598711</c:v>
                </c:pt>
              </c:numCache>
            </c:numRef>
          </c:yVal>
          <c:smooth val="0"/>
          <c:extLst>
            <c:ext xmlns:c16="http://schemas.microsoft.com/office/drawing/2014/chart" uri="{C3380CC4-5D6E-409C-BE32-E72D297353CC}">
              <c16:uniqueId val="{00000001-5CD3-4669-98D1-3C3C3FABFA99}"/>
            </c:ext>
          </c:extLst>
        </c:ser>
        <c:dLbls>
          <c:showLegendKey val="0"/>
          <c:showVal val="0"/>
          <c:showCatName val="0"/>
          <c:showSerName val="0"/>
          <c:showPercent val="0"/>
          <c:showBubbleSize val="0"/>
        </c:dLbls>
        <c:axId val="329713024"/>
        <c:axId val="329714200"/>
      </c:scatterChart>
      <c:valAx>
        <c:axId val="329713024"/>
        <c:scaling>
          <c:orientation val="minMax"/>
          <c:max val="12"/>
          <c:min val="-12"/>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329714200"/>
        <c:crosses val="autoZero"/>
        <c:crossBetween val="midCat"/>
        <c:majorUnit val="2"/>
      </c:valAx>
      <c:valAx>
        <c:axId val="329714200"/>
        <c:scaling>
          <c:orientation val="minMax"/>
          <c:max val="12"/>
          <c:min val="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3297130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F9D3-464A-AD49-8EB7500FF43D}"/>
              </c:ext>
            </c:extLst>
          </c:dPt>
          <c:dPt>
            <c:idx val="4"/>
            <c:invertIfNegative val="0"/>
            <c:bubble3D val="0"/>
            <c:spPr>
              <a:solidFill>
                <a:srgbClr val="FFC000"/>
              </a:solidFill>
              <a:ln>
                <a:noFill/>
              </a:ln>
              <a:effectLst/>
            </c:spPr>
            <c:extLst>
              <c:ext xmlns:c16="http://schemas.microsoft.com/office/drawing/2014/chart" uri="{C3380CC4-5D6E-409C-BE32-E72D297353CC}">
                <c16:uniqueId val="{00000003-F9D3-464A-AD49-8EB7500FF43D}"/>
              </c:ext>
            </c:extLst>
          </c:dPt>
          <c:cat>
            <c:strRef>
              <c:f>Sheet1!$A$2:$A$11</c:f>
              <c:strCache>
                <c:ptCount val="10"/>
                <c:pt idx="0">
                  <c:v>Bandaríkin</c:v>
                </c:pt>
                <c:pt idx="1">
                  <c:v>Frakkland</c:v>
                </c:pt>
                <c:pt idx="2">
                  <c:v>Bretland</c:v>
                </c:pt>
                <c:pt idx="3">
                  <c:v>Þýzkaland</c:v>
                </c:pt>
                <c:pt idx="4">
                  <c:v>Ísland</c:v>
                </c:pt>
                <c:pt idx="5">
                  <c:v>Kanada</c:v>
                </c:pt>
                <c:pt idx="6">
                  <c:v>Noregur</c:v>
                </c:pt>
                <c:pt idx="7">
                  <c:v>Svíþjóð</c:v>
                </c:pt>
                <c:pt idx="8">
                  <c:v>Finnland</c:v>
                </c:pt>
                <c:pt idx="9">
                  <c:v>Danmörk</c:v>
                </c:pt>
              </c:strCache>
            </c:strRef>
          </c:cat>
          <c:val>
            <c:numRef>
              <c:f>Sheet1!$B$2:$B$11</c:f>
              <c:numCache>
                <c:formatCode>General</c:formatCode>
                <c:ptCount val="10"/>
                <c:pt idx="0">
                  <c:v>86</c:v>
                </c:pt>
                <c:pt idx="1">
                  <c:v>90</c:v>
                </c:pt>
                <c:pt idx="2">
                  <c:v>94</c:v>
                </c:pt>
                <c:pt idx="3">
                  <c:v>94</c:v>
                </c:pt>
                <c:pt idx="4">
                  <c:v>95</c:v>
                </c:pt>
                <c:pt idx="5">
                  <c:v>99</c:v>
                </c:pt>
                <c:pt idx="6">
                  <c:v>100</c:v>
                </c:pt>
                <c:pt idx="7">
                  <c:v>100</c:v>
                </c:pt>
                <c:pt idx="8">
                  <c:v>100</c:v>
                </c:pt>
                <c:pt idx="9">
                  <c:v>100</c:v>
                </c:pt>
              </c:numCache>
            </c:numRef>
          </c:val>
          <c:extLst>
            <c:ext xmlns:c16="http://schemas.microsoft.com/office/drawing/2014/chart" uri="{C3380CC4-5D6E-409C-BE32-E72D297353CC}">
              <c16:uniqueId val="{00000004-F9D3-464A-AD49-8EB7500FF43D}"/>
            </c:ext>
          </c:extLst>
        </c:ser>
        <c:dLbls>
          <c:showLegendKey val="0"/>
          <c:showVal val="0"/>
          <c:showCatName val="0"/>
          <c:showSerName val="0"/>
          <c:showPercent val="0"/>
          <c:showBubbleSize val="0"/>
        </c:dLbls>
        <c:gapWidth val="182"/>
        <c:axId val="495371704"/>
        <c:axId val="495375232"/>
      </c:barChart>
      <c:catAx>
        <c:axId val="495371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ongolian Baiti" panose="03000500000000000000" pitchFamily="66" charset="0"/>
                <a:ea typeface="+mn-ea"/>
                <a:cs typeface="Mongolian Baiti" panose="03000500000000000000" pitchFamily="66" charset="0"/>
              </a:defRPr>
            </a:pPr>
            <a:endParaRPr lang="is-IS"/>
          </a:p>
        </c:txPr>
        <c:crossAx val="495375232"/>
        <c:crosses val="autoZero"/>
        <c:auto val="1"/>
        <c:lblAlgn val="ctr"/>
        <c:lblOffset val="100"/>
        <c:noMultiLvlLbl val="0"/>
      </c:catAx>
      <c:valAx>
        <c:axId val="49537523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495371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8.1249030519440935E-2"/>
                  <c:y val="0.46772502108783942"/>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s-IS"/>
                </a:p>
              </c:txPr>
            </c:trendlineLbl>
          </c:trendline>
          <c:xVal>
            <c:numRef>
              <c:f>CPIDiv!$F$2:$F$160</c:f>
              <c:numCache>
                <c:formatCode>General</c:formatCode>
                <c:ptCount val="159"/>
                <c:pt idx="0">
                  <c:v>10.8</c:v>
                </c:pt>
                <c:pt idx="1">
                  <c:v>34.4</c:v>
                </c:pt>
                <c:pt idx="2">
                  <c:v>35.200000000000003</c:v>
                </c:pt>
                <c:pt idx="3">
                  <c:v>35</c:v>
                </c:pt>
                <c:pt idx="4">
                  <c:v>80.8</c:v>
                </c:pt>
                <c:pt idx="5">
                  <c:v>72.2</c:v>
                </c:pt>
                <c:pt idx="6">
                  <c:v>28.6</c:v>
                </c:pt>
                <c:pt idx="7" formatCode="0.0">
                  <c:v>69.75</c:v>
                </c:pt>
                <c:pt idx="8">
                  <c:v>48.4</c:v>
                </c:pt>
                <c:pt idx="9">
                  <c:v>25.8</c:v>
                </c:pt>
                <c:pt idx="10">
                  <c:v>71.5</c:v>
                </c:pt>
                <c:pt idx="11">
                  <c:v>32.6</c:v>
                </c:pt>
                <c:pt idx="12">
                  <c:v>76</c:v>
                </c:pt>
                <c:pt idx="13">
                  <c:v>36.799999999999997</c:v>
                </c:pt>
                <c:pt idx="14">
                  <c:v>34</c:v>
                </c:pt>
                <c:pt idx="15">
                  <c:v>40</c:v>
                </c:pt>
                <c:pt idx="16">
                  <c:v>41.2</c:v>
                </c:pt>
                <c:pt idx="17">
                  <c:v>41.4</c:v>
                </c:pt>
                <c:pt idx="18">
                  <c:v>38.799999999999997</c:v>
                </c:pt>
                <c:pt idx="19">
                  <c:v>20.2</c:v>
                </c:pt>
                <c:pt idx="20">
                  <c:v>21</c:v>
                </c:pt>
                <c:pt idx="21">
                  <c:v>26.2</c:v>
                </c:pt>
                <c:pt idx="22">
                  <c:v>82.2</c:v>
                </c:pt>
                <c:pt idx="23">
                  <c:v>57.8</c:v>
                </c:pt>
                <c:pt idx="24">
                  <c:v>23.8</c:v>
                </c:pt>
                <c:pt idx="25">
                  <c:v>20.399999999999999</c:v>
                </c:pt>
                <c:pt idx="26">
                  <c:v>70.400000000000006</c:v>
                </c:pt>
                <c:pt idx="27">
                  <c:v>38.4</c:v>
                </c:pt>
                <c:pt idx="28">
                  <c:v>36.6</c:v>
                </c:pt>
                <c:pt idx="29">
                  <c:v>26.4</c:v>
                </c:pt>
                <c:pt idx="30">
                  <c:v>54.8</c:v>
                </c:pt>
                <c:pt idx="31">
                  <c:v>30.8</c:v>
                </c:pt>
                <c:pt idx="32">
                  <c:v>48.4</c:v>
                </c:pt>
                <c:pt idx="33">
                  <c:v>46.8</c:v>
                </c:pt>
                <c:pt idx="34">
                  <c:v>61.6</c:v>
                </c:pt>
                <c:pt idx="35">
                  <c:v>51.8</c:v>
                </c:pt>
                <c:pt idx="36">
                  <c:v>90.8</c:v>
                </c:pt>
                <c:pt idx="37" formatCode="0.0">
                  <c:v>58.25</c:v>
                </c:pt>
                <c:pt idx="38">
                  <c:v>31.4</c:v>
                </c:pt>
                <c:pt idx="39">
                  <c:v>32.6</c:v>
                </c:pt>
                <c:pt idx="40">
                  <c:v>34.200000000000003</c:v>
                </c:pt>
                <c:pt idx="41">
                  <c:v>38</c:v>
                </c:pt>
                <c:pt idx="42">
                  <c:v>19.8</c:v>
                </c:pt>
                <c:pt idx="43">
                  <c:v>68.2</c:v>
                </c:pt>
                <c:pt idx="44">
                  <c:v>33.200000000000003</c:v>
                </c:pt>
                <c:pt idx="45">
                  <c:v>89.4</c:v>
                </c:pt>
                <c:pt idx="46">
                  <c:v>70</c:v>
                </c:pt>
                <c:pt idx="47">
                  <c:v>35</c:v>
                </c:pt>
                <c:pt idx="48">
                  <c:v>29</c:v>
                </c:pt>
                <c:pt idx="49">
                  <c:v>52.4</c:v>
                </c:pt>
                <c:pt idx="50">
                  <c:v>79.599999999999994</c:v>
                </c:pt>
                <c:pt idx="51">
                  <c:v>45.8</c:v>
                </c:pt>
                <c:pt idx="52">
                  <c:v>41.8</c:v>
                </c:pt>
                <c:pt idx="53">
                  <c:v>56</c:v>
                </c:pt>
                <c:pt idx="54">
                  <c:v>30</c:v>
                </c:pt>
                <c:pt idx="55">
                  <c:v>25</c:v>
                </c:pt>
                <c:pt idx="56">
                  <c:v>19.2</c:v>
                </c:pt>
                <c:pt idx="57">
                  <c:v>29.6</c:v>
                </c:pt>
                <c:pt idx="58">
                  <c:v>18.8</c:v>
                </c:pt>
                <c:pt idx="59">
                  <c:v>28.8</c:v>
                </c:pt>
                <c:pt idx="60">
                  <c:v>75.599999999999994</c:v>
                </c:pt>
                <c:pt idx="61">
                  <c:v>52.4</c:v>
                </c:pt>
                <c:pt idx="62">
                  <c:v>79.2</c:v>
                </c:pt>
                <c:pt idx="63">
                  <c:v>37.6</c:v>
                </c:pt>
                <c:pt idx="64">
                  <c:v>34.200000000000003</c:v>
                </c:pt>
                <c:pt idx="65">
                  <c:v>27.2</c:v>
                </c:pt>
                <c:pt idx="66">
                  <c:v>16.600000000000001</c:v>
                </c:pt>
                <c:pt idx="67">
                  <c:v>72.599999999999994</c:v>
                </c:pt>
                <c:pt idx="68">
                  <c:v>61.2</c:v>
                </c:pt>
                <c:pt idx="69">
                  <c:v>43.8</c:v>
                </c:pt>
                <c:pt idx="70">
                  <c:v>38.799999999999997</c:v>
                </c:pt>
                <c:pt idx="71">
                  <c:v>74.2</c:v>
                </c:pt>
                <c:pt idx="72">
                  <c:v>48.6</c:v>
                </c:pt>
                <c:pt idx="73">
                  <c:v>28</c:v>
                </c:pt>
                <c:pt idx="74">
                  <c:v>26</c:v>
                </c:pt>
                <c:pt idx="75">
                  <c:v>55</c:v>
                </c:pt>
                <c:pt idx="76">
                  <c:v>44.2</c:v>
                </c:pt>
                <c:pt idx="77">
                  <c:v>26.2</c:v>
                </c:pt>
                <c:pt idx="78">
                  <c:v>25.4</c:v>
                </c:pt>
                <c:pt idx="79">
                  <c:v>53.8</c:v>
                </c:pt>
                <c:pt idx="80">
                  <c:v>28.2</c:v>
                </c:pt>
                <c:pt idx="81">
                  <c:v>38</c:v>
                </c:pt>
                <c:pt idx="82">
                  <c:v>16.8</c:v>
                </c:pt>
                <c:pt idx="83">
                  <c:v>57.8</c:v>
                </c:pt>
                <c:pt idx="84">
                  <c:v>28.4</c:v>
                </c:pt>
                <c:pt idx="85">
                  <c:v>33.799999999999997</c:v>
                </c:pt>
                <c:pt idx="86">
                  <c:v>50</c:v>
                </c:pt>
                <c:pt idx="87">
                  <c:v>36</c:v>
                </c:pt>
                <c:pt idx="88">
                  <c:v>32.200000000000003</c:v>
                </c:pt>
                <c:pt idx="89">
                  <c:v>55.8</c:v>
                </c:pt>
                <c:pt idx="90">
                  <c:v>29.8</c:v>
                </c:pt>
                <c:pt idx="91">
                  <c:v>54</c:v>
                </c:pt>
                <c:pt idx="92">
                  <c:v>33.6</c:v>
                </c:pt>
                <c:pt idx="93">
                  <c:v>33.799999999999997</c:v>
                </c:pt>
                <c:pt idx="94">
                  <c:v>38</c:v>
                </c:pt>
                <c:pt idx="95">
                  <c:v>37.200000000000003</c:v>
                </c:pt>
                <c:pt idx="96">
                  <c:v>30</c:v>
                </c:pt>
                <c:pt idx="97">
                  <c:v>28.6</c:v>
                </c:pt>
                <c:pt idx="98">
                  <c:v>84</c:v>
                </c:pt>
                <c:pt idx="99">
                  <c:v>90</c:v>
                </c:pt>
                <c:pt idx="100">
                  <c:v>27.6</c:v>
                </c:pt>
                <c:pt idx="101">
                  <c:v>34.200000000000003</c:v>
                </c:pt>
                <c:pt idx="102">
                  <c:v>26.6</c:v>
                </c:pt>
                <c:pt idx="103">
                  <c:v>85.8</c:v>
                </c:pt>
                <c:pt idx="104">
                  <c:v>45.8</c:v>
                </c:pt>
                <c:pt idx="105">
                  <c:v>29.2</c:v>
                </c:pt>
                <c:pt idx="106">
                  <c:v>37.4</c:v>
                </c:pt>
                <c:pt idx="107">
                  <c:v>25.6</c:v>
                </c:pt>
                <c:pt idx="108">
                  <c:v>26</c:v>
                </c:pt>
                <c:pt idx="109">
                  <c:v>37</c:v>
                </c:pt>
                <c:pt idx="110">
                  <c:v>35.6</c:v>
                </c:pt>
                <c:pt idx="111">
                  <c:v>60.6</c:v>
                </c:pt>
                <c:pt idx="112">
                  <c:v>62.6</c:v>
                </c:pt>
                <c:pt idx="113">
                  <c:v>67.400000000000006</c:v>
                </c:pt>
                <c:pt idx="114">
                  <c:v>22.8</c:v>
                </c:pt>
                <c:pt idx="115">
                  <c:v>44.8</c:v>
                </c:pt>
                <c:pt idx="116">
                  <c:v>28.2</c:v>
                </c:pt>
                <c:pt idx="117">
                  <c:v>52.6</c:v>
                </c:pt>
                <c:pt idx="118">
                  <c:v>42.8</c:v>
                </c:pt>
                <c:pt idx="119">
                  <c:v>47.4</c:v>
                </c:pt>
                <c:pt idx="120">
                  <c:v>41.8</c:v>
                </c:pt>
                <c:pt idx="121">
                  <c:v>40.799999999999997</c:v>
                </c:pt>
                <c:pt idx="122">
                  <c:v>30</c:v>
                </c:pt>
                <c:pt idx="123">
                  <c:v>55.6</c:v>
                </c:pt>
                <c:pt idx="124">
                  <c:v>57.4</c:v>
                </c:pt>
                <c:pt idx="125">
                  <c:v>18.600000000000001</c:v>
                </c:pt>
                <c:pt idx="126">
                  <c:v>43</c:v>
                </c:pt>
                <c:pt idx="127" formatCode="0.0">
                  <c:v>22.25</c:v>
                </c:pt>
                <c:pt idx="128">
                  <c:v>21</c:v>
                </c:pt>
                <c:pt idx="129">
                  <c:v>36.200000000000003</c:v>
                </c:pt>
                <c:pt idx="130" formatCode="0.0">
                  <c:v>67.333333333333329</c:v>
                </c:pt>
                <c:pt idx="131">
                  <c:v>62.75</c:v>
                </c:pt>
                <c:pt idx="132">
                  <c:v>33.25</c:v>
                </c:pt>
                <c:pt idx="133">
                  <c:v>79.599999999999994</c:v>
                </c:pt>
                <c:pt idx="134">
                  <c:v>33.799999999999997</c:v>
                </c:pt>
                <c:pt idx="135">
                  <c:v>86</c:v>
                </c:pt>
                <c:pt idx="136">
                  <c:v>23.6</c:v>
                </c:pt>
                <c:pt idx="137" formatCode="0.0">
                  <c:v>39.666666666666664</c:v>
                </c:pt>
                <c:pt idx="138">
                  <c:v>55.5</c:v>
                </c:pt>
                <c:pt idx="139">
                  <c:v>21.6</c:v>
                </c:pt>
                <c:pt idx="140">
                  <c:v>31.2</c:v>
                </c:pt>
                <c:pt idx="141">
                  <c:v>32</c:v>
                </c:pt>
                <c:pt idx="142">
                  <c:v>38.5</c:v>
                </c:pt>
                <c:pt idx="143">
                  <c:v>39</c:v>
                </c:pt>
                <c:pt idx="144">
                  <c:v>22</c:v>
                </c:pt>
                <c:pt idx="145">
                  <c:v>29.4</c:v>
                </c:pt>
                <c:pt idx="146">
                  <c:v>25.2</c:v>
                </c:pt>
                <c:pt idx="147">
                  <c:v>60.4</c:v>
                </c:pt>
                <c:pt idx="148">
                  <c:v>67.599999999999994</c:v>
                </c:pt>
                <c:pt idx="149">
                  <c:v>71.5</c:v>
                </c:pt>
                <c:pt idx="150">
                  <c:v>74.599999999999994</c:v>
                </c:pt>
                <c:pt idx="151">
                  <c:v>38.799999999999997</c:v>
                </c:pt>
                <c:pt idx="152">
                  <c:v>28.4</c:v>
                </c:pt>
                <c:pt idx="153">
                  <c:v>19.2</c:v>
                </c:pt>
                <c:pt idx="154">
                  <c:v>28.2</c:v>
                </c:pt>
                <c:pt idx="155">
                  <c:v>22.2</c:v>
                </c:pt>
                <c:pt idx="156">
                  <c:v>33</c:v>
                </c:pt>
                <c:pt idx="157">
                  <c:v>38</c:v>
                </c:pt>
                <c:pt idx="158">
                  <c:v>22</c:v>
                </c:pt>
              </c:numCache>
            </c:numRef>
          </c:xVal>
          <c:yVal>
            <c:numRef>
              <c:f>CPIDiv!$G$2:$G$160</c:f>
              <c:numCache>
                <c:formatCode>0.00</c:formatCode>
                <c:ptCount val="159"/>
                <c:pt idx="0">
                  <c:v>4.425326122448979</c:v>
                </c:pt>
                <c:pt idx="1">
                  <c:v>4.9370528571428567</c:v>
                </c:pt>
                <c:pt idx="2">
                  <c:v>2.9122881632653064</c:v>
                </c:pt>
                <c:pt idx="3">
                  <c:v>4.3796794736842104</c:v>
                </c:pt>
                <c:pt idx="4">
                  <c:v>5.5835987755102048</c:v>
                </c:pt>
                <c:pt idx="5">
                  <c:v>6.5870353061224485</c:v>
                </c:pt>
                <c:pt idx="6">
                  <c:v>3.508590526315789</c:v>
                </c:pt>
                <c:pt idx="7">
                  <c:v>3.9747277551020401</c:v>
                </c:pt>
                <c:pt idx="8">
                  <c:v>4.2749965306122437</c:v>
                </c:pt>
                <c:pt idx="9">
                  <c:v>3.668173846153846</c:v>
                </c:pt>
                <c:pt idx="10">
                  <c:v>5.0390095918367344</c:v>
                </c:pt>
                <c:pt idx="11">
                  <c:v>4.4503278947368425</c:v>
                </c:pt>
                <c:pt idx="12">
                  <c:v>6.6450456756756751</c:v>
                </c:pt>
                <c:pt idx="13">
                  <c:v>3.9156242857142862</c:v>
                </c:pt>
                <c:pt idx="14">
                  <c:v>4.1537397959183675</c:v>
                </c:pt>
                <c:pt idx="15">
                  <c:v>5.6209963157894727</c:v>
                </c:pt>
                <c:pt idx="16">
                  <c:v>5.5764163265306133</c:v>
                </c:pt>
                <c:pt idx="17">
                  <c:v>6.0121191836734695</c:v>
                </c:pt>
                <c:pt idx="18">
                  <c:v>3.5467881632653064</c:v>
                </c:pt>
                <c:pt idx="19">
                  <c:v>2.9059530612244897</c:v>
                </c:pt>
                <c:pt idx="20">
                  <c:v>3.7590308163265309</c:v>
                </c:pt>
                <c:pt idx="21">
                  <c:v>3.8611242857142889</c:v>
                </c:pt>
                <c:pt idx="22">
                  <c:v>5.9034189795918373</c:v>
                </c:pt>
                <c:pt idx="23">
                  <c:v>3.9043829545454534</c:v>
                </c:pt>
                <c:pt idx="24">
                  <c:v>3.3531279591836727</c:v>
                </c:pt>
                <c:pt idx="25">
                  <c:v>2.6388628571428576</c:v>
                </c:pt>
                <c:pt idx="26">
                  <c:v>4.2773793877551025</c:v>
                </c:pt>
                <c:pt idx="27">
                  <c:v>6.0909808163265309</c:v>
                </c:pt>
                <c:pt idx="28">
                  <c:v>4.2563251020408153</c:v>
                </c:pt>
                <c:pt idx="29">
                  <c:v>3.4497536734693872</c:v>
                </c:pt>
                <c:pt idx="30">
                  <c:v>4.424572653061225</c:v>
                </c:pt>
                <c:pt idx="31">
                  <c:v>4.1504700000000003</c:v>
                </c:pt>
                <c:pt idx="32">
                  <c:v>6.135529473684211</c:v>
                </c:pt>
                <c:pt idx="33">
                  <c:v>3.5923553061224487</c:v>
                </c:pt>
                <c:pt idx="34">
                  <c:v>5.2734208163265297</c:v>
                </c:pt>
                <c:pt idx="35">
                  <c:v>6.442489444444444</c:v>
                </c:pt>
                <c:pt idx="36">
                  <c:v>6.3696577551020406</c:v>
                </c:pt>
                <c:pt idx="37">
                  <c:v>3.6275300000000001</c:v>
                </c:pt>
                <c:pt idx="38">
                  <c:v>4.4966171428571426</c:v>
                </c:pt>
                <c:pt idx="39">
                  <c:v>3.6258020408163274</c:v>
                </c:pt>
                <c:pt idx="40">
                  <c:v>4.3859567346938775</c:v>
                </c:pt>
                <c:pt idx="41">
                  <c:v>4.3508642857142856</c:v>
                </c:pt>
                <c:pt idx="42">
                  <c:v>4.6162411111111101</c:v>
                </c:pt>
                <c:pt idx="43">
                  <c:v>5.9485321052631583</c:v>
                </c:pt>
                <c:pt idx="44">
                  <c:v>3.8041577777777791</c:v>
                </c:pt>
                <c:pt idx="45">
                  <c:v>5.7046485714285708</c:v>
                </c:pt>
                <c:pt idx="46">
                  <c:v>6.7323810408163265</c:v>
                </c:pt>
                <c:pt idx="47">
                  <c:v>2.8136720408163258</c:v>
                </c:pt>
                <c:pt idx="48">
                  <c:v>3.6826291836734688</c:v>
                </c:pt>
                <c:pt idx="49">
                  <c:v>5.0851410526315792</c:v>
                </c:pt>
                <c:pt idx="50">
                  <c:v>6.59375</c:v>
                </c:pt>
                <c:pt idx="51">
                  <c:v>3.6508126530612266</c:v>
                </c:pt>
                <c:pt idx="52">
                  <c:v>5.7505471428571422</c:v>
                </c:pt>
                <c:pt idx="53">
                  <c:v>3.909080930232558</c:v>
                </c:pt>
                <c:pt idx="54">
                  <c:v>4.8227642857142854</c:v>
                </c:pt>
                <c:pt idx="55">
                  <c:v>2.9049632653061224</c:v>
                </c:pt>
                <c:pt idx="56">
                  <c:v>3.525098571428571</c:v>
                </c:pt>
                <c:pt idx="57">
                  <c:v>3.8726995918367351</c:v>
                </c:pt>
                <c:pt idx="58">
                  <c:v>4.1647640816326525</c:v>
                </c:pt>
                <c:pt idx="59">
                  <c:v>4.1833400000000003</c:v>
                </c:pt>
                <c:pt idx="60">
                  <c:v>5.5094922448979595</c:v>
                </c:pt>
                <c:pt idx="61">
                  <c:v>6.2282822448979589</c:v>
                </c:pt>
                <c:pt idx="62">
                  <c:v>3.8514879591836735</c:v>
                </c:pt>
                <c:pt idx="63">
                  <c:v>5.7746838775510207</c:v>
                </c:pt>
                <c:pt idx="64">
                  <c:v>4.6636697959183682</c:v>
                </c:pt>
                <c:pt idx="65">
                  <c:v>2.5554300000000012</c:v>
                </c:pt>
                <c:pt idx="66">
                  <c:v>1.8821655102040831</c:v>
                </c:pt>
                <c:pt idx="67">
                  <c:v>5.6458320408163267</c:v>
                </c:pt>
                <c:pt idx="68">
                  <c:v>5.1913806122448971</c:v>
                </c:pt>
                <c:pt idx="69">
                  <c:v>6.6031502040816328</c:v>
                </c:pt>
                <c:pt idx="70">
                  <c:v>3.8420855102040816</c:v>
                </c:pt>
                <c:pt idx="71">
                  <c:v>6.0682693877551017</c:v>
                </c:pt>
                <c:pt idx="72">
                  <c:v>5.1925110204081637</c:v>
                </c:pt>
                <c:pt idx="73">
                  <c:v>4.3081821052631577</c:v>
                </c:pt>
                <c:pt idx="74">
                  <c:v>4.885231836734695</c:v>
                </c:pt>
                <c:pt idx="75">
                  <c:v>5.7065161224489804</c:v>
                </c:pt>
                <c:pt idx="76">
                  <c:v>2.6764308163265307</c:v>
                </c:pt>
                <c:pt idx="77">
                  <c:v>5.2176542105263159</c:v>
                </c:pt>
                <c:pt idx="78">
                  <c:v>3.9553571428571432</c:v>
                </c:pt>
                <c:pt idx="79">
                  <c:v>5.8201315789473682</c:v>
                </c:pt>
                <c:pt idx="80">
                  <c:v>5.6406493877551025</c:v>
                </c:pt>
                <c:pt idx="81">
                  <c:v>3.0530997959183681</c:v>
                </c:pt>
                <c:pt idx="82">
                  <c:v>1.9895828571428575</c:v>
                </c:pt>
                <c:pt idx="83">
                  <c:v>6.0098784210526315</c:v>
                </c:pt>
                <c:pt idx="84">
                  <c:v>4.2650269387755113</c:v>
                </c:pt>
                <c:pt idx="85">
                  <c:v>3.3443750000000003</c:v>
                </c:pt>
                <c:pt idx="86">
                  <c:v>4.8588019148936166</c:v>
                </c:pt>
                <c:pt idx="87">
                  <c:v>3.1107420930232568</c:v>
                </c:pt>
                <c:pt idx="88">
                  <c:v>3.4544436734693882</c:v>
                </c:pt>
                <c:pt idx="89">
                  <c:v>4.6452036734693873</c:v>
                </c:pt>
                <c:pt idx="90">
                  <c:v>2.8797963265306139</c:v>
                </c:pt>
                <c:pt idx="91">
                  <c:v>3.6847216326530612</c:v>
                </c:pt>
                <c:pt idx="92">
                  <c:v>5.4430191836734689</c:v>
                </c:pt>
                <c:pt idx="93">
                  <c:v>5.2240568421052629</c:v>
                </c:pt>
                <c:pt idx="94">
                  <c:v>3.7441985714285728</c:v>
                </c:pt>
                <c:pt idx="95">
                  <c:v>4.7809906122448975</c:v>
                </c:pt>
                <c:pt idx="96">
                  <c:v>4.4949920408163262</c:v>
                </c:pt>
                <c:pt idx="97">
                  <c:v>4.7260232653061216</c:v>
                </c:pt>
                <c:pt idx="98">
                  <c:v>6.7671718163265311</c:v>
                </c:pt>
                <c:pt idx="99">
                  <c:v>5.3314891836734697</c:v>
                </c:pt>
                <c:pt idx="100">
                  <c:v>4.4254136734693876</c:v>
                </c:pt>
                <c:pt idx="101">
                  <c:v>2.9437967346938771</c:v>
                </c:pt>
                <c:pt idx="102">
                  <c:v>2.4376081632653053</c:v>
                </c:pt>
                <c:pt idx="103">
                  <c:v>5.2320744897959175</c:v>
                </c:pt>
                <c:pt idx="104">
                  <c:v>2.4307726530612221</c:v>
                </c:pt>
                <c:pt idx="105">
                  <c:v>4.7514134693877548</c:v>
                </c:pt>
                <c:pt idx="106">
                  <c:v>4.8876408163265301</c:v>
                </c:pt>
                <c:pt idx="107">
                  <c:v>4.0175500000000017</c:v>
                </c:pt>
                <c:pt idx="108">
                  <c:v>4.4552416326530606</c:v>
                </c:pt>
                <c:pt idx="109">
                  <c:v>4.7630397959183677</c:v>
                </c:pt>
                <c:pt idx="110">
                  <c:v>4.7760924489795933</c:v>
                </c:pt>
                <c:pt idx="111">
                  <c:v>6.0772873469387756</c:v>
                </c:pt>
                <c:pt idx="112">
                  <c:v>6.0009675510204081</c:v>
                </c:pt>
                <c:pt idx="113">
                  <c:v>2.4916983673469408</c:v>
                </c:pt>
                <c:pt idx="114">
                  <c:v>2.9594526530612244</c:v>
                </c:pt>
                <c:pt idx="115">
                  <c:v>5.7247183673469388</c:v>
                </c:pt>
                <c:pt idx="116">
                  <c:v>5.0581863157894738</c:v>
                </c:pt>
                <c:pt idx="117">
                  <c:v>3.0054802083333341</c:v>
                </c:pt>
                <c:pt idx="118">
                  <c:v>3.4804718604651148</c:v>
                </c:pt>
                <c:pt idx="119">
                  <c:v>2.4132006122448963</c:v>
                </c:pt>
                <c:pt idx="120">
                  <c:v>4.5630010204081639</c:v>
                </c:pt>
                <c:pt idx="121">
                  <c:v>6.1681363157894733</c:v>
                </c:pt>
                <c:pt idx="122">
                  <c:v>3.9141332653061234</c:v>
                </c:pt>
                <c:pt idx="123">
                  <c:v>5.3367328571428576</c:v>
                </c:pt>
                <c:pt idx="124">
                  <c:v>6.0563683333333334</c:v>
                </c:pt>
                <c:pt idx="125">
                  <c:v>6.1743568421052633</c:v>
                </c:pt>
                <c:pt idx="126">
                  <c:v>3.5696848780487809</c:v>
                </c:pt>
                <c:pt idx="127">
                  <c:v>5.7907536734693883</c:v>
                </c:pt>
                <c:pt idx="128">
                  <c:v>6.3544142857142862</c:v>
                </c:pt>
                <c:pt idx="129">
                  <c:v>4.1213124489795918</c:v>
                </c:pt>
                <c:pt idx="130">
                  <c:v>3.4072355813953488</c:v>
                </c:pt>
                <c:pt idx="131">
                  <c:v>3.8319358536585364</c:v>
                </c:pt>
                <c:pt idx="132">
                  <c:v>3.5453116326530605</c:v>
                </c:pt>
                <c:pt idx="133">
                  <c:v>3.4342818367346934</c:v>
                </c:pt>
                <c:pt idx="134">
                  <c:v>6.2567189795918372</c:v>
                </c:pt>
                <c:pt idx="135">
                  <c:v>6.2068895918367346</c:v>
                </c:pt>
                <c:pt idx="136">
                  <c:v>3.7184473684210522</c:v>
                </c:pt>
                <c:pt idx="137">
                  <c:v>4.6532021739130442</c:v>
                </c:pt>
                <c:pt idx="138">
                  <c:v>5.4107093877551016</c:v>
                </c:pt>
                <c:pt idx="139">
                  <c:v>3.7120299999999986</c:v>
                </c:pt>
                <c:pt idx="140">
                  <c:v>5.3289150000000003</c:v>
                </c:pt>
                <c:pt idx="141">
                  <c:v>3.8510424489795927</c:v>
                </c:pt>
                <c:pt idx="142">
                  <c:v>4.2223604878048784</c:v>
                </c:pt>
                <c:pt idx="143">
                  <c:v>4.0385314285714289</c:v>
                </c:pt>
                <c:pt idx="144">
                  <c:v>4.6798620408163263</c:v>
                </c:pt>
                <c:pt idx="145">
                  <c:v>5.4840744897959173</c:v>
                </c:pt>
                <c:pt idx="146">
                  <c:v>3.0350478947368424</c:v>
                </c:pt>
                <c:pt idx="147">
                  <c:v>3.1761428571428567</c:v>
                </c:pt>
                <c:pt idx="148">
                  <c:v>6.035982631578948</c:v>
                </c:pt>
                <c:pt idx="149">
                  <c:v>3.1019074468085108</c:v>
                </c:pt>
                <c:pt idx="150">
                  <c:v>6.5401026530612247</c:v>
                </c:pt>
                <c:pt idx="151">
                  <c:v>6.5657377551020408</c:v>
                </c:pt>
                <c:pt idx="152">
                  <c:v>5.2655691836734704</c:v>
                </c:pt>
                <c:pt idx="153">
                  <c:v>4.0267168421052641</c:v>
                </c:pt>
                <c:pt idx="154">
                  <c:v>3.2377463265306119</c:v>
                </c:pt>
                <c:pt idx="155">
                  <c:v>4.745321111111112</c:v>
                </c:pt>
                <c:pt idx="156">
                  <c:v>3.4421806122448979</c:v>
                </c:pt>
                <c:pt idx="157">
                  <c:v>2.9643330434782609</c:v>
                </c:pt>
                <c:pt idx="158">
                  <c:v>4.8002686956521732</c:v>
                </c:pt>
              </c:numCache>
            </c:numRef>
          </c:yVal>
          <c:smooth val="0"/>
          <c:extLst>
            <c:ext xmlns:c16="http://schemas.microsoft.com/office/drawing/2014/chart" uri="{C3380CC4-5D6E-409C-BE32-E72D297353CC}">
              <c16:uniqueId val="{00000001-984B-493F-9929-370F790C0CF0}"/>
            </c:ext>
          </c:extLst>
        </c:ser>
        <c:dLbls>
          <c:showLegendKey val="0"/>
          <c:showVal val="0"/>
          <c:showCatName val="0"/>
          <c:showSerName val="0"/>
          <c:showPercent val="0"/>
          <c:showBubbleSize val="0"/>
        </c:dLbls>
        <c:axId val="312288648"/>
        <c:axId val="312286688"/>
      </c:scatterChart>
      <c:valAx>
        <c:axId val="3122886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312286688"/>
        <c:crosses val="autoZero"/>
        <c:crossBetween val="midCat"/>
      </c:valAx>
      <c:valAx>
        <c:axId val="312286688"/>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3122886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9.1129822032309071E-2"/>
                  <c:y val="0.70883990286023835"/>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s-IS"/>
                </a:p>
              </c:txPr>
            </c:trendlineLbl>
          </c:trendline>
          <c:xVal>
            <c:numRef>
              <c:f>CPIDem!$F$2:$F$159</c:f>
              <c:numCache>
                <c:formatCode>General</c:formatCode>
                <c:ptCount val="158"/>
                <c:pt idx="0">
                  <c:v>10.8</c:v>
                </c:pt>
                <c:pt idx="1">
                  <c:v>34.4</c:v>
                </c:pt>
                <c:pt idx="2">
                  <c:v>35.200000000000003</c:v>
                </c:pt>
                <c:pt idx="3">
                  <c:v>19.399999999999999</c:v>
                </c:pt>
                <c:pt idx="4">
                  <c:v>34.200000000000003</c:v>
                </c:pt>
                <c:pt idx="5">
                  <c:v>35</c:v>
                </c:pt>
                <c:pt idx="6">
                  <c:v>80.8</c:v>
                </c:pt>
                <c:pt idx="7">
                  <c:v>72.2</c:v>
                </c:pt>
                <c:pt idx="8">
                  <c:v>28.6</c:v>
                </c:pt>
                <c:pt idx="9">
                  <c:v>48.4</c:v>
                </c:pt>
                <c:pt idx="10">
                  <c:v>25.8</c:v>
                </c:pt>
                <c:pt idx="11">
                  <c:v>32.6</c:v>
                </c:pt>
                <c:pt idx="12">
                  <c:v>76</c:v>
                </c:pt>
                <c:pt idx="13">
                  <c:v>36.799999999999997</c:v>
                </c:pt>
                <c:pt idx="14">
                  <c:v>64.2</c:v>
                </c:pt>
                <c:pt idx="15">
                  <c:v>34</c:v>
                </c:pt>
                <c:pt idx="16">
                  <c:v>63</c:v>
                </c:pt>
                <c:pt idx="17">
                  <c:v>41.2</c:v>
                </c:pt>
                <c:pt idx="18">
                  <c:v>41.4</c:v>
                </c:pt>
                <c:pt idx="19">
                  <c:v>38.799999999999997</c:v>
                </c:pt>
                <c:pt idx="20">
                  <c:v>20.2</c:v>
                </c:pt>
                <c:pt idx="21">
                  <c:v>21</c:v>
                </c:pt>
                <c:pt idx="22">
                  <c:v>26.2</c:v>
                </c:pt>
                <c:pt idx="23">
                  <c:v>82.2</c:v>
                </c:pt>
                <c:pt idx="24">
                  <c:v>57.8</c:v>
                </c:pt>
                <c:pt idx="25">
                  <c:v>20.399999999999999</c:v>
                </c:pt>
                <c:pt idx="26">
                  <c:v>70.400000000000006</c:v>
                </c:pt>
                <c:pt idx="27">
                  <c:v>38.4</c:v>
                </c:pt>
                <c:pt idx="28">
                  <c:v>36.6</c:v>
                </c:pt>
                <c:pt idx="29">
                  <c:v>26.4</c:v>
                </c:pt>
                <c:pt idx="30">
                  <c:v>54.8</c:v>
                </c:pt>
                <c:pt idx="31">
                  <c:v>30.8</c:v>
                </c:pt>
                <c:pt idx="32">
                  <c:v>48.4</c:v>
                </c:pt>
                <c:pt idx="33">
                  <c:v>46.8</c:v>
                </c:pt>
                <c:pt idx="34">
                  <c:v>61.6</c:v>
                </c:pt>
                <c:pt idx="35">
                  <c:v>51.8</c:v>
                </c:pt>
                <c:pt idx="36">
                  <c:v>90.8</c:v>
                </c:pt>
                <c:pt idx="37">
                  <c:v>34</c:v>
                </c:pt>
                <c:pt idx="38">
                  <c:v>31.4</c:v>
                </c:pt>
                <c:pt idx="39">
                  <c:v>32.6</c:v>
                </c:pt>
                <c:pt idx="40">
                  <c:v>34.200000000000003</c:v>
                </c:pt>
                <c:pt idx="41">
                  <c:v>38</c:v>
                </c:pt>
                <c:pt idx="42">
                  <c:v>19.8</c:v>
                </c:pt>
                <c:pt idx="43">
                  <c:v>68.2</c:v>
                </c:pt>
                <c:pt idx="44">
                  <c:v>33.200000000000003</c:v>
                </c:pt>
                <c:pt idx="45">
                  <c:v>89.4</c:v>
                </c:pt>
                <c:pt idx="46">
                  <c:v>70</c:v>
                </c:pt>
                <c:pt idx="47">
                  <c:v>35</c:v>
                </c:pt>
                <c:pt idx="48">
                  <c:v>29</c:v>
                </c:pt>
                <c:pt idx="49">
                  <c:v>52.4</c:v>
                </c:pt>
                <c:pt idx="50">
                  <c:v>79.599999999999994</c:v>
                </c:pt>
                <c:pt idx="51">
                  <c:v>45.8</c:v>
                </c:pt>
                <c:pt idx="52">
                  <c:v>41.8</c:v>
                </c:pt>
                <c:pt idx="53">
                  <c:v>30</c:v>
                </c:pt>
                <c:pt idx="54">
                  <c:v>25</c:v>
                </c:pt>
                <c:pt idx="55">
                  <c:v>19.2</c:v>
                </c:pt>
                <c:pt idx="56">
                  <c:v>29.6</c:v>
                </c:pt>
                <c:pt idx="57">
                  <c:v>18.8</c:v>
                </c:pt>
                <c:pt idx="58">
                  <c:v>28.8</c:v>
                </c:pt>
                <c:pt idx="59">
                  <c:v>52.4</c:v>
                </c:pt>
                <c:pt idx="60">
                  <c:v>37.6</c:v>
                </c:pt>
                <c:pt idx="61">
                  <c:v>34.200000000000003</c:v>
                </c:pt>
                <c:pt idx="62">
                  <c:v>27.2</c:v>
                </c:pt>
                <c:pt idx="63">
                  <c:v>16.600000000000001</c:v>
                </c:pt>
                <c:pt idx="64">
                  <c:v>72.599999999999994</c:v>
                </c:pt>
                <c:pt idx="65">
                  <c:v>61.2</c:v>
                </c:pt>
                <c:pt idx="66">
                  <c:v>43.8</c:v>
                </c:pt>
                <c:pt idx="67">
                  <c:v>38.799999999999997</c:v>
                </c:pt>
                <c:pt idx="68">
                  <c:v>74.2</c:v>
                </c:pt>
                <c:pt idx="69">
                  <c:v>48.6</c:v>
                </c:pt>
                <c:pt idx="70">
                  <c:v>28</c:v>
                </c:pt>
                <c:pt idx="71">
                  <c:v>26</c:v>
                </c:pt>
                <c:pt idx="72">
                  <c:v>55</c:v>
                </c:pt>
                <c:pt idx="73">
                  <c:v>33.799999999999997</c:v>
                </c:pt>
                <c:pt idx="74">
                  <c:v>44.2</c:v>
                </c:pt>
                <c:pt idx="75">
                  <c:v>26.2</c:v>
                </c:pt>
                <c:pt idx="76">
                  <c:v>25.4</c:v>
                </c:pt>
                <c:pt idx="77">
                  <c:v>53.8</c:v>
                </c:pt>
                <c:pt idx="78">
                  <c:v>28.2</c:v>
                </c:pt>
                <c:pt idx="79">
                  <c:v>45.2</c:v>
                </c:pt>
                <c:pt idx="80">
                  <c:v>38</c:v>
                </c:pt>
                <c:pt idx="81">
                  <c:v>16.8</c:v>
                </c:pt>
                <c:pt idx="82">
                  <c:v>57.8</c:v>
                </c:pt>
                <c:pt idx="83">
                  <c:v>80.8</c:v>
                </c:pt>
                <c:pt idx="84">
                  <c:v>28.4</c:v>
                </c:pt>
                <c:pt idx="85">
                  <c:v>33.799999999999997</c:v>
                </c:pt>
                <c:pt idx="86">
                  <c:v>50</c:v>
                </c:pt>
                <c:pt idx="87">
                  <c:v>32.200000000000003</c:v>
                </c:pt>
                <c:pt idx="88">
                  <c:v>29.8</c:v>
                </c:pt>
                <c:pt idx="89">
                  <c:v>54</c:v>
                </c:pt>
                <c:pt idx="90">
                  <c:v>33.6</c:v>
                </c:pt>
                <c:pt idx="91">
                  <c:v>33.799999999999997</c:v>
                </c:pt>
                <c:pt idx="92">
                  <c:v>38</c:v>
                </c:pt>
                <c:pt idx="93">
                  <c:v>43.2</c:v>
                </c:pt>
                <c:pt idx="94">
                  <c:v>37.200000000000003</c:v>
                </c:pt>
                <c:pt idx="95">
                  <c:v>30</c:v>
                </c:pt>
                <c:pt idx="96">
                  <c:v>21.4</c:v>
                </c:pt>
                <c:pt idx="97">
                  <c:v>50</c:v>
                </c:pt>
                <c:pt idx="98">
                  <c:v>28.6</c:v>
                </c:pt>
                <c:pt idx="99">
                  <c:v>84</c:v>
                </c:pt>
                <c:pt idx="100">
                  <c:v>90</c:v>
                </c:pt>
                <c:pt idx="101">
                  <c:v>27.6</c:v>
                </c:pt>
                <c:pt idx="102">
                  <c:v>34.200000000000003</c:v>
                </c:pt>
                <c:pt idx="103">
                  <c:v>26.6</c:v>
                </c:pt>
                <c:pt idx="104">
                  <c:v>85.8</c:v>
                </c:pt>
                <c:pt idx="105">
                  <c:v>45.8</c:v>
                </c:pt>
                <c:pt idx="106">
                  <c:v>29.2</c:v>
                </c:pt>
                <c:pt idx="107">
                  <c:v>37.4</c:v>
                </c:pt>
                <c:pt idx="108">
                  <c:v>25.6</c:v>
                </c:pt>
                <c:pt idx="109">
                  <c:v>26</c:v>
                </c:pt>
                <c:pt idx="110">
                  <c:v>37</c:v>
                </c:pt>
                <c:pt idx="111">
                  <c:v>35.6</c:v>
                </c:pt>
                <c:pt idx="112">
                  <c:v>60.6</c:v>
                </c:pt>
                <c:pt idx="113">
                  <c:v>62.6</c:v>
                </c:pt>
                <c:pt idx="114">
                  <c:v>67.400000000000006</c:v>
                </c:pt>
                <c:pt idx="115">
                  <c:v>22.8</c:v>
                </c:pt>
                <c:pt idx="116">
                  <c:v>44.8</c:v>
                </c:pt>
                <c:pt idx="117">
                  <c:v>28.2</c:v>
                </c:pt>
                <c:pt idx="118">
                  <c:v>52.6</c:v>
                </c:pt>
                <c:pt idx="119">
                  <c:v>47.4</c:v>
                </c:pt>
                <c:pt idx="120">
                  <c:v>41.8</c:v>
                </c:pt>
                <c:pt idx="121">
                  <c:v>40.799999999999997</c:v>
                </c:pt>
                <c:pt idx="122">
                  <c:v>30</c:v>
                </c:pt>
                <c:pt idx="123">
                  <c:v>55.6</c:v>
                </c:pt>
                <c:pt idx="124">
                  <c:v>57.4</c:v>
                </c:pt>
                <c:pt idx="125">
                  <c:v>18.600000000000001</c:v>
                </c:pt>
                <c:pt idx="126">
                  <c:v>43</c:v>
                </c:pt>
                <c:pt idx="127">
                  <c:v>10</c:v>
                </c:pt>
                <c:pt idx="128">
                  <c:v>22.25</c:v>
                </c:pt>
                <c:pt idx="129">
                  <c:v>21</c:v>
                </c:pt>
                <c:pt idx="130">
                  <c:v>36.200000000000003</c:v>
                </c:pt>
                <c:pt idx="131">
                  <c:v>33.25</c:v>
                </c:pt>
                <c:pt idx="132">
                  <c:v>79.599999999999994</c:v>
                </c:pt>
                <c:pt idx="133">
                  <c:v>85.75</c:v>
                </c:pt>
                <c:pt idx="134">
                  <c:v>33.799999999999997</c:v>
                </c:pt>
                <c:pt idx="135">
                  <c:v>86</c:v>
                </c:pt>
                <c:pt idx="136">
                  <c:v>51.6</c:v>
                </c:pt>
                <c:pt idx="137">
                  <c:v>23.6</c:v>
                </c:pt>
                <c:pt idx="138">
                  <c:v>39.666666666666664</c:v>
                </c:pt>
                <c:pt idx="139">
                  <c:v>55.5</c:v>
                </c:pt>
                <c:pt idx="140">
                  <c:v>21.6</c:v>
                </c:pt>
                <c:pt idx="141">
                  <c:v>31.2</c:v>
                </c:pt>
                <c:pt idx="142">
                  <c:v>32</c:v>
                </c:pt>
                <c:pt idx="143">
                  <c:v>39</c:v>
                </c:pt>
                <c:pt idx="144">
                  <c:v>22</c:v>
                </c:pt>
                <c:pt idx="145">
                  <c:v>29.4</c:v>
                </c:pt>
                <c:pt idx="146">
                  <c:v>25.2</c:v>
                </c:pt>
                <c:pt idx="147">
                  <c:v>60.4</c:v>
                </c:pt>
                <c:pt idx="148">
                  <c:v>67.599999999999994</c:v>
                </c:pt>
                <c:pt idx="149">
                  <c:v>74.599999999999994</c:v>
                </c:pt>
                <c:pt idx="150">
                  <c:v>38.799999999999997</c:v>
                </c:pt>
                <c:pt idx="151">
                  <c:v>28.4</c:v>
                </c:pt>
                <c:pt idx="152">
                  <c:v>19.2</c:v>
                </c:pt>
                <c:pt idx="153">
                  <c:v>28.2</c:v>
                </c:pt>
                <c:pt idx="154">
                  <c:v>22.2</c:v>
                </c:pt>
                <c:pt idx="155">
                  <c:v>33</c:v>
                </c:pt>
                <c:pt idx="156">
                  <c:v>38</c:v>
                </c:pt>
                <c:pt idx="157">
                  <c:v>22</c:v>
                </c:pt>
              </c:numCache>
            </c:numRef>
          </c:xVal>
          <c:yVal>
            <c:numRef>
              <c:f>CPIDem!$G$2:$G$159</c:f>
              <c:numCache>
                <c:formatCode>General</c:formatCode>
                <c:ptCount val="158"/>
                <c:pt idx="0">
                  <c:v>-6.4</c:v>
                </c:pt>
                <c:pt idx="1">
                  <c:v>-2.5</c:v>
                </c:pt>
                <c:pt idx="2">
                  <c:v>-5.4</c:v>
                </c:pt>
                <c:pt idx="3">
                  <c:v>-4.2</c:v>
                </c:pt>
                <c:pt idx="4">
                  <c:v>2.2000000000000002</c:v>
                </c:pt>
                <c:pt idx="5">
                  <c:v>4.3</c:v>
                </c:pt>
                <c:pt idx="6">
                  <c:v>10</c:v>
                </c:pt>
                <c:pt idx="7">
                  <c:v>10</c:v>
                </c:pt>
                <c:pt idx="8">
                  <c:v>-6</c:v>
                </c:pt>
                <c:pt idx="9">
                  <c:v>-8.9</c:v>
                </c:pt>
                <c:pt idx="10">
                  <c:v>0.7</c:v>
                </c:pt>
                <c:pt idx="11">
                  <c:v>-4.0999999999999996</c:v>
                </c:pt>
                <c:pt idx="12">
                  <c:v>10</c:v>
                </c:pt>
                <c:pt idx="13">
                  <c:v>-0.5</c:v>
                </c:pt>
                <c:pt idx="14">
                  <c:v>-8.5</c:v>
                </c:pt>
                <c:pt idx="15">
                  <c:v>2.8</c:v>
                </c:pt>
                <c:pt idx="16">
                  <c:v>6.9</c:v>
                </c:pt>
                <c:pt idx="17">
                  <c:v>2.2000000000000002</c:v>
                </c:pt>
                <c:pt idx="18">
                  <c:v>-0.3</c:v>
                </c:pt>
                <c:pt idx="19">
                  <c:v>-3.9</c:v>
                </c:pt>
                <c:pt idx="20">
                  <c:v>-3</c:v>
                </c:pt>
                <c:pt idx="21">
                  <c:v>-2.5</c:v>
                </c:pt>
                <c:pt idx="22">
                  <c:v>-6.1</c:v>
                </c:pt>
                <c:pt idx="23">
                  <c:v>10</c:v>
                </c:pt>
                <c:pt idx="24">
                  <c:v>3.8</c:v>
                </c:pt>
                <c:pt idx="25">
                  <c:v>-4.9000000000000004</c:v>
                </c:pt>
                <c:pt idx="26">
                  <c:v>-3.5</c:v>
                </c:pt>
                <c:pt idx="27">
                  <c:v>-8</c:v>
                </c:pt>
                <c:pt idx="28">
                  <c:v>7.5</c:v>
                </c:pt>
                <c:pt idx="29">
                  <c:v>0.9</c:v>
                </c:pt>
                <c:pt idx="30">
                  <c:v>10</c:v>
                </c:pt>
                <c:pt idx="31">
                  <c:v>-6.1</c:v>
                </c:pt>
                <c:pt idx="32">
                  <c:v>3.7</c:v>
                </c:pt>
                <c:pt idx="33">
                  <c:v>-6.9</c:v>
                </c:pt>
                <c:pt idx="34">
                  <c:v>8.6</c:v>
                </c:pt>
                <c:pt idx="35">
                  <c:v>0.2</c:v>
                </c:pt>
                <c:pt idx="36">
                  <c:v>10</c:v>
                </c:pt>
                <c:pt idx="37">
                  <c:v>-3.8</c:v>
                </c:pt>
                <c:pt idx="38">
                  <c:v>3.9</c:v>
                </c:pt>
                <c:pt idx="39">
                  <c:v>4.3</c:v>
                </c:pt>
                <c:pt idx="40">
                  <c:v>-5.9</c:v>
                </c:pt>
                <c:pt idx="41">
                  <c:v>3.2</c:v>
                </c:pt>
                <c:pt idx="42">
                  <c:v>-6.6</c:v>
                </c:pt>
                <c:pt idx="43">
                  <c:v>7.8</c:v>
                </c:pt>
                <c:pt idx="44">
                  <c:v>-4.8</c:v>
                </c:pt>
                <c:pt idx="45">
                  <c:v>10</c:v>
                </c:pt>
                <c:pt idx="46">
                  <c:v>8</c:v>
                </c:pt>
                <c:pt idx="47">
                  <c:v>-6</c:v>
                </c:pt>
                <c:pt idx="48">
                  <c:v>2.6</c:v>
                </c:pt>
                <c:pt idx="49">
                  <c:v>5.4</c:v>
                </c:pt>
                <c:pt idx="50">
                  <c:v>10</c:v>
                </c:pt>
                <c:pt idx="51">
                  <c:v>-1.5</c:v>
                </c:pt>
                <c:pt idx="52">
                  <c:v>-6.4</c:v>
                </c:pt>
                <c:pt idx="53">
                  <c:v>1.9</c:v>
                </c:pt>
                <c:pt idx="54">
                  <c:v>-5.6</c:v>
                </c:pt>
                <c:pt idx="55">
                  <c:v>-1.7</c:v>
                </c:pt>
                <c:pt idx="56">
                  <c:v>1.2</c:v>
                </c:pt>
                <c:pt idx="57">
                  <c:v>-4.3</c:v>
                </c:pt>
                <c:pt idx="58">
                  <c:v>3.4</c:v>
                </c:pt>
                <c:pt idx="59">
                  <c:v>0.7</c:v>
                </c:pt>
                <c:pt idx="60">
                  <c:v>8.6</c:v>
                </c:pt>
                <c:pt idx="61">
                  <c:v>-2.9</c:v>
                </c:pt>
                <c:pt idx="62">
                  <c:v>-6.1</c:v>
                </c:pt>
                <c:pt idx="63">
                  <c:v>-7</c:v>
                </c:pt>
                <c:pt idx="64">
                  <c:v>10</c:v>
                </c:pt>
                <c:pt idx="65">
                  <c:v>9.4</c:v>
                </c:pt>
                <c:pt idx="66">
                  <c:v>10</c:v>
                </c:pt>
                <c:pt idx="67">
                  <c:v>4.3</c:v>
                </c:pt>
                <c:pt idx="68">
                  <c:v>10</c:v>
                </c:pt>
                <c:pt idx="69">
                  <c:v>-6.2</c:v>
                </c:pt>
                <c:pt idx="70">
                  <c:v>-4.8</c:v>
                </c:pt>
                <c:pt idx="71">
                  <c:v>2</c:v>
                </c:pt>
                <c:pt idx="72">
                  <c:v>1.9</c:v>
                </c:pt>
                <c:pt idx="73">
                  <c:v>8</c:v>
                </c:pt>
                <c:pt idx="74">
                  <c:v>-8.1</c:v>
                </c:pt>
                <c:pt idx="75">
                  <c:v>-0.5</c:v>
                </c:pt>
                <c:pt idx="76">
                  <c:v>-5.2</c:v>
                </c:pt>
                <c:pt idx="77">
                  <c:v>8</c:v>
                </c:pt>
                <c:pt idx="78">
                  <c:v>2.7</c:v>
                </c:pt>
                <c:pt idx="79">
                  <c:v>0.2</c:v>
                </c:pt>
                <c:pt idx="80">
                  <c:v>-0.2</c:v>
                </c:pt>
                <c:pt idx="81">
                  <c:v>-6.7</c:v>
                </c:pt>
                <c:pt idx="82">
                  <c:v>10</c:v>
                </c:pt>
                <c:pt idx="83">
                  <c:v>10</c:v>
                </c:pt>
                <c:pt idx="84">
                  <c:v>0.3</c:v>
                </c:pt>
                <c:pt idx="85">
                  <c:v>-3.3</c:v>
                </c:pt>
                <c:pt idx="86">
                  <c:v>4.8</c:v>
                </c:pt>
                <c:pt idx="87">
                  <c:v>-1.5</c:v>
                </c:pt>
                <c:pt idx="88">
                  <c:v>-5.9</c:v>
                </c:pt>
                <c:pt idx="89">
                  <c:v>9.6</c:v>
                </c:pt>
                <c:pt idx="90">
                  <c:v>1.7</c:v>
                </c:pt>
                <c:pt idx="91">
                  <c:v>7.4</c:v>
                </c:pt>
                <c:pt idx="92">
                  <c:v>0</c:v>
                </c:pt>
                <c:pt idx="93">
                  <c:v>9</c:v>
                </c:pt>
                <c:pt idx="94">
                  <c:v>-7.1</c:v>
                </c:pt>
                <c:pt idx="95">
                  <c:v>-1.2</c:v>
                </c:pt>
                <c:pt idx="96">
                  <c:v>-6.3</c:v>
                </c:pt>
                <c:pt idx="97">
                  <c:v>6</c:v>
                </c:pt>
                <c:pt idx="98">
                  <c:v>-2.4</c:v>
                </c:pt>
                <c:pt idx="99">
                  <c:v>10</c:v>
                </c:pt>
                <c:pt idx="100">
                  <c:v>10</c:v>
                </c:pt>
                <c:pt idx="101">
                  <c:v>0.1</c:v>
                </c:pt>
                <c:pt idx="102">
                  <c:v>-2.5</c:v>
                </c:pt>
                <c:pt idx="103">
                  <c:v>-0.7</c:v>
                </c:pt>
                <c:pt idx="104">
                  <c:v>10</c:v>
                </c:pt>
                <c:pt idx="105">
                  <c:v>-9.4</c:v>
                </c:pt>
                <c:pt idx="106">
                  <c:v>0.7</c:v>
                </c:pt>
                <c:pt idx="107">
                  <c:v>2</c:v>
                </c:pt>
                <c:pt idx="108">
                  <c:v>4</c:v>
                </c:pt>
                <c:pt idx="109">
                  <c:v>-1.3</c:v>
                </c:pt>
                <c:pt idx="110">
                  <c:v>3.1</c:v>
                </c:pt>
                <c:pt idx="111">
                  <c:v>2.8</c:v>
                </c:pt>
                <c:pt idx="112">
                  <c:v>1.5</c:v>
                </c:pt>
                <c:pt idx="113">
                  <c:v>4.5</c:v>
                </c:pt>
                <c:pt idx="114">
                  <c:v>-10</c:v>
                </c:pt>
                <c:pt idx="115">
                  <c:v>-4.5999999999999996</c:v>
                </c:pt>
                <c:pt idx="116">
                  <c:v>-0.8</c:v>
                </c:pt>
                <c:pt idx="117">
                  <c:v>4.4000000000000004</c:v>
                </c:pt>
                <c:pt idx="118">
                  <c:v>-5.5</c:v>
                </c:pt>
                <c:pt idx="119">
                  <c:v>-10</c:v>
                </c:pt>
                <c:pt idx="120">
                  <c:v>-0.5</c:v>
                </c:pt>
                <c:pt idx="121">
                  <c:v>8</c:v>
                </c:pt>
                <c:pt idx="122">
                  <c:v>-1.2</c:v>
                </c:pt>
                <c:pt idx="123">
                  <c:v>-1.5</c:v>
                </c:pt>
                <c:pt idx="124">
                  <c:v>8.9</c:v>
                </c:pt>
                <c:pt idx="125">
                  <c:v>10</c:v>
                </c:pt>
                <c:pt idx="126">
                  <c:v>6.9</c:v>
                </c:pt>
                <c:pt idx="127">
                  <c:v>-1.7</c:v>
                </c:pt>
                <c:pt idx="128">
                  <c:v>5.9</c:v>
                </c:pt>
                <c:pt idx="129">
                  <c:v>4.5999999999999996</c:v>
                </c:pt>
                <c:pt idx="130">
                  <c:v>6</c:v>
                </c:pt>
                <c:pt idx="131">
                  <c:v>-4</c:v>
                </c:pt>
                <c:pt idx="132">
                  <c:v>2.7</c:v>
                </c:pt>
                <c:pt idx="133">
                  <c:v>-8.4</c:v>
                </c:pt>
                <c:pt idx="134">
                  <c:v>10</c:v>
                </c:pt>
                <c:pt idx="135">
                  <c:v>10</c:v>
                </c:pt>
                <c:pt idx="136">
                  <c:v>-8</c:v>
                </c:pt>
                <c:pt idx="137">
                  <c:v>-3.3</c:v>
                </c:pt>
                <c:pt idx="138">
                  <c:v>-4.2</c:v>
                </c:pt>
                <c:pt idx="139">
                  <c:v>1.9</c:v>
                </c:pt>
                <c:pt idx="140">
                  <c:v>-3.9</c:v>
                </c:pt>
                <c:pt idx="141">
                  <c:v>7.5</c:v>
                </c:pt>
                <c:pt idx="142">
                  <c:v>-5.0999999999999996</c:v>
                </c:pt>
                <c:pt idx="143">
                  <c:v>8.9</c:v>
                </c:pt>
                <c:pt idx="144">
                  <c:v>-6.5</c:v>
                </c:pt>
                <c:pt idx="145">
                  <c:v>6.8</c:v>
                </c:pt>
                <c:pt idx="146">
                  <c:v>-9</c:v>
                </c:pt>
                <c:pt idx="147">
                  <c:v>-2.9</c:v>
                </c:pt>
                <c:pt idx="148">
                  <c:v>6.4</c:v>
                </c:pt>
                <c:pt idx="149">
                  <c:v>10</c:v>
                </c:pt>
                <c:pt idx="150">
                  <c:v>10</c:v>
                </c:pt>
                <c:pt idx="151">
                  <c:v>5.2</c:v>
                </c:pt>
                <c:pt idx="152">
                  <c:v>-9</c:v>
                </c:pt>
                <c:pt idx="153">
                  <c:v>6.9</c:v>
                </c:pt>
                <c:pt idx="154">
                  <c:v>-5.5</c:v>
                </c:pt>
                <c:pt idx="155">
                  <c:v>-3.3</c:v>
                </c:pt>
                <c:pt idx="156">
                  <c:v>-1.2</c:v>
                </c:pt>
                <c:pt idx="157">
                  <c:v>-1.2</c:v>
                </c:pt>
              </c:numCache>
            </c:numRef>
          </c:yVal>
          <c:smooth val="0"/>
          <c:extLst>
            <c:ext xmlns:c16="http://schemas.microsoft.com/office/drawing/2014/chart" uri="{C3380CC4-5D6E-409C-BE32-E72D297353CC}">
              <c16:uniqueId val="{00000001-56D1-4741-8654-BE0C9CE2DDBA}"/>
            </c:ext>
          </c:extLst>
        </c:ser>
        <c:dLbls>
          <c:showLegendKey val="0"/>
          <c:showVal val="0"/>
          <c:showCatName val="0"/>
          <c:showSerName val="0"/>
          <c:showPercent val="0"/>
          <c:showBubbleSize val="0"/>
        </c:dLbls>
        <c:axId val="312285512"/>
        <c:axId val="312292176"/>
      </c:scatterChart>
      <c:valAx>
        <c:axId val="3122855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312292176"/>
        <c:crosses val="autoZero"/>
        <c:crossBetween val="midCat"/>
      </c:valAx>
      <c:valAx>
        <c:axId val="312292176"/>
        <c:scaling>
          <c:orientation val="minMax"/>
          <c:max val="12"/>
          <c:min val="-1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312285512"/>
        <c:crosses val="autoZero"/>
        <c:crossBetween val="midCat"/>
        <c:majorUnit val="2"/>
      </c:valAx>
      <c:spPr>
        <a:noFill/>
        <a:ln>
          <a:noFill/>
        </a:ln>
        <a:effectLst/>
      </c:spPr>
    </c:plotArea>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12545380412180651"/>
                  <c:y val="0.52380184704504273"/>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s-IS"/>
                </a:p>
              </c:txPr>
            </c:trendlineLbl>
          </c:trendline>
          <c:xVal>
            <c:numRef>
              <c:f>RuleDiv!$F$2:$F$111</c:f>
              <c:numCache>
                <c:formatCode>0.00</c:formatCode>
                <c:ptCount val="110"/>
                <c:pt idx="0">
                  <c:v>0.34506347072220922</c:v>
                </c:pt>
                <c:pt idx="1">
                  <c:v>0.50133007241034355</c:v>
                </c:pt>
                <c:pt idx="2">
                  <c:v>0.64643931722816261</c:v>
                </c:pt>
                <c:pt idx="3">
                  <c:v>0.80916944348066178</c:v>
                </c:pt>
                <c:pt idx="4">
                  <c:v>0.82031090815090624</c:v>
                </c:pt>
                <c:pt idx="5">
                  <c:v>0.60466185270838402</c:v>
                </c:pt>
                <c:pt idx="6">
                  <c:v>0.40435859828274684</c:v>
                </c:pt>
                <c:pt idx="7">
                  <c:v>0.65950148348543269</c:v>
                </c:pt>
                <c:pt idx="8">
                  <c:v>0.52311294128812358</c:v>
                </c:pt>
                <c:pt idx="9">
                  <c:v>0.76631152446573148</c:v>
                </c:pt>
                <c:pt idx="10">
                  <c:v>0.45692213645469637</c:v>
                </c:pt>
                <c:pt idx="11">
                  <c:v>0.40095245871002938</c:v>
                </c:pt>
                <c:pt idx="12">
                  <c:v>0.55562160803661265</c:v>
                </c:pt>
                <c:pt idx="13">
                  <c:v>0.55008174610070304</c:v>
                </c:pt>
                <c:pt idx="14">
                  <c:v>0.54109760878110225</c:v>
                </c:pt>
                <c:pt idx="15">
                  <c:v>0.49868934421783156</c:v>
                </c:pt>
                <c:pt idx="16">
                  <c:v>0.36517509174789353</c:v>
                </c:pt>
                <c:pt idx="17">
                  <c:v>0.37211419114793931</c:v>
                </c:pt>
                <c:pt idx="18">
                  <c:v>0.79431202677267598</c:v>
                </c:pt>
                <c:pt idx="19">
                  <c:v>0.6784392970261115</c:v>
                </c:pt>
                <c:pt idx="20">
                  <c:v>0.47823267422371857</c:v>
                </c:pt>
                <c:pt idx="21">
                  <c:v>0.4992577145136286</c:v>
                </c:pt>
                <c:pt idx="22">
                  <c:v>0.68309951118333023</c:v>
                </c:pt>
                <c:pt idx="23">
                  <c:v>0.46288878460979299</c:v>
                </c:pt>
                <c:pt idx="24">
                  <c:v>0.59403672480184988</c:v>
                </c:pt>
                <c:pt idx="25">
                  <c:v>0.70880711863982793</c:v>
                </c:pt>
                <c:pt idx="26">
                  <c:v>0.88069116974470685</c:v>
                </c:pt>
                <c:pt idx="27">
                  <c:v>0.60001706020751666</c:v>
                </c:pt>
                <c:pt idx="28">
                  <c:v>0.48077978241415903</c:v>
                </c:pt>
                <c:pt idx="29">
                  <c:v>0.46113530608606135</c:v>
                </c:pt>
                <c:pt idx="30">
                  <c:v>0.42389872290848984</c:v>
                </c:pt>
                <c:pt idx="31">
                  <c:v>0.48726214299850346</c:v>
                </c:pt>
                <c:pt idx="32">
                  <c:v>0.77596029598654181</c:v>
                </c:pt>
                <c:pt idx="33">
                  <c:v>0.40372659822770596</c:v>
                </c:pt>
                <c:pt idx="34">
                  <c:v>0.85939613632918854</c:v>
                </c:pt>
                <c:pt idx="35">
                  <c:v>0.73948886025947658</c:v>
                </c:pt>
                <c:pt idx="36">
                  <c:v>0.63080105141177112</c:v>
                </c:pt>
                <c:pt idx="37">
                  <c:v>0.81366502993298673</c:v>
                </c:pt>
                <c:pt idx="38">
                  <c:v>0.58532993817378465</c:v>
                </c:pt>
                <c:pt idx="39">
                  <c:v>0.59978304549945594</c:v>
                </c:pt>
                <c:pt idx="40">
                  <c:v>0.63621199505815063</c:v>
                </c:pt>
                <c:pt idx="41">
                  <c:v>0.44283870776234674</c:v>
                </c:pt>
                <c:pt idx="42">
                  <c:v>0.49773600359510473</c:v>
                </c:pt>
                <c:pt idx="43">
                  <c:v>0.41407781986146192</c:v>
                </c:pt>
                <c:pt idx="44">
                  <c:v>0.76998965915841544</c:v>
                </c:pt>
                <c:pt idx="45">
                  <c:v>0.58963514376927273</c:v>
                </c:pt>
                <c:pt idx="46">
                  <c:v>0.49391925679181164</c:v>
                </c:pt>
                <c:pt idx="47">
                  <c:v>0.52173046711294813</c:v>
                </c:pt>
                <c:pt idx="48">
                  <c:v>0.45922827187254256</c:v>
                </c:pt>
                <c:pt idx="49">
                  <c:v>0.63982045168236279</c:v>
                </c:pt>
                <c:pt idx="50">
                  <c:v>0.55326762491540293</c:v>
                </c:pt>
                <c:pt idx="51">
                  <c:v>0.78644805817583452</c:v>
                </c:pt>
                <c:pt idx="52">
                  <c:v>0.57797562833344718</c:v>
                </c:pt>
                <c:pt idx="53">
                  <c:v>0.48838688117004392</c:v>
                </c:pt>
                <c:pt idx="54">
                  <c:v>0.43976515794759574</c:v>
                </c:pt>
                <c:pt idx="55">
                  <c:v>0.46428347579742668</c:v>
                </c:pt>
                <c:pt idx="56">
                  <c:v>0.48691316380052585</c:v>
                </c:pt>
                <c:pt idx="57">
                  <c:v>0.43576620613477263</c:v>
                </c:pt>
                <c:pt idx="58">
                  <c:v>0.55665678104909877</c:v>
                </c:pt>
                <c:pt idx="59">
                  <c:v>0.46150955655558656</c:v>
                </c:pt>
                <c:pt idx="60">
                  <c:v>0.50602493922868175</c:v>
                </c:pt>
                <c:pt idx="61">
                  <c:v>0.56320825748493231</c:v>
                </c:pt>
                <c:pt idx="62">
                  <c:v>0.45919258258994644</c:v>
                </c:pt>
                <c:pt idx="63">
                  <c:v>0.47624039515549066</c:v>
                </c:pt>
                <c:pt idx="64">
                  <c:v>0.5292909149938938</c:v>
                </c:pt>
                <c:pt idx="65">
                  <c:v>0.51165174968758875</c:v>
                </c:pt>
                <c:pt idx="66">
                  <c:v>0.51531393022095628</c:v>
                </c:pt>
                <c:pt idx="67">
                  <c:v>0.84523722385154232</c:v>
                </c:pt>
                <c:pt idx="68">
                  <c:v>0.83108571208388082</c:v>
                </c:pt>
                <c:pt idx="69">
                  <c:v>0.4342840127856471</c:v>
                </c:pt>
                <c:pt idx="70">
                  <c:v>0.4150647739323946</c:v>
                </c:pt>
                <c:pt idx="71">
                  <c:v>0.8758257747389887</c:v>
                </c:pt>
                <c:pt idx="72">
                  <c:v>0.37538098289792998</c:v>
                </c:pt>
                <c:pt idx="73">
                  <c:v>0.52006664859164276</c:v>
                </c:pt>
                <c:pt idx="74">
                  <c:v>0.50739591971833542</c:v>
                </c:pt>
                <c:pt idx="75">
                  <c:v>0.49984621182288097</c:v>
                </c:pt>
                <c:pt idx="76">
                  <c:v>0.69728734420524119</c:v>
                </c:pt>
                <c:pt idx="77">
                  <c:v>0.69093189676477507</c:v>
                </c:pt>
                <c:pt idx="78">
                  <c:v>0.7472158568131626</c:v>
                </c:pt>
                <c:pt idx="79">
                  <c:v>0.6261646621637974</c:v>
                </c:pt>
                <c:pt idx="80">
                  <c:v>0.45325624056453062</c:v>
                </c:pt>
                <c:pt idx="81">
                  <c:v>0.55546918566305425</c:v>
                </c:pt>
                <c:pt idx="82">
                  <c:v>0.5035026588617173</c:v>
                </c:pt>
                <c:pt idx="83">
                  <c:v>0.44677111395747254</c:v>
                </c:pt>
                <c:pt idx="84">
                  <c:v>0.80266019616996065</c:v>
                </c:pt>
                <c:pt idx="85">
                  <c:v>0.66185690500745631</c:v>
                </c:pt>
                <c:pt idx="86">
                  <c:v>0.57359085583697311</c:v>
                </c:pt>
                <c:pt idx="87">
                  <c:v>0.69577855381913056</c:v>
                </c:pt>
                <c:pt idx="88">
                  <c:v>0.52107244813336862</c:v>
                </c:pt>
                <c:pt idx="89">
                  <c:v>0.66191996333892211</c:v>
                </c:pt>
                <c:pt idx="90">
                  <c:v>0.63462988649520602</c:v>
                </c:pt>
                <c:pt idx="91">
                  <c:v>0.6112321873304376</c:v>
                </c:pt>
                <c:pt idx="92">
                  <c:v>0.51796293826304363</c:v>
                </c:pt>
                <c:pt idx="93">
                  <c:v>0.86364054774998755</c:v>
                </c:pt>
                <c:pt idx="94">
                  <c:v>0.47439830901750096</c:v>
                </c:pt>
                <c:pt idx="95">
                  <c:v>0.51739646991023736</c:v>
                </c:pt>
                <c:pt idx="96">
                  <c:v>0.56312721545873967</c:v>
                </c:pt>
                <c:pt idx="97">
                  <c:v>0.54711690048608586</c:v>
                </c:pt>
                <c:pt idx="98">
                  <c:v>0.46583720860228156</c:v>
                </c:pt>
                <c:pt idx="99">
                  <c:v>0.40535313838905063</c:v>
                </c:pt>
                <c:pt idx="100">
                  <c:v>0.47899305172544143</c:v>
                </c:pt>
                <c:pt idx="101">
                  <c:v>0.65354717907656623</c:v>
                </c:pt>
                <c:pt idx="102">
                  <c:v>0.79261621342480004</c:v>
                </c:pt>
                <c:pt idx="103">
                  <c:v>0.72850891546234653</c:v>
                </c:pt>
                <c:pt idx="104">
                  <c:v>0.70386377584703375</c:v>
                </c:pt>
                <c:pt idx="105">
                  <c:v>0.4499842913220915</c:v>
                </c:pt>
                <c:pt idx="106">
                  <c:v>0.30992946056489534</c:v>
                </c:pt>
                <c:pt idx="107">
                  <c:v>0.49438166822948881</c:v>
                </c:pt>
                <c:pt idx="108">
                  <c:v>0.46951791083081762</c:v>
                </c:pt>
                <c:pt idx="109">
                  <c:v>0.36206321768211075</c:v>
                </c:pt>
              </c:numCache>
            </c:numRef>
          </c:xVal>
          <c:yVal>
            <c:numRef>
              <c:f>RuleDiv!$G$2:$G$111</c:f>
              <c:numCache>
                <c:formatCode>0.00</c:formatCode>
                <c:ptCount val="110"/>
                <c:pt idx="0">
                  <c:v>4.425326122448979</c:v>
                </c:pt>
                <c:pt idx="1">
                  <c:v>4.9370528571428567</c:v>
                </c:pt>
                <c:pt idx="2">
                  <c:v>3.8296862790697679</c:v>
                </c:pt>
                <c:pt idx="3">
                  <c:v>5.5835987755102048</c:v>
                </c:pt>
                <c:pt idx="4">
                  <c:v>6.5870353061224485</c:v>
                </c:pt>
                <c:pt idx="5">
                  <c:v>3.9747277551020401</c:v>
                </c:pt>
                <c:pt idx="6">
                  <c:v>3.668173846153846</c:v>
                </c:pt>
                <c:pt idx="7">
                  <c:v>5.0390095918367344</c:v>
                </c:pt>
                <c:pt idx="8">
                  <c:v>4.4503278947368425</c:v>
                </c:pt>
                <c:pt idx="9">
                  <c:v>6.6450456756756751</c:v>
                </c:pt>
                <c:pt idx="10">
                  <c:v>3.965955833333334</c:v>
                </c:pt>
                <c:pt idx="11">
                  <c:v>4.1537397959183675</c:v>
                </c:pt>
                <c:pt idx="12">
                  <c:v>5.6209963157894727</c:v>
                </c:pt>
                <c:pt idx="13">
                  <c:v>5.5764163265306133</c:v>
                </c:pt>
                <c:pt idx="14">
                  <c:v>6.0121191836734695</c:v>
                </c:pt>
                <c:pt idx="15">
                  <c:v>3.5467881632653064</c:v>
                </c:pt>
                <c:pt idx="16">
                  <c:v>3.7590308163265309</c:v>
                </c:pt>
                <c:pt idx="17">
                  <c:v>3.8611242857142889</c:v>
                </c:pt>
                <c:pt idx="18">
                  <c:v>5.9034189795918373</c:v>
                </c:pt>
                <c:pt idx="19">
                  <c:v>4.2773793877551025</c:v>
                </c:pt>
                <c:pt idx="20">
                  <c:v>6.0909808163265309</c:v>
                </c:pt>
                <c:pt idx="21">
                  <c:v>4.2563251020408153</c:v>
                </c:pt>
                <c:pt idx="22">
                  <c:v>4.424572653061225</c:v>
                </c:pt>
                <c:pt idx="23">
                  <c:v>4.1504700000000003</c:v>
                </c:pt>
                <c:pt idx="24">
                  <c:v>6.135529473684211</c:v>
                </c:pt>
                <c:pt idx="25">
                  <c:v>6.442489444444444</c:v>
                </c:pt>
                <c:pt idx="26">
                  <c:v>6.3696577551020406</c:v>
                </c:pt>
                <c:pt idx="27">
                  <c:v>3.6275300000000001</c:v>
                </c:pt>
                <c:pt idx="28">
                  <c:v>4.4966171428571426</c:v>
                </c:pt>
                <c:pt idx="29">
                  <c:v>3.6258020408163274</c:v>
                </c:pt>
                <c:pt idx="30">
                  <c:v>4.3859567346938775</c:v>
                </c:pt>
                <c:pt idx="31">
                  <c:v>4.3508642857142856</c:v>
                </c:pt>
                <c:pt idx="32">
                  <c:v>5.9485321052631583</c:v>
                </c:pt>
                <c:pt idx="33">
                  <c:v>3.8041577777777791</c:v>
                </c:pt>
                <c:pt idx="34">
                  <c:v>5.7046485714285708</c:v>
                </c:pt>
                <c:pt idx="35">
                  <c:v>6.7323810408163265</c:v>
                </c:pt>
                <c:pt idx="36">
                  <c:v>5.0851410526315792</c:v>
                </c:pt>
                <c:pt idx="37">
                  <c:v>6.59375</c:v>
                </c:pt>
                <c:pt idx="38">
                  <c:v>3.6508126530612266</c:v>
                </c:pt>
                <c:pt idx="39">
                  <c:v>5.7505471428571422</c:v>
                </c:pt>
                <c:pt idx="40">
                  <c:v>3.909080930232558</c:v>
                </c:pt>
                <c:pt idx="41">
                  <c:v>4.8227642857142854</c:v>
                </c:pt>
                <c:pt idx="42">
                  <c:v>3.8726995918367351</c:v>
                </c:pt>
                <c:pt idx="43">
                  <c:v>4.1833400000000003</c:v>
                </c:pt>
                <c:pt idx="44">
                  <c:v>5.5094922448979595</c:v>
                </c:pt>
                <c:pt idx="45">
                  <c:v>6.2282822448979589</c:v>
                </c:pt>
                <c:pt idx="46">
                  <c:v>5.7746838775510207</c:v>
                </c:pt>
                <c:pt idx="47">
                  <c:v>4.6636697959183682</c:v>
                </c:pt>
                <c:pt idx="48">
                  <c:v>2.5554300000000012</c:v>
                </c:pt>
                <c:pt idx="49">
                  <c:v>6.6031502040816328</c:v>
                </c:pt>
                <c:pt idx="50">
                  <c:v>3.8420855102040816</c:v>
                </c:pt>
                <c:pt idx="51">
                  <c:v>6.0682693877551017</c:v>
                </c:pt>
                <c:pt idx="52">
                  <c:v>5.1925110204081637</c:v>
                </c:pt>
                <c:pt idx="53">
                  <c:v>4.3081821052631577</c:v>
                </c:pt>
                <c:pt idx="54">
                  <c:v>4.885231836734695</c:v>
                </c:pt>
                <c:pt idx="55">
                  <c:v>5.2176542105263159</c:v>
                </c:pt>
                <c:pt idx="56">
                  <c:v>5.6406493877551025</c:v>
                </c:pt>
                <c:pt idx="57">
                  <c:v>3.0530997959183681</c:v>
                </c:pt>
                <c:pt idx="58">
                  <c:v>5.3289150000000003</c:v>
                </c:pt>
                <c:pt idx="59">
                  <c:v>4.2650269387755113</c:v>
                </c:pt>
                <c:pt idx="60">
                  <c:v>3.3443750000000003</c:v>
                </c:pt>
                <c:pt idx="61">
                  <c:v>4.8588019148936166</c:v>
                </c:pt>
                <c:pt idx="62">
                  <c:v>5.4430191836734689</c:v>
                </c:pt>
                <c:pt idx="63">
                  <c:v>5.2240568421052629</c:v>
                </c:pt>
                <c:pt idx="64">
                  <c:v>3.7441985714285728</c:v>
                </c:pt>
                <c:pt idx="65">
                  <c:v>4.7809906122448975</c:v>
                </c:pt>
                <c:pt idx="66">
                  <c:v>4.7260232653061216</c:v>
                </c:pt>
                <c:pt idx="67">
                  <c:v>6.7671718163265311</c:v>
                </c:pt>
                <c:pt idx="68">
                  <c:v>5.3314891836734697</c:v>
                </c:pt>
                <c:pt idx="69">
                  <c:v>4.4254136734693876</c:v>
                </c:pt>
                <c:pt idx="70">
                  <c:v>2.4376081632653053</c:v>
                </c:pt>
                <c:pt idx="71">
                  <c:v>5.2320744897959175</c:v>
                </c:pt>
                <c:pt idx="72">
                  <c:v>4.7514134693877548</c:v>
                </c:pt>
                <c:pt idx="73">
                  <c:v>4.8876408163265301</c:v>
                </c:pt>
                <c:pt idx="74">
                  <c:v>4.7630397959183677</c:v>
                </c:pt>
                <c:pt idx="75">
                  <c:v>4.7760924489795933</c:v>
                </c:pt>
                <c:pt idx="76">
                  <c:v>6.0772873469387756</c:v>
                </c:pt>
                <c:pt idx="77">
                  <c:v>6.0009675510204081</c:v>
                </c:pt>
                <c:pt idx="78">
                  <c:v>5.7065161224489804</c:v>
                </c:pt>
                <c:pt idx="79">
                  <c:v>5.7247183673469388</c:v>
                </c:pt>
                <c:pt idx="80">
                  <c:v>5.0581863157894738</c:v>
                </c:pt>
                <c:pt idx="81">
                  <c:v>4.5630010204081639</c:v>
                </c:pt>
                <c:pt idx="82">
                  <c:v>6.1681363157894733</c:v>
                </c:pt>
                <c:pt idx="83">
                  <c:v>3.9141332653061234</c:v>
                </c:pt>
                <c:pt idx="84">
                  <c:v>5.3367328571428576</c:v>
                </c:pt>
                <c:pt idx="85">
                  <c:v>6.1743568421052633</c:v>
                </c:pt>
                <c:pt idx="86">
                  <c:v>5.7907536734693883</c:v>
                </c:pt>
                <c:pt idx="87">
                  <c:v>6.3544142857142862</c:v>
                </c:pt>
                <c:pt idx="88">
                  <c:v>4.1213124489795918</c:v>
                </c:pt>
                <c:pt idx="89">
                  <c:v>3.9099269999999997</c:v>
                </c:pt>
                <c:pt idx="90">
                  <c:v>3.4072355813953488</c:v>
                </c:pt>
                <c:pt idx="91">
                  <c:v>3.8319358536585364</c:v>
                </c:pt>
                <c:pt idx="92">
                  <c:v>3.4342818367346934</c:v>
                </c:pt>
                <c:pt idx="93">
                  <c:v>6.2567189795918372</c:v>
                </c:pt>
                <c:pt idx="94">
                  <c:v>4.6532021739130442</c:v>
                </c:pt>
                <c:pt idx="95">
                  <c:v>5.4107093877551016</c:v>
                </c:pt>
                <c:pt idx="96">
                  <c:v>4.0385314285714289</c:v>
                </c:pt>
                <c:pt idx="97">
                  <c:v>4.6798620408163263</c:v>
                </c:pt>
                <c:pt idx="98">
                  <c:v>5.4840744897959173</c:v>
                </c:pt>
                <c:pt idx="99">
                  <c:v>3.1761428571428567</c:v>
                </c:pt>
                <c:pt idx="100">
                  <c:v>6.035982631578948</c:v>
                </c:pt>
                <c:pt idx="101">
                  <c:v>3.1019074468085108</c:v>
                </c:pt>
                <c:pt idx="102">
                  <c:v>6.5401026530612247</c:v>
                </c:pt>
                <c:pt idx="103">
                  <c:v>6.5657377551020408</c:v>
                </c:pt>
                <c:pt idx="104">
                  <c:v>5.2655691836734704</c:v>
                </c:pt>
                <c:pt idx="105">
                  <c:v>4.0267168421052641</c:v>
                </c:pt>
                <c:pt idx="106">
                  <c:v>3.2377463265306119</c:v>
                </c:pt>
                <c:pt idx="107">
                  <c:v>4.745321111111112</c:v>
                </c:pt>
                <c:pt idx="108">
                  <c:v>2.9643330434782609</c:v>
                </c:pt>
                <c:pt idx="109">
                  <c:v>4.8002686956521732</c:v>
                </c:pt>
              </c:numCache>
            </c:numRef>
          </c:yVal>
          <c:smooth val="0"/>
          <c:extLst>
            <c:ext xmlns:c16="http://schemas.microsoft.com/office/drawing/2014/chart" uri="{C3380CC4-5D6E-409C-BE32-E72D297353CC}">
              <c16:uniqueId val="{00000001-927A-456E-81FF-A121E13E6591}"/>
            </c:ext>
          </c:extLst>
        </c:ser>
        <c:dLbls>
          <c:showLegendKey val="0"/>
          <c:showVal val="0"/>
          <c:showCatName val="0"/>
          <c:showSerName val="0"/>
          <c:showPercent val="0"/>
          <c:showBubbleSize val="0"/>
        </c:dLbls>
        <c:axId val="313613864"/>
        <c:axId val="313617392"/>
      </c:scatterChart>
      <c:valAx>
        <c:axId val="313613864"/>
        <c:scaling>
          <c:orientation val="minMax"/>
          <c:min val="0.2"/>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313617392"/>
        <c:crosses val="autoZero"/>
        <c:crossBetween val="midCat"/>
      </c:valAx>
      <c:valAx>
        <c:axId val="313617392"/>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3136138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12591815055565489"/>
                  <c:y val="0.75015605543957697"/>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s-IS"/>
                </a:p>
              </c:txPr>
            </c:trendlineLbl>
          </c:trendline>
          <c:xVal>
            <c:numRef>
              <c:f>RuleDem!$F$2:$F$102</c:f>
              <c:numCache>
                <c:formatCode>0.00</c:formatCode>
                <c:ptCount val="101"/>
                <c:pt idx="0">
                  <c:v>0.34506347072220922</c:v>
                </c:pt>
                <c:pt idx="1">
                  <c:v>0.50133007241034355</c:v>
                </c:pt>
                <c:pt idx="2">
                  <c:v>0.53293959795039281</c:v>
                </c:pt>
                <c:pt idx="3">
                  <c:v>0.80916944348066178</c:v>
                </c:pt>
                <c:pt idx="4">
                  <c:v>0.82031090815090624</c:v>
                </c:pt>
                <c:pt idx="5">
                  <c:v>0.40435859828274684</c:v>
                </c:pt>
                <c:pt idx="6">
                  <c:v>0.52311294128812358</c:v>
                </c:pt>
                <c:pt idx="7">
                  <c:v>0.76631152446573148</c:v>
                </c:pt>
                <c:pt idx="8">
                  <c:v>0.40095245871002938</c:v>
                </c:pt>
                <c:pt idx="9">
                  <c:v>0.63288114010109942</c:v>
                </c:pt>
                <c:pt idx="10">
                  <c:v>0.55008174610070304</c:v>
                </c:pt>
                <c:pt idx="11">
                  <c:v>0.54109760878110225</c:v>
                </c:pt>
                <c:pt idx="12">
                  <c:v>0.49868934421783156</c:v>
                </c:pt>
                <c:pt idx="13">
                  <c:v>0.36517509174789353</c:v>
                </c:pt>
                <c:pt idx="14">
                  <c:v>0.37211419114793931</c:v>
                </c:pt>
                <c:pt idx="15">
                  <c:v>0.79431202677267598</c:v>
                </c:pt>
                <c:pt idx="16">
                  <c:v>0.6784392970261115</c:v>
                </c:pt>
                <c:pt idx="17">
                  <c:v>0.47823267422371857</c:v>
                </c:pt>
                <c:pt idx="18">
                  <c:v>0.4992577145136286</c:v>
                </c:pt>
                <c:pt idx="19">
                  <c:v>0.68309951118333023</c:v>
                </c:pt>
                <c:pt idx="20">
                  <c:v>0.46288878460979299</c:v>
                </c:pt>
                <c:pt idx="21">
                  <c:v>0.59403672480184988</c:v>
                </c:pt>
                <c:pt idx="22">
                  <c:v>0.70880711863982793</c:v>
                </c:pt>
                <c:pt idx="23">
                  <c:v>0.88069116974470685</c:v>
                </c:pt>
                <c:pt idx="24">
                  <c:v>0.48077978241415903</c:v>
                </c:pt>
                <c:pt idx="25">
                  <c:v>0.46113530608606135</c:v>
                </c:pt>
                <c:pt idx="26">
                  <c:v>0.42389872290848984</c:v>
                </c:pt>
                <c:pt idx="27">
                  <c:v>0.48726214299850346</c:v>
                </c:pt>
                <c:pt idx="28">
                  <c:v>0.77596029598654181</c:v>
                </c:pt>
                <c:pt idx="29">
                  <c:v>0.40372659822770596</c:v>
                </c:pt>
                <c:pt idx="30">
                  <c:v>0.85939613632918854</c:v>
                </c:pt>
                <c:pt idx="31">
                  <c:v>0.73948886025947658</c:v>
                </c:pt>
                <c:pt idx="32">
                  <c:v>0.63080105141177112</c:v>
                </c:pt>
                <c:pt idx="33">
                  <c:v>0.81366502993298673</c:v>
                </c:pt>
                <c:pt idx="34">
                  <c:v>0.58532993817378465</c:v>
                </c:pt>
                <c:pt idx="35">
                  <c:v>0.59978304549945594</c:v>
                </c:pt>
                <c:pt idx="36">
                  <c:v>0.44283870776234674</c:v>
                </c:pt>
                <c:pt idx="37">
                  <c:v>0.49773600359510473</c:v>
                </c:pt>
                <c:pt idx="38">
                  <c:v>0.41407781986146192</c:v>
                </c:pt>
                <c:pt idx="39">
                  <c:v>0.58963514376927273</c:v>
                </c:pt>
                <c:pt idx="40">
                  <c:v>0.49391925679181164</c:v>
                </c:pt>
                <c:pt idx="41">
                  <c:v>0.52173046711294813</c:v>
                </c:pt>
                <c:pt idx="42">
                  <c:v>0.45922827187254256</c:v>
                </c:pt>
                <c:pt idx="43">
                  <c:v>0.63982045168236279</c:v>
                </c:pt>
                <c:pt idx="44">
                  <c:v>0.55326762491540293</c:v>
                </c:pt>
                <c:pt idx="45">
                  <c:v>0.78644805817583452</c:v>
                </c:pt>
                <c:pt idx="46">
                  <c:v>0.57797562833344718</c:v>
                </c:pt>
                <c:pt idx="47">
                  <c:v>0.48838688117004392</c:v>
                </c:pt>
                <c:pt idx="48">
                  <c:v>0.43976515794759574</c:v>
                </c:pt>
                <c:pt idx="49">
                  <c:v>0.46428347579742668</c:v>
                </c:pt>
                <c:pt idx="50">
                  <c:v>0.48691316380052585</c:v>
                </c:pt>
                <c:pt idx="51">
                  <c:v>0.43576620613477263</c:v>
                </c:pt>
                <c:pt idx="52">
                  <c:v>0.55665678104909877</c:v>
                </c:pt>
                <c:pt idx="53">
                  <c:v>0.46150955655558656</c:v>
                </c:pt>
                <c:pt idx="54">
                  <c:v>0.50602493922868175</c:v>
                </c:pt>
                <c:pt idx="55">
                  <c:v>0.56320825748493231</c:v>
                </c:pt>
                <c:pt idx="56">
                  <c:v>0.45919258258994644</c:v>
                </c:pt>
                <c:pt idx="57">
                  <c:v>0.47624039515549066</c:v>
                </c:pt>
                <c:pt idx="58">
                  <c:v>0.5292909149938938</c:v>
                </c:pt>
                <c:pt idx="59">
                  <c:v>0.51165174968758875</c:v>
                </c:pt>
                <c:pt idx="60">
                  <c:v>0.41989202966501926</c:v>
                </c:pt>
                <c:pt idx="61">
                  <c:v>0.51531393022095628</c:v>
                </c:pt>
                <c:pt idx="62">
                  <c:v>0.84523722385154232</c:v>
                </c:pt>
                <c:pt idx="63">
                  <c:v>0.83108571208388082</c:v>
                </c:pt>
                <c:pt idx="64">
                  <c:v>0.4342840127856471</c:v>
                </c:pt>
                <c:pt idx="65">
                  <c:v>0.4150647739323946</c:v>
                </c:pt>
                <c:pt idx="66">
                  <c:v>0.8758257747389887</c:v>
                </c:pt>
                <c:pt idx="67">
                  <c:v>0.37538098289792998</c:v>
                </c:pt>
                <c:pt idx="68">
                  <c:v>0.52006664859164276</c:v>
                </c:pt>
                <c:pt idx="69">
                  <c:v>0.50739591971833542</c:v>
                </c:pt>
                <c:pt idx="70">
                  <c:v>0.49984621182288097</c:v>
                </c:pt>
                <c:pt idx="71">
                  <c:v>0.69728734420524119</c:v>
                </c:pt>
                <c:pt idx="72">
                  <c:v>0.69093189676477507</c:v>
                </c:pt>
                <c:pt idx="73">
                  <c:v>0.7472158568131626</c:v>
                </c:pt>
                <c:pt idx="74">
                  <c:v>0.6261646621637974</c:v>
                </c:pt>
                <c:pt idx="75">
                  <c:v>0.45325624056453062</c:v>
                </c:pt>
                <c:pt idx="76">
                  <c:v>0.55546918566305425</c:v>
                </c:pt>
                <c:pt idx="77">
                  <c:v>0.5035026588617173</c:v>
                </c:pt>
                <c:pt idx="78">
                  <c:v>0.44677111395747254</c:v>
                </c:pt>
                <c:pt idx="79">
                  <c:v>0.80266019616996065</c:v>
                </c:pt>
                <c:pt idx="80">
                  <c:v>0.66185690500745631</c:v>
                </c:pt>
                <c:pt idx="81">
                  <c:v>0.57359085583697311</c:v>
                </c:pt>
                <c:pt idx="82">
                  <c:v>0.69577855381913056</c:v>
                </c:pt>
                <c:pt idx="83">
                  <c:v>0.52107244813336862</c:v>
                </c:pt>
                <c:pt idx="84">
                  <c:v>0.51796293826304363</c:v>
                </c:pt>
                <c:pt idx="85">
                  <c:v>0.86364054774998755</c:v>
                </c:pt>
                <c:pt idx="86">
                  <c:v>0.47439830901750096</c:v>
                </c:pt>
                <c:pt idx="87">
                  <c:v>0.51739646991023736</c:v>
                </c:pt>
                <c:pt idx="88">
                  <c:v>0.56312721545873967</c:v>
                </c:pt>
                <c:pt idx="89">
                  <c:v>0.54711690048608586</c:v>
                </c:pt>
                <c:pt idx="90">
                  <c:v>0.46583720860228156</c:v>
                </c:pt>
                <c:pt idx="91">
                  <c:v>0.40535313838905063</c:v>
                </c:pt>
                <c:pt idx="92">
                  <c:v>0.47899305172544143</c:v>
                </c:pt>
                <c:pt idx="93">
                  <c:v>0.79261621342480004</c:v>
                </c:pt>
                <c:pt idx="94">
                  <c:v>0.72850891546234653</c:v>
                </c:pt>
                <c:pt idx="95">
                  <c:v>0.70386377584703375</c:v>
                </c:pt>
                <c:pt idx="96">
                  <c:v>0.4499842913220915</c:v>
                </c:pt>
                <c:pt idx="97">
                  <c:v>0.30992946056489534</c:v>
                </c:pt>
                <c:pt idx="98">
                  <c:v>0.49438166822948881</c:v>
                </c:pt>
                <c:pt idx="99">
                  <c:v>0.46951791083081762</c:v>
                </c:pt>
                <c:pt idx="100">
                  <c:v>0.36206321768211075</c:v>
                </c:pt>
              </c:numCache>
            </c:numRef>
          </c:xVal>
          <c:yVal>
            <c:numRef>
              <c:f>RuleDem!$G$2:$G$102</c:f>
              <c:numCache>
                <c:formatCode>General</c:formatCode>
                <c:ptCount val="101"/>
                <c:pt idx="0">
                  <c:v>-6.4</c:v>
                </c:pt>
                <c:pt idx="1">
                  <c:v>-2.5</c:v>
                </c:pt>
                <c:pt idx="2">
                  <c:v>2.2000000000000002</c:v>
                </c:pt>
                <c:pt idx="3">
                  <c:v>10</c:v>
                </c:pt>
                <c:pt idx="4">
                  <c:v>10</c:v>
                </c:pt>
                <c:pt idx="5">
                  <c:v>0.7</c:v>
                </c:pt>
                <c:pt idx="6">
                  <c:v>-4.0999999999999996</c:v>
                </c:pt>
                <c:pt idx="7">
                  <c:v>10</c:v>
                </c:pt>
                <c:pt idx="8">
                  <c:v>2.8</c:v>
                </c:pt>
                <c:pt idx="9">
                  <c:v>6.9</c:v>
                </c:pt>
                <c:pt idx="10">
                  <c:v>2.2000000000000002</c:v>
                </c:pt>
                <c:pt idx="11">
                  <c:v>-0.3</c:v>
                </c:pt>
                <c:pt idx="12">
                  <c:v>-3.9</c:v>
                </c:pt>
                <c:pt idx="13">
                  <c:v>-2.5</c:v>
                </c:pt>
                <c:pt idx="14">
                  <c:v>-6.1</c:v>
                </c:pt>
                <c:pt idx="15">
                  <c:v>10</c:v>
                </c:pt>
                <c:pt idx="16">
                  <c:v>-3.5</c:v>
                </c:pt>
                <c:pt idx="17">
                  <c:v>-8</c:v>
                </c:pt>
                <c:pt idx="18">
                  <c:v>7.5</c:v>
                </c:pt>
                <c:pt idx="19">
                  <c:v>10</c:v>
                </c:pt>
                <c:pt idx="20">
                  <c:v>-6.1</c:v>
                </c:pt>
                <c:pt idx="21">
                  <c:v>3.7</c:v>
                </c:pt>
                <c:pt idx="22">
                  <c:v>0.2</c:v>
                </c:pt>
                <c:pt idx="23">
                  <c:v>10</c:v>
                </c:pt>
                <c:pt idx="24">
                  <c:v>3.9</c:v>
                </c:pt>
                <c:pt idx="25">
                  <c:v>4.3</c:v>
                </c:pt>
                <c:pt idx="26">
                  <c:v>-5.9</c:v>
                </c:pt>
                <c:pt idx="27">
                  <c:v>3.2</c:v>
                </c:pt>
                <c:pt idx="28">
                  <c:v>7.8</c:v>
                </c:pt>
                <c:pt idx="29">
                  <c:v>-4.8</c:v>
                </c:pt>
                <c:pt idx="30">
                  <c:v>10</c:v>
                </c:pt>
                <c:pt idx="31">
                  <c:v>8</c:v>
                </c:pt>
                <c:pt idx="32">
                  <c:v>5.4</c:v>
                </c:pt>
                <c:pt idx="33">
                  <c:v>10</c:v>
                </c:pt>
                <c:pt idx="34">
                  <c:v>-1.5</c:v>
                </c:pt>
                <c:pt idx="35">
                  <c:v>-6.4</c:v>
                </c:pt>
                <c:pt idx="36">
                  <c:v>1.9</c:v>
                </c:pt>
                <c:pt idx="37">
                  <c:v>1.2</c:v>
                </c:pt>
                <c:pt idx="38">
                  <c:v>3.4</c:v>
                </c:pt>
                <c:pt idx="39">
                  <c:v>0.7</c:v>
                </c:pt>
                <c:pt idx="40">
                  <c:v>8.6</c:v>
                </c:pt>
                <c:pt idx="41">
                  <c:v>-2.9</c:v>
                </c:pt>
                <c:pt idx="42">
                  <c:v>-6.1</c:v>
                </c:pt>
                <c:pt idx="43">
                  <c:v>10</c:v>
                </c:pt>
                <c:pt idx="44">
                  <c:v>4.3</c:v>
                </c:pt>
                <c:pt idx="45">
                  <c:v>10</c:v>
                </c:pt>
                <c:pt idx="46">
                  <c:v>-6.2</c:v>
                </c:pt>
                <c:pt idx="47">
                  <c:v>-4.8</c:v>
                </c:pt>
                <c:pt idx="48">
                  <c:v>2</c:v>
                </c:pt>
                <c:pt idx="49">
                  <c:v>-0.5</c:v>
                </c:pt>
                <c:pt idx="50">
                  <c:v>2.7</c:v>
                </c:pt>
                <c:pt idx="51">
                  <c:v>-0.2</c:v>
                </c:pt>
                <c:pt idx="52">
                  <c:v>7.5</c:v>
                </c:pt>
                <c:pt idx="53">
                  <c:v>0.3</c:v>
                </c:pt>
                <c:pt idx="54">
                  <c:v>-3.3</c:v>
                </c:pt>
                <c:pt idx="55">
                  <c:v>4.8</c:v>
                </c:pt>
                <c:pt idx="56">
                  <c:v>1.7</c:v>
                </c:pt>
                <c:pt idx="57">
                  <c:v>7.4</c:v>
                </c:pt>
                <c:pt idx="58">
                  <c:v>0</c:v>
                </c:pt>
                <c:pt idx="59">
                  <c:v>-7.1</c:v>
                </c:pt>
                <c:pt idx="60">
                  <c:v>-6.3</c:v>
                </c:pt>
                <c:pt idx="61">
                  <c:v>-2.4</c:v>
                </c:pt>
                <c:pt idx="62">
                  <c:v>10</c:v>
                </c:pt>
                <c:pt idx="63">
                  <c:v>10</c:v>
                </c:pt>
                <c:pt idx="64">
                  <c:v>0.1</c:v>
                </c:pt>
                <c:pt idx="65">
                  <c:v>-0.7</c:v>
                </c:pt>
                <c:pt idx="66">
                  <c:v>10</c:v>
                </c:pt>
                <c:pt idx="67">
                  <c:v>0.7</c:v>
                </c:pt>
                <c:pt idx="68">
                  <c:v>2</c:v>
                </c:pt>
                <c:pt idx="69">
                  <c:v>3.1</c:v>
                </c:pt>
                <c:pt idx="70">
                  <c:v>2.8</c:v>
                </c:pt>
                <c:pt idx="71">
                  <c:v>1.5</c:v>
                </c:pt>
                <c:pt idx="72">
                  <c:v>4.5</c:v>
                </c:pt>
                <c:pt idx="73">
                  <c:v>1.9</c:v>
                </c:pt>
                <c:pt idx="74">
                  <c:v>-0.8</c:v>
                </c:pt>
                <c:pt idx="75">
                  <c:v>4.4000000000000004</c:v>
                </c:pt>
                <c:pt idx="76">
                  <c:v>-0.5</c:v>
                </c:pt>
                <c:pt idx="77">
                  <c:v>8</c:v>
                </c:pt>
                <c:pt idx="78">
                  <c:v>-1.2</c:v>
                </c:pt>
                <c:pt idx="79">
                  <c:v>-1.5</c:v>
                </c:pt>
                <c:pt idx="80">
                  <c:v>10</c:v>
                </c:pt>
                <c:pt idx="81">
                  <c:v>5.9</c:v>
                </c:pt>
                <c:pt idx="82">
                  <c:v>4.5999999999999996</c:v>
                </c:pt>
                <c:pt idx="83">
                  <c:v>6</c:v>
                </c:pt>
                <c:pt idx="84">
                  <c:v>2.7</c:v>
                </c:pt>
                <c:pt idx="85">
                  <c:v>10</c:v>
                </c:pt>
                <c:pt idx="86">
                  <c:v>-4.2</c:v>
                </c:pt>
                <c:pt idx="87">
                  <c:v>1.9</c:v>
                </c:pt>
                <c:pt idx="88">
                  <c:v>8.9</c:v>
                </c:pt>
                <c:pt idx="89">
                  <c:v>-6.5</c:v>
                </c:pt>
                <c:pt idx="90">
                  <c:v>6.8</c:v>
                </c:pt>
                <c:pt idx="91">
                  <c:v>-2.9</c:v>
                </c:pt>
                <c:pt idx="92">
                  <c:v>6.4</c:v>
                </c:pt>
                <c:pt idx="93">
                  <c:v>10</c:v>
                </c:pt>
                <c:pt idx="94">
                  <c:v>10</c:v>
                </c:pt>
                <c:pt idx="95">
                  <c:v>5.2</c:v>
                </c:pt>
                <c:pt idx="96">
                  <c:v>-9</c:v>
                </c:pt>
                <c:pt idx="97">
                  <c:v>6.9</c:v>
                </c:pt>
                <c:pt idx="98">
                  <c:v>-5.5</c:v>
                </c:pt>
                <c:pt idx="99">
                  <c:v>-1.2</c:v>
                </c:pt>
                <c:pt idx="100">
                  <c:v>-1.2</c:v>
                </c:pt>
              </c:numCache>
            </c:numRef>
          </c:yVal>
          <c:smooth val="0"/>
          <c:extLst>
            <c:ext xmlns:c16="http://schemas.microsoft.com/office/drawing/2014/chart" uri="{C3380CC4-5D6E-409C-BE32-E72D297353CC}">
              <c16:uniqueId val="{00000001-7F9F-4E27-A9A3-4D3BA91D3B16}"/>
            </c:ext>
          </c:extLst>
        </c:ser>
        <c:dLbls>
          <c:showLegendKey val="0"/>
          <c:showVal val="0"/>
          <c:showCatName val="0"/>
          <c:showSerName val="0"/>
          <c:showPercent val="0"/>
          <c:showBubbleSize val="0"/>
        </c:dLbls>
        <c:axId val="313620136"/>
        <c:axId val="313619352"/>
      </c:scatterChart>
      <c:valAx>
        <c:axId val="313620136"/>
        <c:scaling>
          <c:orientation val="minMax"/>
          <c:min val="0.2"/>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313619352"/>
        <c:crosses val="autoZero"/>
        <c:crossBetween val="midCat"/>
      </c:valAx>
      <c:valAx>
        <c:axId val="313619352"/>
        <c:scaling>
          <c:orientation val="minMax"/>
          <c:max val="12"/>
          <c:min val="-1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313620136"/>
        <c:crosses val="autoZero"/>
        <c:crossBetween val="midCat"/>
        <c:majorUnit val="2"/>
      </c:valAx>
      <c:spPr>
        <a:noFill/>
        <a:ln>
          <a:noFill/>
        </a:ln>
        <a:effectLst/>
      </c:spPr>
    </c:plotArea>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5.1871665115290726E-2"/>
                  <c:y val="0.52857225828233712"/>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s-IS"/>
                </a:p>
              </c:txPr>
            </c:trendlineLbl>
          </c:trendline>
          <c:xVal>
            <c:numRef>
              <c:f>TrustTheil!$F$2:$F$101</c:f>
              <c:numCache>
                <c:formatCode>0.0</c:formatCode>
                <c:ptCount val="100"/>
                <c:pt idx="0">
                  <c:v>25.7</c:v>
                </c:pt>
                <c:pt idx="1">
                  <c:v>14.2</c:v>
                </c:pt>
                <c:pt idx="2">
                  <c:v>17.8</c:v>
                </c:pt>
                <c:pt idx="3">
                  <c:v>46.174999999999997</c:v>
                </c:pt>
                <c:pt idx="4">
                  <c:v>32.799999999999997</c:v>
                </c:pt>
                <c:pt idx="5">
                  <c:v>17.649999999999999</c:v>
                </c:pt>
                <c:pt idx="6">
                  <c:v>22.2</c:v>
                </c:pt>
                <c:pt idx="7">
                  <c:v>31.024999999999999</c:v>
                </c:pt>
                <c:pt idx="8">
                  <c:v>30.866666666666671</c:v>
                </c:pt>
                <c:pt idx="9">
                  <c:v>22.05</c:v>
                </c:pt>
                <c:pt idx="10">
                  <c:v>6.4499999999999993</c:v>
                </c:pt>
                <c:pt idx="11">
                  <c:v>26.375</c:v>
                </c:pt>
                <c:pt idx="12">
                  <c:v>13.8</c:v>
                </c:pt>
                <c:pt idx="13">
                  <c:v>45.525000000000006</c:v>
                </c:pt>
                <c:pt idx="14">
                  <c:v>18.440000000000001</c:v>
                </c:pt>
                <c:pt idx="15">
                  <c:v>55.339999999999996</c:v>
                </c:pt>
                <c:pt idx="16">
                  <c:v>9.8666666666666671</c:v>
                </c:pt>
                <c:pt idx="17">
                  <c:v>21.75</c:v>
                </c:pt>
                <c:pt idx="18">
                  <c:v>8.6</c:v>
                </c:pt>
                <c:pt idx="19">
                  <c:v>26.166666666666668</c:v>
                </c:pt>
                <c:pt idx="20">
                  <c:v>58.5</c:v>
                </c:pt>
                <c:pt idx="21">
                  <c:v>26.4</c:v>
                </c:pt>
                <c:pt idx="22">
                  <c:v>7.2</c:v>
                </c:pt>
                <c:pt idx="23">
                  <c:v>25.966666666666669</c:v>
                </c:pt>
                <c:pt idx="24">
                  <c:v>14.6</c:v>
                </c:pt>
                <c:pt idx="25">
                  <c:v>27.75</c:v>
                </c:pt>
                <c:pt idx="26">
                  <c:v>21.4</c:v>
                </c:pt>
                <c:pt idx="27">
                  <c:v>56.875</c:v>
                </c:pt>
                <c:pt idx="28">
                  <c:v>21.925000000000001</c:v>
                </c:pt>
                <c:pt idx="29">
                  <c:v>15.033333333333331</c:v>
                </c:pt>
                <c:pt idx="30">
                  <c:v>36.22</c:v>
                </c:pt>
                <c:pt idx="31">
                  <c:v>6.75</c:v>
                </c:pt>
                <c:pt idx="32">
                  <c:v>23.7</c:v>
                </c:pt>
                <c:pt idx="33">
                  <c:v>14.9</c:v>
                </c:pt>
                <c:pt idx="34">
                  <c:v>21.3</c:v>
                </c:pt>
                <c:pt idx="35">
                  <c:v>44.15</c:v>
                </c:pt>
                <c:pt idx="36">
                  <c:v>26.18</c:v>
                </c:pt>
                <c:pt idx="37">
                  <c:v>42</c:v>
                </c:pt>
                <c:pt idx="38">
                  <c:v>30.339999999999996</c:v>
                </c:pt>
                <c:pt idx="39">
                  <c:v>44.55</c:v>
                </c:pt>
                <c:pt idx="40">
                  <c:v>37.9</c:v>
                </c:pt>
                <c:pt idx="41">
                  <c:v>38.733333333333334</c:v>
                </c:pt>
                <c:pt idx="42">
                  <c:v>41.56666666666667</c:v>
                </c:pt>
                <c:pt idx="43">
                  <c:v>23.5</c:v>
                </c:pt>
                <c:pt idx="44">
                  <c:v>29.925000000000001</c:v>
                </c:pt>
                <c:pt idx="45">
                  <c:v>40.666666666666664</c:v>
                </c:pt>
                <c:pt idx="46">
                  <c:v>23.866666666666664</c:v>
                </c:pt>
                <c:pt idx="47">
                  <c:v>38.299999999999997</c:v>
                </c:pt>
                <c:pt idx="48">
                  <c:v>30.716666666666669</c:v>
                </c:pt>
                <c:pt idx="49">
                  <c:v>28.5</c:v>
                </c:pt>
                <c:pt idx="50">
                  <c:v>26.5</c:v>
                </c:pt>
                <c:pt idx="51">
                  <c:v>20.266666666666669</c:v>
                </c:pt>
                <c:pt idx="52">
                  <c:v>9.8000000000000007</c:v>
                </c:pt>
                <c:pt idx="53">
                  <c:v>10</c:v>
                </c:pt>
                <c:pt idx="54">
                  <c:v>25.866666666666664</c:v>
                </c:pt>
                <c:pt idx="55">
                  <c:v>10.85</c:v>
                </c:pt>
                <c:pt idx="56">
                  <c:v>8.65</c:v>
                </c:pt>
                <c:pt idx="57">
                  <c:v>14.9</c:v>
                </c:pt>
                <c:pt idx="58">
                  <c:v>18.2</c:v>
                </c:pt>
                <c:pt idx="59">
                  <c:v>22.76</c:v>
                </c:pt>
                <c:pt idx="60">
                  <c:v>18.133333333333333</c:v>
                </c:pt>
                <c:pt idx="61">
                  <c:v>16.2</c:v>
                </c:pt>
                <c:pt idx="62">
                  <c:v>53.06</c:v>
                </c:pt>
                <c:pt idx="63">
                  <c:v>50.966666666666661</c:v>
                </c:pt>
                <c:pt idx="64">
                  <c:v>20.375</c:v>
                </c:pt>
                <c:pt idx="65">
                  <c:v>66.25</c:v>
                </c:pt>
                <c:pt idx="66">
                  <c:v>24.5</c:v>
                </c:pt>
                <c:pt idx="67">
                  <c:v>7.5749999999999993</c:v>
                </c:pt>
                <c:pt idx="68">
                  <c:v>5.7</c:v>
                </c:pt>
                <c:pt idx="69">
                  <c:v>21.259999999999998</c:v>
                </c:pt>
                <c:pt idx="70">
                  <c:v>15.7</c:v>
                </c:pt>
                <c:pt idx="71">
                  <c:v>21.4</c:v>
                </c:pt>
                <c:pt idx="72">
                  <c:v>14.38</c:v>
                </c:pt>
                <c:pt idx="73">
                  <c:v>27.5</c:v>
                </c:pt>
                <c:pt idx="74">
                  <c:v>10.700000000000001</c:v>
                </c:pt>
                <c:pt idx="75">
                  <c:v>53</c:v>
                </c:pt>
                <c:pt idx="76">
                  <c:v>23.2</c:v>
                </c:pt>
                <c:pt idx="77">
                  <c:v>27.099999999999998</c:v>
                </c:pt>
                <c:pt idx="78">
                  <c:v>21.433333333333334</c:v>
                </c:pt>
                <c:pt idx="79">
                  <c:v>18.399999999999999</c:v>
                </c:pt>
                <c:pt idx="80">
                  <c:v>20.375</c:v>
                </c:pt>
                <c:pt idx="81">
                  <c:v>28.533333333333331</c:v>
                </c:pt>
                <c:pt idx="82">
                  <c:v>62.366666666666674</c:v>
                </c:pt>
                <c:pt idx="83">
                  <c:v>45.1</c:v>
                </c:pt>
                <c:pt idx="84">
                  <c:v>8.1</c:v>
                </c:pt>
                <c:pt idx="85">
                  <c:v>36.700000000000003</c:v>
                </c:pt>
                <c:pt idx="86">
                  <c:v>3.5</c:v>
                </c:pt>
                <c:pt idx="87">
                  <c:v>15.5</c:v>
                </c:pt>
                <c:pt idx="88">
                  <c:v>9.7200000000000006</c:v>
                </c:pt>
                <c:pt idx="89">
                  <c:v>7.6</c:v>
                </c:pt>
                <c:pt idx="90">
                  <c:v>26.450000000000003</c:v>
                </c:pt>
                <c:pt idx="91">
                  <c:v>35.659999999999997</c:v>
                </c:pt>
                <c:pt idx="92">
                  <c:v>39.54999999999999</c:v>
                </c:pt>
                <c:pt idx="93">
                  <c:v>20.166666666666668</c:v>
                </c:pt>
                <c:pt idx="94">
                  <c:v>13.9</c:v>
                </c:pt>
                <c:pt idx="95">
                  <c:v>14.8</c:v>
                </c:pt>
                <c:pt idx="96">
                  <c:v>46</c:v>
                </c:pt>
                <c:pt idx="97">
                  <c:v>38.5</c:v>
                </c:pt>
                <c:pt idx="98">
                  <c:v>10.8</c:v>
                </c:pt>
                <c:pt idx="99">
                  <c:v>10.100000000000001</c:v>
                </c:pt>
              </c:numCache>
            </c:numRef>
          </c:xVal>
          <c:yVal>
            <c:numRef>
              <c:f>TrustTheil!$G$2:$G$101</c:f>
              <c:numCache>
                <c:formatCode>0.00</c:formatCode>
                <c:ptCount val="100"/>
                <c:pt idx="0">
                  <c:v>4.9370528571428567</c:v>
                </c:pt>
                <c:pt idx="1">
                  <c:v>2.9122881632653064</c:v>
                </c:pt>
                <c:pt idx="2">
                  <c:v>4.3796794736842104</c:v>
                </c:pt>
                <c:pt idx="3">
                  <c:v>5.5835987755102048</c:v>
                </c:pt>
                <c:pt idx="4">
                  <c:v>6.5870353061224485</c:v>
                </c:pt>
                <c:pt idx="5">
                  <c:v>3.508590526315789</c:v>
                </c:pt>
                <c:pt idx="6">
                  <c:v>3.668173846153846</c:v>
                </c:pt>
                <c:pt idx="7">
                  <c:v>4.4503278947368425</c:v>
                </c:pt>
                <c:pt idx="8">
                  <c:v>6.6450456756756751</c:v>
                </c:pt>
                <c:pt idx="9">
                  <c:v>5.6209963157894727</c:v>
                </c:pt>
                <c:pt idx="10">
                  <c:v>5.5764163265306133</c:v>
                </c:pt>
                <c:pt idx="11">
                  <c:v>6.0121191836734695</c:v>
                </c:pt>
                <c:pt idx="12">
                  <c:v>3.5467881632653064</c:v>
                </c:pt>
                <c:pt idx="13">
                  <c:v>5.9034189795918373</c:v>
                </c:pt>
                <c:pt idx="14">
                  <c:v>4.2773793877551025</c:v>
                </c:pt>
                <c:pt idx="15">
                  <c:v>6.0909808163265309</c:v>
                </c:pt>
                <c:pt idx="16">
                  <c:v>4.2563251020408153</c:v>
                </c:pt>
                <c:pt idx="17">
                  <c:v>6.135529473684211</c:v>
                </c:pt>
                <c:pt idx="18">
                  <c:v>5.2734208163265297</c:v>
                </c:pt>
                <c:pt idx="19">
                  <c:v>6.442489444444444</c:v>
                </c:pt>
                <c:pt idx="20">
                  <c:v>6.3696577551020406</c:v>
                </c:pt>
                <c:pt idx="21">
                  <c:v>4.4966171428571426</c:v>
                </c:pt>
                <c:pt idx="22">
                  <c:v>3.6258020408163274</c:v>
                </c:pt>
                <c:pt idx="23">
                  <c:v>4.3859567346938775</c:v>
                </c:pt>
                <c:pt idx="24">
                  <c:v>4.3508642857142856</c:v>
                </c:pt>
                <c:pt idx="25">
                  <c:v>5.9485321052631583</c:v>
                </c:pt>
                <c:pt idx="26">
                  <c:v>3.8041577777777791</c:v>
                </c:pt>
                <c:pt idx="27">
                  <c:v>5.7046485714285708</c:v>
                </c:pt>
                <c:pt idx="28">
                  <c:v>6.7323810408163265</c:v>
                </c:pt>
                <c:pt idx="29">
                  <c:v>5.0851410526315792</c:v>
                </c:pt>
                <c:pt idx="30">
                  <c:v>6.59375</c:v>
                </c:pt>
                <c:pt idx="31">
                  <c:v>3.6508126530612266</c:v>
                </c:pt>
                <c:pt idx="32">
                  <c:v>5.7505471428571422</c:v>
                </c:pt>
                <c:pt idx="33">
                  <c:v>4.8227642857142854</c:v>
                </c:pt>
                <c:pt idx="34">
                  <c:v>4.1647640816326525</c:v>
                </c:pt>
                <c:pt idx="35">
                  <c:v>5.5094922448979595</c:v>
                </c:pt>
                <c:pt idx="36">
                  <c:v>6.2282822448979589</c:v>
                </c:pt>
                <c:pt idx="37">
                  <c:v>3.8514879591836735</c:v>
                </c:pt>
                <c:pt idx="38">
                  <c:v>5.7746838775510207</c:v>
                </c:pt>
                <c:pt idx="39">
                  <c:v>4.6636697959183682</c:v>
                </c:pt>
                <c:pt idx="40">
                  <c:v>2.5554300000000012</c:v>
                </c:pt>
                <c:pt idx="41">
                  <c:v>1.8821655102040831</c:v>
                </c:pt>
                <c:pt idx="42">
                  <c:v>5.6458320408163267</c:v>
                </c:pt>
                <c:pt idx="43">
                  <c:v>5.1913806122448971</c:v>
                </c:pt>
                <c:pt idx="44">
                  <c:v>6.6031502040816328</c:v>
                </c:pt>
                <c:pt idx="45">
                  <c:v>6.0682693877551017</c:v>
                </c:pt>
                <c:pt idx="46">
                  <c:v>5.1925110204081637</c:v>
                </c:pt>
                <c:pt idx="47">
                  <c:v>4.3081821052631577</c:v>
                </c:pt>
                <c:pt idx="48">
                  <c:v>5.7065161224489804</c:v>
                </c:pt>
                <c:pt idx="49">
                  <c:v>2.6764308163265307</c:v>
                </c:pt>
                <c:pt idx="50">
                  <c:v>5.2176542105263159</c:v>
                </c:pt>
                <c:pt idx="51">
                  <c:v>5.8201315789473682</c:v>
                </c:pt>
                <c:pt idx="52">
                  <c:v>5.6406493877551025</c:v>
                </c:pt>
                <c:pt idx="53">
                  <c:v>1.9895828571428575</c:v>
                </c:pt>
                <c:pt idx="54">
                  <c:v>6.0098784210526315</c:v>
                </c:pt>
                <c:pt idx="55">
                  <c:v>5.3289150000000003</c:v>
                </c:pt>
                <c:pt idx="56">
                  <c:v>4.8588019148936166</c:v>
                </c:pt>
                <c:pt idx="57">
                  <c:v>3.4544436734693882</c:v>
                </c:pt>
                <c:pt idx="58">
                  <c:v>4.6452036734693873</c:v>
                </c:pt>
                <c:pt idx="59">
                  <c:v>5.4430191836734689</c:v>
                </c:pt>
                <c:pt idx="60">
                  <c:v>5.2240568421052629</c:v>
                </c:pt>
                <c:pt idx="61">
                  <c:v>4.7809906122448975</c:v>
                </c:pt>
                <c:pt idx="62">
                  <c:v>6.7671718163265311</c:v>
                </c:pt>
                <c:pt idx="63">
                  <c:v>5.3314891836734697</c:v>
                </c:pt>
                <c:pt idx="64">
                  <c:v>2.4376081632653053</c:v>
                </c:pt>
                <c:pt idx="65">
                  <c:v>5.2320744897959175</c:v>
                </c:pt>
                <c:pt idx="66">
                  <c:v>4.7514134693877548</c:v>
                </c:pt>
                <c:pt idx="67">
                  <c:v>4.7630397959183677</c:v>
                </c:pt>
                <c:pt idx="68">
                  <c:v>4.7760924489795933</c:v>
                </c:pt>
                <c:pt idx="69">
                  <c:v>6.0772873469387756</c:v>
                </c:pt>
                <c:pt idx="70">
                  <c:v>6.0009675510204081</c:v>
                </c:pt>
                <c:pt idx="71">
                  <c:v>2.4916983673469408</c:v>
                </c:pt>
                <c:pt idx="72">
                  <c:v>5.7247183673469388</c:v>
                </c:pt>
                <c:pt idx="73">
                  <c:v>5.0581863157894738</c:v>
                </c:pt>
                <c:pt idx="74">
                  <c:v>3.0054802083333341</c:v>
                </c:pt>
                <c:pt idx="75">
                  <c:v>2.4132006122448963</c:v>
                </c:pt>
                <c:pt idx="76">
                  <c:v>6.1681363157894733</c:v>
                </c:pt>
                <c:pt idx="77">
                  <c:v>5.3367328571428576</c:v>
                </c:pt>
                <c:pt idx="78">
                  <c:v>6.0563683333333334</c:v>
                </c:pt>
                <c:pt idx="79">
                  <c:v>6.1743568421052633</c:v>
                </c:pt>
                <c:pt idx="80">
                  <c:v>5.7907536734693883</c:v>
                </c:pt>
                <c:pt idx="81">
                  <c:v>6.3544142857142862</c:v>
                </c:pt>
                <c:pt idx="82">
                  <c:v>6.2567189795918372</c:v>
                </c:pt>
                <c:pt idx="83">
                  <c:v>6.2068895918367346</c:v>
                </c:pt>
                <c:pt idx="84">
                  <c:v>4.6532021739130442</c:v>
                </c:pt>
                <c:pt idx="85">
                  <c:v>5.4107093877551016</c:v>
                </c:pt>
                <c:pt idx="86">
                  <c:v>4.0385314285714289</c:v>
                </c:pt>
                <c:pt idx="87">
                  <c:v>4.6798620408163263</c:v>
                </c:pt>
                <c:pt idx="88">
                  <c:v>5.4840744897959173</c:v>
                </c:pt>
                <c:pt idx="89">
                  <c:v>3.1761428571428567</c:v>
                </c:pt>
                <c:pt idx="90">
                  <c:v>6.035982631578948</c:v>
                </c:pt>
                <c:pt idx="91">
                  <c:v>6.5401026530612247</c:v>
                </c:pt>
                <c:pt idx="92">
                  <c:v>6.5657377551020408</c:v>
                </c:pt>
                <c:pt idx="93">
                  <c:v>5.2655691836734704</c:v>
                </c:pt>
                <c:pt idx="94">
                  <c:v>4.0267168421052641</c:v>
                </c:pt>
                <c:pt idx="95">
                  <c:v>3.2377463265306119</c:v>
                </c:pt>
                <c:pt idx="96">
                  <c:v>4.745321111111112</c:v>
                </c:pt>
                <c:pt idx="97">
                  <c:v>3.4421806122448979</c:v>
                </c:pt>
                <c:pt idx="98">
                  <c:v>2.9643330434782609</c:v>
                </c:pt>
                <c:pt idx="99">
                  <c:v>4.8002686956521732</c:v>
                </c:pt>
              </c:numCache>
            </c:numRef>
          </c:yVal>
          <c:smooth val="0"/>
          <c:extLst>
            <c:ext xmlns:c16="http://schemas.microsoft.com/office/drawing/2014/chart" uri="{C3380CC4-5D6E-409C-BE32-E72D297353CC}">
              <c16:uniqueId val="{00000001-7E72-47AB-A354-ADD8FB6D5D85}"/>
            </c:ext>
          </c:extLst>
        </c:ser>
        <c:dLbls>
          <c:showLegendKey val="0"/>
          <c:showVal val="0"/>
          <c:showCatName val="0"/>
          <c:showSerName val="0"/>
          <c:showPercent val="0"/>
          <c:showBubbleSize val="0"/>
        </c:dLbls>
        <c:axId val="313619744"/>
        <c:axId val="313613472"/>
      </c:scatterChart>
      <c:valAx>
        <c:axId val="3136197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313613472"/>
        <c:crosses val="autoZero"/>
        <c:crossBetween val="midCat"/>
      </c:valAx>
      <c:valAx>
        <c:axId val="313613472"/>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s-IS"/>
          </a:p>
        </c:txPr>
        <c:crossAx val="3136197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1EF060-1443-4515-826A-A0752039C71B}"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DD148D19-FD86-4183-B971-4BC2BFB28E85}">
      <dgm:prSet phldrT="[Text]"/>
      <dgm:spPr/>
      <dgm:t>
        <a:bodyPr/>
        <a:lstStyle/>
        <a:p>
          <a:r>
            <a:rPr lang="is-IS" noProof="0" dirty="0">
              <a:solidFill>
                <a:schemeClr val="tx1"/>
              </a:solidFill>
            </a:rPr>
            <a:t>Hagvöxtur</a:t>
          </a:r>
        </a:p>
      </dgm:t>
    </dgm:pt>
    <dgm:pt modelId="{7A26EBC0-93E5-4F6A-BB77-DE4D758264C7}" type="parTrans" cxnId="{FE17BA6A-470B-4E0C-8573-D449BF06A4CB}">
      <dgm:prSet/>
      <dgm:spPr/>
      <dgm:t>
        <a:bodyPr/>
        <a:lstStyle/>
        <a:p>
          <a:endParaRPr lang="en-US" noProof="0" dirty="0"/>
        </a:p>
      </dgm:t>
    </dgm:pt>
    <dgm:pt modelId="{B706DD03-A4C8-43DE-8390-7791B6D132BF}" type="sibTrans" cxnId="{FE17BA6A-470B-4E0C-8573-D449BF06A4CB}">
      <dgm:prSet/>
      <dgm:spPr/>
      <dgm:t>
        <a:bodyPr/>
        <a:lstStyle/>
        <a:p>
          <a:endParaRPr lang="en-US" noProof="0" dirty="0"/>
        </a:p>
      </dgm:t>
    </dgm:pt>
    <dgm:pt modelId="{8AFB14C1-C3A0-4672-AD4D-F6A1063BA9C8}">
      <dgm:prSet phldrT="[Text]"/>
      <dgm:spPr/>
      <dgm:t>
        <a:bodyPr/>
        <a:lstStyle/>
        <a:p>
          <a:r>
            <a:rPr lang="is-IS" noProof="0" dirty="0">
              <a:solidFill>
                <a:schemeClr val="tx1"/>
              </a:solidFill>
            </a:rPr>
            <a:t>Vélar og tæki</a:t>
          </a:r>
        </a:p>
      </dgm:t>
    </dgm:pt>
    <dgm:pt modelId="{4E171BAF-6974-42B8-855C-2907F09AD994}" type="parTrans" cxnId="{8FBA0B3A-5545-4909-A9B2-9537D0191754}">
      <dgm:prSet/>
      <dgm:spPr/>
      <dgm:t>
        <a:bodyPr/>
        <a:lstStyle/>
        <a:p>
          <a:endParaRPr lang="en-US" noProof="0" dirty="0"/>
        </a:p>
      </dgm:t>
    </dgm:pt>
    <dgm:pt modelId="{590ADD8C-0EF5-423E-82D7-56C4F55EFE04}" type="sibTrans" cxnId="{8FBA0B3A-5545-4909-A9B2-9537D0191754}">
      <dgm:prSet/>
      <dgm:spPr/>
      <dgm:t>
        <a:bodyPr/>
        <a:lstStyle/>
        <a:p>
          <a:endParaRPr lang="en-US" noProof="0" dirty="0"/>
        </a:p>
      </dgm:t>
    </dgm:pt>
    <dgm:pt modelId="{8661970B-560F-470B-AA61-59C22A1A0668}">
      <dgm:prSet phldrT="[Text]"/>
      <dgm:spPr/>
      <dgm:t>
        <a:bodyPr/>
        <a:lstStyle/>
        <a:p>
          <a:r>
            <a:rPr lang="is-IS" noProof="0" dirty="0">
              <a:solidFill>
                <a:schemeClr val="tx1"/>
              </a:solidFill>
            </a:rPr>
            <a:t>Mannauður</a:t>
          </a:r>
        </a:p>
      </dgm:t>
    </dgm:pt>
    <dgm:pt modelId="{968A79E9-443A-4250-AB3A-20B369D3C889}" type="parTrans" cxnId="{AB67C196-6971-4F14-83F7-7A9A8D3AA332}">
      <dgm:prSet/>
      <dgm:spPr/>
      <dgm:t>
        <a:bodyPr/>
        <a:lstStyle/>
        <a:p>
          <a:endParaRPr lang="en-US" noProof="0" dirty="0"/>
        </a:p>
      </dgm:t>
    </dgm:pt>
    <dgm:pt modelId="{C001B6EE-8A2C-43C6-B6F3-DB6A60AA6144}" type="sibTrans" cxnId="{AB67C196-6971-4F14-83F7-7A9A8D3AA332}">
      <dgm:prSet/>
      <dgm:spPr/>
      <dgm:t>
        <a:bodyPr/>
        <a:lstStyle/>
        <a:p>
          <a:endParaRPr lang="en-US" noProof="0" dirty="0"/>
        </a:p>
      </dgm:t>
    </dgm:pt>
    <dgm:pt modelId="{3FB9B416-D5D5-4306-8B21-7864C4A339CA}">
      <dgm:prSet phldrT="[Text]"/>
      <dgm:spPr/>
      <dgm:t>
        <a:bodyPr/>
        <a:lstStyle/>
        <a:p>
          <a:r>
            <a:rPr lang="is-IS" noProof="0" dirty="0">
              <a:solidFill>
                <a:schemeClr val="tx1"/>
              </a:solidFill>
            </a:rPr>
            <a:t>Félagsauður</a:t>
          </a:r>
        </a:p>
      </dgm:t>
    </dgm:pt>
    <dgm:pt modelId="{29E749A7-F505-4900-8E9D-43D2751ED647}" type="parTrans" cxnId="{65E1047C-A0C1-49F6-AC22-6C3E0271CBD9}">
      <dgm:prSet/>
      <dgm:spPr/>
      <dgm:t>
        <a:bodyPr/>
        <a:lstStyle/>
        <a:p>
          <a:endParaRPr lang="en-US" noProof="0" dirty="0"/>
        </a:p>
      </dgm:t>
    </dgm:pt>
    <dgm:pt modelId="{1C501292-F5F4-4249-9B76-51E697203DB3}" type="sibTrans" cxnId="{65E1047C-A0C1-49F6-AC22-6C3E0271CBD9}">
      <dgm:prSet/>
      <dgm:spPr/>
      <dgm:t>
        <a:bodyPr/>
        <a:lstStyle/>
        <a:p>
          <a:endParaRPr lang="en-US" noProof="0" dirty="0"/>
        </a:p>
      </dgm:t>
    </dgm:pt>
    <dgm:pt modelId="{40BEE8D4-36E2-4AE1-97D0-350A59B71201}">
      <dgm:prSet/>
      <dgm:spPr/>
      <dgm:t>
        <a:bodyPr/>
        <a:lstStyle/>
        <a:p>
          <a:r>
            <a:rPr lang="is-IS" noProof="0" dirty="0">
              <a:solidFill>
                <a:schemeClr val="tx1"/>
              </a:solidFill>
            </a:rPr>
            <a:t>Náttúruauður</a:t>
          </a:r>
        </a:p>
      </dgm:t>
    </dgm:pt>
    <dgm:pt modelId="{ECDA5579-CBEF-472A-A12B-75275019C21B}" type="parTrans" cxnId="{52EA2D51-56A4-4566-A95D-A23D07C3E913}">
      <dgm:prSet/>
      <dgm:spPr/>
      <dgm:t>
        <a:bodyPr/>
        <a:lstStyle/>
        <a:p>
          <a:endParaRPr lang="en-US" noProof="0" dirty="0"/>
        </a:p>
      </dgm:t>
    </dgm:pt>
    <dgm:pt modelId="{5F39EF82-A828-42C0-ADC0-FEC75369A45F}" type="sibTrans" cxnId="{52EA2D51-56A4-4566-A95D-A23D07C3E913}">
      <dgm:prSet/>
      <dgm:spPr/>
      <dgm:t>
        <a:bodyPr/>
        <a:lstStyle/>
        <a:p>
          <a:endParaRPr lang="en-US" noProof="0" dirty="0"/>
        </a:p>
      </dgm:t>
    </dgm:pt>
    <dgm:pt modelId="{95FEA70F-7BE7-4AAB-BCA7-568BD392E92A}" type="pres">
      <dgm:prSet presAssocID="{371EF060-1443-4515-826A-A0752039C71B}" presName="hierChild1" presStyleCnt="0">
        <dgm:presLayoutVars>
          <dgm:orgChart val="1"/>
          <dgm:chPref val="1"/>
          <dgm:dir/>
          <dgm:animOne val="branch"/>
          <dgm:animLvl val="lvl"/>
          <dgm:resizeHandles/>
        </dgm:presLayoutVars>
      </dgm:prSet>
      <dgm:spPr/>
    </dgm:pt>
    <dgm:pt modelId="{B21026BE-9C44-4B5B-9FA1-6AAD9139919B}" type="pres">
      <dgm:prSet presAssocID="{DD148D19-FD86-4183-B971-4BC2BFB28E85}" presName="hierRoot1" presStyleCnt="0">
        <dgm:presLayoutVars>
          <dgm:hierBranch val="init"/>
        </dgm:presLayoutVars>
      </dgm:prSet>
      <dgm:spPr/>
    </dgm:pt>
    <dgm:pt modelId="{87784ADE-5449-4F22-A270-F64B06B4968F}" type="pres">
      <dgm:prSet presAssocID="{DD148D19-FD86-4183-B971-4BC2BFB28E85}" presName="rootComposite1" presStyleCnt="0"/>
      <dgm:spPr/>
    </dgm:pt>
    <dgm:pt modelId="{A066ECD6-A872-4AE1-B9D9-C51F9A6BACEE}" type="pres">
      <dgm:prSet presAssocID="{DD148D19-FD86-4183-B971-4BC2BFB28E85}" presName="rootText1" presStyleLbl="node0" presStyleIdx="0" presStyleCnt="1" custLinFactNeighborY="-69627">
        <dgm:presLayoutVars>
          <dgm:chPref val="3"/>
        </dgm:presLayoutVars>
      </dgm:prSet>
      <dgm:spPr/>
    </dgm:pt>
    <dgm:pt modelId="{68BFD702-DC31-4FF5-93D4-4F37A85D1305}" type="pres">
      <dgm:prSet presAssocID="{DD148D19-FD86-4183-B971-4BC2BFB28E85}" presName="rootConnector1" presStyleLbl="node1" presStyleIdx="0" presStyleCnt="0"/>
      <dgm:spPr/>
    </dgm:pt>
    <dgm:pt modelId="{6FC5D33E-3055-482D-8F00-6F2AC3E1E47F}" type="pres">
      <dgm:prSet presAssocID="{DD148D19-FD86-4183-B971-4BC2BFB28E85}" presName="hierChild2" presStyleCnt="0"/>
      <dgm:spPr/>
    </dgm:pt>
    <dgm:pt modelId="{A8DB1D76-1C32-4052-A9F5-A549A9446C91}" type="pres">
      <dgm:prSet presAssocID="{4E171BAF-6974-42B8-855C-2907F09AD994}" presName="Name37" presStyleLbl="parChTrans1D2" presStyleIdx="0" presStyleCnt="4"/>
      <dgm:spPr/>
    </dgm:pt>
    <dgm:pt modelId="{437391CC-F4B4-4D6E-A679-1CC2DB67A064}" type="pres">
      <dgm:prSet presAssocID="{8AFB14C1-C3A0-4672-AD4D-F6A1063BA9C8}" presName="hierRoot2" presStyleCnt="0">
        <dgm:presLayoutVars>
          <dgm:hierBranch val="init"/>
        </dgm:presLayoutVars>
      </dgm:prSet>
      <dgm:spPr/>
    </dgm:pt>
    <dgm:pt modelId="{37803861-D60D-4852-BCAE-F64B984B3D56}" type="pres">
      <dgm:prSet presAssocID="{8AFB14C1-C3A0-4672-AD4D-F6A1063BA9C8}" presName="rootComposite" presStyleCnt="0"/>
      <dgm:spPr/>
    </dgm:pt>
    <dgm:pt modelId="{69141107-7A9C-4723-9FCD-025841E427DB}" type="pres">
      <dgm:prSet presAssocID="{8AFB14C1-C3A0-4672-AD4D-F6A1063BA9C8}" presName="rootText" presStyleLbl="node2" presStyleIdx="0" presStyleCnt="4" custLinFactNeighborY="-68428">
        <dgm:presLayoutVars>
          <dgm:chPref val="3"/>
        </dgm:presLayoutVars>
      </dgm:prSet>
      <dgm:spPr/>
    </dgm:pt>
    <dgm:pt modelId="{D31D7193-21A8-4333-94C7-169B77248B71}" type="pres">
      <dgm:prSet presAssocID="{8AFB14C1-C3A0-4672-AD4D-F6A1063BA9C8}" presName="rootConnector" presStyleLbl="node2" presStyleIdx="0" presStyleCnt="4"/>
      <dgm:spPr/>
    </dgm:pt>
    <dgm:pt modelId="{4DA39069-48FE-4747-80D8-05B6A95D3947}" type="pres">
      <dgm:prSet presAssocID="{8AFB14C1-C3A0-4672-AD4D-F6A1063BA9C8}" presName="hierChild4" presStyleCnt="0"/>
      <dgm:spPr/>
    </dgm:pt>
    <dgm:pt modelId="{F818D9A3-7E24-4138-8791-05CA6579EC55}" type="pres">
      <dgm:prSet presAssocID="{8AFB14C1-C3A0-4672-AD4D-F6A1063BA9C8}" presName="hierChild5" presStyleCnt="0"/>
      <dgm:spPr/>
    </dgm:pt>
    <dgm:pt modelId="{A46E4B1E-22D4-4788-BA92-5CB62F1D9CB0}" type="pres">
      <dgm:prSet presAssocID="{968A79E9-443A-4250-AB3A-20B369D3C889}" presName="Name37" presStyleLbl="parChTrans1D2" presStyleIdx="1" presStyleCnt="4"/>
      <dgm:spPr/>
    </dgm:pt>
    <dgm:pt modelId="{548E2953-BDC0-4D87-9681-FB8518AA9D00}" type="pres">
      <dgm:prSet presAssocID="{8661970B-560F-470B-AA61-59C22A1A0668}" presName="hierRoot2" presStyleCnt="0">
        <dgm:presLayoutVars>
          <dgm:hierBranch val="init"/>
        </dgm:presLayoutVars>
      </dgm:prSet>
      <dgm:spPr/>
    </dgm:pt>
    <dgm:pt modelId="{3E297602-F577-4AB3-BD24-39F0CA15CDDA}" type="pres">
      <dgm:prSet presAssocID="{8661970B-560F-470B-AA61-59C22A1A0668}" presName="rootComposite" presStyleCnt="0"/>
      <dgm:spPr/>
    </dgm:pt>
    <dgm:pt modelId="{44C65BFD-7287-41AB-86E7-BD48A6AB6A69}" type="pres">
      <dgm:prSet presAssocID="{8661970B-560F-470B-AA61-59C22A1A0668}" presName="rootText" presStyleLbl="node2" presStyleIdx="1" presStyleCnt="4" custLinFactNeighborY="-68428">
        <dgm:presLayoutVars>
          <dgm:chPref val="3"/>
        </dgm:presLayoutVars>
      </dgm:prSet>
      <dgm:spPr/>
    </dgm:pt>
    <dgm:pt modelId="{9A91ADC7-566E-417E-91C5-6C1385D1F186}" type="pres">
      <dgm:prSet presAssocID="{8661970B-560F-470B-AA61-59C22A1A0668}" presName="rootConnector" presStyleLbl="node2" presStyleIdx="1" presStyleCnt="4"/>
      <dgm:spPr/>
    </dgm:pt>
    <dgm:pt modelId="{73BB6493-B0B3-421E-81D7-A3548FAEEA86}" type="pres">
      <dgm:prSet presAssocID="{8661970B-560F-470B-AA61-59C22A1A0668}" presName="hierChild4" presStyleCnt="0"/>
      <dgm:spPr/>
    </dgm:pt>
    <dgm:pt modelId="{A388537E-D479-420C-A99E-439D53FA2526}" type="pres">
      <dgm:prSet presAssocID="{8661970B-560F-470B-AA61-59C22A1A0668}" presName="hierChild5" presStyleCnt="0"/>
      <dgm:spPr/>
    </dgm:pt>
    <dgm:pt modelId="{AD50F863-3ECF-4F7A-85EB-C9005252C926}" type="pres">
      <dgm:prSet presAssocID="{ECDA5579-CBEF-472A-A12B-75275019C21B}" presName="Name37" presStyleLbl="parChTrans1D2" presStyleIdx="2" presStyleCnt="4"/>
      <dgm:spPr/>
    </dgm:pt>
    <dgm:pt modelId="{4784BCB3-5A03-45D3-9731-FD750FEE3258}" type="pres">
      <dgm:prSet presAssocID="{40BEE8D4-36E2-4AE1-97D0-350A59B71201}" presName="hierRoot2" presStyleCnt="0">
        <dgm:presLayoutVars>
          <dgm:hierBranch val="init"/>
        </dgm:presLayoutVars>
      </dgm:prSet>
      <dgm:spPr/>
    </dgm:pt>
    <dgm:pt modelId="{179805A3-B20D-40E9-AD59-C6E0248E46D9}" type="pres">
      <dgm:prSet presAssocID="{40BEE8D4-36E2-4AE1-97D0-350A59B71201}" presName="rootComposite" presStyleCnt="0"/>
      <dgm:spPr/>
    </dgm:pt>
    <dgm:pt modelId="{DF4DEE4C-05A8-4FB2-8547-85BD402BAAA2}" type="pres">
      <dgm:prSet presAssocID="{40BEE8D4-36E2-4AE1-97D0-350A59B71201}" presName="rootText" presStyleLbl="node2" presStyleIdx="2" presStyleCnt="4" custLinFactNeighborY="-68428">
        <dgm:presLayoutVars>
          <dgm:chPref val="3"/>
        </dgm:presLayoutVars>
      </dgm:prSet>
      <dgm:spPr/>
    </dgm:pt>
    <dgm:pt modelId="{36120BED-4414-43FF-8E29-D3926BD9F45B}" type="pres">
      <dgm:prSet presAssocID="{40BEE8D4-36E2-4AE1-97D0-350A59B71201}" presName="rootConnector" presStyleLbl="node2" presStyleIdx="2" presStyleCnt="4"/>
      <dgm:spPr/>
    </dgm:pt>
    <dgm:pt modelId="{0FB0851E-F8D3-4BE2-B6D5-866F427B7046}" type="pres">
      <dgm:prSet presAssocID="{40BEE8D4-36E2-4AE1-97D0-350A59B71201}" presName="hierChild4" presStyleCnt="0"/>
      <dgm:spPr/>
    </dgm:pt>
    <dgm:pt modelId="{E546E247-D19B-490F-863E-8940FC8C00D3}" type="pres">
      <dgm:prSet presAssocID="{40BEE8D4-36E2-4AE1-97D0-350A59B71201}" presName="hierChild5" presStyleCnt="0"/>
      <dgm:spPr/>
    </dgm:pt>
    <dgm:pt modelId="{8C9039A5-E97B-4647-964F-5CF0021F029D}" type="pres">
      <dgm:prSet presAssocID="{29E749A7-F505-4900-8E9D-43D2751ED647}" presName="Name37" presStyleLbl="parChTrans1D2" presStyleIdx="3" presStyleCnt="4"/>
      <dgm:spPr/>
    </dgm:pt>
    <dgm:pt modelId="{B928DF91-39FE-4B65-AE36-393DE9A8C5D5}" type="pres">
      <dgm:prSet presAssocID="{3FB9B416-D5D5-4306-8B21-7864C4A339CA}" presName="hierRoot2" presStyleCnt="0">
        <dgm:presLayoutVars>
          <dgm:hierBranch val="init"/>
        </dgm:presLayoutVars>
      </dgm:prSet>
      <dgm:spPr/>
    </dgm:pt>
    <dgm:pt modelId="{BA98A818-DB36-4A0E-BE00-2CA27FA53DF5}" type="pres">
      <dgm:prSet presAssocID="{3FB9B416-D5D5-4306-8B21-7864C4A339CA}" presName="rootComposite" presStyleCnt="0"/>
      <dgm:spPr/>
    </dgm:pt>
    <dgm:pt modelId="{BF763ADA-5352-4028-BB60-EC30485FFD8F}" type="pres">
      <dgm:prSet presAssocID="{3FB9B416-D5D5-4306-8B21-7864C4A339CA}" presName="rootText" presStyleLbl="node2" presStyleIdx="3" presStyleCnt="4" custLinFactNeighborY="-68428">
        <dgm:presLayoutVars>
          <dgm:chPref val="3"/>
        </dgm:presLayoutVars>
      </dgm:prSet>
      <dgm:spPr/>
    </dgm:pt>
    <dgm:pt modelId="{02A971F4-E270-414F-8664-BD715424C126}" type="pres">
      <dgm:prSet presAssocID="{3FB9B416-D5D5-4306-8B21-7864C4A339CA}" presName="rootConnector" presStyleLbl="node2" presStyleIdx="3" presStyleCnt="4"/>
      <dgm:spPr/>
    </dgm:pt>
    <dgm:pt modelId="{278A378E-ED01-4A58-9DAE-5BDB73CD4FDD}" type="pres">
      <dgm:prSet presAssocID="{3FB9B416-D5D5-4306-8B21-7864C4A339CA}" presName="hierChild4" presStyleCnt="0"/>
      <dgm:spPr/>
    </dgm:pt>
    <dgm:pt modelId="{5FBB916E-A77B-433D-BE6B-EEC8D691B9E9}" type="pres">
      <dgm:prSet presAssocID="{3FB9B416-D5D5-4306-8B21-7864C4A339CA}" presName="hierChild5" presStyleCnt="0"/>
      <dgm:spPr/>
    </dgm:pt>
    <dgm:pt modelId="{6E4A9FDD-F156-4951-AA33-E3F6087D5E1B}" type="pres">
      <dgm:prSet presAssocID="{DD148D19-FD86-4183-B971-4BC2BFB28E85}" presName="hierChild3" presStyleCnt="0"/>
      <dgm:spPr/>
    </dgm:pt>
  </dgm:ptLst>
  <dgm:cxnLst>
    <dgm:cxn modelId="{8916E420-1C2D-4319-9876-069262403EF8}" type="presOf" srcId="{3FB9B416-D5D5-4306-8B21-7864C4A339CA}" destId="{02A971F4-E270-414F-8664-BD715424C126}" srcOrd="1" destOrd="0" presId="urn:microsoft.com/office/officeart/2005/8/layout/orgChart1"/>
    <dgm:cxn modelId="{8FBA0B3A-5545-4909-A9B2-9537D0191754}" srcId="{DD148D19-FD86-4183-B971-4BC2BFB28E85}" destId="{8AFB14C1-C3A0-4672-AD4D-F6A1063BA9C8}" srcOrd="0" destOrd="0" parTransId="{4E171BAF-6974-42B8-855C-2907F09AD994}" sibTransId="{590ADD8C-0EF5-423E-82D7-56C4F55EFE04}"/>
    <dgm:cxn modelId="{DAD45F3B-69BF-4E07-9C1B-BDB23E79E0CF}" type="presOf" srcId="{968A79E9-443A-4250-AB3A-20B369D3C889}" destId="{A46E4B1E-22D4-4788-BA92-5CB62F1D9CB0}" srcOrd="0" destOrd="0" presId="urn:microsoft.com/office/officeart/2005/8/layout/orgChart1"/>
    <dgm:cxn modelId="{34F6493F-B61D-4E41-8832-2A19A5D58D15}" type="presOf" srcId="{8661970B-560F-470B-AA61-59C22A1A0668}" destId="{44C65BFD-7287-41AB-86E7-BD48A6AB6A69}" srcOrd="0" destOrd="0" presId="urn:microsoft.com/office/officeart/2005/8/layout/orgChart1"/>
    <dgm:cxn modelId="{BF0DEA3F-C517-46C3-9B04-9FEE48467089}" type="presOf" srcId="{3FB9B416-D5D5-4306-8B21-7864C4A339CA}" destId="{BF763ADA-5352-4028-BB60-EC30485FFD8F}" srcOrd="0" destOrd="0" presId="urn:microsoft.com/office/officeart/2005/8/layout/orgChart1"/>
    <dgm:cxn modelId="{97151667-1A01-4B90-BF39-957856DEFE16}" type="presOf" srcId="{29E749A7-F505-4900-8E9D-43D2751ED647}" destId="{8C9039A5-E97B-4647-964F-5CF0021F029D}" srcOrd="0" destOrd="0" presId="urn:microsoft.com/office/officeart/2005/8/layout/orgChart1"/>
    <dgm:cxn modelId="{9B041B48-070A-43B8-85FC-9BAAC854940B}" type="presOf" srcId="{40BEE8D4-36E2-4AE1-97D0-350A59B71201}" destId="{36120BED-4414-43FF-8E29-D3926BD9F45B}" srcOrd="1" destOrd="0" presId="urn:microsoft.com/office/officeart/2005/8/layout/orgChart1"/>
    <dgm:cxn modelId="{84253849-6DED-4BED-B96A-4FF03CCB9851}" type="presOf" srcId="{8AFB14C1-C3A0-4672-AD4D-F6A1063BA9C8}" destId="{69141107-7A9C-4723-9FCD-025841E427DB}" srcOrd="0" destOrd="0" presId="urn:microsoft.com/office/officeart/2005/8/layout/orgChart1"/>
    <dgm:cxn modelId="{FE17BA6A-470B-4E0C-8573-D449BF06A4CB}" srcId="{371EF060-1443-4515-826A-A0752039C71B}" destId="{DD148D19-FD86-4183-B971-4BC2BFB28E85}" srcOrd="0" destOrd="0" parTransId="{7A26EBC0-93E5-4F6A-BB77-DE4D758264C7}" sibTransId="{B706DD03-A4C8-43DE-8390-7791B6D132BF}"/>
    <dgm:cxn modelId="{52EA2D51-56A4-4566-A95D-A23D07C3E913}" srcId="{DD148D19-FD86-4183-B971-4BC2BFB28E85}" destId="{40BEE8D4-36E2-4AE1-97D0-350A59B71201}" srcOrd="2" destOrd="0" parTransId="{ECDA5579-CBEF-472A-A12B-75275019C21B}" sibTransId="{5F39EF82-A828-42C0-ADC0-FEC75369A45F}"/>
    <dgm:cxn modelId="{7C196356-6FEB-47AE-9D0E-C92E477D574D}" type="presOf" srcId="{40BEE8D4-36E2-4AE1-97D0-350A59B71201}" destId="{DF4DEE4C-05A8-4FB2-8547-85BD402BAAA2}" srcOrd="0" destOrd="0" presId="urn:microsoft.com/office/officeart/2005/8/layout/orgChart1"/>
    <dgm:cxn modelId="{83DE4177-387E-4B25-9277-507154EA0301}" type="presOf" srcId="{ECDA5579-CBEF-472A-A12B-75275019C21B}" destId="{AD50F863-3ECF-4F7A-85EB-C9005252C926}" srcOrd="0" destOrd="0" presId="urn:microsoft.com/office/officeart/2005/8/layout/orgChart1"/>
    <dgm:cxn modelId="{65E1047C-A0C1-49F6-AC22-6C3E0271CBD9}" srcId="{DD148D19-FD86-4183-B971-4BC2BFB28E85}" destId="{3FB9B416-D5D5-4306-8B21-7864C4A339CA}" srcOrd="3" destOrd="0" parTransId="{29E749A7-F505-4900-8E9D-43D2751ED647}" sibTransId="{1C501292-F5F4-4249-9B76-51E697203DB3}"/>
    <dgm:cxn modelId="{0D4A9892-1C43-4200-B042-95D4688AABDC}" type="presOf" srcId="{8661970B-560F-470B-AA61-59C22A1A0668}" destId="{9A91ADC7-566E-417E-91C5-6C1385D1F186}" srcOrd="1" destOrd="0" presId="urn:microsoft.com/office/officeart/2005/8/layout/orgChart1"/>
    <dgm:cxn modelId="{AB67C196-6971-4F14-83F7-7A9A8D3AA332}" srcId="{DD148D19-FD86-4183-B971-4BC2BFB28E85}" destId="{8661970B-560F-470B-AA61-59C22A1A0668}" srcOrd="1" destOrd="0" parTransId="{968A79E9-443A-4250-AB3A-20B369D3C889}" sibTransId="{C001B6EE-8A2C-43C6-B6F3-DB6A60AA6144}"/>
    <dgm:cxn modelId="{00B8A9AC-F995-4822-8CAD-C18382CE369C}" type="presOf" srcId="{DD148D19-FD86-4183-B971-4BC2BFB28E85}" destId="{68BFD702-DC31-4FF5-93D4-4F37A85D1305}" srcOrd="1" destOrd="0" presId="urn:microsoft.com/office/officeart/2005/8/layout/orgChart1"/>
    <dgm:cxn modelId="{759B43B8-D3D2-4E36-AF2A-AF93A1991594}" type="presOf" srcId="{8AFB14C1-C3A0-4672-AD4D-F6A1063BA9C8}" destId="{D31D7193-21A8-4333-94C7-169B77248B71}" srcOrd="1" destOrd="0" presId="urn:microsoft.com/office/officeart/2005/8/layout/orgChart1"/>
    <dgm:cxn modelId="{380E9BCC-D0CA-4C5D-979A-07381C286602}" type="presOf" srcId="{4E171BAF-6974-42B8-855C-2907F09AD994}" destId="{A8DB1D76-1C32-4052-A9F5-A549A9446C91}" srcOrd="0" destOrd="0" presId="urn:microsoft.com/office/officeart/2005/8/layout/orgChart1"/>
    <dgm:cxn modelId="{6B009AE5-55EE-4A88-B523-9F633A635366}" type="presOf" srcId="{371EF060-1443-4515-826A-A0752039C71B}" destId="{95FEA70F-7BE7-4AAB-BCA7-568BD392E92A}" srcOrd="0" destOrd="0" presId="urn:microsoft.com/office/officeart/2005/8/layout/orgChart1"/>
    <dgm:cxn modelId="{20992FF0-C418-4985-9B3E-161052C4E01A}" type="presOf" srcId="{DD148D19-FD86-4183-B971-4BC2BFB28E85}" destId="{A066ECD6-A872-4AE1-B9D9-C51F9A6BACEE}" srcOrd="0" destOrd="0" presId="urn:microsoft.com/office/officeart/2005/8/layout/orgChart1"/>
    <dgm:cxn modelId="{CF65E718-7D67-4D4F-87F9-83D631A6ED3C}" type="presParOf" srcId="{95FEA70F-7BE7-4AAB-BCA7-568BD392E92A}" destId="{B21026BE-9C44-4B5B-9FA1-6AAD9139919B}" srcOrd="0" destOrd="0" presId="urn:microsoft.com/office/officeart/2005/8/layout/orgChart1"/>
    <dgm:cxn modelId="{B8EE95B9-6AD8-4C8F-8145-01091D8DCCE1}" type="presParOf" srcId="{B21026BE-9C44-4B5B-9FA1-6AAD9139919B}" destId="{87784ADE-5449-4F22-A270-F64B06B4968F}" srcOrd="0" destOrd="0" presId="urn:microsoft.com/office/officeart/2005/8/layout/orgChart1"/>
    <dgm:cxn modelId="{FD2E740F-9138-4E2E-A197-D129F66DC1C5}" type="presParOf" srcId="{87784ADE-5449-4F22-A270-F64B06B4968F}" destId="{A066ECD6-A872-4AE1-B9D9-C51F9A6BACEE}" srcOrd="0" destOrd="0" presId="urn:microsoft.com/office/officeart/2005/8/layout/orgChart1"/>
    <dgm:cxn modelId="{D994A107-CEE3-4B6F-B57F-E9DF98FE29FD}" type="presParOf" srcId="{87784ADE-5449-4F22-A270-F64B06B4968F}" destId="{68BFD702-DC31-4FF5-93D4-4F37A85D1305}" srcOrd="1" destOrd="0" presId="urn:microsoft.com/office/officeart/2005/8/layout/orgChart1"/>
    <dgm:cxn modelId="{2415AFAE-83A6-4982-94A0-A06689AB275E}" type="presParOf" srcId="{B21026BE-9C44-4B5B-9FA1-6AAD9139919B}" destId="{6FC5D33E-3055-482D-8F00-6F2AC3E1E47F}" srcOrd="1" destOrd="0" presId="urn:microsoft.com/office/officeart/2005/8/layout/orgChart1"/>
    <dgm:cxn modelId="{60E13B48-B6F5-472E-A921-31C9135982BA}" type="presParOf" srcId="{6FC5D33E-3055-482D-8F00-6F2AC3E1E47F}" destId="{A8DB1D76-1C32-4052-A9F5-A549A9446C91}" srcOrd="0" destOrd="0" presId="urn:microsoft.com/office/officeart/2005/8/layout/orgChart1"/>
    <dgm:cxn modelId="{2D9271D2-0A95-4656-903C-77E0E13DBEF0}" type="presParOf" srcId="{6FC5D33E-3055-482D-8F00-6F2AC3E1E47F}" destId="{437391CC-F4B4-4D6E-A679-1CC2DB67A064}" srcOrd="1" destOrd="0" presId="urn:microsoft.com/office/officeart/2005/8/layout/orgChart1"/>
    <dgm:cxn modelId="{F9C5DD2B-4AC3-4352-9347-FA075492B8A1}" type="presParOf" srcId="{437391CC-F4B4-4D6E-A679-1CC2DB67A064}" destId="{37803861-D60D-4852-BCAE-F64B984B3D56}" srcOrd="0" destOrd="0" presId="urn:microsoft.com/office/officeart/2005/8/layout/orgChart1"/>
    <dgm:cxn modelId="{026AF1C9-DF2A-4C2F-A976-78E781B8D0A4}" type="presParOf" srcId="{37803861-D60D-4852-BCAE-F64B984B3D56}" destId="{69141107-7A9C-4723-9FCD-025841E427DB}" srcOrd="0" destOrd="0" presId="urn:microsoft.com/office/officeart/2005/8/layout/orgChart1"/>
    <dgm:cxn modelId="{4C54CCD3-2320-4398-9154-C807EEF8276D}" type="presParOf" srcId="{37803861-D60D-4852-BCAE-F64B984B3D56}" destId="{D31D7193-21A8-4333-94C7-169B77248B71}" srcOrd="1" destOrd="0" presId="urn:microsoft.com/office/officeart/2005/8/layout/orgChart1"/>
    <dgm:cxn modelId="{FF08F83C-7001-4F02-839C-4C7B131C8C89}" type="presParOf" srcId="{437391CC-F4B4-4D6E-A679-1CC2DB67A064}" destId="{4DA39069-48FE-4747-80D8-05B6A95D3947}" srcOrd="1" destOrd="0" presId="urn:microsoft.com/office/officeart/2005/8/layout/orgChart1"/>
    <dgm:cxn modelId="{668075CE-D7F2-4B34-BDC8-7BB2EEE61F3C}" type="presParOf" srcId="{437391CC-F4B4-4D6E-A679-1CC2DB67A064}" destId="{F818D9A3-7E24-4138-8791-05CA6579EC55}" srcOrd="2" destOrd="0" presId="urn:microsoft.com/office/officeart/2005/8/layout/orgChart1"/>
    <dgm:cxn modelId="{3014379A-B153-414B-A83A-D4F41DD3D11B}" type="presParOf" srcId="{6FC5D33E-3055-482D-8F00-6F2AC3E1E47F}" destId="{A46E4B1E-22D4-4788-BA92-5CB62F1D9CB0}" srcOrd="2" destOrd="0" presId="urn:microsoft.com/office/officeart/2005/8/layout/orgChart1"/>
    <dgm:cxn modelId="{FE5BBA92-22B6-4048-BDC4-30B428B6E6AA}" type="presParOf" srcId="{6FC5D33E-3055-482D-8F00-6F2AC3E1E47F}" destId="{548E2953-BDC0-4D87-9681-FB8518AA9D00}" srcOrd="3" destOrd="0" presId="urn:microsoft.com/office/officeart/2005/8/layout/orgChart1"/>
    <dgm:cxn modelId="{46B774A7-105C-4DD3-9ED5-ED3B68B1FDA3}" type="presParOf" srcId="{548E2953-BDC0-4D87-9681-FB8518AA9D00}" destId="{3E297602-F577-4AB3-BD24-39F0CA15CDDA}" srcOrd="0" destOrd="0" presId="urn:microsoft.com/office/officeart/2005/8/layout/orgChart1"/>
    <dgm:cxn modelId="{0F58F95F-CB1B-43AD-B700-A540749C8485}" type="presParOf" srcId="{3E297602-F577-4AB3-BD24-39F0CA15CDDA}" destId="{44C65BFD-7287-41AB-86E7-BD48A6AB6A69}" srcOrd="0" destOrd="0" presId="urn:microsoft.com/office/officeart/2005/8/layout/orgChart1"/>
    <dgm:cxn modelId="{C8C57B6D-19B0-49D5-AEC2-81AB64F3D4FB}" type="presParOf" srcId="{3E297602-F577-4AB3-BD24-39F0CA15CDDA}" destId="{9A91ADC7-566E-417E-91C5-6C1385D1F186}" srcOrd="1" destOrd="0" presId="urn:microsoft.com/office/officeart/2005/8/layout/orgChart1"/>
    <dgm:cxn modelId="{77B0B18E-FC10-442A-AA97-3FBBA4B0381F}" type="presParOf" srcId="{548E2953-BDC0-4D87-9681-FB8518AA9D00}" destId="{73BB6493-B0B3-421E-81D7-A3548FAEEA86}" srcOrd="1" destOrd="0" presId="urn:microsoft.com/office/officeart/2005/8/layout/orgChart1"/>
    <dgm:cxn modelId="{13EBAB57-45A7-48B7-969B-E13841B0D184}" type="presParOf" srcId="{548E2953-BDC0-4D87-9681-FB8518AA9D00}" destId="{A388537E-D479-420C-A99E-439D53FA2526}" srcOrd="2" destOrd="0" presId="urn:microsoft.com/office/officeart/2005/8/layout/orgChart1"/>
    <dgm:cxn modelId="{A0A661B7-DC8B-4F09-B9A4-7AE17E2A6205}" type="presParOf" srcId="{6FC5D33E-3055-482D-8F00-6F2AC3E1E47F}" destId="{AD50F863-3ECF-4F7A-85EB-C9005252C926}" srcOrd="4" destOrd="0" presId="urn:microsoft.com/office/officeart/2005/8/layout/orgChart1"/>
    <dgm:cxn modelId="{0F0610AB-315E-45AC-A6C0-C3B0F7922F8F}" type="presParOf" srcId="{6FC5D33E-3055-482D-8F00-6F2AC3E1E47F}" destId="{4784BCB3-5A03-45D3-9731-FD750FEE3258}" srcOrd="5" destOrd="0" presId="urn:microsoft.com/office/officeart/2005/8/layout/orgChart1"/>
    <dgm:cxn modelId="{2AC4AE8C-EE52-450B-9333-F691FB60FC2D}" type="presParOf" srcId="{4784BCB3-5A03-45D3-9731-FD750FEE3258}" destId="{179805A3-B20D-40E9-AD59-C6E0248E46D9}" srcOrd="0" destOrd="0" presId="urn:microsoft.com/office/officeart/2005/8/layout/orgChart1"/>
    <dgm:cxn modelId="{E2460A25-6FDB-429B-935A-D120164115E0}" type="presParOf" srcId="{179805A3-B20D-40E9-AD59-C6E0248E46D9}" destId="{DF4DEE4C-05A8-4FB2-8547-85BD402BAAA2}" srcOrd="0" destOrd="0" presId="urn:microsoft.com/office/officeart/2005/8/layout/orgChart1"/>
    <dgm:cxn modelId="{979E8D75-58EC-4394-BAD8-C39D80987081}" type="presParOf" srcId="{179805A3-B20D-40E9-AD59-C6E0248E46D9}" destId="{36120BED-4414-43FF-8E29-D3926BD9F45B}" srcOrd="1" destOrd="0" presId="urn:microsoft.com/office/officeart/2005/8/layout/orgChart1"/>
    <dgm:cxn modelId="{804131D3-3B95-4ADE-B6CE-2BC491EC21C3}" type="presParOf" srcId="{4784BCB3-5A03-45D3-9731-FD750FEE3258}" destId="{0FB0851E-F8D3-4BE2-B6D5-866F427B7046}" srcOrd="1" destOrd="0" presId="urn:microsoft.com/office/officeart/2005/8/layout/orgChart1"/>
    <dgm:cxn modelId="{AAF181CA-FBF8-4B7E-8DAE-C0588C12D5CC}" type="presParOf" srcId="{4784BCB3-5A03-45D3-9731-FD750FEE3258}" destId="{E546E247-D19B-490F-863E-8940FC8C00D3}" srcOrd="2" destOrd="0" presId="urn:microsoft.com/office/officeart/2005/8/layout/orgChart1"/>
    <dgm:cxn modelId="{4A0086AF-21D7-473E-B781-AD48E76A82CD}" type="presParOf" srcId="{6FC5D33E-3055-482D-8F00-6F2AC3E1E47F}" destId="{8C9039A5-E97B-4647-964F-5CF0021F029D}" srcOrd="6" destOrd="0" presId="urn:microsoft.com/office/officeart/2005/8/layout/orgChart1"/>
    <dgm:cxn modelId="{9EB6CDD9-E6E1-4AF3-8A74-CDFCE8088344}" type="presParOf" srcId="{6FC5D33E-3055-482D-8F00-6F2AC3E1E47F}" destId="{B928DF91-39FE-4B65-AE36-393DE9A8C5D5}" srcOrd="7" destOrd="0" presId="urn:microsoft.com/office/officeart/2005/8/layout/orgChart1"/>
    <dgm:cxn modelId="{B76B54CF-265F-4A61-B69F-74C29D2209EB}" type="presParOf" srcId="{B928DF91-39FE-4B65-AE36-393DE9A8C5D5}" destId="{BA98A818-DB36-4A0E-BE00-2CA27FA53DF5}" srcOrd="0" destOrd="0" presId="urn:microsoft.com/office/officeart/2005/8/layout/orgChart1"/>
    <dgm:cxn modelId="{F8DC4E76-0B5B-44C2-A4CF-4C90E80D328D}" type="presParOf" srcId="{BA98A818-DB36-4A0E-BE00-2CA27FA53DF5}" destId="{BF763ADA-5352-4028-BB60-EC30485FFD8F}" srcOrd="0" destOrd="0" presId="urn:microsoft.com/office/officeart/2005/8/layout/orgChart1"/>
    <dgm:cxn modelId="{8797D96A-E630-45E4-8374-19BD0CF55C64}" type="presParOf" srcId="{BA98A818-DB36-4A0E-BE00-2CA27FA53DF5}" destId="{02A971F4-E270-414F-8664-BD715424C126}" srcOrd="1" destOrd="0" presId="urn:microsoft.com/office/officeart/2005/8/layout/orgChart1"/>
    <dgm:cxn modelId="{51DD0733-489F-4B7E-80CF-B825C7B34972}" type="presParOf" srcId="{B928DF91-39FE-4B65-AE36-393DE9A8C5D5}" destId="{278A378E-ED01-4A58-9DAE-5BDB73CD4FDD}" srcOrd="1" destOrd="0" presId="urn:microsoft.com/office/officeart/2005/8/layout/orgChart1"/>
    <dgm:cxn modelId="{FD57E368-489A-4634-90F8-46D90606E9D8}" type="presParOf" srcId="{B928DF91-39FE-4B65-AE36-393DE9A8C5D5}" destId="{5FBB916E-A77B-433D-BE6B-EEC8D691B9E9}" srcOrd="2" destOrd="0" presId="urn:microsoft.com/office/officeart/2005/8/layout/orgChart1"/>
    <dgm:cxn modelId="{92D396FD-12F3-4D4C-8502-1DF9B2EEFABE}" type="presParOf" srcId="{B21026BE-9C44-4B5B-9FA1-6AAD9139919B}" destId="{6E4A9FDD-F156-4951-AA33-E3F6087D5E1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5DD3A9-4673-4F95-9DE0-5647D56C4B8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DE7ABD4-8595-419A-BB13-9DEE3ABFF49A}">
      <dgm:prSet phldrT="[Text]"/>
      <dgm:spPr>
        <a:scene3d>
          <a:camera prst="orthographicFront"/>
          <a:lightRig rig="threePt" dir="t"/>
        </a:scene3d>
        <a:sp3d>
          <a:bevelT/>
        </a:sp3d>
      </dgm:spPr>
      <dgm:t>
        <a:bodyPr/>
        <a:lstStyle/>
        <a:p>
          <a:r>
            <a:rPr lang="is-IS" noProof="0" dirty="0">
              <a:solidFill>
                <a:schemeClr val="tx1"/>
              </a:solidFill>
            </a:rPr>
            <a:t>Fjölvæðing efnahagslífs</a:t>
          </a:r>
        </a:p>
      </dgm:t>
    </dgm:pt>
    <dgm:pt modelId="{5C6E5EAB-6C4F-4E27-B7BB-73533B56B584}" type="parTrans" cxnId="{19A19A07-C269-4C07-8FD9-E460C516118E}">
      <dgm:prSet/>
      <dgm:spPr/>
      <dgm:t>
        <a:bodyPr/>
        <a:lstStyle/>
        <a:p>
          <a:endParaRPr lang="en-US" noProof="0" dirty="0">
            <a:solidFill>
              <a:schemeClr val="tx1"/>
            </a:solidFill>
          </a:endParaRPr>
        </a:p>
      </dgm:t>
    </dgm:pt>
    <dgm:pt modelId="{C393D9F3-CCED-41C9-AEB5-CB40385E217C}" type="sibTrans" cxnId="{19A19A07-C269-4C07-8FD9-E460C516118E}">
      <dgm:prSet/>
      <dgm:spPr/>
      <dgm:t>
        <a:bodyPr/>
        <a:lstStyle/>
        <a:p>
          <a:endParaRPr lang="en-US" noProof="0" dirty="0">
            <a:solidFill>
              <a:schemeClr val="tx1"/>
            </a:solidFill>
          </a:endParaRPr>
        </a:p>
      </dgm:t>
    </dgm:pt>
    <dgm:pt modelId="{76323BD8-AC07-447D-B3B8-6DDD55DC875A}">
      <dgm:prSet phldrT="[Text]"/>
      <dgm:spPr>
        <a:scene3d>
          <a:camera prst="orthographicFront"/>
          <a:lightRig rig="threePt" dir="t"/>
        </a:scene3d>
        <a:sp3d>
          <a:bevelT/>
        </a:sp3d>
      </dgm:spPr>
      <dgm:t>
        <a:bodyPr/>
        <a:lstStyle/>
        <a:p>
          <a:r>
            <a:rPr lang="is-IS" noProof="0" dirty="0">
              <a:solidFill>
                <a:schemeClr val="tx1"/>
              </a:solidFill>
            </a:rPr>
            <a:t>Hagvöxtur</a:t>
          </a:r>
        </a:p>
      </dgm:t>
    </dgm:pt>
    <dgm:pt modelId="{8C2730F5-39EC-45DE-969D-C72549D980D2}" type="parTrans" cxnId="{62296229-22DC-4ED5-AF68-6308E761CA90}">
      <dgm:prSet/>
      <dgm:spPr/>
      <dgm:t>
        <a:bodyPr/>
        <a:lstStyle/>
        <a:p>
          <a:endParaRPr lang="en-US" noProof="0" dirty="0">
            <a:solidFill>
              <a:schemeClr val="tx1"/>
            </a:solidFill>
          </a:endParaRPr>
        </a:p>
      </dgm:t>
    </dgm:pt>
    <dgm:pt modelId="{7B6ABE16-6246-4854-914E-864F898A1B37}" type="sibTrans" cxnId="{62296229-22DC-4ED5-AF68-6308E761CA90}">
      <dgm:prSet/>
      <dgm:spPr/>
      <dgm:t>
        <a:bodyPr/>
        <a:lstStyle/>
        <a:p>
          <a:endParaRPr lang="en-US" noProof="0" dirty="0">
            <a:solidFill>
              <a:schemeClr val="tx1"/>
            </a:solidFill>
          </a:endParaRPr>
        </a:p>
      </dgm:t>
    </dgm:pt>
    <dgm:pt modelId="{1673AE37-B7AC-4A60-8B3C-9C01D956F93B}">
      <dgm:prSet phldrT="[Text]"/>
      <dgm:spPr>
        <a:scene3d>
          <a:camera prst="orthographicFront"/>
          <a:lightRig rig="threePt" dir="t"/>
        </a:scene3d>
        <a:sp3d>
          <a:bevelT/>
        </a:sp3d>
      </dgm:spPr>
      <dgm:t>
        <a:bodyPr/>
        <a:lstStyle/>
        <a:p>
          <a:r>
            <a:rPr lang="is-IS" noProof="0" dirty="0">
              <a:solidFill>
                <a:schemeClr val="tx1"/>
              </a:solidFill>
            </a:rPr>
            <a:t>Fjölvæðing</a:t>
          </a:r>
          <a:br>
            <a:rPr lang="is-IS" noProof="0" dirty="0">
              <a:solidFill>
                <a:schemeClr val="tx1"/>
              </a:solidFill>
            </a:rPr>
          </a:br>
          <a:r>
            <a:rPr lang="is-IS" noProof="0" dirty="0">
              <a:solidFill>
                <a:schemeClr val="tx1"/>
              </a:solidFill>
            </a:rPr>
            <a:t>stjórnmála</a:t>
          </a:r>
        </a:p>
      </dgm:t>
    </dgm:pt>
    <dgm:pt modelId="{5162B17F-1CE7-4947-9CE5-AE154B49D7BE}" type="parTrans" cxnId="{6B718107-28C7-4B2E-8C4F-569DE8D19A8F}">
      <dgm:prSet/>
      <dgm:spPr/>
      <dgm:t>
        <a:bodyPr/>
        <a:lstStyle/>
        <a:p>
          <a:endParaRPr lang="en-US" noProof="0" dirty="0">
            <a:solidFill>
              <a:schemeClr val="tx1"/>
            </a:solidFill>
          </a:endParaRPr>
        </a:p>
      </dgm:t>
    </dgm:pt>
    <dgm:pt modelId="{C775B67F-FB35-4567-BDDE-31A346375B51}" type="sibTrans" cxnId="{6B718107-28C7-4B2E-8C4F-569DE8D19A8F}">
      <dgm:prSet/>
      <dgm:spPr/>
      <dgm:t>
        <a:bodyPr/>
        <a:lstStyle/>
        <a:p>
          <a:endParaRPr lang="en-US" noProof="0" dirty="0">
            <a:solidFill>
              <a:schemeClr val="tx1"/>
            </a:solidFill>
          </a:endParaRPr>
        </a:p>
      </dgm:t>
    </dgm:pt>
    <dgm:pt modelId="{1E001857-C5FB-42EA-9AB1-5CB9F5D2AF16}">
      <dgm:prSet phldrT="[Text]"/>
      <dgm:spPr>
        <a:solidFill>
          <a:schemeClr val="accent4">
            <a:lumMod val="60000"/>
            <a:lumOff val="40000"/>
          </a:schemeClr>
        </a:solidFill>
        <a:scene3d>
          <a:camera prst="orthographicFront"/>
          <a:lightRig rig="threePt" dir="t"/>
        </a:scene3d>
        <a:sp3d>
          <a:bevelT/>
        </a:sp3d>
      </dgm:spPr>
      <dgm:t>
        <a:bodyPr/>
        <a:lstStyle/>
        <a:p>
          <a:r>
            <a:rPr lang="is-IS" noProof="0" dirty="0">
              <a:solidFill>
                <a:schemeClr val="tx1"/>
              </a:solidFill>
            </a:rPr>
            <a:t>Traust</a:t>
          </a:r>
        </a:p>
      </dgm:t>
    </dgm:pt>
    <dgm:pt modelId="{2EE29B88-0434-49DA-9BC1-76942A043805}" type="sibTrans" cxnId="{6A1CFA36-C222-40D5-8CA4-62067D5D2604}">
      <dgm:prSet/>
      <dgm:spPr/>
      <dgm:t>
        <a:bodyPr/>
        <a:lstStyle/>
        <a:p>
          <a:endParaRPr lang="en-US" noProof="0" dirty="0">
            <a:solidFill>
              <a:schemeClr val="tx1"/>
            </a:solidFill>
          </a:endParaRPr>
        </a:p>
      </dgm:t>
    </dgm:pt>
    <dgm:pt modelId="{0CFEFBE6-FD5B-429D-8E90-F84AF39636E2}" type="parTrans" cxnId="{6A1CFA36-C222-40D5-8CA4-62067D5D2604}">
      <dgm:prSet/>
      <dgm:spPr/>
      <dgm:t>
        <a:bodyPr/>
        <a:lstStyle/>
        <a:p>
          <a:endParaRPr lang="en-US" noProof="0" dirty="0">
            <a:solidFill>
              <a:schemeClr val="tx1"/>
            </a:solidFill>
          </a:endParaRPr>
        </a:p>
      </dgm:t>
    </dgm:pt>
    <dgm:pt modelId="{5E0C2F63-385C-462D-B033-172A3E817B30}">
      <dgm:prSet phldrT="[Text]"/>
      <dgm:spPr>
        <a:solidFill>
          <a:schemeClr val="accent4">
            <a:lumMod val="60000"/>
            <a:lumOff val="40000"/>
          </a:schemeClr>
        </a:solidFill>
        <a:scene3d>
          <a:camera prst="orthographicFront"/>
          <a:lightRig rig="threePt" dir="t"/>
        </a:scene3d>
        <a:sp3d>
          <a:bevelT/>
        </a:sp3d>
      </dgm:spPr>
      <dgm:t>
        <a:bodyPr/>
        <a:lstStyle/>
        <a:p>
          <a:r>
            <a:rPr lang="is-IS" noProof="0" dirty="0">
              <a:solidFill>
                <a:schemeClr val="tx1"/>
              </a:solidFill>
            </a:rPr>
            <a:t>Gegnsæi</a:t>
          </a:r>
        </a:p>
      </dgm:t>
    </dgm:pt>
    <dgm:pt modelId="{1AC53131-20D5-4F67-AD68-62F3CB25429A}" type="sibTrans" cxnId="{D10E3809-DFAF-40D6-80A1-814900D91095}">
      <dgm:prSet/>
      <dgm:spPr/>
      <dgm:t>
        <a:bodyPr/>
        <a:lstStyle/>
        <a:p>
          <a:endParaRPr lang="en-US" noProof="0" dirty="0">
            <a:solidFill>
              <a:schemeClr val="tx1"/>
            </a:solidFill>
          </a:endParaRPr>
        </a:p>
      </dgm:t>
    </dgm:pt>
    <dgm:pt modelId="{6579AC82-955C-477C-A06D-5CC172849C1A}" type="parTrans" cxnId="{D10E3809-DFAF-40D6-80A1-814900D91095}">
      <dgm:prSet/>
      <dgm:spPr/>
      <dgm:t>
        <a:bodyPr/>
        <a:lstStyle/>
        <a:p>
          <a:endParaRPr lang="en-US" noProof="0" dirty="0">
            <a:solidFill>
              <a:schemeClr val="tx1"/>
            </a:solidFill>
          </a:endParaRPr>
        </a:p>
      </dgm:t>
    </dgm:pt>
    <dgm:pt modelId="{BC8209EF-F695-41D3-9865-737B29751D41}">
      <dgm:prSet phldrT="[Text]"/>
      <dgm:spPr>
        <a:solidFill>
          <a:schemeClr val="accent4">
            <a:lumMod val="60000"/>
            <a:lumOff val="40000"/>
          </a:schemeClr>
        </a:solidFill>
        <a:scene3d>
          <a:camera prst="orthographicFront"/>
          <a:lightRig rig="threePt" dir="t"/>
        </a:scene3d>
        <a:sp3d>
          <a:bevelT/>
        </a:sp3d>
      </dgm:spPr>
      <dgm:t>
        <a:bodyPr/>
        <a:lstStyle/>
        <a:p>
          <a:r>
            <a:rPr lang="is-IS" noProof="0" dirty="0">
              <a:solidFill>
                <a:schemeClr val="tx1"/>
              </a:solidFill>
            </a:rPr>
            <a:t>Lög og réttur</a:t>
          </a:r>
        </a:p>
      </dgm:t>
    </dgm:pt>
    <dgm:pt modelId="{6EFA7FE3-FA09-47D1-BEC2-703E7C03ECB7}" type="sibTrans" cxnId="{EC62B5A0-7C40-484B-B3F7-3C025E69F842}">
      <dgm:prSet/>
      <dgm:spPr/>
      <dgm:t>
        <a:bodyPr/>
        <a:lstStyle/>
        <a:p>
          <a:endParaRPr lang="en-US" noProof="0" dirty="0">
            <a:solidFill>
              <a:schemeClr val="tx1"/>
            </a:solidFill>
          </a:endParaRPr>
        </a:p>
      </dgm:t>
    </dgm:pt>
    <dgm:pt modelId="{A55F2D11-CCCE-44C5-934F-E19823C1EF5F}" type="parTrans" cxnId="{EC62B5A0-7C40-484B-B3F7-3C025E69F842}">
      <dgm:prSet/>
      <dgm:spPr/>
      <dgm:t>
        <a:bodyPr/>
        <a:lstStyle/>
        <a:p>
          <a:endParaRPr lang="en-US" noProof="0" dirty="0">
            <a:solidFill>
              <a:schemeClr val="tx1"/>
            </a:solidFill>
          </a:endParaRPr>
        </a:p>
      </dgm:t>
    </dgm:pt>
    <dgm:pt modelId="{4852E5BC-2C72-4BAA-BE8C-180BA8C7BB47}">
      <dgm:prSet phldrT="[Text]"/>
      <dgm:spPr>
        <a:solidFill>
          <a:schemeClr val="accent4">
            <a:lumMod val="60000"/>
            <a:lumOff val="40000"/>
          </a:schemeClr>
        </a:solidFill>
        <a:scene3d>
          <a:camera prst="orthographicFront"/>
          <a:lightRig rig="threePt" dir="t"/>
        </a:scene3d>
        <a:sp3d>
          <a:bevelT/>
        </a:sp3d>
      </dgm:spPr>
      <dgm:t>
        <a:bodyPr/>
        <a:lstStyle/>
        <a:p>
          <a:r>
            <a:rPr lang="is-IS" noProof="0" dirty="0">
              <a:solidFill>
                <a:schemeClr val="tx1"/>
              </a:solidFill>
            </a:rPr>
            <a:t>Jöfnuður</a:t>
          </a:r>
        </a:p>
      </dgm:t>
    </dgm:pt>
    <dgm:pt modelId="{94CEC791-6B13-443C-8AF5-98BE518FDC15}" type="sibTrans" cxnId="{10A36ED7-B913-4864-8B40-F39A6C8B04A7}">
      <dgm:prSet/>
      <dgm:spPr/>
      <dgm:t>
        <a:bodyPr/>
        <a:lstStyle/>
        <a:p>
          <a:endParaRPr lang="en-US" noProof="0" dirty="0">
            <a:solidFill>
              <a:schemeClr val="tx1"/>
            </a:solidFill>
          </a:endParaRPr>
        </a:p>
      </dgm:t>
    </dgm:pt>
    <dgm:pt modelId="{DF6E3884-1EDA-42ED-984E-14A161E40B20}" type="parTrans" cxnId="{10A36ED7-B913-4864-8B40-F39A6C8B04A7}">
      <dgm:prSet/>
      <dgm:spPr/>
      <dgm:t>
        <a:bodyPr/>
        <a:lstStyle/>
        <a:p>
          <a:endParaRPr lang="en-US" noProof="0" dirty="0">
            <a:solidFill>
              <a:schemeClr val="tx1"/>
            </a:solidFill>
          </a:endParaRPr>
        </a:p>
      </dgm:t>
    </dgm:pt>
    <dgm:pt modelId="{3DD178DF-FB97-4A29-8FA5-EEC2B1D9B889}" type="pres">
      <dgm:prSet presAssocID="{9A5DD3A9-4673-4F95-9DE0-5647D56C4B83}" presName="diagram" presStyleCnt="0">
        <dgm:presLayoutVars>
          <dgm:dir/>
          <dgm:resizeHandles val="exact"/>
        </dgm:presLayoutVars>
      </dgm:prSet>
      <dgm:spPr/>
    </dgm:pt>
    <dgm:pt modelId="{87F6090A-C462-425B-B4A0-6AF30BB30FF3}" type="pres">
      <dgm:prSet presAssocID="{FDE7ABD4-8595-419A-BB13-9DEE3ABFF49A}" presName="node" presStyleLbl="node1" presStyleIdx="0" presStyleCnt="7" custLinFactNeighborY="-2694">
        <dgm:presLayoutVars>
          <dgm:bulletEnabled val="1"/>
        </dgm:presLayoutVars>
      </dgm:prSet>
      <dgm:spPr/>
    </dgm:pt>
    <dgm:pt modelId="{5F0E0628-51A5-4963-8164-079DD6D5776F}" type="pres">
      <dgm:prSet presAssocID="{C393D9F3-CCED-41C9-AEB5-CB40385E217C}" presName="sibTrans" presStyleCnt="0"/>
      <dgm:spPr>
        <a:scene3d>
          <a:camera prst="orthographicFront"/>
          <a:lightRig rig="threePt" dir="t"/>
        </a:scene3d>
        <a:sp3d>
          <a:bevelT/>
        </a:sp3d>
      </dgm:spPr>
    </dgm:pt>
    <dgm:pt modelId="{4FF5F3C4-2A5F-4CC5-AF00-677AABBF8BA9}" type="pres">
      <dgm:prSet presAssocID="{76323BD8-AC07-447D-B3B8-6DDD55DC875A}" presName="node" presStyleLbl="node1" presStyleIdx="1" presStyleCnt="7" custLinFactNeighborX="55000" custLinFactNeighborY="-32981">
        <dgm:presLayoutVars>
          <dgm:bulletEnabled val="1"/>
        </dgm:presLayoutVars>
      </dgm:prSet>
      <dgm:spPr/>
    </dgm:pt>
    <dgm:pt modelId="{1071D3C6-DA0B-4834-BBC1-582DAE38B270}" type="pres">
      <dgm:prSet presAssocID="{7B6ABE16-6246-4854-914E-864F898A1B37}" presName="sibTrans" presStyleCnt="0"/>
      <dgm:spPr>
        <a:scene3d>
          <a:camera prst="orthographicFront"/>
          <a:lightRig rig="threePt" dir="t"/>
        </a:scene3d>
        <a:sp3d>
          <a:bevelT/>
        </a:sp3d>
      </dgm:spPr>
    </dgm:pt>
    <dgm:pt modelId="{759074C8-F2BA-47E9-970B-CFE245E6D666}" type="pres">
      <dgm:prSet presAssocID="{1E001857-C5FB-42EA-9AB1-5CB9F5D2AF16}" presName="node" presStyleLbl="node1" presStyleIdx="2" presStyleCnt="7" custLinFactY="56561" custLinFactNeighborX="1126" custLinFactNeighborY="100000">
        <dgm:presLayoutVars>
          <dgm:bulletEnabled val="1"/>
        </dgm:presLayoutVars>
      </dgm:prSet>
      <dgm:spPr/>
    </dgm:pt>
    <dgm:pt modelId="{5B7DC17B-E973-4E66-AB42-1325AAEDAE0D}" type="pres">
      <dgm:prSet presAssocID="{2EE29B88-0434-49DA-9BC1-76942A043805}" presName="sibTrans" presStyleCnt="0"/>
      <dgm:spPr>
        <a:scene3d>
          <a:camera prst="orthographicFront"/>
          <a:lightRig rig="threePt" dir="t"/>
        </a:scene3d>
        <a:sp3d>
          <a:bevelT/>
        </a:sp3d>
      </dgm:spPr>
    </dgm:pt>
    <dgm:pt modelId="{500556DB-4218-4FF0-BB60-382AA77E48D6}" type="pres">
      <dgm:prSet presAssocID="{1673AE37-B7AC-4A60-8B3C-9C01D956F93B}" presName="node" presStyleLbl="node1" presStyleIdx="3" presStyleCnt="7" custLinFactNeighborX="126" custLinFactNeighborY="-5832">
        <dgm:presLayoutVars>
          <dgm:bulletEnabled val="1"/>
        </dgm:presLayoutVars>
      </dgm:prSet>
      <dgm:spPr/>
    </dgm:pt>
    <dgm:pt modelId="{91227E22-E04A-45C0-B114-FF6AE6B5E888}" type="pres">
      <dgm:prSet presAssocID="{C775B67F-FB35-4567-BDDE-31A346375B51}" presName="sibTrans" presStyleCnt="0"/>
      <dgm:spPr>
        <a:scene3d>
          <a:camera prst="orthographicFront"/>
          <a:lightRig rig="threePt" dir="t"/>
        </a:scene3d>
        <a:sp3d>
          <a:bevelT/>
        </a:sp3d>
      </dgm:spPr>
    </dgm:pt>
    <dgm:pt modelId="{3927EF9C-0251-433E-AECC-9B6C54BD4F93}" type="pres">
      <dgm:prSet presAssocID="{4852E5BC-2C72-4BAA-BE8C-180BA8C7BB47}" presName="node" presStyleLbl="node1" presStyleIdx="4" presStyleCnt="7" custLinFactNeighborX="-55126" custLinFactNeighborY="41271">
        <dgm:presLayoutVars>
          <dgm:bulletEnabled val="1"/>
        </dgm:presLayoutVars>
      </dgm:prSet>
      <dgm:spPr/>
    </dgm:pt>
    <dgm:pt modelId="{0DCE237C-5935-4ECE-A21A-DC351017E30B}" type="pres">
      <dgm:prSet presAssocID="{94CEC791-6B13-443C-8AF5-98BE518FDC15}" presName="sibTrans" presStyleCnt="0"/>
      <dgm:spPr>
        <a:scene3d>
          <a:camera prst="orthographicFront"/>
          <a:lightRig rig="threePt" dir="t"/>
        </a:scene3d>
        <a:sp3d>
          <a:bevelT/>
        </a:sp3d>
      </dgm:spPr>
    </dgm:pt>
    <dgm:pt modelId="{19256CF6-8255-41FB-B776-3421542B482E}" type="pres">
      <dgm:prSet presAssocID="{BC8209EF-F695-41D3-9865-737B29751D41}" presName="node" presStyleLbl="node1" presStyleIdx="5" presStyleCnt="7" custLinFactNeighborX="-54443" custLinFactNeighborY="40031">
        <dgm:presLayoutVars>
          <dgm:bulletEnabled val="1"/>
        </dgm:presLayoutVars>
      </dgm:prSet>
      <dgm:spPr/>
    </dgm:pt>
    <dgm:pt modelId="{0EAA2A6B-B109-4599-BEF6-289237A7F55A}" type="pres">
      <dgm:prSet presAssocID="{6EFA7FE3-FA09-47D1-BEC2-703E7C03ECB7}" presName="sibTrans" presStyleCnt="0"/>
      <dgm:spPr>
        <a:scene3d>
          <a:camera prst="orthographicFront"/>
          <a:lightRig rig="threePt" dir="t"/>
        </a:scene3d>
        <a:sp3d>
          <a:bevelT/>
        </a:sp3d>
      </dgm:spPr>
    </dgm:pt>
    <dgm:pt modelId="{68FEED85-EF9A-4EE8-BF6F-CC016ED5F05A}" type="pres">
      <dgm:prSet presAssocID="{5E0C2F63-385C-462D-B033-172A3E817B30}" presName="node" presStyleLbl="node1" presStyleIdx="6" presStyleCnt="7" custLinFactX="8805" custLinFactNeighborX="100000" custLinFactNeighborY="40031">
        <dgm:presLayoutVars>
          <dgm:bulletEnabled val="1"/>
        </dgm:presLayoutVars>
      </dgm:prSet>
      <dgm:spPr/>
    </dgm:pt>
  </dgm:ptLst>
  <dgm:cxnLst>
    <dgm:cxn modelId="{6B718107-28C7-4B2E-8C4F-569DE8D19A8F}" srcId="{9A5DD3A9-4673-4F95-9DE0-5647D56C4B83}" destId="{1673AE37-B7AC-4A60-8B3C-9C01D956F93B}" srcOrd="3" destOrd="0" parTransId="{5162B17F-1CE7-4947-9CE5-AE154B49D7BE}" sibTransId="{C775B67F-FB35-4567-BDDE-31A346375B51}"/>
    <dgm:cxn modelId="{19A19A07-C269-4C07-8FD9-E460C516118E}" srcId="{9A5DD3A9-4673-4F95-9DE0-5647D56C4B83}" destId="{FDE7ABD4-8595-419A-BB13-9DEE3ABFF49A}" srcOrd="0" destOrd="0" parTransId="{5C6E5EAB-6C4F-4E27-B7BB-73533B56B584}" sibTransId="{C393D9F3-CCED-41C9-AEB5-CB40385E217C}"/>
    <dgm:cxn modelId="{2F450708-BF86-411D-8522-0D48526BD3ED}" type="presOf" srcId="{76323BD8-AC07-447D-B3B8-6DDD55DC875A}" destId="{4FF5F3C4-2A5F-4CC5-AF00-677AABBF8BA9}" srcOrd="0" destOrd="0" presId="urn:microsoft.com/office/officeart/2005/8/layout/default"/>
    <dgm:cxn modelId="{D10E3809-DFAF-40D6-80A1-814900D91095}" srcId="{9A5DD3A9-4673-4F95-9DE0-5647D56C4B83}" destId="{5E0C2F63-385C-462D-B033-172A3E817B30}" srcOrd="6" destOrd="0" parTransId="{6579AC82-955C-477C-A06D-5CC172849C1A}" sibTransId="{1AC53131-20D5-4F67-AD68-62F3CB25429A}"/>
    <dgm:cxn modelId="{62296229-22DC-4ED5-AF68-6308E761CA90}" srcId="{9A5DD3A9-4673-4F95-9DE0-5647D56C4B83}" destId="{76323BD8-AC07-447D-B3B8-6DDD55DC875A}" srcOrd="1" destOrd="0" parTransId="{8C2730F5-39EC-45DE-969D-C72549D980D2}" sibTransId="{7B6ABE16-6246-4854-914E-864F898A1B37}"/>
    <dgm:cxn modelId="{6A1CFA36-C222-40D5-8CA4-62067D5D2604}" srcId="{9A5DD3A9-4673-4F95-9DE0-5647D56C4B83}" destId="{1E001857-C5FB-42EA-9AB1-5CB9F5D2AF16}" srcOrd="2" destOrd="0" parTransId="{0CFEFBE6-FD5B-429D-8E90-F84AF39636E2}" sibTransId="{2EE29B88-0434-49DA-9BC1-76942A043805}"/>
    <dgm:cxn modelId="{6C8F7F3D-77C9-4B3D-BA57-A40043418DA8}" type="presOf" srcId="{1E001857-C5FB-42EA-9AB1-5CB9F5D2AF16}" destId="{759074C8-F2BA-47E9-970B-CFE245E6D666}" srcOrd="0" destOrd="0" presId="urn:microsoft.com/office/officeart/2005/8/layout/default"/>
    <dgm:cxn modelId="{FEBD2E6D-1AE2-498C-B3CD-DAD8A0978768}" type="presOf" srcId="{FDE7ABD4-8595-419A-BB13-9DEE3ABFF49A}" destId="{87F6090A-C462-425B-B4A0-6AF30BB30FF3}" srcOrd="0" destOrd="0" presId="urn:microsoft.com/office/officeart/2005/8/layout/default"/>
    <dgm:cxn modelId="{6377764E-DB92-43E3-B14E-36099A151EC0}" type="presOf" srcId="{BC8209EF-F695-41D3-9865-737B29751D41}" destId="{19256CF6-8255-41FB-B776-3421542B482E}" srcOrd="0" destOrd="0" presId="urn:microsoft.com/office/officeart/2005/8/layout/default"/>
    <dgm:cxn modelId="{43D42957-1F72-4056-9886-EF6FAD07BC1D}" type="presOf" srcId="{1673AE37-B7AC-4A60-8B3C-9C01D956F93B}" destId="{500556DB-4218-4FF0-BB60-382AA77E48D6}" srcOrd="0" destOrd="0" presId="urn:microsoft.com/office/officeart/2005/8/layout/default"/>
    <dgm:cxn modelId="{F245E458-CCFE-440F-A70B-A9D073151EFF}" type="presOf" srcId="{5E0C2F63-385C-462D-B033-172A3E817B30}" destId="{68FEED85-EF9A-4EE8-BF6F-CC016ED5F05A}" srcOrd="0" destOrd="0" presId="urn:microsoft.com/office/officeart/2005/8/layout/default"/>
    <dgm:cxn modelId="{EC62B5A0-7C40-484B-B3F7-3C025E69F842}" srcId="{9A5DD3A9-4673-4F95-9DE0-5647D56C4B83}" destId="{BC8209EF-F695-41D3-9865-737B29751D41}" srcOrd="5" destOrd="0" parTransId="{A55F2D11-CCCE-44C5-934F-E19823C1EF5F}" sibTransId="{6EFA7FE3-FA09-47D1-BEC2-703E7C03ECB7}"/>
    <dgm:cxn modelId="{9033DFAA-3391-4C41-B943-FCAA7154C9E7}" type="presOf" srcId="{9A5DD3A9-4673-4F95-9DE0-5647D56C4B83}" destId="{3DD178DF-FB97-4A29-8FA5-EEC2B1D9B889}" srcOrd="0" destOrd="0" presId="urn:microsoft.com/office/officeart/2005/8/layout/default"/>
    <dgm:cxn modelId="{9B250CC7-0FFC-4C01-9180-C316295148DD}" type="presOf" srcId="{4852E5BC-2C72-4BAA-BE8C-180BA8C7BB47}" destId="{3927EF9C-0251-433E-AECC-9B6C54BD4F93}" srcOrd="0" destOrd="0" presId="urn:microsoft.com/office/officeart/2005/8/layout/default"/>
    <dgm:cxn modelId="{10A36ED7-B913-4864-8B40-F39A6C8B04A7}" srcId="{9A5DD3A9-4673-4F95-9DE0-5647D56C4B83}" destId="{4852E5BC-2C72-4BAA-BE8C-180BA8C7BB47}" srcOrd="4" destOrd="0" parTransId="{DF6E3884-1EDA-42ED-984E-14A161E40B20}" sibTransId="{94CEC791-6B13-443C-8AF5-98BE518FDC15}"/>
    <dgm:cxn modelId="{BC909EB6-19AE-4F27-AF01-D2E69BF250A3}" type="presParOf" srcId="{3DD178DF-FB97-4A29-8FA5-EEC2B1D9B889}" destId="{87F6090A-C462-425B-B4A0-6AF30BB30FF3}" srcOrd="0" destOrd="0" presId="urn:microsoft.com/office/officeart/2005/8/layout/default"/>
    <dgm:cxn modelId="{441AEA6F-BE91-4F75-AF2F-F7D94A508AA8}" type="presParOf" srcId="{3DD178DF-FB97-4A29-8FA5-EEC2B1D9B889}" destId="{5F0E0628-51A5-4963-8164-079DD6D5776F}" srcOrd="1" destOrd="0" presId="urn:microsoft.com/office/officeart/2005/8/layout/default"/>
    <dgm:cxn modelId="{DD3EE19D-5E6F-4D8B-8E43-F8AD9EC911E5}" type="presParOf" srcId="{3DD178DF-FB97-4A29-8FA5-EEC2B1D9B889}" destId="{4FF5F3C4-2A5F-4CC5-AF00-677AABBF8BA9}" srcOrd="2" destOrd="0" presId="urn:microsoft.com/office/officeart/2005/8/layout/default"/>
    <dgm:cxn modelId="{6F92DF6C-7D61-418C-8C37-A4B0DDC48F35}" type="presParOf" srcId="{3DD178DF-FB97-4A29-8FA5-EEC2B1D9B889}" destId="{1071D3C6-DA0B-4834-BBC1-582DAE38B270}" srcOrd="3" destOrd="0" presId="urn:microsoft.com/office/officeart/2005/8/layout/default"/>
    <dgm:cxn modelId="{902BC24C-297B-462A-99BF-6113ED09C984}" type="presParOf" srcId="{3DD178DF-FB97-4A29-8FA5-EEC2B1D9B889}" destId="{759074C8-F2BA-47E9-970B-CFE245E6D666}" srcOrd="4" destOrd="0" presId="urn:microsoft.com/office/officeart/2005/8/layout/default"/>
    <dgm:cxn modelId="{B4B83132-519B-4A2E-BF17-0C6BF487C8E7}" type="presParOf" srcId="{3DD178DF-FB97-4A29-8FA5-EEC2B1D9B889}" destId="{5B7DC17B-E973-4E66-AB42-1325AAEDAE0D}" srcOrd="5" destOrd="0" presId="urn:microsoft.com/office/officeart/2005/8/layout/default"/>
    <dgm:cxn modelId="{6D04EC2A-FA82-4484-A9FD-C382AFF46D02}" type="presParOf" srcId="{3DD178DF-FB97-4A29-8FA5-EEC2B1D9B889}" destId="{500556DB-4218-4FF0-BB60-382AA77E48D6}" srcOrd="6" destOrd="0" presId="urn:microsoft.com/office/officeart/2005/8/layout/default"/>
    <dgm:cxn modelId="{E236B53A-914F-447B-840A-A9F77890CCEB}" type="presParOf" srcId="{3DD178DF-FB97-4A29-8FA5-EEC2B1D9B889}" destId="{91227E22-E04A-45C0-B114-FF6AE6B5E888}" srcOrd="7" destOrd="0" presId="urn:microsoft.com/office/officeart/2005/8/layout/default"/>
    <dgm:cxn modelId="{578DC247-C40F-4CDE-8925-22007E3F110D}" type="presParOf" srcId="{3DD178DF-FB97-4A29-8FA5-EEC2B1D9B889}" destId="{3927EF9C-0251-433E-AECC-9B6C54BD4F93}" srcOrd="8" destOrd="0" presId="urn:microsoft.com/office/officeart/2005/8/layout/default"/>
    <dgm:cxn modelId="{2A4CE06D-07E3-4582-A1B0-47427004CAD0}" type="presParOf" srcId="{3DD178DF-FB97-4A29-8FA5-EEC2B1D9B889}" destId="{0DCE237C-5935-4ECE-A21A-DC351017E30B}" srcOrd="9" destOrd="0" presId="urn:microsoft.com/office/officeart/2005/8/layout/default"/>
    <dgm:cxn modelId="{5DD5FCCB-2679-4EBF-B8DE-04EF51AA8FBB}" type="presParOf" srcId="{3DD178DF-FB97-4A29-8FA5-EEC2B1D9B889}" destId="{19256CF6-8255-41FB-B776-3421542B482E}" srcOrd="10" destOrd="0" presId="urn:microsoft.com/office/officeart/2005/8/layout/default"/>
    <dgm:cxn modelId="{DFCE5FA4-74CC-4534-A85D-5434904EB241}" type="presParOf" srcId="{3DD178DF-FB97-4A29-8FA5-EEC2B1D9B889}" destId="{0EAA2A6B-B109-4599-BEF6-289237A7F55A}" srcOrd="11" destOrd="0" presId="urn:microsoft.com/office/officeart/2005/8/layout/default"/>
    <dgm:cxn modelId="{9884A1CB-9BAF-414E-9C41-8324FDB80869}" type="presParOf" srcId="{3DD178DF-FB97-4A29-8FA5-EEC2B1D9B889}" destId="{68FEED85-EF9A-4EE8-BF6F-CC016ED5F05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5DD3A9-4673-4F95-9DE0-5647D56C4B8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DE7ABD4-8595-419A-BB13-9DEE3ABFF49A}">
      <dgm:prSet phldrT="[Text]"/>
      <dgm:spPr>
        <a:scene3d>
          <a:camera prst="orthographicFront"/>
          <a:lightRig rig="threePt" dir="t"/>
        </a:scene3d>
        <a:sp3d>
          <a:bevelT/>
        </a:sp3d>
      </dgm:spPr>
      <dgm:t>
        <a:bodyPr/>
        <a:lstStyle/>
        <a:p>
          <a:r>
            <a:rPr lang="is-IS" noProof="0" dirty="0">
              <a:solidFill>
                <a:schemeClr val="tx1"/>
              </a:solidFill>
            </a:rPr>
            <a:t>Fjölvæðing efnahagslífs</a:t>
          </a:r>
        </a:p>
      </dgm:t>
    </dgm:pt>
    <dgm:pt modelId="{5C6E5EAB-6C4F-4E27-B7BB-73533B56B584}" type="parTrans" cxnId="{19A19A07-C269-4C07-8FD9-E460C516118E}">
      <dgm:prSet/>
      <dgm:spPr/>
      <dgm:t>
        <a:bodyPr/>
        <a:lstStyle/>
        <a:p>
          <a:endParaRPr lang="en-US" noProof="0" dirty="0">
            <a:solidFill>
              <a:schemeClr val="tx1"/>
            </a:solidFill>
          </a:endParaRPr>
        </a:p>
      </dgm:t>
    </dgm:pt>
    <dgm:pt modelId="{C393D9F3-CCED-41C9-AEB5-CB40385E217C}" type="sibTrans" cxnId="{19A19A07-C269-4C07-8FD9-E460C516118E}">
      <dgm:prSet/>
      <dgm:spPr/>
      <dgm:t>
        <a:bodyPr/>
        <a:lstStyle/>
        <a:p>
          <a:endParaRPr lang="en-US" noProof="0" dirty="0">
            <a:solidFill>
              <a:schemeClr val="tx1"/>
            </a:solidFill>
          </a:endParaRPr>
        </a:p>
      </dgm:t>
    </dgm:pt>
    <dgm:pt modelId="{76323BD8-AC07-447D-B3B8-6DDD55DC875A}">
      <dgm:prSet phldrT="[Text]"/>
      <dgm:spPr>
        <a:scene3d>
          <a:camera prst="orthographicFront"/>
          <a:lightRig rig="threePt" dir="t"/>
        </a:scene3d>
        <a:sp3d>
          <a:bevelT/>
        </a:sp3d>
      </dgm:spPr>
      <dgm:t>
        <a:bodyPr/>
        <a:lstStyle/>
        <a:p>
          <a:r>
            <a:rPr lang="is-IS" noProof="0" dirty="0">
              <a:solidFill>
                <a:schemeClr val="tx1"/>
              </a:solidFill>
            </a:rPr>
            <a:t>Hagvöxtur</a:t>
          </a:r>
        </a:p>
      </dgm:t>
    </dgm:pt>
    <dgm:pt modelId="{8C2730F5-39EC-45DE-969D-C72549D980D2}" type="parTrans" cxnId="{62296229-22DC-4ED5-AF68-6308E761CA90}">
      <dgm:prSet/>
      <dgm:spPr/>
      <dgm:t>
        <a:bodyPr/>
        <a:lstStyle/>
        <a:p>
          <a:endParaRPr lang="en-US" noProof="0" dirty="0">
            <a:solidFill>
              <a:schemeClr val="tx1"/>
            </a:solidFill>
          </a:endParaRPr>
        </a:p>
      </dgm:t>
    </dgm:pt>
    <dgm:pt modelId="{7B6ABE16-6246-4854-914E-864F898A1B37}" type="sibTrans" cxnId="{62296229-22DC-4ED5-AF68-6308E761CA90}">
      <dgm:prSet/>
      <dgm:spPr/>
      <dgm:t>
        <a:bodyPr/>
        <a:lstStyle/>
        <a:p>
          <a:endParaRPr lang="en-US" noProof="0" dirty="0">
            <a:solidFill>
              <a:schemeClr val="tx1"/>
            </a:solidFill>
          </a:endParaRPr>
        </a:p>
      </dgm:t>
    </dgm:pt>
    <dgm:pt modelId="{1673AE37-B7AC-4A60-8B3C-9C01D956F93B}">
      <dgm:prSet phldrT="[Text]"/>
      <dgm:spPr>
        <a:scene3d>
          <a:camera prst="orthographicFront"/>
          <a:lightRig rig="threePt" dir="t"/>
        </a:scene3d>
        <a:sp3d>
          <a:bevelT/>
        </a:sp3d>
      </dgm:spPr>
      <dgm:t>
        <a:bodyPr/>
        <a:lstStyle/>
        <a:p>
          <a:r>
            <a:rPr lang="is-IS" noProof="0" dirty="0">
              <a:solidFill>
                <a:schemeClr val="tx1"/>
              </a:solidFill>
            </a:rPr>
            <a:t>Fjölvæðing</a:t>
          </a:r>
          <a:br>
            <a:rPr lang="is-IS" noProof="0" dirty="0">
              <a:solidFill>
                <a:schemeClr val="tx1"/>
              </a:solidFill>
            </a:rPr>
          </a:br>
          <a:r>
            <a:rPr lang="is-IS" noProof="0" dirty="0">
              <a:solidFill>
                <a:schemeClr val="tx1"/>
              </a:solidFill>
            </a:rPr>
            <a:t>stjórnmála</a:t>
          </a:r>
        </a:p>
      </dgm:t>
    </dgm:pt>
    <dgm:pt modelId="{5162B17F-1CE7-4947-9CE5-AE154B49D7BE}" type="parTrans" cxnId="{6B718107-28C7-4B2E-8C4F-569DE8D19A8F}">
      <dgm:prSet/>
      <dgm:spPr/>
      <dgm:t>
        <a:bodyPr/>
        <a:lstStyle/>
        <a:p>
          <a:endParaRPr lang="en-US" noProof="0" dirty="0">
            <a:solidFill>
              <a:schemeClr val="tx1"/>
            </a:solidFill>
          </a:endParaRPr>
        </a:p>
      </dgm:t>
    </dgm:pt>
    <dgm:pt modelId="{C775B67F-FB35-4567-BDDE-31A346375B51}" type="sibTrans" cxnId="{6B718107-28C7-4B2E-8C4F-569DE8D19A8F}">
      <dgm:prSet/>
      <dgm:spPr/>
      <dgm:t>
        <a:bodyPr/>
        <a:lstStyle/>
        <a:p>
          <a:endParaRPr lang="en-US" noProof="0" dirty="0">
            <a:solidFill>
              <a:schemeClr val="tx1"/>
            </a:solidFill>
          </a:endParaRPr>
        </a:p>
      </dgm:t>
    </dgm:pt>
    <dgm:pt modelId="{1E001857-C5FB-42EA-9AB1-5CB9F5D2AF16}">
      <dgm:prSet phldrT="[Text]"/>
      <dgm:spPr>
        <a:solidFill>
          <a:schemeClr val="accent4">
            <a:lumMod val="60000"/>
            <a:lumOff val="40000"/>
          </a:schemeClr>
        </a:solidFill>
        <a:scene3d>
          <a:camera prst="orthographicFront"/>
          <a:lightRig rig="threePt" dir="t"/>
        </a:scene3d>
        <a:sp3d>
          <a:bevelT/>
        </a:sp3d>
      </dgm:spPr>
      <dgm:t>
        <a:bodyPr/>
        <a:lstStyle/>
        <a:p>
          <a:r>
            <a:rPr lang="is-IS" noProof="0" dirty="0">
              <a:solidFill>
                <a:schemeClr val="tx1"/>
              </a:solidFill>
            </a:rPr>
            <a:t>Traust</a:t>
          </a:r>
        </a:p>
      </dgm:t>
    </dgm:pt>
    <dgm:pt modelId="{2EE29B88-0434-49DA-9BC1-76942A043805}" type="sibTrans" cxnId="{6A1CFA36-C222-40D5-8CA4-62067D5D2604}">
      <dgm:prSet/>
      <dgm:spPr/>
      <dgm:t>
        <a:bodyPr/>
        <a:lstStyle/>
        <a:p>
          <a:endParaRPr lang="en-US" noProof="0" dirty="0">
            <a:solidFill>
              <a:schemeClr val="tx1"/>
            </a:solidFill>
          </a:endParaRPr>
        </a:p>
      </dgm:t>
    </dgm:pt>
    <dgm:pt modelId="{0CFEFBE6-FD5B-429D-8E90-F84AF39636E2}" type="parTrans" cxnId="{6A1CFA36-C222-40D5-8CA4-62067D5D2604}">
      <dgm:prSet/>
      <dgm:spPr/>
      <dgm:t>
        <a:bodyPr/>
        <a:lstStyle/>
        <a:p>
          <a:endParaRPr lang="en-US" noProof="0" dirty="0">
            <a:solidFill>
              <a:schemeClr val="tx1"/>
            </a:solidFill>
          </a:endParaRPr>
        </a:p>
      </dgm:t>
    </dgm:pt>
    <dgm:pt modelId="{5E0C2F63-385C-462D-B033-172A3E817B30}">
      <dgm:prSet phldrT="[Text]"/>
      <dgm:spPr>
        <a:solidFill>
          <a:schemeClr val="accent4">
            <a:lumMod val="60000"/>
            <a:lumOff val="40000"/>
          </a:schemeClr>
        </a:solidFill>
        <a:scene3d>
          <a:camera prst="orthographicFront"/>
          <a:lightRig rig="threePt" dir="t"/>
        </a:scene3d>
        <a:sp3d>
          <a:bevelT/>
        </a:sp3d>
      </dgm:spPr>
      <dgm:t>
        <a:bodyPr/>
        <a:lstStyle/>
        <a:p>
          <a:r>
            <a:rPr lang="is-IS" noProof="0" dirty="0">
              <a:solidFill>
                <a:schemeClr val="tx1"/>
              </a:solidFill>
            </a:rPr>
            <a:t>Gegnsæi</a:t>
          </a:r>
        </a:p>
      </dgm:t>
    </dgm:pt>
    <dgm:pt modelId="{1AC53131-20D5-4F67-AD68-62F3CB25429A}" type="sibTrans" cxnId="{D10E3809-DFAF-40D6-80A1-814900D91095}">
      <dgm:prSet/>
      <dgm:spPr/>
      <dgm:t>
        <a:bodyPr/>
        <a:lstStyle/>
        <a:p>
          <a:endParaRPr lang="en-US" noProof="0" dirty="0">
            <a:solidFill>
              <a:schemeClr val="tx1"/>
            </a:solidFill>
          </a:endParaRPr>
        </a:p>
      </dgm:t>
    </dgm:pt>
    <dgm:pt modelId="{6579AC82-955C-477C-A06D-5CC172849C1A}" type="parTrans" cxnId="{D10E3809-DFAF-40D6-80A1-814900D91095}">
      <dgm:prSet/>
      <dgm:spPr/>
      <dgm:t>
        <a:bodyPr/>
        <a:lstStyle/>
        <a:p>
          <a:endParaRPr lang="en-US" noProof="0" dirty="0">
            <a:solidFill>
              <a:schemeClr val="tx1"/>
            </a:solidFill>
          </a:endParaRPr>
        </a:p>
      </dgm:t>
    </dgm:pt>
    <dgm:pt modelId="{BC8209EF-F695-41D3-9865-737B29751D41}">
      <dgm:prSet phldrT="[Text]"/>
      <dgm:spPr>
        <a:solidFill>
          <a:schemeClr val="accent4">
            <a:lumMod val="60000"/>
            <a:lumOff val="40000"/>
          </a:schemeClr>
        </a:solidFill>
        <a:scene3d>
          <a:camera prst="orthographicFront"/>
          <a:lightRig rig="threePt" dir="t"/>
        </a:scene3d>
        <a:sp3d>
          <a:bevelT/>
        </a:sp3d>
      </dgm:spPr>
      <dgm:t>
        <a:bodyPr/>
        <a:lstStyle/>
        <a:p>
          <a:r>
            <a:rPr lang="is-IS" noProof="0" dirty="0">
              <a:solidFill>
                <a:schemeClr val="tx1"/>
              </a:solidFill>
            </a:rPr>
            <a:t>Lög og réttur</a:t>
          </a:r>
        </a:p>
      </dgm:t>
    </dgm:pt>
    <dgm:pt modelId="{6EFA7FE3-FA09-47D1-BEC2-703E7C03ECB7}" type="sibTrans" cxnId="{EC62B5A0-7C40-484B-B3F7-3C025E69F842}">
      <dgm:prSet/>
      <dgm:spPr/>
      <dgm:t>
        <a:bodyPr/>
        <a:lstStyle/>
        <a:p>
          <a:endParaRPr lang="en-US" noProof="0" dirty="0">
            <a:solidFill>
              <a:schemeClr val="tx1"/>
            </a:solidFill>
          </a:endParaRPr>
        </a:p>
      </dgm:t>
    </dgm:pt>
    <dgm:pt modelId="{A55F2D11-CCCE-44C5-934F-E19823C1EF5F}" type="parTrans" cxnId="{EC62B5A0-7C40-484B-B3F7-3C025E69F842}">
      <dgm:prSet/>
      <dgm:spPr/>
      <dgm:t>
        <a:bodyPr/>
        <a:lstStyle/>
        <a:p>
          <a:endParaRPr lang="en-US" noProof="0" dirty="0">
            <a:solidFill>
              <a:schemeClr val="tx1"/>
            </a:solidFill>
          </a:endParaRPr>
        </a:p>
      </dgm:t>
    </dgm:pt>
    <dgm:pt modelId="{4852E5BC-2C72-4BAA-BE8C-180BA8C7BB47}">
      <dgm:prSet phldrT="[Text]"/>
      <dgm:spPr>
        <a:solidFill>
          <a:schemeClr val="accent4">
            <a:lumMod val="60000"/>
            <a:lumOff val="40000"/>
          </a:schemeClr>
        </a:solidFill>
        <a:scene3d>
          <a:camera prst="orthographicFront"/>
          <a:lightRig rig="threePt" dir="t"/>
        </a:scene3d>
        <a:sp3d>
          <a:bevelT/>
        </a:sp3d>
      </dgm:spPr>
      <dgm:t>
        <a:bodyPr/>
        <a:lstStyle/>
        <a:p>
          <a:r>
            <a:rPr lang="is-IS" noProof="0" dirty="0">
              <a:solidFill>
                <a:schemeClr val="tx1"/>
              </a:solidFill>
            </a:rPr>
            <a:t>Jöfnuður</a:t>
          </a:r>
        </a:p>
      </dgm:t>
    </dgm:pt>
    <dgm:pt modelId="{94CEC791-6B13-443C-8AF5-98BE518FDC15}" type="sibTrans" cxnId="{10A36ED7-B913-4864-8B40-F39A6C8B04A7}">
      <dgm:prSet/>
      <dgm:spPr/>
      <dgm:t>
        <a:bodyPr/>
        <a:lstStyle/>
        <a:p>
          <a:endParaRPr lang="en-US" noProof="0" dirty="0">
            <a:solidFill>
              <a:schemeClr val="tx1"/>
            </a:solidFill>
          </a:endParaRPr>
        </a:p>
      </dgm:t>
    </dgm:pt>
    <dgm:pt modelId="{DF6E3884-1EDA-42ED-984E-14A161E40B20}" type="parTrans" cxnId="{10A36ED7-B913-4864-8B40-F39A6C8B04A7}">
      <dgm:prSet/>
      <dgm:spPr/>
      <dgm:t>
        <a:bodyPr/>
        <a:lstStyle/>
        <a:p>
          <a:endParaRPr lang="en-US" noProof="0" dirty="0">
            <a:solidFill>
              <a:schemeClr val="tx1"/>
            </a:solidFill>
          </a:endParaRPr>
        </a:p>
      </dgm:t>
    </dgm:pt>
    <dgm:pt modelId="{3DD178DF-FB97-4A29-8FA5-EEC2B1D9B889}" type="pres">
      <dgm:prSet presAssocID="{9A5DD3A9-4673-4F95-9DE0-5647D56C4B83}" presName="diagram" presStyleCnt="0">
        <dgm:presLayoutVars>
          <dgm:dir/>
          <dgm:resizeHandles val="exact"/>
        </dgm:presLayoutVars>
      </dgm:prSet>
      <dgm:spPr/>
    </dgm:pt>
    <dgm:pt modelId="{87F6090A-C462-425B-B4A0-6AF30BB30FF3}" type="pres">
      <dgm:prSet presAssocID="{FDE7ABD4-8595-419A-BB13-9DEE3ABFF49A}" presName="node" presStyleLbl="node1" presStyleIdx="0" presStyleCnt="7" custLinFactNeighborY="-2694">
        <dgm:presLayoutVars>
          <dgm:bulletEnabled val="1"/>
        </dgm:presLayoutVars>
      </dgm:prSet>
      <dgm:spPr/>
    </dgm:pt>
    <dgm:pt modelId="{5F0E0628-51A5-4963-8164-079DD6D5776F}" type="pres">
      <dgm:prSet presAssocID="{C393D9F3-CCED-41C9-AEB5-CB40385E217C}" presName="sibTrans" presStyleCnt="0"/>
      <dgm:spPr>
        <a:scene3d>
          <a:camera prst="orthographicFront"/>
          <a:lightRig rig="threePt" dir="t"/>
        </a:scene3d>
        <a:sp3d>
          <a:bevelT/>
        </a:sp3d>
      </dgm:spPr>
    </dgm:pt>
    <dgm:pt modelId="{4FF5F3C4-2A5F-4CC5-AF00-677AABBF8BA9}" type="pres">
      <dgm:prSet presAssocID="{76323BD8-AC07-447D-B3B8-6DDD55DC875A}" presName="node" presStyleLbl="node1" presStyleIdx="1" presStyleCnt="7" custLinFactNeighborX="55000" custLinFactNeighborY="-32981">
        <dgm:presLayoutVars>
          <dgm:bulletEnabled val="1"/>
        </dgm:presLayoutVars>
      </dgm:prSet>
      <dgm:spPr/>
    </dgm:pt>
    <dgm:pt modelId="{1071D3C6-DA0B-4834-BBC1-582DAE38B270}" type="pres">
      <dgm:prSet presAssocID="{7B6ABE16-6246-4854-914E-864F898A1B37}" presName="sibTrans" presStyleCnt="0"/>
      <dgm:spPr>
        <a:scene3d>
          <a:camera prst="orthographicFront"/>
          <a:lightRig rig="threePt" dir="t"/>
        </a:scene3d>
        <a:sp3d>
          <a:bevelT/>
        </a:sp3d>
      </dgm:spPr>
    </dgm:pt>
    <dgm:pt modelId="{759074C8-F2BA-47E9-970B-CFE245E6D666}" type="pres">
      <dgm:prSet presAssocID="{1E001857-C5FB-42EA-9AB1-5CB9F5D2AF16}" presName="node" presStyleLbl="node1" presStyleIdx="2" presStyleCnt="7" custLinFactY="56561" custLinFactNeighborX="1126" custLinFactNeighborY="100000">
        <dgm:presLayoutVars>
          <dgm:bulletEnabled val="1"/>
        </dgm:presLayoutVars>
      </dgm:prSet>
      <dgm:spPr/>
    </dgm:pt>
    <dgm:pt modelId="{5B7DC17B-E973-4E66-AB42-1325AAEDAE0D}" type="pres">
      <dgm:prSet presAssocID="{2EE29B88-0434-49DA-9BC1-76942A043805}" presName="sibTrans" presStyleCnt="0"/>
      <dgm:spPr>
        <a:scene3d>
          <a:camera prst="orthographicFront"/>
          <a:lightRig rig="threePt" dir="t"/>
        </a:scene3d>
        <a:sp3d>
          <a:bevelT/>
        </a:sp3d>
      </dgm:spPr>
    </dgm:pt>
    <dgm:pt modelId="{500556DB-4218-4FF0-BB60-382AA77E48D6}" type="pres">
      <dgm:prSet presAssocID="{1673AE37-B7AC-4A60-8B3C-9C01D956F93B}" presName="node" presStyleLbl="node1" presStyleIdx="3" presStyleCnt="7" custLinFactNeighborX="126" custLinFactNeighborY="-5832">
        <dgm:presLayoutVars>
          <dgm:bulletEnabled val="1"/>
        </dgm:presLayoutVars>
      </dgm:prSet>
      <dgm:spPr/>
    </dgm:pt>
    <dgm:pt modelId="{91227E22-E04A-45C0-B114-FF6AE6B5E888}" type="pres">
      <dgm:prSet presAssocID="{C775B67F-FB35-4567-BDDE-31A346375B51}" presName="sibTrans" presStyleCnt="0"/>
      <dgm:spPr>
        <a:scene3d>
          <a:camera prst="orthographicFront"/>
          <a:lightRig rig="threePt" dir="t"/>
        </a:scene3d>
        <a:sp3d>
          <a:bevelT/>
        </a:sp3d>
      </dgm:spPr>
    </dgm:pt>
    <dgm:pt modelId="{3927EF9C-0251-433E-AECC-9B6C54BD4F93}" type="pres">
      <dgm:prSet presAssocID="{4852E5BC-2C72-4BAA-BE8C-180BA8C7BB47}" presName="node" presStyleLbl="node1" presStyleIdx="4" presStyleCnt="7" custLinFactNeighborX="-55126" custLinFactNeighborY="41271">
        <dgm:presLayoutVars>
          <dgm:bulletEnabled val="1"/>
        </dgm:presLayoutVars>
      </dgm:prSet>
      <dgm:spPr/>
    </dgm:pt>
    <dgm:pt modelId="{0DCE237C-5935-4ECE-A21A-DC351017E30B}" type="pres">
      <dgm:prSet presAssocID="{94CEC791-6B13-443C-8AF5-98BE518FDC15}" presName="sibTrans" presStyleCnt="0"/>
      <dgm:spPr>
        <a:scene3d>
          <a:camera prst="orthographicFront"/>
          <a:lightRig rig="threePt" dir="t"/>
        </a:scene3d>
        <a:sp3d>
          <a:bevelT/>
        </a:sp3d>
      </dgm:spPr>
    </dgm:pt>
    <dgm:pt modelId="{19256CF6-8255-41FB-B776-3421542B482E}" type="pres">
      <dgm:prSet presAssocID="{BC8209EF-F695-41D3-9865-737B29751D41}" presName="node" presStyleLbl="node1" presStyleIdx="5" presStyleCnt="7" custLinFactNeighborX="-54443" custLinFactNeighborY="40031">
        <dgm:presLayoutVars>
          <dgm:bulletEnabled val="1"/>
        </dgm:presLayoutVars>
      </dgm:prSet>
      <dgm:spPr/>
    </dgm:pt>
    <dgm:pt modelId="{0EAA2A6B-B109-4599-BEF6-289237A7F55A}" type="pres">
      <dgm:prSet presAssocID="{6EFA7FE3-FA09-47D1-BEC2-703E7C03ECB7}" presName="sibTrans" presStyleCnt="0"/>
      <dgm:spPr>
        <a:scene3d>
          <a:camera prst="orthographicFront"/>
          <a:lightRig rig="threePt" dir="t"/>
        </a:scene3d>
        <a:sp3d>
          <a:bevelT/>
        </a:sp3d>
      </dgm:spPr>
    </dgm:pt>
    <dgm:pt modelId="{68FEED85-EF9A-4EE8-BF6F-CC016ED5F05A}" type="pres">
      <dgm:prSet presAssocID="{5E0C2F63-385C-462D-B033-172A3E817B30}" presName="node" presStyleLbl="node1" presStyleIdx="6" presStyleCnt="7" custLinFactX="8805" custLinFactNeighborX="100000" custLinFactNeighborY="40031">
        <dgm:presLayoutVars>
          <dgm:bulletEnabled val="1"/>
        </dgm:presLayoutVars>
      </dgm:prSet>
      <dgm:spPr/>
    </dgm:pt>
  </dgm:ptLst>
  <dgm:cxnLst>
    <dgm:cxn modelId="{6B718107-28C7-4B2E-8C4F-569DE8D19A8F}" srcId="{9A5DD3A9-4673-4F95-9DE0-5647D56C4B83}" destId="{1673AE37-B7AC-4A60-8B3C-9C01D956F93B}" srcOrd="3" destOrd="0" parTransId="{5162B17F-1CE7-4947-9CE5-AE154B49D7BE}" sibTransId="{C775B67F-FB35-4567-BDDE-31A346375B51}"/>
    <dgm:cxn modelId="{19A19A07-C269-4C07-8FD9-E460C516118E}" srcId="{9A5DD3A9-4673-4F95-9DE0-5647D56C4B83}" destId="{FDE7ABD4-8595-419A-BB13-9DEE3ABFF49A}" srcOrd="0" destOrd="0" parTransId="{5C6E5EAB-6C4F-4E27-B7BB-73533B56B584}" sibTransId="{C393D9F3-CCED-41C9-AEB5-CB40385E217C}"/>
    <dgm:cxn modelId="{2F450708-BF86-411D-8522-0D48526BD3ED}" type="presOf" srcId="{76323BD8-AC07-447D-B3B8-6DDD55DC875A}" destId="{4FF5F3C4-2A5F-4CC5-AF00-677AABBF8BA9}" srcOrd="0" destOrd="0" presId="urn:microsoft.com/office/officeart/2005/8/layout/default"/>
    <dgm:cxn modelId="{D10E3809-DFAF-40D6-80A1-814900D91095}" srcId="{9A5DD3A9-4673-4F95-9DE0-5647D56C4B83}" destId="{5E0C2F63-385C-462D-B033-172A3E817B30}" srcOrd="6" destOrd="0" parTransId="{6579AC82-955C-477C-A06D-5CC172849C1A}" sibTransId="{1AC53131-20D5-4F67-AD68-62F3CB25429A}"/>
    <dgm:cxn modelId="{62296229-22DC-4ED5-AF68-6308E761CA90}" srcId="{9A5DD3A9-4673-4F95-9DE0-5647D56C4B83}" destId="{76323BD8-AC07-447D-B3B8-6DDD55DC875A}" srcOrd="1" destOrd="0" parTransId="{8C2730F5-39EC-45DE-969D-C72549D980D2}" sibTransId="{7B6ABE16-6246-4854-914E-864F898A1B37}"/>
    <dgm:cxn modelId="{6A1CFA36-C222-40D5-8CA4-62067D5D2604}" srcId="{9A5DD3A9-4673-4F95-9DE0-5647D56C4B83}" destId="{1E001857-C5FB-42EA-9AB1-5CB9F5D2AF16}" srcOrd="2" destOrd="0" parTransId="{0CFEFBE6-FD5B-429D-8E90-F84AF39636E2}" sibTransId="{2EE29B88-0434-49DA-9BC1-76942A043805}"/>
    <dgm:cxn modelId="{6C8F7F3D-77C9-4B3D-BA57-A40043418DA8}" type="presOf" srcId="{1E001857-C5FB-42EA-9AB1-5CB9F5D2AF16}" destId="{759074C8-F2BA-47E9-970B-CFE245E6D666}" srcOrd="0" destOrd="0" presId="urn:microsoft.com/office/officeart/2005/8/layout/default"/>
    <dgm:cxn modelId="{FEBD2E6D-1AE2-498C-B3CD-DAD8A0978768}" type="presOf" srcId="{FDE7ABD4-8595-419A-BB13-9DEE3ABFF49A}" destId="{87F6090A-C462-425B-B4A0-6AF30BB30FF3}" srcOrd="0" destOrd="0" presId="urn:microsoft.com/office/officeart/2005/8/layout/default"/>
    <dgm:cxn modelId="{6377764E-DB92-43E3-B14E-36099A151EC0}" type="presOf" srcId="{BC8209EF-F695-41D3-9865-737B29751D41}" destId="{19256CF6-8255-41FB-B776-3421542B482E}" srcOrd="0" destOrd="0" presId="urn:microsoft.com/office/officeart/2005/8/layout/default"/>
    <dgm:cxn modelId="{43D42957-1F72-4056-9886-EF6FAD07BC1D}" type="presOf" srcId="{1673AE37-B7AC-4A60-8B3C-9C01D956F93B}" destId="{500556DB-4218-4FF0-BB60-382AA77E48D6}" srcOrd="0" destOrd="0" presId="urn:microsoft.com/office/officeart/2005/8/layout/default"/>
    <dgm:cxn modelId="{F245E458-CCFE-440F-A70B-A9D073151EFF}" type="presOf" srcId="{5E0C2F63-385C-462D-B033-172A3E817B30}" destId="{68FEED85-EF9A-4EE8-BF6F-CC016ED5F05A}" srcOrd="0" destOrd="0" presId="urn:microsoft.com/office/officeart/2005/8/layout/default"/>
    <dgm:cxn modelId="{EC62B5A0-7C40-484B-B3F7-3C025E69F842}" srcId="{9A5DD3A9-4673-4F95-9DE0-5647D56C4B83}" destId="{BC8209EF-F695-41D3-9865-737B29751D41}" srcOrd="5" destOrd="0" parTransId="{A55F2D11-CCCE-44C5-934F-E19823C1EF5F}" sibTransId="{6EFA7FE3-FA09-47D1-BEC2-703E7C03ECB7}"/>
    <dgm:cxn modelId="{9033DFAA-3391-4C41-B943-FCAA7154C9E7}" type="presOf" srcId="{9A5DD3A9-4673-4F95-9DE0-5647D56C4B83}" destId="{3DD178DF-FB97-4A29-8FA5-EEC2B1D9B889}" srcOrd="0" destOrd="0" presId="urn:microsoft.com/office/officeart/2005/8/layout/default"/>
    <dgm:cxn modelId="{9B250CC7-0FFC-4C01-9180-C316295148DD}" type="presOf" srcId="{4852E5BC-2C72-4BAA-BE8C-180BA8C7BB47}" destId="{3927EF9C-0251-433E-AECC-9B6C54BD4F93}" srcOrd="0" destOrd="0" presId="urn:microsoft.com/office/officeart/2005/8/layout/default"/>
    <dgm:cxn modelId="{10A36ED7-B913-4864-8B40-F39A6C8B04A7}" srcId="{9A5DD3A9-4673-4F95-9DE0-5647D56C4B83}" destId="{4852E5BC-2C72-4BAA-BE8C-180BA8C7BB47}" srcOrd="4" destOrd="0" parTransId="{DF6E3884-1EDA-42ED-984E-14A161E40B20}" sibTransId="{94CEC791-6B13-443C-8AF5-98BE518FDC15}"/>
    <dgm:cxn modelId="{BC909EB6-19AE-4F27-AF01-D2E69BF250A3}" type="presParOf" srcId="{3DD178DF-FB97-4A29-8FA5-EEC2B1D9B889}" destId="{87F6090A-C462-425B-B4A0-6AF30BB30FF3}" srcOrd="0" destOrd="0" presId="urn:microsoft.com/office/officeart/2005/8/layout/default"/>
    <dgm:cxn modelId="{441AEA6F-BE91-4F75-AF2F-F7D94A508AA8}" type="presParOf" srcId="{3DD178DF-FB97-4A29-8FA5-EEC2B1D9B889}" destId="{5F0E0628-51A5-4963-8164-079DD6D5776F}" srcOrd="1" destOrd="0" presId="urn:microsoft.com/office/officeart/2005/8/layout/default"/>
    <dgm:cxn modelId="{DD3EE19D-5E6F-4D8B-8E43-F8AD9EC911E5}" type="presParOf" srcId="{3DD178DF-FB97-4A29-8FA5-EEC2B1D9B889}" destId="{4FF5F3C4-2A5F-4CC5-AF00-677AABBF8BA9}" srcOrd="2" destOrd="0" presId="urn:microsoft.com/office/officeart/2005/8/layout/default"/>
    <dgm:cxn modelId="{6F92DF6C-7D61-418C-8C37-A4B0DDC48F35}" type="presParOf" srcId="{3DD178DF-FB97-4A29-8FA5-EEC2B1D9B889}" destId="{1071D3C6-DA0B-4834-BBC1-582DAE38B270}" srcOrd="3" destOrd="0" presId="urn:microsoft.com/office/officeart/2005/8/layout/default"/>
    <dgm:cxn modelId="{902BC24C-297B-462A-99BF-6113ED09C984}" type="presParOf" srcId="{3DD178DF-FB97-4A29-8FA5-EEC2B1D9B889}" destId="{759074C8-F2BA-47E9-970B-CFE245E6D666}" srcOrd="4" destOrd="0" presId="urn:microsoft.com/office/officeart/2005/8/layout/default"/>
    <dgm:cxn modelId="{B4B83132-519B-4A2E-BF17-0C6BF487C8E7}" type="presParOf" srcId="{3DD178DF-FB97-4A29-8FA5-EEC2B1D9B889}" destId="{5B7DC17B-E973-4E66-AB42-1325AAEDAE0D}" srcOrd="5" destOrd="0" presId="urn:microsoft.com/office/officeart/2005/8/layout/default"/>
    <dgm:cxn modelId="{6D04EC2A-FA82-4484-A9FD-C382AFF46D02}" type="presParOf" srcId="{3DD178DF-FB97-4A29-8FA5-EEC2B1D9B889}" destId="{500556DB-4218-4FF0-BB60-382AA77E48D6}" srcOrd="6" destOrd="0" presId="urn:microsoft.com/office/officeart/2005/8/layout/default"/>
    <dgm:cxn modelId="{E236B53A-914F-447B-840A-A9F77890CCEB}" type="presParOf" srcId="{3DD178DF-FB97-4A29-8FA5-EEC2B1D9B889}" destId="{91227E22-E04A-45C0-B114-FF6AE6B5E888}" srcOrd="7" destOrd="0" presId="urn:microsoft.com/office/officeart/2005/8/layout/default"/>
    <dgm:cxn modelId="{578DC247-C40F-4CDE-8925-22007E3F110D}" type="presParOf" srcId="{3DD178DF-FB97-4A29-8FA5-EEC2B1D9B889}" destId="{3927EF9C-0251-433E-AECC-9B6C54BD4F93}" srcOrd="8" destOrd="0" presId="urn:microsoft.com/office/officeart/2005/8/layout/default"/>
    <dgm:cxn modelId="{2A4CE06D-07E3-4582-A1B0-47427004CAD0}" type="presParOf" srcId="{3DD178DF-FB97-4A29-8FA5-EEC2B1D9B889}" destId="{0DCE237C-5935-4ECE-A21A-DC351017E30B}" srcOrd="9" destOrd="0" presId="urn:microsoft.com/office/officeart/2005/8/layout/default"/>
    <dgm:cxn modelId="{5DD5FCCB-2679-4EBF-B8DE-04EF51AA8FBB}" type="presParOf" srcId="{3DD178DF-FB97-4A29-8FA5-EEC2B1D9B889}" destId="{19256CF6-8255-41FB-B776-3421542B482E}" srcOrd="10" destOrd="0" presId="urn:microsoft.com/office/officeart/2005/8/layout/default"/>
    <dgm:cxn modelId="{DFCE5FA4-74CC-4534-A85D-5434904EB241}" type="presParOf" srcId="{3DD178DF-FB97-4A29-8FA5-EEC2B1D9B889}" destId="{0EAA2A6B-B109-4599-BEF6-289237A7F55A}" srcOrd="11" destOrd="0" presId="urn:microsoft.com/office/officeart/2005/8/layout/default"/>
    <dgm:cxn modelId="{9884A1CB-9BAF-414E-9C41-8324FDB80869}" type="presParOf" srcId="{3DD178DF-FB97-4A29-8FA5-EEC2B1D9B889}" destId="{68FEED85-EF9A-4EE8-BF6F-CC016ED5F05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039A5-E97B-4647-964F-5CF0021F029D}">
      <dsp:nvSpPr>
        <dsp:cNvPr id="0" name=""/>
        <dsp:cNvSpPr/>
      </dsp:nvSpPr>
      <dsp:spPr>
        <a:xfrm>
          <a:off x="5257800" y="1147578"/>
          <a:ext cx="4117941" cy="490057"/>
        </a:xfrm>
        <a:custGeom>
          <a:avLst/>
          <a:gdLst/>
          <a:ahLst/>
          <a:cxnLst/>
          <a:rect l="0" t="0" r="0" b="0"/>
          <a:pathLst>
            <a:path>
              <a:moveTo>
                <a:pt x="0" y="0"/>
              </a:moveTo>
              <a:lnTo>
                <a:pt x="0" y="251829"/>
              </a:lnTo>
              <a:lnTo>
                <a:pt x="4117941" y="251829"/>
              </a:lnTo>
              <a:lnTo>
                <a:pt x="4117941" y="49005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D50F863-3ECF-4F7A-85EB-C9005252C926}">
      <dsp:nvSpPr>
        <dsp:cNvPr id="0" name=""/>
        <dsp:cNvSpPr/>
      </dsp:nvSpPr>
      <dsp:spPr>
        <a:xfrm>
          <a:off x="5257800" y="1147578"/>
          <a:ext cx="1372647" cy="490057"/>
        </a:xfrm>
        <a:custGeom>
          <a:avLst/>
          <a:gdLst/>
          <a:ahLst/>
          <a:cxnLst/>
          <a:rect l="0" t="0" r="0" b="0"/>
          <a:pathLst>
            <a:path>
              <a:moveTo>
                <a:pt x="0" y="0"/>
              </a:moveTo>
              <a:lnTo>
                <a:pt x="0" y="251829"/>
              </a:lnTo>
              <a:lnTo>
                <a:pt x="1372647" y="251829"/>
              </a:lnTo>
              <a:lnTo>
                <a:pt x="1372647" y="49005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46E4B1E-22D4-4788-BA92-5CB62F1D9CB0}">
      <dsp:nvSpPr>
        <dsp:cNvPr id="0" name=""/>
        <dsp:cNvSpPr/>
      </dsp:nvSpPr>
      <dsp:spPr>
        <a:xfrm>
          <a:off x="3885152" y="1147578"/>
          <a:ext cx="1372647" cy="490057"/>
        </a:xfrm>
        <a:custGeom>
          <a:avLst/>
          <a:gdLst/>
          <a:ahLst/>
          <a:cxnLst/>
          <a:rect l="0" t="0" r="0" b="0"/>
          <a:pathLst>
            <a:path>
              <a:moveTo>
                <a:pt x="1372647" y="0"/>
              </a:moveTo>
              <a:lnTo>
                <a:pt x="1372647" y="251829"/>
              </a:lnTo>
              <a:lnTo>
                <a:pt x="0" y="251829"/>
              </a:lnTo>
              <a:lnTo>
                <a:pt x="0" y="49005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8DB1D76-1C32-4052-A9F5-A549A9446C91}">
      <dsp:nvSpPr>
        <dsp:cNvPr id="0" name=""/>
        <dsp:cNvSpPr/>
      </dsp:nvSpPr>
      <dsp:spPr>
        <a:xfrm>
          <a:off x="1139858" y="1147578"/>
          <a:ext cx="4117941" cy="490057"/>
        </a:xfrm>
        <a:custGeom>
          <a:avLst/>
          <a:gdLst/>
          <a:ahLst/>
          <a:cxnLst/>
          <a:rect l="0" t="0" r="0" b="0"/>
          <a:pathLst>
            <a:path>
              <a:moveTo>
                <a:pt x="4117941" y="0"/>
              </a:moveTo>
              <a:lnTo>
                <a:pt x="4117941" y="251829"/>
              </a:lnTo>
              <a:lnTo>
                <a:pt x="0" y="251829"/>
              </a:lnTo>
              <a:lnTo>
                <a:pt x="0" y="49005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066ECD6-A872-4AE1-B9D9-C51F9A6BACEE}">
      <dsp:nvSpPr>
        <dsp:cNvPr id="0" name=""/>
        <dsp:cNvSpPr/>
      </dsp:nvSpPr>
      <dsp:spPr>
        <a:xfrm>
          <a:off x="4123380" y="13159"/>
          <a:ext cx="2268838" cy="113441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is-IS" sz="3100" kern="1200" noProof="0" dirty="0">
              <a:solidFill>
                <a:schemeClr val="tx1"/>
              </a:solidFill>
            </a:rPr>
            <a:t>Hagvöxtur</a:t>
          </a:r>
        </a:p>
      </dsp:txBody>
      <dsp:txXfrm>
        <a:off x="4123380" y="13159"/>
        <a:ext cx="2268838" cy="1134419"/>
      </dsp:txXfrm>
    </dsp:sp>
    <dsp:sp modelId="{69141107-7A9C-4723-9FCD-025841E427DB}">
      <dsp:nvSpPr>
        <dsp:cNvPr id="0" name=""/>
        <dsp:cNvSpPr/>
      </dsp:nvSpPr>
      <dsp:spPr>
        <a:xfrm>
          <a:off x="5439" y="1637636"/>
          <a:ext cx="2268838" cy="113441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is-IS" sz="3100" kern="1200" noProof="0" dirty="0">
              <a:solidFill>
                <a:schemeClr val="tx1"/>
              </a:solidFill>
            </a:rPr>
            <a:t>Vélar og tæki</a:t>
          </a:r>
        </a:p>
      </dsp:txBody>
      <dsp:txXfrm>
        <a:off x="5439" y="1637636"/>
        <a:ext cx="2268838" cy="1134419"/>
      </dsp:txXfrm>
    </dsp:sp>
    <dsp:sp modelId="{44C65BFD-7287-41AB-86E7-BD48A6AB6A69}">
      <dsp:nvSpPr>
        <dsp:cNvPr id="0" name=""/>
        <dsp:cNvSpPr/>
      </dsp:nvSpPr>
      <dsp:spPr>
        <a:xfrm>
          <a:off x="2750733" y="1637636"/>
          <a:ext cx="2268838" cy="113441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is-IS" sz="3100" kern="1200" noProof="0" dirty="0">
              <a:solidFill>
                <a:schemeClr val="tx1"/>
              </a:solidFill>
            </a:rPr>
            <a:t>Mannauður</a:t>
          </a:r>
        </a:p>
      </dsp:txBody>
      <dsp:txXfrm>
        <a:off x="2750733" y="1637636"/>
        <a:ext cx="2268838" cy="1134419"/>
      </dsp:txXfrm>
    </dsp:sp>
    <dsp:sp modelId="{DF4DEE4C-05A8-4FB2-8547-85BD402BAAA2}">
      <dsp:nvSpPr>
        <dsp:cNvPr id="0" name=""/>
        <dsp:cNvSpPr/>
      </dsp:nvSpPr>
      <dsp:spPr>
        <a:xfrm>
          <a:off x="5496028" y="1637636"/>
          <a:ext cx="2268838" cy="113441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is-IS" sz="3100" kern="1200" noProof="0" dirty="0">
              <a:solidFill>
                <a:schemeClr val="tx1"/>
              </a:solidFill>
            </a:rPr>
            <a:t>Náttúruauður</a:t>
          </a:r>
        </a:p>
      </dsp:txBody>
      <dsp:txXfrm>
        <a:off x="5496028" y="1637636"/>
        <a:ext cx="2268838" cy="1134419"/>
      </dsp:txXfrm>
    </dsp:sp>
    <dsp:sp modelId="{BF763ADA-5352-4028-BB60-EC30485FFD8F}">
      <dsp:nvSpPr>
        <dsp:cNvPr id="0" name=""/>
        <dsp:cNvSpPr/>
      </dsp:nvSpPr>
      <dsp:spPr>
        <a:xfrm>
          <a:off x="8241322" y="1637636"/>
          <a:ext cx="2268838" cy="113441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is-IS" sz="3100" kern="1200" noProof="0" dirty="0">
              <a:solidFill>
                <a:schemeClr val="tx1"/>
              </a:solidFill>
            </a:rPr>
            <a:t>Félagsauður</a:t>
          </a:r>
        </a:p>
      </dsp:txBody>
      <dsp:txXfrm>
        <a:off x="8241322" y="1637636"/>
        <a:ext cx="2268838" cy="11344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6090A-C462-425B-B4A0-6AF30BB30FF3}">
      <dsp:nvSpPr>
        <dsp:cNvPr id="0" name=""/>
        <dsp:cNvSpPr/>
      </dsp:nvSpPr>
      <dsp:spPr>
        <a:xfrm>
          <a:off x="3080" y="547527"/>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s-IS" sz="3500" kern="1200" noProof="0" dirty="0">
              <a:solidFill>
                <a:schemeClr val="tx1"/>
              </a:solidFill>
            </a:rPr>
            <a:t>Fjölvæðing efnahagslífs</a:t>
          </a:r>
        </a:p>
      </dsp:txBody>
      <dsp:txXfrm>
        <a:off x="3080" y="547527"/>
        <a:ext cx="2444055" cy="1466433"/>
      </dsp:txXfrm>
    </dsp:sp>
    <dsp:sp modelId="{4FF5F3C4-2A5F-4CC5-AF00-677AABBF8BA9}">
      <dsp:nvSpPr>
        <dsp:cNvPr id="0" name=""/>
        <dsp:cNvSpPr/>
      </dsp:nvSpPr>
      <dsp:spPr>
        <a:xfrm>
          <a:off x="4035772" y="103388"/>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s-IS" sz="3500" kern="1200" noProof="0" dirty="0">
              <a:solidFill>
                <a:schemeClr val="tx1"/>
              </a:solidFill>
            </a:rPr>
            <a:t>Hagvöxtur</a:t>
          </a:r>
        </a:p>
      </dsp:txBody>
      <dsp:txXfrm>
        <a:off x="4035772" y="103388"/>
        <a:ext cx="2444055" cy="1466433"/>
      </dsp:txXfrm>
    </dsp:sp>
    <dsp:sp modelId="{759074C8-F2BA-47E9-970B-CFE245E6D666}">
      <dsp:nvSpPr>
        <dsp:cNvPr id="0" name=""/>
        <dsp:cNvSpPr/>
      </dsp:nvSpPr>
      <dsp:spPr>
        <a:xfrm>
          <a:off x="5407522" y="2882895"/>
          <a:ext cx="2444055" cy="1466433"/>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s-IS" sz="3500" kern="1200" noProof="0" dirty="0">
              <a:solidFill>
                <a:schemeClr val="tx1"/>
              </a:solidFill>
            </a:rPr>
            <a:t>Traust</a:t>
          </a:r>
        </a:p>
      </dsp:txBody>
      <dsp:txXfrm>
        <a:off x="5407522" y="2882895"/>
        <a:ext cx="2444055" cy="1466433"/>
      </dsp:txXfrm>
    </dsp:sp>
    <dsp:sp modelId="{500556DB-4218-4FF0-BB60-382AA77E48D6}">
      <dsp:nvSpPr>
        <dsp:cNvPr id="0" name=""/>
        <dsp:cNvSpPr/>
      </dsp:nvSpPr>
      <dsp:spPr>
        <a:xfrm>
          <a:off x="8071543" y="501510"/>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s-IS" sz="3500" kern="1200" noProof="0" dirty="0">
              <a:solidFill>
                <a:schemeClr val="tx1"/>
              </a:solidFill>
            </a:rPr>
            <a:t>Fjölvæðing</a:t>
          </a:r>
          <a:br>
            <a:rPr lang="is-IS" sz="3500" kern="1200" noProof="0" dirty="0">
              <a:solidFill>
                <a:schemeClr val="tx1"/>
              </a:solidFill>
            </a:rPr>
          </a:br>
          <a:r>
            <a:rPr lang="is-IS" sz="3500" kern="1200" noProof="0" dirty="0">
              <a:solidFill>
                <a:schemeClr val="tx1"/>
              </a:solidFill>
            </a:rPr>
            <a:t>stjórnmála</a:t>
          </a:r>
        </a:p>
      </dsp:txBody>
      <dsp:txXfrm>
        <a:off x="8071543" y="501510"/>
        <a:ext cx="2444055" cy="1466433"/>
      </dsp:txXfrm>
    </dsp:sp>
    <dsp:sp modelId="{3927EF9C-0251-433E-AECC-9B6C54BD4F93}">
      <dsp:nvSpPr>
        <dsp:cNvPr id="0" name=""/>
        <dsp:cNvSpPr/>
      </dsp:nvSpPr>
      <dsp:spPr>
        <a:xfrm>
          <a:off x="1" y="2884904"/>
          <a:ext cx="2444055" cy="1466433"/>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s-IS" sz="3500" kern="1200" noProof="0" dirty="0">
              <a:solidFill>
                <a:schemeClr val="tx1"/>
              </a:solidFill>
            </a:rPr>
            <a:t>Jöfnuður</a:t>
          </a:r>
        </a:p>
      </dsp:txBody>
      <dsp:txXfrm>
        <a:off x="1" y="2884904"/>
        <a:ext cx="2444055" cy="1466433"/>
      </dsp:txXfrm>
    </dsp:sp>
    <dsp:sp modelId="{19256CF6-8255-41FB-B776-3421542B482E}">
      <dsp:nvSpPr>
        <dsp:cNvPr id="0" name=""/>
        <dsp:cNvSpPr/>
      </dsp:nvSpPr>
      <dsp:spPr>
        <a:xfrm>
          <a:off x="2705155" y="2884899"/>
          <a:ext cx="2444055" cy="1466433"/>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s-IS" sz="3500" kern="1200" noProof="0" dirty="0">
              <a:solidFill>
                <a:schemeClr val="tx1"/>
              </a:solidFill>
            </a:rPr>
            <a:t>Lög og réttur</a:t>
          </a:r>
        </a:p>
      </dsp:txBody>
      <dsp:txXfrm>
        <a:off x="2705155" y="2884899"/>
        <a:ext cx="2444055" cy="1466433"/>
      </dsp:txXfrm>
    </dsp:sp>
    <dsp:sp modelId="{68FEED85-EF9A-4EE8-BF6F-CC016ED5F05A}">
      <dsp:nvSpPr>
        <dsp:cNvPr id="0" name=""/>
        <dsp:cNvSpPr/>
      </dsp:nvSpPr>
      <dsp:spPr>
        <a:xfrm>
          <a:off x="8071544" y="2884899"/>
          <a:ext cx="2444055" cy="1466433"/>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s-IS" sz="3500" kern="1200" noProof="0" dirty="0">
              <a:solidFill>
                <a:schemeClr val="tx1"/>
              </a:solidFill>
            </a:rPr>
            <a:t>Gegnsæi</a:t>
          </a:r>
        </a:p>
      </dsp:txBody>
      <dsp:txXfrm>
        <a:off x="8071544" y="2884899"/>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6090A-C462-425B-B4A0-6AF30BB30FF3}">
      <dsp:nvSpPr>
        <dsp:cNvPr id="0" name=""/>
        <dsp:cNvSpPr/>
      </dsp:nvSpPr>
      <dsp:spPr>
        <a:xfrm>
          <a:off x="3080" y="547527"/>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s-IS" sz="3500" kern="1200" noProof="0" dirty="0">
              <a:solidFill>
                <a:schemeClr val="tx1"/>
              </a:solidFill>
            </a:rPr>
            <a:t>Fjölvæðing efnahagslífs</a:t>
          </a:r>
        </a:p>
      </dsp:txBody>
      <dsp:txXfrm>
        <a:off x="3080" y="547527"/>
        <a:ext cx="2444055" cy="1466433"/>
      </dsp:txXfrm>
    </dsp:sp>
    <dsp:sp modelId="{4FF5F3C4-2A5F-4CC5-AF00-677AABBF8BA9}">
      <dsp:nvSpPr>
        <dsp:cNvPr id="0" name=""/>
        <dsp:cNvSpPr/>
      </dsp:nvSpPr>
      <dsp:spPr>
        <a:xfrm>
          <a:off x="4035772" y="103388"/>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s-IS" sz="3500" kern="1200" noProof="0" dirty="0">
              <a:solidFill>
                <a:schemeClr val="tx1"/>
              </a:solidFill>
            </a:rPr>
            <a:t>Hagvöxtur</a:t>
          </a:r>
        </a:p>
      </dsp:txBody>
      <dsp:txXfrm>
        <a:off x="4035772" y="103388"/>
        <a:ext cx="2444055" cy="1466433"/>
      </dsp:txXfrm>
    </dsp:sp>
    <dsp:sp modelId="{759074C8-F2BA-47E9-970B-CFE245E6D666}">
      <dsp:nvSpPr>
        <dsp:cNvPr id="0" name=""/>
        <dsp:cNvSpPr/>
      </dsp:nvSpPr>
      <dsp:spPr>
        <a:xfrm>
          <a:off x="5407522" y="2882895"/>
          <a:ext cx="2444055" cy="1466433"/>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s-IS" sz="3500" kern="1200" noProof="0" dirty="0">
              <a:solidFill>
                <a:schemeClr val="tx1"/>
              </a:solidFill>
            </a:rPr>
            <a:t>Traust</a:t>
          </a:r>
        </a:p>
      </dsp:txBody>
      <dsp:txXfrm>
        <a:off x="5407522" y="2882895"/>
        <a:ext cx="2444055" cy="1466433"/>
      </dsp:txXfrm>
    </dsp:sp>
    <dsp:sp modelId="{500556DB-4218-4FF0-BB60-382AA77E48D6}">
      <dsp:nvSpPr>
        <dsp:cNvPr id="0" name=""/>
        <dsp:cNvSpPr/>
      </dsp:nvSpPr>
      <dsp:spPr>
        <a:xfrm>
          <a:off x="8071543" y="501510"/>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s-IS" sz="3500" kern="1200" noProof="0" dirty="0">
              <a:solidFill>
                <a:schemeClr val="tx1"/>
              </a:solidFill>
            </a:rPr>
            <a:t>Fjölvæðing</a:t>
          </a:r>
          <a:br>
            <a:rPr lang="is-IS" sz="3500" kern="1200" noProof="0" dirty="0">
              <a:solidFill>
                <a:schemeClr val="tx1"/>
              </a:solidFill>
            </a:rPr>
          </a:br>
          <a:r>
            <a:rPr lang="is-IS" sz="3500" kern="1200" noProof="0" dirty="0">
              <a:solidFill>
                <a:schemeClr val="tx1"/>
              </a:solidFill>
            </a:rPr>
            <a:t>stjórnmála</a:t>
          </a:r>
        </a:p>
      </dsp:txBody>
      <dsp:txXfrm>
        <a:off x="8071543" y="501510"/>
        <a:ext cx="2444055" cy="1466433"/>
      </dsp:txXfrm>
    </dsp:sp>
    <dsp:sp modelId="{3927EF9C-0251-433E-AECC-9B6C54BD4F93}">
      <dsp:nvSpPr>
        <dsp:cNvPr id="0" name=""/>
        <dsp:cNvSpPr/>
      </dsp:nvSpPr>
      <dsp:spPr>
        <a:xfrm>
          <a:off x="1" y="2884904"/>
          <a:ext cx="2444055" cy="1466433"/>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s-IS" sz="3500" kern="1200" noProof="0" dirty="0">
              <a:solidFill>
                <a:schemeClr val="tx1"/>
              </a:solidFill>
            </a:rPr>
            <a:t>Jöfnuður</a:t>
          </a:r>
        </a:p>
      </dsp:txBody>
      <dsp:txXfrm>
        <a:off x="1" y="2884904"/>
        <a:ext cx="2444055" cy="1466433"/>
      </dsp:txXfrm>
    </dsp:sp>
    <dsp:sp modelId="{19256CF6-8255-41FB-B776-3421542B482E}">
      <dsp:nvSpPr>
        <dsp:cNvPr id="0" name=""/>
        <dsp:cNvSpPr/>
      </dsp:nvSpPr>
      <dsp:spPr>
        <a:xfrm>
          <a:off x="2705155" y="2884899"/>
          <a:ext cx="2444055" cy="1466433"/>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s-IS" sz="3500" kern="1200" noProof="0" dirty="0">
              <a:solidFill>
                <a:schemeClr val="tx1"/>
              </a:solidFill>
            </a:rPr>
            <a:t>Lög og réttur</a:t>
          </a:r>
        </a:p>
      </dsp:txBody>
      <dsp:txXfrm>
        <a:off x="2705155" y="2884899"/>
        <a:ext cx="2444055" cy="1466433"/>
      </dsp:txXfrm>
    </dsp:sp>
    <dsp:sp modelId="{68FEED85-EF9A-4EE8-BF6F-CC016ED5F05A}">
      <dsp:nvSpPr>
        <dsp:cNvPr id="0" name=""/>
        <dsp:cNvSpPr/>
      </dsp:nvSpPr>
      <dsp:spPr>
        <a:xfrm>
          <a:off x="8071544" y="2884899"/>
          <a:ext cx="2444055" cy="1466433"/>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s-IS" sz="3500" kern="1200" noProof="0" dirty="0">
              <a:solidFill>
                <a:schemeClr val="tx1"/>
              </a:solidFill>
            </a:rPr>
            <a:t>Gegnsæi</a:t>
          </a:r>
        </a:p>
      </dsp:txBody>
      <dsp:txXfrm>
        <a:off x="8071544" y="2884899"/>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3AB1686-9AFB-420D-A340-26190636CD9B}" type="datetimeFigureOut">
              <a:rPr lang="en-US" smtClean="0"/>
              <a:t>9/12/2019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E367B19-E283-4CA3-9BFA-730F3A256250}" type="slidenum">
              <a:rPr lang="en-US" smtClean="0"/>
              <a:t>‹#›</a:t>
            </a:fld>
            <a:endParaRPr lang="en-US"/>
          </a:p>
        </p:txBody>
      </p:sp>
    </p:spTree>
    <p:extLst>
      <p:ext uri="{BB962C8B-B14F-4D97-AF65-F5344CB8AC3E}">
        <p14:creationId xmlns:p14="http://schemas.microsoft.com/office/powerpoint/2010/main" val="3873022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F375-C266-4BF4-BA1D-5F91D2BA5515}" type="slidenum">
              <a:rPr lang="en-US" smtClean="0"/>
              <a:t>16</a:t>
            </a:fld>
            <a:endParaRPr lang="en-US"/>
          </a:p>
        </p:txBody>
      </p:sp>
    </p:spTree>
    <p:extLst>
      <p:ext uri="{BB962C8B-B14F-4D97-AF65-F5344CB8AC3E}">
        <p14:creationId xmlns:p14="http://schemas.microsoft.com/office/powerpoint/2010/main" val="83803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67B19-E283-4CA3-9BFA-730F3A256250}" type="slidenum">
              <a:rPr lang="en-US" smtClean="0"/>
              <a:t>18</a:t>
            </a:fld>
            <a:endParaRPr lang="en-US"/>
          </a:p>
        </p:txBody>
      </p:sp>
    </p:spTree>
    <p:extLst>
      <p:ext uri="{BB962C8B-B14F-4D97-AF65-F5344CB8AC3E}">
        <p14:creationId xmlns:p14="http://schemas.microsoft.com/office/powerpoint/2010/main" val="1291932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67B19-E283-4CA3-9BFA-730F3A256250}" type="slidenum">
              <a:rPr lang="en-US" smtClean="0"/>
              <a:t>20</a:t>
            </a:fld>
            <a:endParaRPr lang="en-US"/>
          </a:p>
        </p:txBody>
      </p:sp>
    </p:spTree>
    <p:extLst>
      <p:ext uri="{BB962C8B-B14F-4D97-AF65-F5344CB8AC3E}">
        <p14:creationId xmlns:p14="http://schemas.microsoft.com/office/powerpoint/2010/main" val="2421692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67B19-E283-4CA3-9BFA-730F3A256250}" type="slidenum">
              <a:rPr lang="en-US" smtClean="0"/>
              <a:t>23</a:t>
            </a:fld>
            <a:endParaRPr lang="en-US"/>
          </a:p>
        </p:txBody>
      </p:sp>
    </p:spTree>
    <p:extLst>
      <p:ext uri="{BB962C8B-B14F-4D97-AF65-F5344CB8AC3E}">
        <p14:creationId xmlns:p14="http://schemas.microsoft.com/office/powerpoint/2010/main" val="4205446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78B547A6-A4C6-4072-9AE8-A14200F1635C}" type="slidenum">
              <a:rPr lang="en-GB" smtClean="0">
                <a:latin typeface="Times New Roman" pitchFamily="18" charset="0"/>
              </a:rPr>
              <a:pPr/>
              <a:t>29</a:t>
            </a:fld>
            <a:endParaRPr lang="en-GB">
              <a:latin typeface="Times New Roman" pitchFamily="18"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is-IS">
              <a:latin typeface="Times New Roman" pitchFamily="18" charset="0"/>
            </a:endParaRPr>
          </a:p>
        </p:txBody>
      </p:sp>
    </p:spTree>
    <p:extLst>
      <p:ext uri="{BB962C8B-B14F-4D97-AF65-F5344CB8AC3E}">
        <p14:creationId xmlns:p14="http://schemas.microsoft.com/office/powerpoint/2010/main" val="3187830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67B19-E283-4CA3-9BFA-730F3A256250}" type="slidenum">
              <a:rPr lang="en-US" smtClean="0"/>
              <a:t>30</a:t>
            </a:fld>
            <a:endParaRPr lang="en-US"/>
          </a:p>
        </p:txBody>
      </p:sp>
    </p:spTree>
    <p:extLst>
      <p:ext uri="{BB962C8B-B14F-4D97-AF65-F5344CB8AC3E}">
        <p14:creationId xmlns:p14="http://schemas.microsoft.com/office/powerpoint/2010/main" val="69505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E367B19-E283-4CA3-9BFA-730F3A256250}" type="slidenum">
              <a:rPr lang="en-US" smtClean="0"/>
              <a:t>33</a:t>
            </a:fld>
            <a:endParaRPr lang="en-US"/>
          </a:p>
        </p:txBody>
      </p:sp>
    </p:spTree>
    <p:extLst>
      <p:ext uri="{BB962C8B-B14F-4D97-AF65-F5344CB8AC3E}">
        <p14:creationId xmlns:p14="http://schemas.microsoft.com/office/powerpoint/2010/main" val="2586506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F4E53E5-E786-486C-B6CC-0A0EF8B213FE}"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DAF18-9C30-44F1-A46C-92BDE26608B0}" type="slidenum">
              <a:rPr lang="en-US" smtClean="0"/>
              <a:t>‹#›</a:t>
            </a:fld>
            <a:endParaRPr lang="en-US"/>
          </a:p>
        </p:txBody>
      </p:sp>
    </p:spTree>
    <p:extLst>
      <p:ext uri="{BB962C8B-B14F-4D97-AF65-F5344CB8AC3E}">
        <p14:creationId xmlns:p14="http://schemas.microsoft.com/office/powerpoint/2010/main" val="944176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E53E5-E786-486C-B6CC-0A0EF8B213FE}"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DAF18-9C30-44F1-A46C-92BDE26608B0}" type="slidenum">
              <a:rPr lang="en-US" smtClean="0"/>
              <a:t>‹#›</a:t>
            </a:fld>
            <a:endParaRPr lang="en-US"/>
          </a:p>
        </p:txBody>
      </p:sp>
    </p:spTree>
    <p:extLst>
      <p:ext uri="{BB962C8B-B14F-4D97-AF65-F5344CB8AC3E}">
        <p14:creationId xmlns:p14="http://schemas.microsoft.com/office/powerpoint/2010/main" val="197331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E53E5-E786-486C-B6CC-0A0EF8B213FE}"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DAF18-9C30-44F1-A46C-92BDE26608B0}" type="slidenum">
              <a:rPr lang="en-US" smtClean="0"/>
              <a:t>‹#›</a:t>
            </a:fld>
            <a:endParaRPr lang="en-US"/>
          </a:p>
        </p:txBody>
      </p:sp>
    </p:spTree>
    <p:extLst>
      <p:ext uri="{BB962C8B-B14F-4D97-AF65-F5344CB8AC3E}">
        <p14:creationId xmlns:p14="http://schemas.microsoft.com/office/powerpoint/2010/main" val="2522998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E53E5-E786-486C-B6CC-0A0EF8B213FE}"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DAF18-9C30-44F1-A46C-92BDE26608B0}" type="slidenum">
              <a:rPr lang="en-US" smtClean="0"/>
              <a:t>‹#›</a:t>
            </a:fld>
            <a:endParaRPr lang="en-US"/>
          </a:p>
        </p:txBody>
      </p:sp>
    </p:spTree>
    <p:extLst>
      <p:ext uri="{BB962C8B-B14F-4D97-AF65-F5344CB8AC3E}">
        <p14:creationId xmlns:p14="http://schemas.microsoft.com/office/powerpoint/2010/main" val="290583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4E53E5-E786-486C-B6CC-0A0EF8B213FE}"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DAF18-9C30-44F1-A46C-92BDE26608B0}" type="slidenum">
              <a:rPr lang="en-US" smtClean="0"/>
              <a:t>‹#›</a:t>
            </a:fld>
            <a:endParaRPr lang="en-US"/>
          </a:p>
        </p:txBody>
      </p:sp>
    </p:spTree>
    <p:extLst>
      <p:ext uri="{BB962C8B-B14F-4D97-AF65-F5344CB8AC3E}">
        <p14:creationId xmlns:p14="http://schemas.microsoft.com/office/powerpoint/2010/main" val="238588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4E53E5-E786-486C-B6CC-0A0EF8B213FE}"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DAF18-9C30-44F1-A46C-92BDE26608B0}" type="slidenum">
              <a:rPr lang="en-US" smtClean="0"/>
              <a:t>‹#›</a:t>
            </a:fld>
            <a:endParaRPr lang="en-US"/>
          </a:p>
        </p:txBody>
      </p:sp>
    </p:spTree>
    <p:extLst>
      <p:ext uri="{BB962C8B-B14F-4D97-AF65-F5344CB8AC3E}">
        <p14:creationId xmlns:p14="http://schemas.microsoft.com/office/powerpoint/2010/main" val="3929757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4E53E5-E786-486C-B6CC-0A0EF8B213FE}"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EDAF18-9C30-44F1-A46C-92BDE26608B0}" type="slidenum">
              <a:rPr lang="en-US" smtClean="0"/>
              <a:t>‹#›</a:t>
            </a:fld>
            <a:endParaRPr lang="en-US"/>
          </a:p>
        </p:txBody>
      </p:sp>
    </p:spTree>
    <p:extLst>
      <p:ext uri="{BB962C8B-B14F-4D97-AF65-F5344CB8AC3E}">
        <p14:creationId xmlns:p14="http://schemas.microsoft.com/office/powerpoint/2010/main" val="403194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4E53E5-E786-486C-B6CC-0A0EF8B213FE}"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EDAF18-9C30-44F1-A46C-92BDE26608B0}" type="slidenum">
              <a:rPr lang="en-US" smtClean="0"/>
              <a:t>‹#›</a:t>
            </a:fld>
            <a:endParaRPr lang="en-US"/>
          </a:p>
        </p:txBody>
      </p:sp>
    </p:spTree>
    <p:extLst>
      <p:ext uri="{BB962C8B-B14F-4D97-AF65-F5344CB8AC3E}">
        <p14:creationId xmlns:p14="http://schemas.microsoft.com/office/powerpoint/2010/main" val="37704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E53E5-E786-486C-B6CC-0A0EF8B213FE}"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EDAF18-9C30-44F1-A46C-92BDE26608B0}" type="slidenum">
              <a:rPr lang="en-US" smtClean="0"/>
              <a:t>‹#›</a:t>
            </a:fld>
            <a:endParaRPr lang="en-US"/>
          </a:p>
        </p:txBody>
      </p:sp>
    </p:spTree>
    <p:extLst>
      <p:ext uri="{BB962C8B-B14F-4D97-AF65-F5344CB8AC3E}">
        <p14:creationId xmlns:p14="http://schemas.microsoft.com/office/powerpoint/2010/main" val="1596639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4E53E5-E786-486C-B6CC-0A0EF8B213FE}"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DAF18-9C30-44F1-A46C-92BDE26608B0}" type="slidenum">
              <a:rPr lang="en-US" smtClean="0"/>
              <a:t>‹#›</a:t>
            </a:fld>
            <a:endParaRPr lang="en-US"/>
          </a:p>
        </p:txBody>
      </p:sp>
    </p:spTree>
    <p:extLst>
      <p:ext uri="{BB962C8B-B14F-4D97-AF65-F5344CB8AC3E}">
        <p14:creationId xmlns:p14="http://schemas.microsoft.com/office/powerpoint/2010/main" val="3142146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4E53E5-E786-486C-B6CC-0A0EF8B213FE}"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DAF18-9C30-44F1-A46C-92BDE26608B0}" type="slidenum">
              <a:rPr lang="en-US" smtClean="0"/>
              <a:t>‹#›</a:t>
            </a:fld>
            <a:endParaRPr lang="en-US"/>
          </a:p>
        </p:txBody>
      </p:sp>
    </p:spTree>
    <p:extLst>
      <p:ext uri="{BB962C8B-B14F-4D97-AF65-F5344CB8AC3E}">
        <p14:creationId xmlns:p14="http://schemas.microsoft.com/office/powerpoint/2010/main" val="298752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E53E5-E786-486C-B6CC-0A0EF8B213FE}"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DAF18-9C30-44F1-A46C-92BDE26608B0}" type="slidenum">
              <a:rPr lang="en-US" smtClean="0"/>
              <a:t>‹#›</a:t>
            </a:fld>
            <a:endParaRPr lang="en-US"/>
          </a:p>
        </p:txBody>
      </p:sp>
    </p:spTree>
    <p:extLst>
      <p:ext uri="{BB962C8B-B14F-4D97-AF65-F5344CB8AC3E}">
        <p14:creationId xmlns:p14="http://schemas.microsoft.com/office/powerpoint/2010/main" val="2441807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www.hi.is/vefur/merki/h_is.jp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2" Type="http://schemas.openxmlformats.org/officeDocument/2006/relationships/hyperlink" Target="http://data.worldjusticeproject.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2" Type="http://schemas.openxmlformats.org/officeDocument/2006/relationships/hyperlink" Target="http://www.worldvaluessurvey.org/wvs.js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87905"/>
          </a:xfrm>
        </p:spPr>
        <p:txBody>
          <a:bodyPr>
            <a:normAutofit/>
          </a:bodyPr>
          <a:lstStyle/>
          <a:p>
            <a:r>
              <a:rPr lang="is-IS" dirty="0">
                <a:latin typeface="Bernard MT Condensed" panose="02050806060905020404" pitchFamily="18" charset="0"/>
                <a:cs typeface="Mongolian Baiti" panose="03000500000000000000" pitchFamily="66" charset="0"/>
              </a:rPr>
              <a:t>Misskipting grefur undan lýðræði og hagvexti</a:t>
            </a:r>
          </a:p>
        </p:txBody>
      </p:sp>
      <p:sp>
        <p:nvSpPr>
          <p:cNvPr id="5" name="TextBox 4"/>
          <p:cNvSpPr txBox="1"/>
          <p:nvPr/>
        </p:nvSpPr>
        <p:spPr>
          <a:xfrm>
            <a:off x="2677416" y="3996157"/>
            <a:ext cx="8506485" cy="2123658"/>
          </a:xfrm>
          <a:prstGeom prst="rect">
            <a:avLst/>
          </a:prstGeom>
          <a:noFill/>
        </p:spPr>
        <p:txBody>
          <a:bodyPr wrap="square" rtlCol="0">
            <a:spAutoFit/>
          </a:bodyPr>
          <a:lstStyle/>
          <a:p>
            <a:pPr algn="r"/>
            <a:r>
              <a:rPr lang="is-IS" sz="2200" dirty="0">
                <a:latin typeface="Mongolian Baiti" panose="03000500000000000000" pitchFamily="66" charset="0"/>
                <a:cs typeface="Mongolian Baiti" panose="03000500000000000000" pitchFamily="66" charset="0"/>
              </a:rPr>
              <a:t>Málstofa </a:t>
            </a:r>
            <a:br>
              <a:rPr lang="is-IS" sz="2200" dirty="0">
                <a:latin typeface="Mongolian Baiti" panose="03000500000000000000" pitchFamily="66" charset="0"/>
                <a:cs typeface="Mongolian Baiti" panose="03000500000000000000" pitchFamily="66" charset="0"/>
              </a:rPr>
            </a:br>
            <a:r>
              <a:rPr lang="is-IS" sz="2200" dirty="0">
                <a:latin typeface="Mongolian Baiti" panose="03000500000000000000" pitchFamily="66" charset="0"/>
                <a:cs typeface="Mongolian Baiti" panose="03000500000000000000" pitchFamily="66" charset="0"/>
              </a:rPr>
              <a:t>í Hagfræðistofnun </a:t>
            </a:r>
            <a:br>
              <a:rPr lang="is-IS" sz="2200" dirty="0">
                <a:latin typeface="Mongolian Baiti" panose="03000500000000000000" pitchFamily="66" charset="0"/>
                <a:cs typeface="Mongolian Baiti" panose="03000500000000000000" pitchFamily="66" charset="0"/>
              </a:rPr>
            </a:br>
            <a:r>
              <a:rPr lang="is-IS" sz="2200" dirty="0">
                <a:latin typeface="Mongolian Baiti" panose="03000500000000000000" pitchFamily="66" charset="0"/>
                <a:cs typeface="Mongolian Baiti" panose="03000500000000000000" pitchFamily="66" charset="0"/>
              </a:rPr>
              <a:t>Háskóla Íslands</a:t>
            </a:r>
          </a:p>
          <a:p>
            <a:pPr algn="r"/>
            <a:r>
              <a:rPr lang="is-IS" sz="2200" dirty="0">
                <a:latin typeface="Mongolian Baiti" panose="03000500000000000000" pitchFamily="66" charset="0"/>
                <a:cs typeface="Mongolian Baiti" panose="03000500000000000000" pitchFamily="66" charset="0"/>
              </a:rPr>
              <a:t>12. september 2019</a:t>
            </a:r>
            <a:br>
              <a:rPr lang="is-IS" sz="2200" dirty="0">
                <a:latin typeface="Mongolian Baiti" panose="03000500000000000000" pitchFamily="66" charset="0"/>
                <a:cs typeface="Mongolian Baiti" panose="03000500000000000000" pitchFamily="66" charset="0"/>
              </a:rPr>
            </a:br>
            <a:endParaRPr lang="is-IS" sz="2200" dirty="0">
              <a:latin typeface="Mongolian Baiti" panose="03000500000000000000" pitchFamily="66" charset="0"/>
              <a:cs typeface="Mongolian Baiti" panose="03000500000000000000" pitchFamily="66" charset="0"/>
            </a:endParaRPr>
          </a:p>
          <a:p>
            <a:pPr algn="r"/>
            <a:r>
              <a:rPr lang="is-IS" sz="2200" dirty="0">
                <a:latin typeface="Mongolian Baiti" panose="03000500000000000000" pitchFamily="66" charset="0"/>
                <a:cs typeface="Mongolian Baiti" panose="03000500000000000000" pitchFamily="66" charset="0"/>
              </a:rPr>
              <a:t>Þorvaldur Gylfason</a:t>
            </a:r>
          </a:p>
        </p:txBody>
      </p:sp>
      <p:pic>
        <p:nvPicPr>
          <p:cNvPr id="6" name="Picture 5" descr="Íslenska útgáfan">
            <a:extLst>
              <a:ext uri="{FF2B5EF4-FFF2-40B4-BE49-F238E27FC236}">
                <a16:creationId xmlns:a16="http://schemas.microsoft.com/office/drawing/2014/main" id="{EE2ED10E-3BD7-487C-9CC5-84CEA7A59987}"/>
              </a:ext>
            </a:extLst>
          </p:cNvPr>
          <p:cNvPicPr>
            <a:picLocks noChangeAspect="1" noChangeArrowheads="1"/>
          </p:cNvPicPr>
          <p:nvPr/>
        </p:nvPicPr>
        <p:blipFill>
          <a:blip r:embed="rId2" r:link="rId3" cstate="print"/>
          <a:srcRect/>
          <a:stretch>
            <a:fillRect/>
          </a:stretch>
        </p:blipFill>
        <p:spPr bwMode="auto">
          <a:xfrm>
            <a:off x="741327" y="3979486"/>
            <a:ext cx="2041525" cy="2133600"/>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878580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a:latin typeface="Bernard MT Condensed" panose="02050806060905020404" pitchFamily="18" charset="0"/>
                <a:cs typeface="Calibri" panose="020F0502020204030204" pitchFamily="34" charset="0"/>
              </a:rPr>
              <a:t>Tvíþætt fjölvæðing</a:t>
            </a:r>
            <a:endParaRPr lang="is-IS" dirty="0">
              <a:latin typeface="Bernard MT Condensed" panose="02050806060905020404" pitchFamily="18" charset="0"/>
            </a:endParaRPr>
          </a:p>
        </p:txBody>
      </p:sp>
      <p:sp>
        <p:nvSpPr>
          <p:cNvPr id="4" name="Content Placeholder 3"/>
          <p:cNvSpPr>
            <a:spLocks noGrp="1"/>
          </p:cNvSpPr>
          <p:nvPr>
            <p:ph sz="half" idx="2"/>
          </p:nvPr>
        </p:nvSpPr>
        <p:spPr>
          <a:xfrm>
            <a:off x="827598" y="1940634"/>
            <a:ext cx="5157787" cy="4917366"/>
          </a:xfrm>
        </p:spPr>
        <p:txBody>
          <a:bodyPr>
            <a:normAutofit fontScale="77500" lnSpcReduction="20000"/>
          </a:bodyPr>
          <a:lstStyle/>
          <a:p>
            <a:pPr>
              <a:lnSpc>
                <a:spcPct val="100000"/>
              </a:lnSpc>
            </a:pPr>
            <a:r>
              <a:rPr lang="is-IS" sz="4100" dirty="0">
                <a:latin typeface="Mongolian Baiti" panose="03000500000000000000" pitchFamily="66" charset="0"/>
                <a:cs typeface="Mongolian Baiti" panose="03000500000000000000" pitchFamily="66" charset="0"/>
              </a:rPr>
              <a:t>Tvær hliðar á sömu mynt</a:t>
            </a:r>
          </a:p>
          <a:p>
            <a:pPr lvl="1">
              <a:lnSpc>
                <a:spcPct val="100000"/>
              </a:lnSpc>
            </a:pPr>
            <a:r>
              <a:rPr lang="is-IS" sz="36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Fjölvæðing efnahagslífsins </a:t>
            </a:r>
            <a:r>
              <a:rPr lang="is-IS" sz="3600" dirty="0">
                <a:latin typeface="Mongolian Baiti" panose="03000500000000000000" pitchFamily="66" charset="0"/>
                <a:cs typeface="Mongolian Baiti" panose="03000500000000000000" pitchFamily="66" charset="0"/>
              </a:rPr>
              <a:t>felur í sér fjölbreyttari framleiðslu til útflutnings og heimabrúks og dregur úr vægi náttúruauðlinda </a:t>
            </a:r>
          </a:p>
          <a:p>
            <a:pPr lvl="1">
              <a:lnSpc>
                <a:spcPct val="100000"/>
              </a:lnSpc>
            </a:pPr>
            <a:r>
              <a:rPr lang="is-IS" sz="36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Fjölvæðing stjórnmálalífsins </a:t>
            </a:r>
            <a:r>
              <a:rPr lang="is-IS" sz="3600" dirty="0">
                <a:latin typeface="Mongolian Baiti" panose="03000500000000000000" pitchFamily="66" charset="0"/>
                <a:cs typeface="Mongolian Baiti" panose="03000500000000000000" pitchFamily="66" charset="0"/>
              </a:rPr>
              <a:t>eflir lýðræði og dregur úr vægi þröngra hópa með því að færa vald til fólksins</a:t>
            </a:r>
          </a:p>
          <a:p>
            <a:pPr lvl="1">
              <a:lnSpc>
                <a:spcPct val="100000"/>
              </a:lnSpc>
            </a:pPr>
            <a:r>
              <a:rPr lang="is-IS" sz="3600" dirty="0">
                <a:latin typeface="Mongolian Baiti" panose="03000500000000000000" pitchFamily="66" charset="0"/>
                <a:cs typeface="Mongolian Baiti" panose="03000500000000000000" pitchFamily="66" charset="0"/>
              </a:rPr>
              <a:t>Hvoru tveggja er ætlað að draga úr og dreifa áhættu</a:t>
            </a:r>
          </a:p>
        </p:txBody>
      </p:sp>
      <p:graphicFrame>
        <p:nvGraphicFramePr>
          <p:cNvPr id="8" name="Content Placeholder 9"/>
          <p:cNvGraphicFramePr>
            <a:graphicFrameLocks noGrp="1"/>
          </p:cNvGraphicFramePr>
          <p:nvPr>
            <p:ph sz="quarter" idx="4"/>
            <p:extLst>
              <p:ext uri="{D42A27DB-BD31-4B8C-83A1-F6EECF244321}">
                <p14:modId xmlns:p14="http://schemas.microsoft.com/office/powerpoint/2010/main" val="1296068096"/>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2"/>
          <p:cNvSpPr>
            <a:spLocks noGrp="1"/>
          </p:cNvSpPr>
          <p:nvPr>
            <p:ph type="body" idx="1"/>
          </p:nvPr>
        </p:nvSpPr>
        <p:spPr>
          <a:xfrm>
            <a:off x="5815306" y="1681163"/>
            <a:ext cx="5907428" cy="823912"/>
          </a:xfrm>
        </p:spPr>
        <p:txBody>
          <a:bodyPr>
            <a:noAutofit/>
          </a:bodyPr>
          <a:lstStyle/>
          <a:p>
            <a:pPr algn="ctr"/>
            <a: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Lýðræði 1960-2012 og fjölbreytni útflutnings </a:t>
            </a:r>
            <a:b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br>
            <a: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1962-2010 (148 lönd)</a:t>
            </a:r>
          </a:p>
        </p:txBody>
      </p:sp>
      <p:sp>
        <p:nvSpPr>
          <p:cNvPr id="12" name="TextBox 11"/>
          <p:cNvSpPr txBox="1"/>
          <p:nvPr/>
        </p:nvSpPr>
        <p:spPr>
          <a:xfrm>
            <a:off x="6289582" y="6189664"/>
            <a:ext cx="5433151" cy="369332"/>
          </a:xfrm>
          <a:prstGeom prst="rect">
            <a:avLst/>
          </a:prstGeom>
          <a:noFill/>
        </p:spPr>
        <p:txBody>
          <a:bodyPr wrap="square" rtlCol="0">
            <a:spAutoFit/>
          </a:bodyPr>
          <a:lstStyle/>
          <a:p>
            <a:r>
              <a:rPr lang="is-IS" dirty="0">
                <a:latin typeface="Mongolian Baiti" panose="03000500000000000000" pitchFamily="66" charset="0"/>
                <a:cs typeface="Mongolian Baiti" panose="03000500000000000000" pitchFamily="66" charset="0"/>
              </a:rPr>
              <a:t>Lýðræði</a:t>
            </a:r>
          </a:p>
        </p:txBody>
      </p:sp>
      <p:sp>
        <p:nvSpPr>
          <p:cNvPr id="13" name="TextBox 12"/>
          <p:cNvSpPr txBox="1"/>
          <p:nvPr/>
        </p:nvSpPr>
        <p:spPr>
          <a:xfrm rot="16200000">
            <a:off x="3863535" y="4022239"/>
            <a:ext cx="4544321" cy="338554"/>
          </a:xfrm>
          <a:prstGeom prst="rect">
            <a:avLst/>
          </a:prstGeom>
          <a:noFill/>
        </p:spPr>
        <p:txBody>
          <a:bodyPr wrap="none" rtlCol="0">
            <a:spAutoFit/>
          </a:bodyPr>
          <a:lstStyle/>
          <a:p>
            <a:r>
              <a:rPr lang="is-IS" sz="1600" dirty="0">
                <a:latin typeface="Mongolian Baiti" panose="03000500000000000000" pitchFamily="66" charset="0"/>
                <a:cs typeface="Mongolian Baiti" panose="03000500000000000000" pitchFamily="66" charset="0"/>
              </a:rPr>
              <a:t>Fjölbreytni útflutnings (8 - Theil-vísitala) 1962-2012</a:t>
            </a:r>
          </a:p>
        </p:txBody>
      </p:sp>
      <p:sp>
        <p:nvSpPr>
          <p:cNvPr id="9" name="TextBox 8">
            <a:extLst>
              <a:ext uri="{FF2B5EF4-FFF2-40B4-BE49-F238E27FC236}">
                <a16:creationId xmlns:a16="http://schemas.microsoft.com/office/drawing/2014/main" id="{34A08181-1862-44D7-B54E-4FEE2AB9B77C}"/>
              </a:ext>
            </a:extLst>
          </p:cNvPr>
          <p:cNvSpPr txBox="1"/>
          <p:nvPr/>
        </p:nvSpPr>
        <p:spPr>
          <a:xfrm rot="16200000">
            <a:off x="10122601" y="4010025"/>
            <a:ext cx="3134191" cy="369332"/>
          </a:xfrm>
          <a:prstGeom prst="rect">
            <a:avLst/>
          </a:prstGeom>
          <a:noFill/>
        </p:spPr>
        <p:txBody>
          <a:bodyPr wrap="none" rtlCol="0">
            <a:spAutoFit/>
          </a:bodyPr>
          <a:lstStyle/>
          <a:p>
            <a:r>
              <a:rPr lang="is-IS" dirty="0">
                <a:latin typeface="Mongolian Baiti" panose="03000500000000000000" pitchFamily="66" charset="0"/>
                <a:cs typeface="Mongolian Baiti" panose="03000500000000000000" pitchFamily="66" charset="0"/>
              </a:rPr>
              <a:t>Heimild: Útreikningar höfundar</a:t>
            </a:r>
          </a:p>
        </p:txBody>
      </p:sp>
    </p:spTree>
    <p:extLst>
      <p:ext uri="{BB962C8B-B14F-4D97-AF65-F5344CB8AC3E}">
        <p14:creationId xmlns:p14="http://schemas.microsoft.com/office/powerpoint/2010/main" val="37814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a:latin typeface="Bernard MT Condensed" panose="02050806060905020404" pitchFamily="18" charset="0"/>
              </a:rPr>
              <a:t>Frá fjölvæðingu til hagvaxtar</a:t>
            </a:r>
          </a:p>
        </p:txBody>
      </p:sp>
      <p:sp>
        <p:nvSpPr>
          <p:cNvPr id="3" name="Content Placeholder 2"/>
          <p:cNvSpPr>
            <a:spLocks noGrp="1"/>
          </p:cNvSpPr>
          <p:nvPr>
            <p:ph idx="1"/>
          </p:nvPr>
        </p:nvSpPr>
        <p:spPr>
          <a:xfrm>
            <a:off x="838199" y="1825624"/>
            <a:ext cx="10718021" cy="4743469"/>
          </a:xfrm>
        </p:spPr>
        <p:txBody>
          <a:bodyPr>
            <a:normAutofit/>
          </a:bodyPr>
          <a:lstStyle/>
          <a:p>
            <a:r>
              <a:rPr lang="is-IS" sz="3200" dirty="0">
                <a:latin typeface="Mongolian Baiti" panose="03000500000000000000" pitchFamily="66" charset="0"/>
                <a:cs typeface="Mongolian Baiti" panose="03000500000000000000" pitchFamily="66" charset="0"/>
              </a:rPr>
              <a:t>Flestar þjóðir, einkum þær sem eru háðar fáeinum atvinnuvegum eða auðlindum, sækjast eftir aukinni fjölbreytni</a:t>
            </a:r>
          </a:p>
          <a:p>
            <a:pPr lvl="1"/>
            <a:r>
              <a:rPr lang="is-IS" sz="2800" dirty="0">
                <a:latin typeface="Mongolian Baiti" panose="03000500000000000000" pitchFamily="66" charset="0"/>
                <a:cs typeface="Mongolian Baiti" panose="03000500000000000000" pitchFamily="66" charset="0"/>
              </a:rPr>
              <a:t>Þær skoða fjölvæðingu sem leið til að draga úr áhættu í hagkerfinu, þ.e. hættu á of miklum sveiflugangi eða jafnvel hruni</a:t>
            </a:r>
            <a:endParaRPr lang="is-IS" sz="28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a:p>
            <a:pPr lvl="1"/>
            <a:r>
              <a:rPr lang="is-IS" sz="2800" dirty="0">
                <a:latin typeface="Mongolian Baiti" panose="03000500000000000000" pitchFamily="66" charset="0"/>
                <a:cs typeface="Mongolian Baiti" panose="03000500000000000000" pitchFamily="66" charset="0"/>
              </a:rPr>
              <a:t>Getur verið að fjölvæðing örvi hagkvæmni og hagvöxt? – með því að draga úr og dreifa áhættu og meðfylgjandi sveiflugangi</a:t>
            </a:r>
            <a:endParaRPr lang="is-IS" sz="28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a:p>
            <a:pPr lvl="2"/>
            <a:r>
              <a:rPr lang="is-IS" sz="2400" dirty="0">
                <a:latin typeface="Mongolian Baiti" panose="03000500000000000000" pitchFamily="66" charset="0"/>
                <a:cs typeface="Mongolian Baiti" panose="03000500000000000000" pitchFamily="66" charset="0"/>
              </a:rPr>
              <a:t>Hvað segja gögnin? </a:t>
            </a:r>
          </a:p>
          <a:p>
            <a:pPr lvl="1"/>
            <a:r>
              <a:rPr lang="is-IS" sz="2800" dirty="0">
                <a:latin typeface="Mongolian Baiti" panose="03000500000000000000" pitchFamily="66" charset="0"/>
                <a:cs typeface="Mongolian Baiti" panose="03000500000000000000" pitchFamily="66" charset="0"/>
              </a:rPr>
              <a:t>Skoðum nú tvíhliða fylgni nokkurra lykilstærða</a:t>
            </a:r>
          </a:p>
          <a:p>
            <a:pPr lvl="1"/>
            <a:r>
              <a:rPr lang="is-IS" sz="2800" dirty="0">
                <a:latin typeface="Mongolian Baiti" panose="03000500000000000000" pitchFamily="66" charset="0"/>
                <a:cs typeface="Mongolian Baiti" panose="03000500000000000000" pitchFamily="66" charset="0"/>
              </a:rPr>
              <a:t>Gerum okkur ekki von um tæmandi svör því þau útheimta vandlegri tölfræði sem erfitt er að segja hver ætti að vera þegar allar stærðir sem um er fjallað hanga saman eins og þær gera hér</a:t>
            </a:r>
          </a:p>
        </p:txBody>
      </p:sp>
    </p:spTree>
    <p:extLst>
      <p:ext uri="{BB962C8B-B14F-4D97-AF65-F5344CB8AC3E}">
        <p14:creationId xmlns:p14="http://schemas.microsoft.com/office/powerpoint/2010/main" val="246384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97" y="365125"/>
            <a:ext cx="11830762" cy="1325563"/>
          </a:xfrm>
        </p:spPr>
        <p:txBody>
          <a:bodyPr>
            <a:normAutofit/>
          </a:bodyPr>
          <a:lstStyle/>
          <a:p>
            <a:pPr algn="ctr"/>
            <a:r>
              <a:rPr lang="is-IS" b="1" dirty="0">
                <a:latin typeface="Bernard MT Condensed" panose="02050806060905020404" pitchFamily="18" charset="0"/>
              </a:rPr>
              <a:t>Frá tvíhliða fjölvæðingu</a:t>
            </a:r>
            <a:r>
              <a:rPr lang="is-IS" dirty="0">
                <a:latin typeface="Bernard MT Condensed" panose="02050806060905020404" pitchFamily="18" charset="0"/>
              </a:rPr>
              <a:t> </a:t>
            </a:r>
            <a:r>
              <a:rPr lang="is-IS" b="1" dirty="0">
                <a:latin typeface="Bernard MT Condensed" panose="02050806060905020404" pitchFamily="18" charset="0"/>
              </a:rPr>
              <a:t>til tekna á mann</a:t>
            </a:r>
          </a:p>
        </p:txBody>
      </p:sp>
      <p:sp>
        <p:nvSpPr>
          <p:cNvPr id="3" name="Text Placeholder 2"/>
          <p:cNvSpPr>
            <a:spLocks noGrp="1"/>
          </p:cNvSpPr>
          <p:nvPr>
            <p:ph type="body" idx="1"/>
          </p:nvPr>
        </p:nvSpPr>
        <p:spPr>
          <a:xfrm>
            <a:off x="862014" y="1681163"/>
            <a:ext cx="5157787" cy="823912"/>
          </a:xfrm>
        </p:spPr>
        <p:txBody>
          <a:bodyPr>
            <a:normAutofit/>
          </a:bodyPr>
          <a:lstStyle/>
          <a:p>
            <a:pPr algn="ctr"/>
            <a: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Fjölbreytni útflutnings 1962-2010 og þjóðartekjur á mann 2016 (167 lönd)</a:t>
            </a:r>
          </a:p>
        </p:txBody>
      </p:sp>
      <p:sp>
        <p:nvSpPr>
          <p:cNvPr id="5" name="Text Placeholder 4"/>
          <p:cNvSpPr>
            <a:spLocks noGrp="1"/>
          </p:cNvSpPr>
          <p:nvPr>
            <p:ph type="body" sz="quarter" idx="3"/>
          </p:nvPr>
        </p:nvSpPr>
        <p:spPr/>
        <p:txBody>
          <a:bodyPr>
            <a:normAutofit/>
          </a:bodyPr>
          <a:lstStyle/>
          <a:p>
            <a:pPr algn="ctr"/>
            <a: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Lýðræði og þjóðartekjur á mann 2016 (154 lönd)</a:t>
            </a:r>
          </a:p>
        </p:txBody>
      </p:sp>
      <p:sp>
        <p:nvSpPr>
          <p:cNvPr id="4" name="TextBox 3"/>
          <p:cNvSpPr txBox="1"/>
          <p:nvPr/>
        </p:nvSpPr>
        <p:spPr>
          <a:xfrm>
            <a:off x="1071271" y="6128590"/>
            <a:ext cx="10578096" cy="369332"/>
          </a:xfrm>
          <a:prstGeom prst="rect">
            <a:avLst/>
          </a:prstGeom>
          <a:noFill/>
        </p:spPr>
        <p:txBody>
          <a:bodyPr wrap="square" rtlCol="0">
            <a:spAutoFit/>
          </a:bodyPr>
          <a:lstStyle/>
          <a:p>
            <a:r>
              <a:rPr lang="is-IS" dirty="0">
                <a:latin typeface="Mongolian Baiti" panose="03000500000000000000" pitchFamily="66" charset="0"/>
                <a:cs typeface="Mongolian Baiti" panose="03000500000000000000" pitchFamily="66" charset="0"/>
              </a:rPr>
              <a:t>8 – Theil-vísitala, fjölbreytni eykst frá vinstri til hægri.    Polity2-vísitala,</a:t>
            </a:r>
            <a:r>
              <a:rPr lang="is-IS"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 </a:t>
            </a:r>
            <a:r>
              <a:rPr lang="is-IS" dirty="0">
                <a:latin typeface="Mongolian Baiti" panose="03000500000000000000" pitchFamily="66" charset="0"/>
                <a:cs typeface="Mongolian Baiti" panose="03000500000000000000" pitchFamily="66" charset="0"/>
              </a:rPr>
              <a:t>lýðræði eykst frá vinstri til hægri.</a:t>
            </a:r>
          </a:p>
        </p:txBody>
      </p:sp>
      <p:sp>
        <p:nvSpPr>
          <p:cNvPr id="6" name="TextBox 5"/>
          <p:cNvSpPr txBox="1"/>
          <p:nvPr/>
        </p:nvSpPr>
        <p:spPr>
          <a:xfrm rot="21414191">
            <a:off x="9765812" y="1270572"/>
            <a:ext cx="2281394" cy="584775"/>
          </a:xfrm>
          <a:prstGeom prst="rect">
            <a:avLst/>
          </a:prstGeom>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wrap="none" rtlCol="0">
            <a:spAutoFit/>
          </a:bodyPr>
          <a:lstStyle/>
          <a:p>
            <a:r>
              <a:rPr lang="is-IS" sz="32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20/50-reglan</a:t>
            </a: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2429503329"/>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2"/>
          <p:cNvGraphicFramePr>
            <a:graphicFrameLocks noGrp="1"/>
          </p:cNvGraphicFramePr>
          <p:nvPr>
            <p:ph sz="quarter" idx="4"/>
            <p:extLst>
              <p:ext uri="{D42A27DB-BD31-4B8C-83A1-F6EECF244321}">
                <p14:modId xmlns:p14="http://schemas.microsoft.com/office/powerpoint/2010/main" val="2131485378"/>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rot="16200000">
            <a:off x="-891198" y="4006850"/>
            <a:ext cx="3080972" cy="369332"/>
          </a:xfrm>
          <a:prstGeom prst="rect">
            <a:avLst/>
          </a:prstGeom>
          <a:noFill/>
        </p:spPr>
        <p:txBody>
          <a:bodyPr wrap="none" rtlCol="0">
            <a:spAutoFit/>
          </a:bodyPr>
          <a:lstStyle/>
          <a:p>
            <a:r>
              <a:rPr lang="is-IS">
                <a:latin typeface="Mongolian Baiti" panose="03000500000000000000" pitchFamily="66" charset="0"/>
                <a:cs typeface="Mongolian Baiti" panose="03000500000000000000" pitchFamily="66" charset="0"/>
              </a:rPr>
              <a:t>Log VÞT á mann 2016 ($, ppp)</a:t>
            </a:r>
          </a:p>
        </p:txBody>
      </p:sp>
      <p:sp>
        <p:nvSpPr>
          <p:cNvPr id="15" name="TextBox 14"/>
          <p:cNvSpPr txBox="1"/>
          <p:nvPr/>
        </p:nvSpPr>
        <p:spPr>
          <a:xfrm rot="16200000">
            <a:off x="4563392" y="4014534"/>
            <a:ext cx="3080972" cy="369332"/>
          </a:xfrm>
          <a:prstGeom prst="rect">
            <a:avLst/>
          </a:prstGeom>
          <a:noFill/>
        </p:spPr>
        <p:txBody>
          <a:bodyPr wrap="none" rtlCol="0">
            <a:spAutoFit/>
          </a:bodyPr>
          <a:lstStyle/>
          <a:p>
            <a:r>
              <a:rPr lang="is-IS">
                <a:latin typeface="Mongolian Baiti" panose="03000500000000000000" pitchFamily="66" charset="0"/>
                <a:cs typeface="Mongolian Baiti" panose="03000500000000000000" pitchFamily="66" charset="0"/>
              </a:rPr>
              <a:t>Log VÞT á mann 2016 ($, ppp)</a:t>
            </a:r>
          </a:p>
        </p:txBody>
      </p:sp>
      <p:sp>
        <p:nvSpPr>
          <p:cNvPr id="12" name="TextBox 11">
            <a:extLst>
              <a:ext uri="{FF2B5EF4-FFF2-40B4-BE49-F238E27FC236}">
                <a16:creationId xmlns:a16="http://schemas.microsoft.com/office/drawing/2014/main" id="{617E376E-0EC3-4F8A-A311-4982C10C8DD9}"/>
              </a:ext>
            </a:extLst>
          </p:cNvPr>
          <p:cNvSpPr txBox="1"/>
          <p:nvPr/>
        </p:nvSpPr>
        <p:spPr>
          <a:xfrm rot="16200000">
            <a:off x="10122601" y="4010025"/>
            <a:ext cx="3134191" cy="369332"/>
          </a:xfrm>
          <a:prstGeom prst="rect">
            <a:avLst/>
          </a:prstGeom>
          <a:noFill/>
        </p:spPr>
        <p:txBody>
          <a:bodyPr wrap="none" rtlCol="0">
            <a:spAutoFit/>
          </a:bodyPr>
          <a:lstStyle/>
          <a:p>
            <a:r>
              <a:rPr lang="is-IS" dirty="0">
                <a:latin typeface="Mongolian Baiti" panose="03000500000000000000" pitchFamily="66" charset="0"/>
                <a:cs typeface="Mongolian Baiti" panose="03000500000000000000" pitchFamily="66" charset="0"/>
              </a:rPr>
              <a:t>Heimild: Útreikningar höfundar</a:t>
            </a:r>
          </a:p>
        </p:txBody>
      </p:sp>
    </p:spTree>
    <p:extLst>
      <p:ext uri="{BB962C8B-B14F-4D97-AF65-F5344CB8AC3E}">
        <p14:creationId xmlns:p14="http://schemas.microsoft.com/office/powerpoint/2010/main" val="206316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1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Bernard MT Condensed" panose="02050806060905020404" pitchFamily="18" charset="0"/>
              </a:rPr>
              <a:t>20/50-reglan</a:t>
            </a:r>
          </a:p>
        </p:txBody>
      </p:sp>
      <p:sp>
        <p:nvSpPr>
          <p:cNvPr id="3" name="Content Placeholder 2"/>
          <p:cNvSpPr>
            <a:spLocks noGrp="1"/>
          </p:cNvSpPr>
          <p:nvPr>
            <p:ph idx="1"/>
          </p:nvPr>
        </p:nvSpPr>
        <p:spPr/>
        <p:txBody>
          <a:bodyPr>
            <a:normAutofit/>
          </a:bodyPr>
          <a:lstStyle/>
          <a:p>
            <a:pPr>
              <a:lnSpc>
                <a:spcPct val="100000"/>
              </a:lnSpc>
            </a:pPr>
            <a:r>
              <a:rPr lang="is-IS" sz="3600" dirty="0">
                <a:latin typeface="Mongolian Baiti" panose="03000500000000000000" pitchFamily="66" charset="0"/>
                <a:cs typeface="Mongolian Baiti" panose="03000500000000000000" pitchFamily="66" charset="0"/>
              </a:rPr>
              <a:t>Aukning vísitölunnar um fjölbreytni útflutnings um 20% út eftir láréttum ás helzt í hendur við 50% aukningu þjóðartekna á mann upp eftir lóðréttum ás</a:t>
            </a:r>
          </a:p>
          <a:p>
            <a:pPr>
              <a:lnSpc>
                <a:spcPct val="100000"/>
              </a:lnSpc>
            </a:pPr>
            <a:r>
              <a:rPr lang="is-IS" sz="3600" dirty="0">
                <a:latin typeface="Mongolian Baiti" panose="03000500000000000000" pitchFamily="66" charset="0"/>
                <a:cs typeface="Mongolian Baiti" panose="03000500000000000000" pitchFamily="66" charset="0"/>
              </a:rPr>
              <a:t>Aukning lýðræðisvísitölunnar um 20% út eftir láréttum ás helzt í hendur við 50% aukningu þjóðartekna á mann upp eftir lóðréttum ás</a:t>
            </a:r>
          </a:p>
        </p:txBody>
      </p:sp>
    </p:spTree>
    <p:extLst>
      <p:ext uri="{BB962C8B-B14F-4D97-AF65-F5344CB8AC3E}">
        <p14:creationId xmlns:p14="http://schemas.microsoft.com/office/powerpoint/2010/main" val="155850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a:latin typeface="Bernard MT Condensed" panose="02050806060905020404" pitchFamily="18" charset="0"/>
              </a:rPr>
              <a:t>Gögnin virðast tala skýru máli</a:t>
            </a:r>
          </a:p>
        </p:txBody>
      </p:sp>
      <p:sp>
        <p:nvSpPr>
          <p:cNvPr id="3" name="Content Placeholder 2"/>
          <p:cNvSpPr>
            <a:spLocks noGrp="1"/>
          </p:cNvSpPr>
          <p:nvPr>
            <p:ph idx="1"/>
          </p:nvPr>
        </p:nvSpPr>
        <p:spPr>
          <a:xfrm>
            <a:off x="838200" y="1825625"/>
            <a:ext cx="10515600" cy="4818576"/>
          </a:xfrm>
        </p:spPr>
        <p:txBody>
          <a:bodyPr>
            <a:normAutofit/>
          </a:bodyPr>
          <a:lstStyle/>
          <a:p>
            <a:pPr>
              <a:lnSpc>
                <a:spcPct val="100000"/>
              </a:lnSpc>
            </a:pPr>
            <a:r>
              <a:rPr lang="is-IS" sz="3200" dirty="0">
                <a:latin typeface="Mongolian Baiti" panose="03000500000000000000" pitchFamily="66" charset="0"/>
                <a:cs typeface="Mongolian Baiti" panose="03000500000000000000" pitchFamily="66" charset="0"/>
              </a:rPr>
              <a:t>Aukin fjölbreytni útflutnings stendur í skýru sambandi við kaupmátt þjóðartekna á mann frá einu landi til annars</a:t>
            </a:r>
          </a:p>
          <a:p>
            <a:pPr lvl="1">
              <a:lnSpc>
                <a:spcPct val="100000"/>
              </a:lnSpc>
            </a:pPr>
            <a:r>
              <a:rPr lang="is-IS" sz="2800" dirty="0">
                <a:latin typeface="Mongolian Baiti" panose="03000500000000000000" pitchFamily="66" charset="0"/>
                <a:cs typeface="Mongolian Baiti" panose="03000500000000000000" pitchFamily="66" charset="0"/>
              </a:rPr>
              <a:t>Allar tiltækar fjölbreytnisvísitölur koma í sama stað niður</a:t>
            </a:r>
          </a:p>
          <a:p>
            <a:pPr lvl="1">
              <a:lnSpc>
                <a:spcPct val="100000"/>
              </a:lnSpc>
            </a:pPr>
            <a:r>
              <a:rPr lang="is-IS" sz="2800" dirty="0">
                <a:latin typeface="Mongolian Baiti" panose="03000500000000000000" pitchFamily="66" charset="0"/>
                <a:cs typeface="Mongolian Baiti" panose="03000500000000000000" pitchFamily="66" charset="0"/>
              </a:rPr>
              <a:t>Ekkert fullyrt hér um orsök og afleiðingu</a:t>
            </a:r>
          </a:p>
          <a:p>
            <a:pPr>
              <a:lnSpc>
                <a:spcPct val="100000"/>
              </a:lnSpc>
            </a:pPr>
            <a:r>
              <a:rPr lang="is-IS" sz="3200" dirty="0">
                <a:latin typeface="Mongolian Baiti" panose="03000500000000000000" pitchFamily="66" charset="0"/>
                <a:cs typeface="Mongolian Baiti" panose="03000500000000000000" pitchFamily="66" charset="0"/>
              </a:rPr>
              <a:t>Kannski ættu slíkar fjölbreytnisvísitölur heima meðal þeirra stærða sem notaðar eru til að skýra hagvöxt um heiminn frekar en þrengri mælikvarðar á vægi náttúruauðlinda í þjóðarbúskapnum svo sem tíðazt hefur</a:t>
            </a:r>
          </a:p>
          <a:p>
            <a:pPr lvl="1">
              <a:lnSpc>
                <a:spcPct val="100000"/>
              </a:lnSpc>
            </a:pPr>
            <a:r>
              <a:rPr lang="is-IS" sz="2800" dirty="0">
                <a:latin typeface="Mongolian Baiti" panose="03000500000000000000" pitchFamily="66" charset="0"/>
                <a:cs typeface="Mongolian Baiti" panose="03000500000000000000" pitchFamily="66" charset="0"/>
              </a:rPr>
              <a:t>Þarfnast nánari skoðunar</a:t>
            </a:r>
          </a:p>
        </p:txBody>
      </p:sp>
    </p:spTree>
    <p:extLst>
      <p:ext uri="{BB962C8B-B14F-4D97-AF65-F5344CB8AC3E}">
        <p14:creationId xmlns:p14="http://schemas.microsoft.com/office/powerpoint/2010/main" val="133249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763" y="365125"/>
            <a:ext cx="11531965" cy="1325563"/>
          </a:xfrm>
        </p:spPr>
        <p:txBody>
          <a:bodyPr/>
          <a:lstStyle/>
          <a:p>
            <a:pPr algn="ctr"/>
            <a:r>
              <a:rPr lang="is-IS" dirty="0">
                <a:latin typeface="Bernard MT Condensed" panose="02050806060905020404" pitchFamily="18" charset="0"/>
              </a:rPr>
              <a:t>Félagsauður: Gegnsæi </a:t>
            </a:r>
          </a:p>
        </p:txBody>
      </p:sp>
      <p:sp>
        <p:nvSpPr>
          <p:cNvPr id="3" name="Content Placeholder 2"/>
          <p:cNvSpPr>
            <a:spLocks noGrp="1"/>
          </p:cNvSpPr>
          <p:nvPr>
            <p:ph idx="1"/>
          </p:nvPr>
        </p:nvSpPr>
        <p:spPr>
          <a:xfrm>
            <a:off x="838200" y="1825625"/>
            <a:ext cx="10667452" cy="4351338"/>
          </a:xfrm>
        </p:spPr>
        <p:txBody>
          <a:bodyPr>
            <a:noAutofit/>
          </a:bodyPr>
          <a:lstStyle/>
          <a:p>
            <a:pPr marL="0" indent="0">
              <a:buNone/>
            </a:pPr>
            <a:r>
              <a:rPr lang="is-IS" sz="3600" dirty="0">
                <a:effectLst>
                  <a:outerShdw blurRad="38100" dist="38100" dir="2700000" algn="tl">
                    <a:srgbClr val="000000">
                      <a:alpha val="43137"/>
                    </a:srgbClr>
                  </a:outerShdw>
                </a:effectLst>
                <a:latin typeface="Cambria" panose="02040503050406030204" pitchFamily="18" charset="0"/>
              </a:rPr>
              <a:t>Lýðræði deyr í dimmu</a:t>
            </a:r>
          </a:p>
          <a:p>
            <a:pPr marL="457200" lvl="1" indent="0">
              <a:buNone/>
            </a:pPr>
            <a:r>
              <a:rPr lang="is-IS" sz="3200" dirty="0">
                <a:latin typeface="Cambria" panose="02040503050406030204" pitchFamily="18" charset="0"/>
              </a:rPr>
              <a:t>Ný einkunnarorð </a:t>
            </a:r>
            <a:r>
              <a:rPr lang="is-IS" sz="3200" i="1" dirty="0">
                <a:latin typeface="Cambria" panose="02040503050406030204" pitchFamily="18" charset="0"/>
              </a:rPr>
              <a:t>Washington Post</a:t>
            </a:r>
            <a:r>
              <a:rPr lang="is-IS" sz="3200" dirty="0">
                <a:latin typeface="Cambria" panose="02040503050406030204" pitchFamily="18" charset="0"/>
              </a:rPr>
              <a:t> með nýjum eiganda</a:t>
            </a:r>
          </a:p>
          <a:p>
            <a:pPr marL="457200" lvl="1" indent="0">
              <a:buNone/>
            </a:pPr>
            <a:r>
              <a:rPr lang="is-IS" sz="3200" dirty="0">
                <a:latin typeface="Cambria" panose="02040503050406030204" pitchFamily="18" charset="0"/>
              </a:rPr>
              <a:t>Carl Bernstein sótti hugmyndina til Louis Brandeis hæstaréttardómara 1916-1939 sem sagði:</a:t>
            </a:r>
          </a:p>
          <a:p>
            <a:pPr marL="914400" lvl="2" indent="0">
              <a:buNone/>
            </a:pPr>
            <a:r>
              <a:rPr lang="is-IS" sz="2800" dirty="0">
                <a:effectLst>
                  <a:outerShdw blurRad="38100" dist="38100" dir="2700000" algn="tl">
                    <a:srgbClr val="000000">
                      <a:alpha val="43137"/>
                    </a:srgbClr>
                  </a:outerShdw>
                </a:effectLst>
                <a:latin typeface="Cambria" panose="02040503050406030204" pitchFamily="18" charset="0"/>
              </a:rPr>
              <a:t>„Birta … er bezta sótthreinsunarlyfið“</a:t>
            </a:r>
          </a:p>
          <a:p>
            <a:pPr marL="914400" lvl="2" indent="0">
              <a:buNone/>
            </a:pPr>
            <a:r>
              <a:rPr lang="is-IS" sz="2800" dirty="0">
                <a:effectLst>
                  <a:outerShdw blurRad="38100" dist="38100" dir="2700000" algn="tl">
                    <a:srgbClr val="000000">
                      <a:alpha val="43137"/>
                    </a:srgbClr>
                  </a:outerShdw>
                </a:effectLst>
                <a:latin typeface="Cambria" panose="02040503050406030204" pitchFamily="18" charset="0"/>
              </a:rPr>
              <a:t>„Við getum búið við lýðræði í þessu landi eða við samþjöppun mikils auðs á fárra hendur, en við getum ekki búið við hvort tveggja í senn“</a:t>
            </a:r>
          </a:p>
          <a:p>
            <a:pPr marL="457200" lvl="1" indent="0">
              <a:buNone/>
            </a:pPr>
            <a:r>
              <a:rPr lang="is-IS" sz="3200" dirty="0">
                <a:latin typeface="Cambria" panose="02040503050406030204" pitchFamily="18" charset="0"/>
              </a:rPr>
              <a:t>Freedom House lækkaði lýðræðiseinkunn BNA 2010</a:t>
            </a:r>
          </a:p>
          <a:p>
            <a:pPr marL="914400" lvl="2" indent="0">
              <a:buNone/>
            </a:pPr>
            <a:r>
              <a:rPr lang="is-IS" sz="2800" dirty="0">
                <a:latin typeface="Cambria" panose="02040503050406030204" pitchFamily="18" charset="0"/>
              </a:rPr>
              <a:t>Hæstiréttur létti þá hömlum af fjárframlögum til stjórnmála</a:t>
            </a:r>
          </a:p>
        </p:txBody>
      </p:sp>
      <p:sp>
        <p:nvSpPr>
          <p:cNvPr id="4" name="Rectangle 3"/>
          <p:cNvSpPr/>
          <p:nvPr/>
        </p:nvSpPr>
        <p:spPr>
          <a:xfrm rot="361302">
            <a:off x="10640702" y="96881"/>
            <a:ext cx="931665" cy="1862048"/>
          </a:xfrm>
          <a:prstGeom prst="rect">
            <a:avLst/>
          </a:prstGeom>
          <a:noFill/>
          <a:scene3d>
            <a:camera prst="orthographicFront"/>
            <a:lightRig rig="threePt" dir="t"/>
          </a:scene3d>
          <a:sp3d>
            <a:bevelT/>
          </a:sp3d>
        </p:spPr>
        <p:txBody>
          <a:bodyPr wrap="none" lIns="91440" tIns="45720" rIns="91440" bIns="45720">
            <a:spAutoFit/>
          </a:bodyPr>
          <a:lstStyle/>
          <a:p>
            <a:pPr algn="ctr"/>
            <a:r>
              <a:rPr lang="en-US" sz="11500" b="1" cap="none" spc="0"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2</a:t>
            </a:r>
          </a:p>
        </p:txBody>
      </p:sp>
      <p:pic>
        <p:nvPicPr>
          <p:cNvPr id="5" name="Picture 4">
            <a:extLst>
              <a:ext uri="{FF2B5EF4-FFF2-40B4-BE49-F238E27FC236}">
                <a16:creationId xmlns:a16="http://schemas.microsoft.com/office/drawing/2014/main" id="{1DB2D9CE-658E-4979-A3B5-CFCB66D1D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42058">
            <a:off x="5679392" y="1274590"/>
            <a:ext cx="4842492" cy="1144169"/>
          </a:xfrm>
          <a:prstGeom prst="rect">
            <a:avLst/>
          </a:prstGeom>
          <a:scene3d>
            <a:camera prst="orthographicFront"/>
            <a:lightRig rig="threePt" dir="t"/>
          </a:scene3d>
          <a:sp3d>
            <a:bevelT/>
          </a:sp3d>
        </p:spPr>
      </p:pic>
    </p:spTree>
    <p:extLst>
      <p:ext uri="{BB962C8B-B14F-4D97-AF65-F5344CB8AC3E}">
        <p14:creationId xmlns:p14="http://schemas.microsoft.com/office/powerpoint/2010/main" val="209778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s-IS" sz="4800" dirty="0">
                <a:latin typeface="Bernard MT Condensed" panose="02050806060905020404" pitchFamily="18" charset="0"/>
              </a:rPr>
              <a:t>Hnignun Bandaríkjanna</a:t>
            </a:r>
          </a:p>
        </p:txBody>
      </p:sp>
      <p:sp>
        <p:nvSpPr>
          <p:cNvPr id="3" name="Text Placeholder 2"/>
          <p:cNvSpPr>
            <a:spLocks noGrp="1"/>
          </p:cNvSpPr>
          <p:nvPr>
            <p:ph type="body" idx="1"/>
          </p:nvPr>
        </p:nvSpPr>
        <p:spPr>
          <a:xfrm>
            <a:off x="717048" y="1681163"/>
            <a:ext cx="5280528" cy="823912"/>
          </a:xfrm>
        </p:spPr>
        <p:txBody>
          <a:bodyPr/>
          <a:lstStyle/>
          <a:p>
            <a:pPr algn="ctr"/>
            <a:r>
              <a:rPr lang="is-IS" b="0" dirty="0">
                <a:latin typeface="Mongolian Baiti" panose="03000500000000000000" pitchFamily="66" charset="0"/>
                <a:cs typeface="Mongolian Baiti" panose="03000500000000000000" pitchFamily="66" charset="0"/>
              </a:rPr>
              <a:t>Stjórnmálaréttindi og lýðfrelsi 2018</a:t>
            </a:r>
          </a:p>
        </p:txBody>
      </p:sp>
      <p:sp>
        <p:nvSpPr>
          <p:cNvPr id="5" name="Text Placeholder 4"/>
          <p:cNvSpPr>
            <a:spLocks noGrp="1"/>
          </p:cNvSpPr>
          <p:nvPr>
            <p:ph type="body" sz="quarter" idx="3"/>
          </p:nvPr>
        </p:nvSpPr>
        <p:spPr>
          <a:xfrm>
            <a:off x="5997575" y="1681163"/>
            <a:ext cx="5652802" cy="823912"/>
          </a:xfrm>
        </p:spPr>
        <p:txBody>
          <a:bodyPr/>
          <a:lstStyle/>
          <a:p>
            <a:pPr algn="ctr"/>
            <a:r>
              <a:rPr lang="is-IS" b="0" dirty="0">
                <a:latin typeface="Mongolian Baiti" panose="03000500000000000000" pitchFamily="66" charset="0"/>
                <a:cs typeface="Mongolian Baiti" panose="03000500000000000000" pitchFamily="66" charset="0"/>
              </a:rPr>
              <a:t>Bandaríkin: Hnignandi lýðræði frá 2010</a:t>
            </a:r>
          </a:p>
        </p:txBody>
      </p:sp>
      <p:sp>
        <p:nvSpPr>
          <p:cNvPr id="9" name="TextBox 8"/>
          <p:cNvSpPr txBox="1"/>
          <p:nvPr/>
        </p:nvSpPr>
        <p:spPr>
          <a:xfrm rot="16200000">
            <a:off x="4855779" y="4006849"/>
            <a:ext cx="2969787" cy="369332"/>
          </a:xfrm>
          <a:prstGeom prst="rect">
            <a:avLst/>
          </a:prstGeom>
          <a:noFill/>
        </p:spPr>
        <p:txBody>
          <a:bodyPr wrap="none" rtlCol="0">
            <a:spAutoFit/>
          </a:bodyPr>
          <a:lstStyle/>
          <a:p>
            <a:r>
              <a:rPr lang="is-IS" dirty="0">
                <a:latin typeface="Mongolian Baiti" panose="03000500000000000000" pitchFamily="66" charset="0"/>
                <a:cs typeface="Mongolian Baiti" panose="03000500000000000000" pitchFamily="66" charset="0"/>
              </a:rPr>
              <a:t>Stjórnmálaréttindi og lýðfrelsi</a:t>
            </a:r>
            <a:endParaRPr lang="en-US" dirty="0">
              <a:latin typeface="Mongolian Baiti" panose="03000500000000000000" pitchFamily="66" charset="0"/>
              <a:cs typeface="Mongolian Baiti" panose="03000500000000000000" pitchFamily="66" charset="0"/>
            </a:endParaRPr>
          </a:p>
        </p:txBody>
      </p:sp>
      <p:pic>
        <p:nvPicPr>
          <p:cNvPr id="6"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98905" y="2511425"/>
            <a:ext cx="4529778" cy="3684588"/>
          </a:xfrm>
        </p:spPr>
      </p:pic>
      <p:graphicFrame>
        <p:nvGraphicFramePr>
          <p:cNvPr id="15" name="Content Placeholder 14"/>
          <p:cNvGraphicFramePr>
            <a:graphicFrameLocks noGrp="1"/>
          </p:cNvGraphicFramePr>
          <p:nvPr>
            <p:ph sz="half" idx="2"/>
            <p:extLst>
              <p:ext uri="{D42A27DB-BD31-4B8C-83A1-F6EECF244321}">
                <p14:modId xmlns:p14="http://schemas.microsoft.com/office/powerpoint/2010/main" val="2665145077"/>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8996892" y="6127234"/>
            <a:ext cx="2589170" cy="369332"/>
          </a:xfrm>
          <a:prstGeom prst="rect">
            <a:avLst/>
          </a:prstGeom>
          <a:noFill/>
        </p:spPr>
        <p:txBody>
          <a:bodyPr wrap="none" rtlCol="0">
            <a:spAutoFit/>
          </a:bodyPr>
          <a:lstStyle/>
          <a:p>
            <a:r>
              <a:rPr lang="is-IS" dirty="0">
                <a:latin typeface="Mongolian Baiti" panose="03000500000000000000" pitchFamily="66" charset="0"/>
                <a:cs typeface="Mongolian Baiti" panose="03000500000000000000" pitchFamily="66" charset="0"/>
              </a:rPr>
              <a:t>Heimild: </a:t>
            </a:r>
            <a:r>
              <a:rPr lang="is-IS" dirty="0" err="1">
                <a:latin typeface="Mongolian Baiti" panose="03000500000000000000" pitchFamily="66" charset="0"/>
                <a:cs typeface="Mongolian Baiti" panose="03000500000000000000" pitchFamily="66" charset="0"/>
              </a:rPr>
              <a:t>Freedom</a:t>
            </a:r>
            <a:r>
              <a:rPr lang="is-IS" dirty="0">
                <a:latin typeface="Mongolian Baiti" panose="03000500000000000000" pitchFamily="66" charset="0"/>
                <a:cs typeface="Mongolian Baiti" panose="03000500000000000000" pitchFamily="66" charset="0"/>
              </a:rPr>
              <a:t> </a:t>
            </a:r>
            <a:r>
              <a:rPr lang="is-IS" dirty="0" err="1">
                <a:latin typeface="Mongolian Baiti" panose="03000500000000000000" pitchFamily="66" charset="0"/>
                <a:cs typeface="Mongolian Baiti" panose="03000500000000000000" pitchFamily="66" charset="0"/>
              </a:rPr>
              <a:t>House</a:t>
            </a:r>
            <a:r>
              <a:rPr lang="is-IS" dirty="0">
                <a:latin typeface="Mongolian Baiti" panose="03000500000000000000" pitchFamily="66" charset="0"/>
                <a:cs typeface="Mongolian Baiti" panose="03000500000000000000" pitchFamily="66" charset="0"/>
              </a:rPr>
              <a:t>.</a:t>
            </a:r>
          </a:p>
        </p:txBody>
      </p:sp>
    </p:spTree>
    <p:extLst>
      <p:ext uri="{BB962C8B-B14F-4D97-AF65-F5344CB8AC3E}">
        <p14:creationId xmlns:p14="http://schemas.microsoft.com/office/powerpoint/2010/main" val="35382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763" y="365125"/>
            <a:ext cx="11531965" cy="1325563"/>
          </a:xfrm>
        </p:spPr>
        <p:txBody>
          <a:bodyPr/>
          <a:lstStyle/>
          <a:p>
            <a:pPr algn="ctr"/>
            <a:r>
              <a:rPr lang="is-IS" dirty="0">
                <a:latin typeface="Bernard MT Condensed" panose="02050806060905020404" pitchFamily="18" charset="0"/>
              </a:rPr>
              <a:t>Hvernig mælum við gegnsæi? </a:t>
            </a:r>
          </a:p>
        </p:txBody>
      </p:sp>
      <p:sp>
        <p:nvSpPr>
          <p:cNvPr id="3" name="Content Placeholder 2"/>
          <p:cNvSpPr>
            <a:spLocks noGrp="1"/>
          </p:cNvSpPr>
          <p:nvPr>
            <p:ph idx="1"/>
          </p:nvPr>
        </p:nvSpPr>
        <p:spPr>
          <a:xfrm>
            <a:off x="838200" y="1825625"/>
            <a:ext cx="10667452" cy="4351338"/>
          </a:xfrm>
        </p:spPr>
        <p:txBody>
          <a:bodyPr>
            <a:noAutofit/>
          </a:bodyPr>
          <a:lstStyle/>
          <a:p>
            <a:r>
              <a:rPr lang="is-IS" sz="3600" dirty="0">
                <a:latin typeface="Mongolian Baiti" panose="03000500000000000000" pitchFamily="66" charset="0"/>
                <a:cs typeface="Mongolian Baiti" panose="03000500000000000000" pitchFamily="66" charset="0"/>
              </a:rPr>
              <a:t>Enginn sjálfstæður mælikvarði er til enn sem komið er</a:t>
            </a:r>
          </a:p>
          <a:p>
            <a:r>
              <a:rPr lang="is-IS" sz="3600" dirty="0">
                <a:latin typeface="Mongolian Baiti" panose="03000500000000000000" pitchFamily="66" charset="0"/>
                <a:cs typeface="Mongolian Baiti" panose="03000500000000000000" pitchFamily="66" charset="0"/>
              </a:rPr>
              <a:t>Við skulum því nota spillingarvísitöluna frá Transparency International sem stendur í öfugu hlutfalli við spillingu</a:t>
            </a:r>
          </a:p>
          <a:p>
            <a:pPr lvl="1"/>
            <a:r>
              <a:rPr lang="is-IS" sz="3200" dirty="0">
                <a:latin typeface="Mongolian Baiti" panose="03000500000000000000" pitchFamily="66" charset="0"/>
                <a:cs typeface="Mongolian Baiti" panose="03000500000000000000" pitchFamily="66" charset="0"/>
              </a:rPr>
              <a:t>Hærri vísitala er ávísun á minni spillingu</a:t>
            </a:r>
          </a:p>
          <a:p>
            <a:pPr lvl="1"/>
            <a:r>
              <a:rPr lang="is-IS" sz="3200" dirty="0">
                <a:latin typeface="Mongolian Baiti" panose="03000500000000000000" pitchFamily="66" charset="0"/>
                <a:cs typeface="Mongolian Baiti" panose="03000500000000000000" pitchFamily="66" charset="0"/>
              </a:rPr>
              <a:t>Við skilgreinum því gegnsæisvísitöluna hér svo: </a:t>
            </a:r>
          </a:p>
          <a:p>
            <a:pPr marL="0" indent="0" algn="ctr">
              <a:buNone/>
            </a:pPr>
            <a:endParaRPr lang="is-IS" sz="24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a:p>
            <a:pPr marL="0" indent="0" algn="ctr">
              <a:buNone/>
            </a:pPr>
            <a:r>
              <a:rPr lang="is-IS" sz="36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Gegnsæi = Spillingarvísitala</a:t>
            </a:r>
          </a:p>
          <a:p>
            <a:pPr marL="0" indent="0" algn="r">
              <a:buNone/>
            </a:pPr>
            <a:r>
              <a:rPr lang="is-IS" sz="2000" dirty="0">
                <a:latin typeface="Mongolian Baiti" panose="03000500000000000000" pitchFamily="66" charset="0"/>
                <a:cs typeface="Mongolian Baiti" panose="03000500000000000000" pitchFamily="66" charset="0"/>
              </a:rPr>
              <a:t>Heimild: Transparency International</a:t>
            </a:r>
          </a:p>
        </p:txBody>
      </p:sp>
    </p:spTree>
    <p:extLst>
      <p:ext uri="{BB962C8B-B14F-4D97-AF65-F5344CB8AC3E}">
        <p14:creationId xmlns:p14="http://schemas.microsoft.com/office/powerpoint/2010/main" val="63185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645" y="365125"/>
            <a:ext cx="11170153" cy="1325563"/>
          </a:xfrm>
        </p:spPr>
        <p:txBody>
          <a:bodyPr/>
          <a:lstStyle/>
          <a:p>
            <a:pPr algn="ctr"/>
            <a:r>
              <a:rPr lang="is-IS" dirty="0">
                <a:latin typeface="Bernard MT Condensed" panose="02050806060905020404" pitchFamily="18" charset="0"/>
              </a:rPr>
              <a:t>Frá gegnsæi til tvíhliða fjölvæðingar</a:t>
            </a:r>
          </a:p>
        </p:txBody>
      </p:sp>
      <p:sp>
        <p:nvSpPr>
          <p:cNvPr id="3" name="Text Placeholder 2"/>
          <p:cNvSpPr>
            <a:spLocks noGrp="1"/>
          </p:cNvSpPr>
          <p:nvPr>
            <p:ph type="body" idx="1"/>
          </p:nvPr>
        </p:nvSpPr>
        <p:spPr>
          <a:xfrm>
            <a:off x="394705" y="1681163"/>
            <a:ext cx="5777495" cy="823912"/>
          </a:xfrm>
        </p:spPr>
        <p:txBody>
          <a:bodyPr>
            <a:noAutofit/>
          </a:bodyPr>
          <a:lstStyle/>
          <a:p>
            <a:pPr algn="ctr"/>
            <a: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Gegnsæi 2012-2016 og fjölbreytni útflutnings </a:t>
            </a:r>
            <a:b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br>
            <a: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1962-2010 (159 lönd)</a:t>
            </a:r>
          </a:p>
        </p:txBody>
      </p:sp>
      <p:sp>
        <p:nvSpPr>
          <p:cNvPr id="5" name="Text Placeholder 4"/>
          <p:cNvSpPr>
            <a:spLocks noGrp="1"/>
          </p:cNvSpPr>
          <p:nvPr>
            <p:ph type="body" sz="quarter" idx="3"/>
          </p:nvPr>
        </p:nvSpPr>
        <p:spPr>
          <a:xfrm>
            <a:off x="6196041" y="1681163"/>
            <a:ext cx="5471599" cy="823912"/>
          </a:xfrm>
        </p:spPr>
        <p:txBody>
          <a:bodyPr>
            <a:noAutofit/>
          </a:bodyPr>
          <a:lstStyle/>
          <a:p>
            <a:pPr algn="ctr"/>
            <a: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Gegnsæi 2012-2016 og lýðræði 1960-2012 </a:t>
            </a:r>
            <a:b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br>
            <a: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(158 lönd)</a:t>
            </a:r>
          </a:p>
        </p:txBody>
      </p:sp>
      <p:sp>
        <p:nvSpPr>
          <p:cNvPr id="9" name="TextBox 8"/>
          <p:cNvSpPr txBox="1"/>
          <p:nvPr/>
        </p:nvSpPr>
        <p:spPr>
          <a:xfrm rot="16200000">
            <a:off x="10122601" y="4010025"/>
            <a:ext cx="3134191" cy="369332"/>
          </a:xfrm>
          <a:prstGeom prst="rect">
            <a:avLst/>
          </a:prstGeom>
          <a:noFill/>
        </p:spPr>
        <p:txBody>
          <a:bodyPr wrap="none" rtlCol="0">
            <a:spAutoFit/>
          </a:bodyPr>
          <a:lstStyle/>
          <a:p>
            <a:r>
              <a:rPr lang="is-IS" dirty="0">
                <a:latin typeface="Mongolian Baiti" panose="03000500000000000000" pitchFamily="66" charset="0"/>
                <a:cs typeface="Mongolian Baiti" panose="03000500000000000000" pitchFamily="66" charset="0"/>
              </a:rPr>
              <a:t>Heimild: Útreikningar höfundar</a:t>
            </a:r>
          </a:p>
        </p:txBody>
      </p:sp>
      <p:sp>
        <p:nvSpPr>
          <p:cNvPr id="13" name="TextBox 12"/>
          <p:cNvSpPr txBox="1"/>
          <p:nvPr/>
        </p:nvSpPr>
        <p:spPr>
          <a:xfrm>
            <a:off x="953668" y="6282396"/>
            <a:ext cx="10401719" cy="369332"/>
          </a:xfrm>
          <a:prstGeom prst="rect">
            <a:avLst/>
          </a:prstGeom>
          <a:noFill/>
        </p:spPr>
        <p:txBody>
          <a:bodyPr wrap="square" rtlCol="0">
            <a:spAutoFit/>
          </a:bodyPr>
          <a:lstStyle/>
          <a:p>
            <a:r>
              <a:rPr lang="is-IS" dirty="0">
                <a:latin typeface="Mongolian Baiti" panose="03000500000000000000" pitchFamily="66" charset="0"/>
                <a:cs typeface="Mongolian Baiti" panose="03000500000000000000" pitchFamily="66" charset="0"/>
              </a:rPr>
              <a:t>Gegnsæisvísitala                                                                      Gegnsæisvísitala</a:t>
            </a:r>
          </a:p>
        </p:txBody>
      </p:sp>
      <p:sp>
        <p:nvSpPr>
          <p:cNvPr id="14" name="TextBox 13"/>
          <p:cNvSpPr txBox="1"/>
          <p:nvPr/>
        </p:nvSpPr>
        <p:spPr>
          <a:xfrm rot="16200000">
            <a:off x="-1303640" y="4006850"/>
            <a:ext cx="3905877" cy="369332"/>
          </a:xfrm>
          <a:prstGeom prst="rect">
            <a:avLst/>
          </a:prstGeom>
          <a:noFill/>
        </p:spPr>
        <p:txBody>
          <a:bodyPr wrap="none" rtlCol="0">
            <a:spAutoFit/>
          </a:bodyPr>
          <a:lstStyle/>
          <a:p>
            <a:r>
              <a:rPr lang="is-IS" dirty="0">
                <a:latin typeface="Mongolian Baiti" panose="03000500000000000000" pitchFamily="66" charset="0"/>
                <a:cs typeface="Mongolian Baiti" panose="03000500000000000000" pitchFamily="66" charset="0"/>
              </a:rPr>
              <a:t>8 – Theil-vísitala fjölbreytni 1962-2012</a:t>
            </a:r>
          </a:p>
        </p:txBody>
      </p:sp>
      <p:graphicFrame>
        <p:nvGraphicFramePr>
          <p:cNvPr id="15" name="Content Placeholder 11"/>
          <p:cNvGraphicFramePr>
            <a:graphicFrameLocks noGrp="1"/>
          </p:cNvGraphicFramePr>
          <p:nvPr>
            <p:ph sz="half" idx="2"/>
            <p:extLst>
              <p:ext uri="{D42A27DB-BD31-4B8C-83A1-F6EECF244321}">
                <p14:modId xmlns:p14="http://schemas.microsoft.com/office/powerpoint/2010/main" val="3857818657"/>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ontent Placeholder 10"/>
          <p:cNvGraphicFramePr>
            <a:graphicFrameLocks noGrp="1"/>
          </p:cNvGraphicFramePr>
          <p:nvPr>
            <p:ph sz="quarter" idx="4"/>
            <p:extLst>
              <p:ext uri="{D42A27DB-BD31-4B8C-83A1-F6EECF244321}">
                <p14:modId xmlns:p14="http://schemas.microsoft.com/office/powerpoint/2010/main" val="244142501"/>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rot="16200000">
            <a:off x="4692283" y="4006850"/>
            <a:ext cx="2781531" cy="369332"/>
          </a:xfrm>
          <a:prstGeom prst="rect">
            <a:avLst/>
          </a:prstGeom>
          <a:noFill/>
        </p:spPr>
        <p:txBody>
          <a:bodyPr wrap="none" rtlCol="0">
            <a:spAutoFit/>
          </a:bodyPr>
          <a:lstStyle/>
          <a:p>
            <a:r>
              <a:rPr lang="is-IS">
                <a:latin typeface="Mongolian Baiti" panose="03000500000000000000" pitchFamily="66" charset="0"/>
                <a:cs typeface="Mongolian Baiti" panose="03000500000000000000" pitchFamily="66" charset="0"/>
              </a:rPr>
              <a:t>Lýðræðisvísitala 1960-2012</a:t>
            </a:r>
          </a:p>
        </p:txBody>
      </p:sp>
    </p:spTree>
    <p:extLst>
      <p:ext uri="{BB962C8B-B14F-4D97-AF65-F5344CB8AC3E}">
        <p14:creationId xmlns:p14="http://schemas.microsoft.com/office/powerpoint/2010/main" val="193999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763" y="365125"/>
            <a:ext cx="11531965" cy="1325563"/>
          </a:xfrm>
        </p:spPr>
        <p:txBody>
          <a:bodyPr/>
          <a:lstStyle/>
          <a:p>
            <a:pPr algn="ctr"/>
            <a:r>
              <a:rPr lang="is-IS">
                <a:latin typeface="Bernard MT Condensed" panose="02050806060905020404" pitchFamily="18" charset="0"/>
              </a:rPr>
              <a:t>Félagsauður: Lög og réttur</a:t>
            </a:r>
          </a:p>
        </p:txBody>
      </p:sp>
      <p:sp>
        <p:nvSpPr>
          <p:cNvPr id="3" name="Content Placeholder 2"/>
          <p:cNvSpPr>
            <a:spLocks noGrp="1"/>
          </p:cNvSpPr>
          <p:nvPr>
            <p:ph idx="1"/>
          </p:nvPr>
        </p:nvSpPr>
        <p:spPr>
          <a:xfrm>
            <a:off x="838200" y="1825625"/>
            <a:ext cx="10667452" cy="4351338"/>
          </a:xfrm>
        </p:spPr>
        <p:txBody>
          <a:bodyPr>
            <a:noAutofit/>
          </a:bodyPr>
          <a:lstStyle/>
          <a:p>
            <a:pPr>
              <a:lnSpc>
                <a:spcPct val="100000"/>
              </a:lnSpc>
            </a:pPr>
            <a:r>
              <a:rPr lang="is-IS" sz="32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Veikt réttarkerfi getur grafið undan lýðræði og hagvexti</a:t>
            </a:r>
          </a:p>
          <a:p>
            <a:pPr lvl="1">
              <a:lnSpc>
                <a:spcPct val="100000"/>
              </a:lnSpc>
            </a:pPr>
            <a:r>
              <a:rPr lang="is-IS" sz="2800" dirty="0">
                <a:latin typeface="Mongolian Baiti" panose="03000500000000000000" pitchFamily="66" charset="0"/>
                <a:cs typeface="Mongolian Baiti" panose="03000500000000000000" pitchFamily="66" charset="0"/>
              </a:rPr>
              <a:t>“… Mannréttindi, lög og réttur og lýðræði haldast í hendur og styðja hvert við annað … og eru snar þáttur í algildum og ófrávíkjanlegum gildum og frumreglum Sameinuðu þjóðanna”</a:t>
            </a:r>
          </a:p>
          <a:p>
            <a:pPr marL="914400" lvl="2" indent="0" algn="r">
              <a:lnSpc>
                <a:spcPct val="100000"/>
              </a:lnSpc>
              <a:buNone/>
            </a:pPr>
            <a:r>
              <a:rPr lang="is-IS" sz="2400" dirty="0">
                <a:latin typeface="Mongolian Baiti" panose="03000500000000000000" pitchFamily="66" charset="0"/>
                <a:cs typeface="Mongolian Baiti" panose="03000500000000000000" pitchFamily="66" charset="0"/>
              </a:rPr>
              <a:t>Yfirlýsing Allsherjarþings SÞ 24. september 2012</a:t>
            </a:r>
          </a:p>
          <a:p>
            <a:pPr>
              <a:lnSpc>
                <a:spcPct val="100000"/>
              </a:lnSpc>
            </a:pPr>
            <a:r>
              <a:rPr lang="is-IS" sz="3200" dirty="0">
                <a:latin typeface="Mongolian Baiti" panose="03000500000000000000" pitchFamily="66" charset="0"/>
                <a:cs typeface="Mongolian Baiti" panose="03000500000000000000" pitchFamily="66" charset="0"/>
              </a:rPr>
              <a:t>Ný </a:t>
            </a:r>
            <a:r>
              <a:rPr lang="is-IS" sz="32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réttarkerfisvísitala</a:t>
            </a:r>
            <a:r>
              <a:rPr lang="is-IS" sz="3200" dirty="0">
                <a:latin typeface="Mongolian Baiti" panose="03000500000000000000" pitchFamily="66" charset="0"/>
                <a:cs typeface="Mongolian Baiti" panose="03000500000000000000" pitchFamily="66" charset="0"/>
              </a:rPr>
              <a:t> er nú til í boði </a:t>
            </a:r>
            <a:r>
              <a:rPr lang="is-IS" sz="3200" dirty="0">
                <a:latin typeface="Mongolian Baiti" panose="03000500000000000000" pitchFamily="66" charset="0"/>
                <a:cs typeface="Mongolian Baiti" panose="03000500000000000000" pitchFamily="66" charset="0"/>
                <a:hlinkClick r:id="rId2"/>
              </a:rPr>
              <a:t>World Justice Project</a:t>
            </a:r>
            <a:r>
              <a:rPr lang="is-IS" sz="3200" dirty="0">
                <a:latin typeface="Mongolian Baiti" panose="03000500000000000000" pitchFamily="66" charset="0"/>
                <a:cs typeface="Mongolian Baiti" panose="03000500000000000000" pitchFamily="66" charset="0"/>
              </a:rPr>
              <a:t>, samsett úr umsögnum sérfræðinga og venjulegs fólks</a:t>
            </a:r>
          </a:p>
          <a:p>
            <a:pPr lvl="1">
              <a:lnSpc>
                <a:spcPct val="100000"/>
              </a:lnSpc>
            </a:pPr>
            <a:r>
              <a:rPr lang="is-IS" sz="2800" dirty="0">
                <a:latin typeface="Mongolian Baiti" panose="03000500000000000000" pitchFamily="66" charset="0"/>
                <a:cs typeface="Mongolian Baiti" panose="03000500000000000000" pitchFamily="66" charset="0"/>
              </a:rPr>
              <a:t>Vísitalan er byggð m.a. á valdmörkum og mótvægi við ríkisvald, gegnsæi, virðingu fyrir mannréttindum og framfylgd laga</a:t>
            </a:r>
          </a:p>
          <a:p>
            <a:pPr lvl="1">
              <a:lnSpc>
                <a:spcPct val="100000"/>
              </a:lnSpc>
            </a:pPr>
            <a:r>
              <a:rPr lang="is-IS" sz="2800" dirty="0">
                <a:latin typeface="Mongolian Baiti" panose="03000500000000000000" pitchFamily="66" charset="0"/>
                <a:cs typeface="Mongolian Baiti" panose="03000500000000000000" pitchFamily="66" charset="0"/>
              </a:rPr>
              <a:t>Nær ekki lengra aftur en til 2012</a:t>
            </a:r>
          </a:p>
          <a:p>
            <a:pPr marL="0" indent="0" algn="r">
              <a:lnSpc>
                <a:spcPct val="100000"/>
              </a:lnSpc>
              <a:buNone/>
            </a:pPr>
            <a:endParaRPr lang="is-IS" sz="2400" dirty="0">
              <a:latin typeface="Mongolian Baiti" panose="03000500000000000000" pitchFamily="66" charset="0"/>
              <a:cs typeface="Mongolian Baiti" panose="03000500000000000000" pitchFamily="66" charset="0"/>
            </a:endParaRPr>
          </a:p>
        </p:txBody>
      </p:sp>
      <p:sp>
        <p:nvSpPr>
          <p:cNvPr id="4" name="Rectangle 3"/>
          <p:cNvSpPr/>
          <p:nvPr/>
        </p:nvSpPr>
        <p:spPr>
          <a:xfrm rot="361302">
            <a:off x="10640702" y="96881"/>
            <a:ext cx="931665" cy="1862048"/>
          </a:xfrm>
          <a:prstGeom prst="rect">
            <a:avLst/>
          </a:prstGeom>
          <a:noFill/>
          <a:scene3d>
            <a:camera prst="orthographicFront"/>
            <a:lightRig rig="threePt" dir="t"/>
          </a:scene3d>
          <a:sp3d>
            <a:bevelT/>
          </a:sp3d>
        </p:spPr>
        <p:txBody>
          <a:bodyPr wrap="none" lIns="91440" tIns="45720" rIns="91440" bIns="45720">
            <a:spAutoFit/>
          </a:bodyPr>
          <a:lstStyle/>
          <a:p>
            <a:pPr algn="ctr"/>
            <a:r>
              <a:rPr lang="en-US" sz="11500" b="1" cap="none" spc="0"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3</a:t>
            </a:r>
          </a:p>
        </p:txBody>
      </p:sp>
    </p:spTree>
    <p:extLst>
      <p:ext uri="{BB962C8B-B14F-4D97-AF65-F5344CB8AC3E}">
        <p14:creationId xmlns:p14="http://schemas.microsoft.com/office/powerpoint/2010/main" val="21441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a:latin typeface="Bernard MT Condensed" panose="02050806060905020404" pitchFamily="18" charset="0"/>
              </a:rPr>
              <a:t>Bakgrunnur I</a:t>
            </a:r>
          </a:p>
        </p:txBody>
      </p:sp>
      <p:sp>
        <p:nvSpPr>
          <p:cNvPr id="3" name="Content Placeholder 2"/>
          <p:cNvSpPr>
            <a:spLocks noGrp="1"/>
          </p:cNvSpPr>
          <p:nvPr>
            <p:ph idx="1"/>
          </p:nvPr>
        </p:nvSpPr>
        <p:spPr>
          <a:xfrm>
            <a:off x="838199" y="1825625"/>
            <a:ext cx="10953633" cy="4351338"/>
          </a:xfrm>
        </p:spPr>
        <p:txBody>
          <a:bodyPr>
            <a:noAutofit/>
          </a:bodyPr>
          <a:lstStyle/>
          <a:p>
            <a:pPr>
              <a:lnSpc>
                <a:spcPct val="100000"/>
              </a:lnSpc>
              <a:spcBef>
                <a:spcPts val="0"/>
              </a:spcBef>
            </a:pPr>
            <a:r>
              <a:rPr lang="is-IS" sz="3200" dirty="0">
                <a:latin typeface="Mongolian Baiti" panose="03000500000000000000" pitchFamily="66" charset="0"/>
                <a:cs typeface="Mongolian Baiti" panose="03000500000000000000" pitchFamily="66" charset="0"/>
              </a:rPr>
              <a:t>Misskipting tekna og eigna hefur að undanförnu dregið til sín athygli hagfræðinga ...</a:t>
            </a:r>
          </a:p>
          <a:p>
            <a:pPr lvl="1">
              <a:lnSpc>
                <a:spcPct val="100000"/>
              </a:lnSpc>
              <a:spcBef>
                <a:spcPts val="0"/>
              </a:spcBef>
            </a:pPr>
            <a:r>
              <a:rPr lang="is-IS" sz="2800" dirty="0">
                <a:latin typeface="Mongolian Baiti" panose="03000500000000000000" pitchFamily="66" charset="0"/>
                <a:cs typeface="Mongolian Baiti" panose="03000500000000000000" pitchFamily="66" charset="0"/>
              </a:rPr>
              <a:t>Thomas Piketty: </a:t>
            </a:r>
            <a:r>
              <a:rPr lang="is-IS" sz="2800" i="1" dirty="0">
                <a:latin typeface="Mongolian Baiti" panose="03000500000000000000" pitchFamily="66" charset="0"/>
                <a:cs typeface="Mongolian Baiti" panose="03000500000000000000" pitchFamily="66" charset="0"/>
              </a:rPr>
              <a:t>Capital</a:t>
            </a:r>
            <a:r>
              <a:rPr lang="is-IS" sz="2800" dirty="0">
                <a:latin typeface="Mongolian Baiti" panose="03000500000000000000" pitchFamily="66" charset="0"/>
                <a:cs typeface="Mongolian Baiti" panose="03000500000000000000" pitchFamily="66" charset="0"/>
              </a:rPr>
              <a:t> (2014) o.fl. bækur, þ.m.t.</a:t>
            </a:r>
          </a:p>
          <a:p>
            <a:pPr lvl="1">
              <a:lnSpc>
                <a:spcPct val="100000"/>
              </a:lnSpc>
              <a:spcBef>
                <a:spcPts val="0"/>
              </a:spcBef>
            </a:pPr>
            <a:r>
              <a:rPr lang="is-IS" sz="2800" dirty="0">
                <a:latin typeface="Mongolian Baiti" panose="03000500000000000000" pitchFamily="66" charset="0"/>
                <a:cs typeface="Mongolian Baiti" panose="03000500000000000000" pitchFamily="66" charset="0"/>
              </a:rPr>
              <a:t>Angus Deaton: </a:t>
            </a:r>
            <a:r>
              <a:rPr lang="is-IS" sz="2800" i="1" dirty="0">
                <a:latin typeface="Mongolian Baiti" panose="03000500000000000000" pitchFamily="66" charset="0"/>
                <a:cs typeface="Mongolian Baiti" panose="03000500000000000000" pitchFamily="66" charset="0"/>
              </a:rPr>
              <a:t>Great Escape</a:t>
            </a:r>
            <a:r>
              <a:rPr lang="is-IS" sz="2800" dirty="0">
                <a:latin typeface="Mongolian Baiti" panose="03000500000000000000" pitchFamily="66" charset="0"/>
                <a:cs typeface="Mongolian Baiti" panose="03000500000000000000" pitchFamily="66" charset="0"/>
              </a:rPr>
              <a:t> (2013)</a:t>
            </a:r>
          </a:p>
          <a:p>
            <a:pPr lvl="1">
              <a:lnSpc>
                <a:spcPct val="100000"/>
              </a:lnSpc>
              <a:spcBef>
                <a:spcPts val="0"/>
              </a:spcBef>
            </a:pPr>
            <a:r>
              <a:rPr lang="is-IS" sz="2800" dirty="0">
                <a:latin typeface="Mongolian Baiti" panose="03000500000000000000" pitchFamily="66" charset="0"/>
                <a:cs typeface="Mongolian Baiti" panose="03000500000000000000" pitchFamily="66" charset="0"/>
              </a:rPr>
              <a:t>James Galbraith: </a:t>
            </a:r>
            <a:r>
              <a:rPr lang="is-IS" sz="2800" i="1" dirty="0">
                <a:latin typeface="Mongolian Baiti" panose="03000500000000000000" pitchFamily="66" charset="0"/>
                <a:cs typeface="Mongolian Baiti" panose="03000500000000000000" pitchFamily="66" charset="0"/>
              </a:rPr>
              <a:t>Inequality and Instability</a:t>
            </a:r>
            <a:r>
              <a:rPr lang="is-IS" sz="2800" dirty="0">
                <a:latin typeface="Mongolian Baiti" panose="03000500000000000000" pitchFamily="66" charset="0"/>
                <a:cs typeface="Mongolian Baiti" panose="03000500000000000000" pitchFamily="66" charset="0"/>
              </a:rPr>
              <a:t> (2012)</a:t>
            </a:r>
          </a:p>
          <a:p>
            <a:pPr lvl="1">
              <a:lnSpc>
                <a:spcPct val="100000"/>
              </a:lnSpc>
              <a:spcBef>
                <a:spcPts val="0"/>
              </a:spcBef>
            </a:pPr>
            <a:r>
              <a:rPr lang="is-IS" sz="2800" dirty="0">
                <a:latin typeface="Mongolian Baiti" panose="03000500000000000000" pitchFamily="66" charset="0"/>
                <a:cs typeface="Mongolian Baiti" panose="03000500000000000000" pitchFamily="66" charset="0"/>
              </a:rPr>
              <a:t>Branco Milanovic: </a:t>
            </a:r>
            <a:r>
              <a:rPr lang="is-IS" sz="2800" i="1" dirty="0">
                <a:latin typeface="Mongolian Baiti" panose="03000500000000000000" pitchFamily="66" charset="0"/>
                <a:cs typeface="Mongolian Baiti" panose="03000500000000000000" pitchFamily="66" charset="0"/>
              </a:rPr>
              <a:t>Worlds Apart</a:t>
            </a:r>
            <a:r>
              <a:rPr lang="is-IS" sz="2800" dirty="0">
                <a:latin typeface="Mongolian Baiti" panose="03000500000000000000" pitchFamily="66" charset="0"/>
                <a:cs typeface="Mongolian Baiti" panose="03000500000000000000" pitchFamily="66" charset="0"/>
              </a:rPr>
              <a:t> (2005) and </a:t>
            </a:r>
            <a:r>
              <a:rPr lang="is-IS" sz="2800" i="1" dirty="0">
                <a:latin typeface="Mongolian Baiti" panose="03000500000000000000" pitchFamily="66" charset="0"/>
                <a:cs typeface="Mongolian Baiti" panose="03000500000000000000" pitchFamily="66" charset="0"/>
              </a:rPr>
              <a:t>Global Inequality</a:t>
            </a:r>
            <a:r>
              <a:rPr lang="is-IS" sz="2800" dirty="0">
                <a:latin typeface="Mongolian Baiti" panose="03000500000000000000" pitchFamily="66" charset="0"/>
                <a:cs typeface="Mongolian Baiti" panose="03000500000000000000" pitchFamily="66" charset="0"/>
              </a:rPr>
              <a:t> (2016)</a:t>
            </a:r>
          </a:p>
          <a:p>
            <a:pPr lvl="1">
              <a:lnSpc>
                <a:spcPct val="100000"/>
              </a:lnSpc>
              <a:spcBef>
                <a:spcPts val="0"/>
              </a:spcBef>
            </a:pPr>
            <a:r>
              <a:rPr lang="is-IS" sz="2800" dirty="0">
                <a:latin typeface="Mongolian Baiti" panose="03000500000000000000" pitchFamily="66" charset="0"/>
                <a:cs typeface="Mongolian Baiti" panose="03000500000000000000" pitchFamily="66" charset="0"/>
              </a:rPr>
              <a:t>Raghuram Rajan: </a:t>
            </a:r>
            <a:r>
              <a:rPr lang="is-IS" sz="2800" i="1" dirty="0">
                <a:latin typeface="Mongolian Baiti" panose="03000500000000000000" pitchFamily="66" charset="0"/>
                <a:cs typeface="Mongolian Baiti" panose="03000500000000000000" pitchFamily="66" charset="0"/>
              </a:rPr>
              <a:t>Fault Lines </a:t>
            </a:r>
            <a:r>
              <a:rPr lang="is-IS" sz="2800" dirty="0">
                <a:latin typeface="Mongolian Baiti" panose="03000500000000000000" pitchFamily="66" charset="0"/>
                <a:cs typeface="Mongolian Baiti" panose="03000500000000000000" pitchFamily="66" charset="0"/>
              </a:rPr>
              <a:t>(2011)</a:t>
            </a:r>
          </a:p>
          <a:p>
            <a:pPr lvl="1">
              <a:lnSpc>
                <a:spcPct val="100000"/>
              </a:lnSpc>
              <a:spcBef>
                <a:spcPts val="0"/>
              </a:spcBef>
              <a:spcAft>
                <a:spcPts val="600"/>
              </a:spcAft>
            </a:pPr>
            <a:r>
              <a:rPr lang="is-IS" sz="2800" dirty="0">
                <a:latin typeface="Mongolian Baiti" panose="03000500000000000000" pitchFamily="66" charset="0"/>
                <a:cs typeface="Mongolian Baiti" panose="03000500000000000000" pitchFamily="66" charset="0"/>
              </a:rPr>
              <a:t>Joseph Stiglitz: </a:t>
            </a:r>
            <a:r>
              <a:rPr lang="is-IS" sz="2800" i="1" dirty="0">
                <a:latin typeface="Mongolian Baiti" panose="03000500000000000000" pitchFamily="66" charset="0"/>
                <a:cs typeface="Mongolian Baiti" panose="03000500000000000000" pitchFamily="66" charset="0"/>
              </a:rPr>
              <a:t>Price of Inequality</a:t>
            </a:r>
            <a:r>
              <a:rPr lang="is-IS" sz="2800" dirty="0">
                <a:latin typeface="Mongolian Baiti" panose="03000500000000000000" pitchFamily="66" charset="0"/>
                <a:cs typeface="Mongolian Baiti" panose="03000500000000000000" pitchFamily="66" charset="0"/>
              </a:rPr>
              <a:t> (2013)</a:t>
            </a:r>
          </a:p>
          <a:p>
            <a:pPr>
              <a:lnSpc>
                <a:spcPct val="100000"/>
              </a:lnSpc>
              <a:spcBef>
                <a:spcPts val="0"/>
              </a:spcBef>
            </a:pPr>
            <a:r>
              <a:rPr lang="is-IS" sz="3200" dirty="0">
                <a:latin typeface="Mongolian Baiti" panose="03000500000000000000" pitchFamily="66" charset="0"/>
                <a:cs typeface="Mongolian Baiti" panose="03000500000000000000" pitchFamily="66" charset="0"/>
              </a:rPr>
              <a:t>… og einnig stjórnmálamanna</a:t>
            </a:r>
          </a:p>
        </p:txBody>
      </p:sp>
    </p:spTree>
    <p:extLst>
      <p:ext uri="{BB962C8B-B14F-4D97-AF65-F5344CB8AC3E}">
        <p14:creationId xmlns:p14="http://schemas.microsoft.com/office/powerpoint/2010/main" val="49242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91" y="365125"/>
            <a:ext cx="11505970" cy="1325563"/>
          </a:xfrm>
        </p:spPr>
        <p:txBody>
          <a:bodyPr>
            <a:normAutofit/>
          </a:bodyPr>
          <a:lstStyle/>
          <a:p>
            <a:pPr algn="ctr"/>
            <a:r>
              <a:rPr lang="is-IS" dirty="0">
                <a:latin typeface="Bernard MT Condensed" panose="02050806060905020404" pitchFamily="18" charset="0"/>
              </a:rPr>
              <a:t>Frá lögum og rétti til tvíhliða fjölvæðingar</a:t>
            </a:r>
          </a:p>
        </p:txBody>
      </p:sp>
      <p:sp>
        <p:nvSpPr>
          <p:cNvPr id="3" name="Text Placeholder 2"/>
          <p:cNvSpPr>
            <a:spLocks noGrp="1"/>
          </p:cNvSpPr>
          <p:nvPr>
            <p:ph type="body" idx="1"/>
          </p:nvPr>
        </p:nvSpPr>
        <p:spPr/>
        <p:txBody>
          <a:bodyPr>
            <a:normAutofit/>
          </a:bodyPr>
          <a:lstStyle/>
          <a:p>
            <a:pPr algn="ctr"/>
            <a: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Lög og réttur 2012-2018 og fjölbreytni útflutnings 1962-2010 (110 lönd)</a:t>
            </a:r>
          </a:p>
        </p:txBody>
      </p:sp>
      <p:sp>
        <p:nvSpPr>
          <p:cNvPr id="5" name="Text Placeholder 4"/>
          <p:cNvSpPr>
            <a:spLocks noGrp="1"/>
          </p:cNvSpPr>
          <p:nvPr>
            <p:ph type="body" sz="quarter" idx="3"/>
          </p:nvPr>
        </p:nvSpPr>
        <p:spPr/>
        <p:txBody>
          <a:bodyPr>
            <a:normAutofit/>
          </a:bodyPr>
          <a:lstStyle/>
          <a:p>
            <a:pPr algn="ctr"/>
            <a: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Lög og réttur 2012-2018 og lýðræði 1960-2012 (151 land)</a:t>
            </a: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2282240970"/>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1015377" y="6189663"/>
            <a:ext cx="10340011" cy="369332"/>
          </a:xfrm>
          <a:prstGeom prst="rect">
            <a:avLst/>
          </a:prstGeom>
          <a:noFill/>
        </p:spPr>
        <p:txBody>
          <a:bodyPr wrap="square" rtlCol="0">
            <a:spAutoFit/>
          </a:bodyPr>
          <a:lstStyle/>
          <a:p>
            <a:r>
              <a:rPr lang="is-IS" dirty="0">
                <a:latin typeface="Mongolian Baiti" panose="03000500000000000000" pitchFamily="66" charset="0"/>
                <a:cs typeface="Mongolian Baiti" panose="03000500000000000000" pitchFamily="66" charset="0"/>
              </a:rPr>
              <a:t>Réttarkerfisvísitala                                                                  Réttarkerfisvísitala</a:t>
            </a:r>
          </a:p>
        </p:txBody>
      </p:sp>
      <p:graphicFrame>
        <p:nvGraphicFramePr>
          <p:cNvPr id="12" name="Content Placeholder 10"/>
          <p:cNvGraphicFramePr>
            <a:graphicFrameLocks noGrp="1"/>
          </p:cNvGraphicFramePr>
          <p:nvPr>
            <p:ph sz="quarter" idx="4"/>
            <p:extLst>
              <p:ext uri="{D42A27DB-BD31-4B8C-83A1-F6EECF244321}">
                <p14:modId xmlns:p14="http://schemas.microsoft.com/office/powerpoint/2010/main" val="2976078557"/>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rot="16200000">
            <a:off x="4692283" y="4006850"/>
            <a:ext cx="2781531" cy="369332"/>
          </a:xfrm>
          <a:prstGeom prst="rect">
            <a:avLst/>
          </a:prstGeom>
          <a:noFill/>
        </p:spPr>
        <p:txBody>
          <a:bodyPr wrap="none" rtlCol="0">
            <a:spAutoFit/>
          </a:bodyPr>
          <a:lstStyle/>
          <a:p>
            <a:r>
              <a:rPr lang="is-IS">
                <a:latin typeface="Mongolian Baiti" panose="03000500000000000000" pitchFamily="66" charset="0"/>
                <a:cs typeface="Mongolian Baiti" panose="03000500000000000000" pitchFamily="66" charset="0"/>
              </a:rPr>
              <a:t>Lýðræðisvísitala 1960-2012</a:t>
            </a:r>
          </a:p>
        </p:txBody>
      </p:sp>
      <p:sp>
        <p:nvSpPr>
          <p:cNvPr id="14" name="TextBox 13">
            <a:extLst>
              <a:ext uri="{FF2B5EF4-FFF2-40B4-BE49-F238E27FC236}">
                <a16:creationId xmlns:a16="http://schemas.microsoft.com/office/drawing/2014/main" id="{07018956-8B02-42CD-950D-104A82B25972}"/>
              </a:ext>
            </a:extLst>
          </p:cNvPr>
          <p:cNvSpPr txBox="1"/>
          <p:nvPr/>
        </p:nvSpPr>
        <p:spPr>
          <a:xfrm rot="16200000">
            <a:off x="10122601" y="4010025"/>
            <a:ext cx="3134191" cy="369332"/>
          </a:xfrm>
          <a:prstGeom prst="rect">
            <a:avLst/>
          </a:prstGeom>
          <a:noFill/>
        </p:spPr>
        <p:txBody>
          <a:bodyPr wrap="none" rtlCol="0">
            <a:spAutoFit/>
          </a:bodyPr>
          <a:lstStyle/>
          <a:p>
            <a:r>
              <a:rPr lang="is-IS" dirty="0">
                <a:latin typeface="Mongolian Baiti" panose="03000500000000000000" pitchFamily="66" charset="0"/>
                <a:cs typeface="Mongolian Baiti" panose="03000500000000000000" pitchFamily="66" charset="0"/>
              </a:rPr>
              <a:t>Heimild: Útreikningar höfundar</a:t>
            </a:r>
          </a:p>
        </p:txBody>
      </p:sp>
      <p:sp>
        <p:nvSpPr>
          <p:cNvPr id="15" name="TextBox 14">
            <a:extLst>
              <a:ext uri="{FF2B5EF4-FFF2-40B4-BE49-F238E27FC236}">
                <a16:creationId xmlns:a16="http://schemas.microsoft.com/office/drawing/2014/main" id="{6767CA0C-146E-4DAD-AEA7-6B115501D96D}"/>
              </a:ext>
            </a:extLst>
          </p:cNvPr>
          <p:cNvSpPr txBox="1"/>
          <p:nvPr/>
        </p:nvSpPr>
        <p:spPr>
          <a:xfrm rot="16200000">
            <a:off x="-1303640" y="4006850"/>
            <a:ext cx="3905877" cy="369332"/>
          </a:xfrm>
          <a:prstGeom prst="rect">
            <a:avLst/>
          </a:prstGeom>
          <a:noFill/>
        </p:spPr>
        <p:txBody>
          <a:bodyPr wrap="none" rtlCol="0">
            <a:spAutoFit/>
          </a:bodyPr>
          <a:lstStyle/>
          <a:p>
            <a:r>
              <a:rPr lang="is-IS" dirty="0">
                <a:latin typeface="Mongolian Baiti" panose="03000500000000000000" pitchFamily="66" charset="0"/>
                <a:cs typeface="Mongolian Baiti" panose="03000500000000000000" pitchFamily="66" charset="0"/>
              </a:rPr>
              <a:t>8 – Theil-vísitala fjölbreytni 1962-2012</a:t>
            </a:r>
          </a:p>
        </p:txBody>
      </p:sp>
    </p:spTree>
    <p:extLst>
      <p:ext uri="{BB962C8B-B14F-4D97-AF65-F5344CB8AC3E}">
        <p14:creationId xmlns:p14="http://schemas.microsoft.com/office/powerpoint/2010/main" val="246793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a:latin typeface="Bernard MT Condensed" panose="02050806060905020404" pitchFamily="18" charset="0"/>
              </a:rPr>
              <a:t>Félagsauður: Traust</a:t>
            </a:r>
          </a:p>
        </p:txBody>
      </p:sp>
      <p:sp>
        <p:nvSpPr>
          <p:cNvPr id="3" name="Content Placeholder 2"/>
          <p:cNvSpPr>
            <a:spLocks noGrp="1"/>
          </p:cNvSpPr>
          <p:nvPr>
            <p:ph idx="1"/>
          </p:nvPr>
        </p:nvSpPr>
        <p:spPr>
          <a:xfrm>
            <a:off x="565744" y="1805889"/>
            <a:ext cx="11189887" cy="4351338"/>
          </a:xfrm>
        </p:spPr>
        <p:txBody>
          <a:bodyPr>
            <a:noAutofit/>
          </a:bodyPr>
          <a:lstStyle/>
          <a:p>
            <a:r>
              <a:rPr lang="is-IS" sz="3400" dirty="0">
                <a:latin typeface="Mongolian Baiti" panose="03000500000000000000" pitchFamily="66" charset="0"/>
                <a:cs typeface="Mongolian Baiti" panose="03000500000000000000" pitchFamily="66" charset="0"/>
              </a:rPr>
              <a:t>Traust er enn annar þáttur félagsauðs</a:t>
            </a:r>
          </a:p>
          <a:p>
            <a:pPr lvl="1"/>
            <a:r>
              <a:rPr lang="is-IS" sz="3000" dirty="0">
                <a:latin typeface="Mongolian Baiti" panose="03000500000000000000" pitchFamily="66" charset="0"/>
                <a:cs typeface="Mongolian Baiti" panose="03000500000000000000" pitchFamily="66" charset="0"/>
              </a:rPr>
              <a:t>Ýmis merki um </a:t>
            </a:r>
            <a:r>
              <a:rPr lang="is-IS" sz="30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dvínandi traust milli manna</a:t>
            </a:r>
          </a:p>
          <a:p>
            <a:pPr lvl="2"/>
            <a:r>
              <a:rPr lang="is-IS" sz="2600" dirty="0">
                <a:latin typeface="Mongolian Baiti" panose="03000500000000000000" pitchFamily="66" charset="0"/>
                <a:cs typeface="Mongolian Baiti" panose="03000500000000000000" pitchFamily="66" charset="0"/>
              </a:rPr>
              <a:t>Robert Putnam </a:t>
            </a:r>
            <a:r>
              <a:rPr lang="is-IS" sz="2600" i="1" dirty="0">
                <a:latin typeface="Mongolian Baiti" panose="03000500000000000000" pitchFamily="66" charset="0"/>
                <a:cs typeface="Mongolian Baiti" panose="03000500000000000000" pitchFamily="66" charset="0"/>
              </a:rPr>
              <a:t>Bowling Alone </a:t>
            </a:r>
            <a:r>
              <a:rPr lang="is-IS" sz="2600" dirty="0">
                <a:latin typeface="Mongolian Baiti" panose="03000500000000000000" pitchFamily="66" charset="0"/>
                <a:cs typeface="Mongolian Baiti" panose="03000500000000000000" pitchFamily="66" charset="0"/>
              </a:rPr>
              <a:t>(2000)</a:t>
            </a:r>
          </a:p>
          <a:p>
            <a:pPr lvl="1"/>
            <a:r>
              <a:rPr lang="is-IS" sz="3000" dirty="0">
                <a:latin typeface="Mongolian Baiti" panose="03000500000000000000" pitchFamily="66" charset="0"/>
                <a:cs typeface="Mongolian Baiti" panose="03000500000000000000" pitchFamily="66" charset="0"/>
              </a:rPr>
              <a:t>Gallup-kannanir sýna einnig </a:t>
            </a:r>
            <a:r>
              <a:rPr lang="is-IS" sz="30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dvínandi traust til stofnana</a:t>
            </a:r>
          </a:p>
          <a:p>
            <a:pPr lvl="2"/>
            <a:r>
              <a:rPr lang="is-IS" sz="2600" dirty="0">
                <a:latin typeface="Mongolian Baiti" panose="03000500000000000000" pitchFamily="66" charset="0"/>
                <a:cs typeface="Mongolian Baiti" panose="03000500000000000000" pitchFamily="66" charset="0"/>
              </a:rPr>
              <a:t>Traust til Bandaríkjaþings minnkaði úr 42% 1972 í 12% 2017</a:t>
            </a:r>
          </a:p>
          <a:p>
            <a:pPr lvl="2"/>
            <a:r>
              <a:rPr lang="is-IS" sz="2600" dirty="0">
                <a:latin typeface="Mongolian Baiti" panose="03000500000000000000" pitchFamily="66" charset="0"/>
                <a:cs typeface="Mongolian Baiti" panose="03000500000000000000" pitchFamily="66" charset="0"/>
              </a:rPr>
              <a:t>Traust til forsetaembættisins minnkaði úr 52% 1975 í 32% 2017</a:t>
            </a:r>
          </a:p>
          <a:p>
            <a:pPr lvl="2"/>
            <a:r>
              <a:rPr lang="is-IS" sz="2600" dirty="0">
                <a:latin typeface="Mongolian Baiti" panose="03000500000000000000" pitchFamily="66" charset="0"/>
                <a:cs typeface="Mongolian Baiti" panose="03000500000000000000" pitchFamily="66" charset="0"/>
              </a:rPr>
              <a:t>Traust til banka í OECD-löndum minnkaði úr 55% 2007 í 46% 2015 </a:t>
            </a:r>
          </a:p>
          <a:p>
            <a:r>
              <a:rPr lang="is-IS" sz="3400" dirty="0">
                <a:latin typeface="Mongolian Baiti" panose="03000500000000000000" pitchFamily="66" charset="0"/>
                <a:cs typeface="Mongolian Baiti" panose="03000500000000000000" pitchFamily="66" charset="0"/>
                <a:hlinkClick r:id="rId2"/>
              </a:rPr>
              <a:t>World Values Survey</a:t>
            </a:r>
            <a:r>
              <a:rPr lang="is-IS" sz="3400" dirty="0">
                <a:latin typeface="Mongolian Baiti" panose="03000500000000000000" pitchFamily="66" charset="0"/>
                <a:cs typeface="Mongolian Baiti" panose="03000500000000000000" pitchFamily="66" charset="0"/>
              </a:rPr>
              <a:t> mældi traust milli manna </a:t>
            </a:r>
            <a:r>
              <a:rPr lang="is-IS" sz="3000" dirty="0">
                <a:latin typeface="Mongolian Baiti" panose="03000500000000000000" pitchFamily="66" charset="0"/>
                <a:cs typeface="Mongolian Baiti" panose="03000500000000000000" pitchFamily="66" charset="0"/>
              </a:rPr>
              <a:t>1981-2014</a:t>
            </a:r>
          </a:p>
          <a:p>
            <a:pPr lvl="1"/>
            <a:r>
              <a:rPr lang="is-IS" sz="3000" dirty="0">
                <a:latin typeface="Mongolian Baiti" panose="03000500000000000000" pitchFamily="66" charset="0"/>
                <a:cs typeface="Mongolian Baiti" panose="03000500000000000000" pitchFamily="66" charset="0"/>
              </a:rPr>
              <a:t>“Flestu fólki er treystandi” gegn “Nauðsynlegt er að sýna varúð”</a:t>
            </a:r>
          </a:p>
          <a:p>
            <a:pPr lvl="1"/>
            <a:endParaRPr lang="is-IS" sz="3000" dirty="0">
              <a:latin typeface="Mongolian Baiti" panose="03000500000000000000" pitchFamily="66" charset="0"/>
              <a:cs typeface="Mongolian Baiti" panose="03000500000000000000" pitchFamily="66" charset="0"/>
            </a:endParaRPr>
          </a:p>
          <a:p>
            <a:endParaRPr lang="is-IS" sz="34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endParaRPr>
          </a:p>
        </p:txBody>
      </p:sp>
      <p:sp>
        <p:nvSpPr>
          <p:cNvPr id="5" name="Rectangle 4"/>
          <p:cNvSpPr/>
          <p:nvPr/>
        </p:nvSpPr>
        <p:spPr>
          <a:xfrm rot="361302">
            <a:off x="10640702" y="96881"/>
            <a:ext cx="931665" cy="1862048"/>
          </a:xfrm>
          <a:prstGeom prst="rect">
            <a:avLst/>
          </a:prstGeom>
          <a:noFill/>
          <a:scene3d>
            <a:camera prst="orthographicFront"/>
            <a:lightRig rig="threePt" dir="t"/>
          </a:scene3d>
          <a:sp3d>
            <a:bevelT/>
          </a:sp3d>
        </p:spPr>
        <p:txBody>
          <a:bodyPr wrap="none" lIns="91440" tIns="45720" rIns="91440" bIns="45720">
            <a:spAutoFit/>
          </a:bodyPr>
          <a:lstStyle/>
          <a:p>
            <a:pPr algn="ctr"/>
            <a:r>
              <a:rPr lang="en-US" sz="11500" b="1" cap="none" spc="0"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4</a:t>
            </a:r>
          </a:p>
        </p:txBody>
      </p:sp>
    </p:spTree>
    <p:extLst>
      <p:ext uri="{BB962C8B-B14F-4D97-AF65-F5344CB8AC3E}">
        <p14:creationId xmlns:p14="http://schemas.microsoft.com/office/powerpoint/2010/main" val="252378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91" y="365125"/>
            <a:ext cx="11505970" cy="1325563"/>
          </a:xfrm>
        </p:spPr>
        <p:txBody>
          <a:bodyPr>
            <a:normAutofit/>
          </a:bodyPr>
          <a:lstStyle/>
          <a:p>
            <a:pPr algn="ctr"/>
            <a:r>
              <a:rPr lang="is-IS">
                <a:latin typeface="Bernard MT Condensed" panose="02050806060905020404" pitchFamily="18" charset="0"/>
              </a:rPr>
              <a:t>Frá trausti til tvíhliða fjölvæðingar</a:t>
            </a:r>
          </a:p>
        </p:txBody>
      </p:sp>
      <p:sp>
        <p:nvSpPr>
          <p:cNvPr id="3" name="Text Placeholder 2"/>
          <p:cNvSpPr>
            <a:spLocks noGrp="1"/>
          </p:cNvSpPr>
          <p:nvPr>
            <p:ph type="body" idx="1"/>
          </p:nvPr>
        </p:nvSpPr>
        <p:spPr/>
        <p:txBody>
          <a:bodyPr>
            <a:normAutofit/>
          </a:bodyPr>
          <a:lstStyle/>
          <a:p>
            <a:pPr algn="ctr"/>
            <a: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Traust 1981-2014 og fjölbreytni útflutnings 1962-2010 (100 lönd)</a:t>
            </a:r>
          </a:p>
        </p:txBody>
      </p:sp>
      <p:sp>
        <p:nvSpPr>
          <p:cNvPr id="5" name="Text Placeholder 4"/>
          <p:cNvSpPr>
            <a:spLocks noGrp="1"/>
          </p:cNvSpPr>
          <p:nvPr>
            <p:ph type="body" sz="quarter" idx="3"/>
          </p:nvPr>
        </p:nvSpPr>
        <p:spPr/>
        <p:txBody>
          <a:bodyPr>
            <a:normAutofit/>
          </a:bodyPr>
          <a:lstStyle/>
          <a:p>
            <a:pPr algn="ctr"/>
            <a: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Traust 1981-2014 og lýðræði 1960-2012 </a:t>
            </a:r>
            <a:b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br>
            <a: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(98 lönd)</a:t>
            </a:r>
          </a:p>
        </p:txBody>
      </p:sp>
      <p:sp>
        <p:nvSpPr>
          <p:cNvPr id="18" name="TextBox 17"/>
          <p:cNvSpPr txBox="1"/>
          <p:nvPr/>
        </p:nvSpPr>
        <p:spPr>
          <a:xfrm>
            <a:off x="1009766" y="6205888"/>
            <a:ext cx="10402663" cy="369332"/>
          </a:xfrm>
          <a:prstGeom prst="rect">
            <a:avLst/>
          </a:prstGeom>
          <a:noFill/>
        </p:spPr>
        <p:txBody>
          <a:bodyPr wrap="square" rtlCol="0">
            <a:spAutoFit/>
          </a:bodyPr>
          <a:lstStyle/>
          <a:p>
            <a:r>
              <a:rPr lang="is-IS" dirty="0">
                <a:latin typeface="Mongolian Baiti" panose="03000500000000000000" pitchFamily="66" charset="0"/>
                <a:cs typeface="Mongolian Baiti" panose="03000500000000000000" pitchFamily="66" charset="0"/>
              </a:rPr>
              <a:t>Traustsvísitala                                                                             Traustsvísitala</a:t>
            </a:r>
          </a:p>
        </p:txBody>
      </p:sp>
      <p:sp>
        <p:nvSpPr>
          <p:cNvPr id="13" name="TextBox 12"/>
          <p:cNvSpPr txBox="1"/>
          <p:nvPr/>
        </p:nvSpPr>
        <p:spPr>
          <a:xfrm rot="16200000">
            <a:off x="4744907" y="4006850"/>
            <a:ext cx="2781531" cy="369332"/>
          </a:xfrm>
          <a:prstGeom prst="rect">
            <a:avLst/>
          </a:prstGeom>
          <a:noFill/>
        </p:spPr>
        <p:txBody>
          <a:bodyPr wrap="none" rtlCol="0">
            <a:spAutoFit/>
          </a:bodyPr>
          <a:lstStyle/>
          <a:p>
            <a:r>
              <a:rPr lang="is-IS" dirty="0">
                <a:latin typeface="Mongolian Baiti" panose="03000500000000000000" pitchFamily="66" charset="0"/>
                <a:cs typeface="Mongolian Baiti" panose="03000500000000000000" pitchFamily="66" charset="0"/>
              </a:rPr>
              <a:t>Lýðræðisvísitala 1960-2012</a:t>
            </a:r>
          </a:p>
        </p:txBody>
      </p:sp>
      <p:graphicFrame>
        <p:nvGraphicFramePr>
          <p:cNvPr id="15" name="Content Placeholder 14"/>
          <p:cNvGraphicFramePr>
            <a:graphicFrameLocks noGrp="1"/>
          </p:cNvGraphicFramePr>
          <p:nvPr>
            <p:ph sz="half" idx="2"/>
            <p:extLst>
              <p:ext uri="{D42A27DB-BD31-4B8C-83A1-F6EECF244321}">
                <p14:modId xmlns:p14="http://schemas.microsoft.com/office/powerpoint/2010/main" val="769701647"/>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quarter" idx="4"/>
            <p:extLst>
              <p:ext uri="{D42A27DB-BD31-4B8C-83A1-F6EECF244321}">
                <p14:modId xmlns:p14="http://schemas.microsoft.com/office/powerpoint/2010/main" val="2992590797"/>
              </p:ext>
            </p:extLst>
          </p:nvPr>
        </p:nvGraphicFramePr>
        <p:xfrm>
          <a:off x="6407378" y="2505076"/>
          <a:ext cx="4948010" cy="349444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1F2241D-418C-4CE7-ADF0-49EF2591C1DB}"/>
              </a:ext>
            </a:extLst>
          </p:cNvPr>
          <p:cNvSpPr txBox="1"/>
          <p:nvPr/>
        </p:nvSpPr>
        <p:spPr>
          <a:xfrm rot="16200000">
            <a:off x="10122601" y="4010025"/>
            <a:ext cx="3134191" cy="369332"/>
          </a:xfrm>
          <a:prstGeom prst="rect">
            <a:avLst/>
          </a:prstGeom>
          <a:noFill/>
        </p:spPr>
        <p:txBody>
          <a:bodyPr wrap="none" rtlCol="0">
            <a:spAutoFit/>
          </a:bodyPr>
          <a:lstStyle/>
          <a:p>
            <a:r>
              <a:rPr lang="is-IS" dirty="0">
                <a:latin typeface="Mongolian Baiti" panose="03000500000000000000" pitchFamily="66" charset="0"/>
                <a:cs typeface="Mongolian Baiti" panose="03000500000000000000" pitchFamily="66" charset="0"/>
              </a:rPr>
              <a:t>Heimild: Útreikningar höfundar</a:t>
            </a:r>
          </a:p>
        </p:txBody>
      </p:sp>
      <p:sp>
        <p:nvSpPr>
          <p:cNvPr id="14" name="TextBox 13">
            <a:extLst>
              <a:ext uri="{FF2B5EF4-FFF2-40B4-BE49-F238E27FC236}">
                <a16:creationId xmlns:a16="http://schemas.microsoft.com/office/drawing/2014/main" id="{AF948858-3D49-47D2-A690-3AA5CDA3ED82}"/>
              </a:ext>
            </a:extLst>
          </p:cNvPr>
          <p:cNvSpPr txBox="1"/>
          <p:nvPr/>
        </p:nvSpPr>
        <p:spPr>
          <a:xfrm rot="16200000">
            <a:off x="-1303640" y="4006850"/>
            <a:ext cx="3905877" cy="369332"/>
          </a:xfrm>
          <a:prstGeom prst="rect">
            <a:avLst/>
          </a:prstGeom>
          <a:noFill/>
        </p:spPr>
        <p:txBody>
          <a:bodyPr wrap="none" rtlCol="0">
            <a:spAutoFit/>
          </a:bodyPr>
          <a:lstStyle/>
          <a:p>
            <a:r>
              <a:rPr lang="is-IS" dirty="0">
                <a:latin typeface="Mongolian Baiti" panose="03000500000000000000" pitchFamily="66" charset="0"/>
                <a:cs typeface="Mongolian Baiti" panose="03000500000000000000" pitchFamily="66" charset="0"/>
              </a:rPr>
              <a:t>8 – Theil-vísitala fjölbreytni 1962-2012</a:t>
            </a:r>
          </a:p>
        </p:txBody>
      </p:sp>
    </p:spTree>
    <p:extLst>
      <p:ext uri="{BB962C8B-B14F-4D97-AF65-F5344CB8AC3E}">
        <p14:creationId xmlns:p14="http://schemas.microsoft.com/office/powerpoint/2010/main" val="154339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91" y="365125"/>
            <a:ext cx="11505970" cy="1325563"/>
          </a:xfrm>
        </p:spPr>
        <p:txBody>
          <a:bodyPr>
            <a:normAutofit/>
          </a:bodyPr>
          <a:lstStyle/>
          <a:p>
            <a:pPr algn="ctr"/>
            <a:r>
              <a:rPr lang="is-IS">
                <a:latin typeface="Bernard MT Condensed" panose="02050806060905020404" pitchFamily="18" charset="0"/>
              </a:rPr>
              <a:t>Frá trausti til jafnaðar og tekna á mann</a:t>
            </a:r>
          </a:p>
        </p:txBody>
      </p:sp>
      <p:sp>
        <p:nvSpPr>
          <p:cNvPr id="3" name="Text Placeholder 2"/>
          <p:cNvSpPr>
            <a:spLocks noGrp="1"/>
          </p:cNvSpPr>
          <p:nvPr>
            <p:ph type="body" idx="1"/>
          </p:nvPr>
        </p:nvSpPr>
        <p:spPr/>
        <p:txBody>
          <a:bodyPr>
            <a:normAutofit/>
          </a:bodyPr>
          <a:lstStyle/>
          <a:p>
            <a:pPr algn="ctr"/>
            <a: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Traust 1981-2014 og jöfnuður 1979-2016 </a:t>
            </a:r>
            <a:b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br>
            <a: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(95 lönd)</a:t>
            </a:r>
          </a:p>
        </p:txBody>
      </p:sp>
      <p:sp>
        <p:nvSpPr>
          <p:cNvPr id="5" name="Text Placeholder 4"/>
          <p:cNvSpPr>
            <a:spLocks noGrp="1"/>
          </p:cNvSpPr>
          <p:nvPr>
            <p:ph type="body" sz="quarter" idx="3"/>
          </p:nvPr>
        </p:nvSpPr>
        <p:spPr/>
        <p:txBody>
          <a:bodyPr>
            <a:normAutofit/>
          </a:bodyPr>
          <a:lstStyle/>
          <a:p>
            <a:pPr algn="ctr"/>
            <a: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Traust 1981-2014 og þjóðartekjur á mann 2016 (102 lönd)</a:t>
            </a:r>
          </a:p>
        </p:txBody>
      </p:sp>
      <p:sp>
        <p:nvSpPr>
          <p:cNvPr id="16" name="TextBox 15"/>
          <p:cNvSpPr txBox="1"/>
          <p:nvPr/>
        </p:nvSpPr>
        <p:spPr>
          <a:xfrm rot="16200000">
            <a:off x="-837646" y="4006850"/>
            <a:ext cx="2973891" cy="369332"/>
          </a:xfrm>
          <a:prstGeom prst="rect">
            <a:avLst/>
          </a:prstGeom>
          <a:noFill/>
        </p:spPr>
        <p:txBody>
          <a:bodyPr wrap="none" rtlCol="0">
            <a:spAutoFit/>
          </a:bodyPr>
          <a:lstStyle/>
          <a:p>
            <a:r>
              <a:rPr lang="is-IS">
                <a:latin typeface="Mongolian Baiti" panose="03000500000000000000" pitchFamily="66" charset="0"/>
                <a:cs typeface="Mongolian Baiti" panose="03000500000000000000" pitchFamily="66" charset="0"/>
              </a:rPr>
              <a:t>100 – Gini-vísitala 1979-2016</a:t>
            </a:r>
          </a:p>
        </p:txBody>
      </p:sp>
      <p:graphicFrame>
        <p:nvGraphicFramePr>
          <p:cNvPr id="12" name="Content Placeholder 11"/>
          <p:cNvGraphicFramePr>
            <a:graphicFrameLocks noGrp="1"/>
          </p:cNvGraphicFramePr>
          <p:nvPr>
            <p:ph sz="quarter" idx="4"/>
            <p:extLst>
              <p:ext uri="{D42A27DB-BD31-4B8C-83A1-F6EECF244321}">
                <p14:modId xmlns:p14="http://schemas.microsoft.com/office/powerpoint/2010/main" val="683670457"/>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rot="16200000">
            <a:off x="4588603" y="3934492"/>
            <a:ext cx="3080972" cy="369332"/>
          </a:xfrm>
          <a:prstGeom prst="rect">
            <a:avLst/>
          </a:prstGeom>
          <a:noFill/>
        </p:spPr>
        <p:txBody>
          <a:bodyPr wrap="none" rtlCol="0">
            <a:spAutoFit/>
          </a:bodyPr>
          <a:lstStyle/>
          <a:p>
            <a:r>
              <a:rPr lang="is-IS" dirty="0">
                <a:latin typeface="Mongolian Baiti" panose="03000500000000000000" pitchFamily="66" charset="0"/>
                <a:cs typeface="Mongolian Baiti" panose="03000500000000000000" pitchFamily="66" charset="0"/>
              </a:rPr>
              <a:t>Log VÞT á mann 2016 ($, ppp)</a:t>
            </a:r>
          </a:p>
        </p:txBody>
      </p:sp>
      <p:graphicFrame>
        <p:nvGraphicFramePr>
          <p:cNvPr id="21" name="Content Placeholder 20"/>
          <p:cNvGraphicFramePr>
            <a:graphicFrameLocks noGrp="1"/>
          </p:cNvGraphicFramePr>
          <p:nvPr>
            <p:ph sz="half" idx="2"/>
            <p:extLst>
              <p:ext uri="{D42A27DB-BD31-4B8C-83A1-F6EECF244321}">
                <p14:modId xmlns:p14="http://schemas.microsoft.com/office/powerpoint/2010/main" val="96069225"/>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D9B2F306-EBFA-4E5C-8D01-8CAB8D1C3C23}"/>
              </a:ext>
            </a:extLst>
          </p:cNvPr>
          <p:cNvSpPr txBox="1"/>
          <p:nvPr/>
        </p:nvSpPr>
        <p:spPr>
          <a:xfrm rot="16200000">
            <a:off x="10122601" y="4010025"/>
            <a:ext cx="3134191" cy="369332"/>
          </a:xfrm>
          <a:prstGeom prst="rect">
            <a:avLst/>
          </a:prstGeom>
          <a:noFill/>
        </p:spPr>
        <p:txBody>
          <a:bodyPr wrap="none" rtlCol="0">
            <a:spAutoFit/>
          </a:bodyPr>
          <a:lstStyle/>
          <a:p>
            <a:r>
              <a:rPr lang="is-IS" dirty="0">
                <a:latin typeface="Mongolian Baiti" panose="03000500000000000000" pitchFamily="66" charset="0"/>
                <a:cs typeface="Mongolian Baiti" panose="03000500000000000000" pitchFamily="66" charset="0"/>
              </a:rPr>
              <a:t>Heimild: Útreikningar höfundar</a:t>
            </a:r>
          </a:p>
        </p:txBody>
      </p:sp>
      <p:sp>
        <p:nvSpPr>
          <p:cNvPr id="13" name="TextBox 12">
            <a:extLst>
              <a:ext uri="{FF2B5EF4-FFF2-40B4-BE49-F238E27FC236}">
                <a16:creationId xmlns:a16="http://schemas.microsoft.com/office/drawing/2014/main" id="{23096C0C-FFBC-43D0-A152-44AD4CF7A17A}"/>
              </a:ext>
            </a:extLst>
          </p:cNvPr>
          <p:cNvSpPr txBox="1"/>
          <p:nvPr/>
        </p:nvSpPr>
        <p:spPr>
          <a:xfrm>
            <a:off x="1009766" y="6205888"/>
            <a:ext cx="10402663" cy="369332"/>
          </a:xfrm>
          <a:prstGeom prst="rect">
            <a:avLst/>
          </a:prstGeom>
          <a:noFill/>
        </p:spPr>
        <p:txBody>
          <a:bodyPr wrap="square" rtlCol="0">
            <a:spAutoFit/>
          </a:bodyPr>
          <a:lstStyle/>
          <a:p>
            <a:r>
              <a:rPr lang="is-IS" dirty="0">
                <a:latin typeface="Mongolian Baiti" panose="03000500000000000000" pitchFamily="66" charset="0"/>
                <a:cs typeface="Mongolian Baiti" panose="03000500000000000000" pitchFamily="66" charset="0"/>
              </a:rPr>
              <a:t>Traustsvísitala                                                                        Traustsvísitala</a:t>
            </a:r>
          </a:p>
        </p:txBody>
      </p:sp>
    </p:spTree>
    <p:extLst>
      <p:ext uri="{BB962C8B-B14F-4D97-AF65-F5344CB8AC3E}">
        <p14:creationId xmlns:p14="http://schemas.microsoft.com/office/powerpoint/2010/main" val="168886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a:latin typeface="Bernard MT Condensed" panose="02050806060905020404" pitchFamily="18" charset="0"/>
              </a:rPr>
              <a:t>Félagsauður: Ójöfnuður</a:t>
            </a:r>
          </a:p>
        </p:txBody>
      </p:sp>
      <p:sp>
        <p:nvSpPr>
          <p:cNvPr id="3" name="Content Placeholder 2"/>
          <p:cNvSpPr>
            <a:spLocks noGrp="1"/>
          </p:cNvSpPr>
          <p:nvPr>
            <p:ph idx="1"/>
          </p:nvPr>
        </p:nvSpPr>
        <p:spPr>
          <a:xfrm>
            <a:off x="565744" y="1825625"/>
            <a:ext cx="11338285" cy="4351338"/>
          </a:xfrm>
        </p:spPr>
        <p:txBody>
          <a:bodyPr>
            <a:noAutofit/>
          </a:bodyPr>
          <a:lstStyle/>
          <a:p>
            <a:r>
              <a:rPr lang="is-IS" sz="3400" dirty="0">
                <a:latin typeface="Mongolian Baiti" panose="03000500000000000000" pitchFamily="66" charset="0"/>
                <a:cs typeface="Mongolian Baiti" panose="03000500000000000000" pitchFamily="66" charset="0"/>
              </a:rPr>
              <a:t>Misskipting getur grafið undan lýðræði og hagvexti</a:t>
            </a:r>
          </a:p>
          <a:p>
            <a:pPr marL="914400" lvl="2" indent="0">
              <a:buNone/>
            </a:pPr>
            <a:r>
              <a:rPr lang="is-IS" sz="28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„Við getum búið við lýðræði í þessu landi eða við samþjöppun mikils auðs á fárra hendur, en við getum ekki búið við hvort tveggja í senn“</a:t>
            </a:r>
            <a:endParaRPr lang="is-IS" sz="2900" dirty="0">
              <a:latin typeface="Mongolian Baiti" panose="03000500000000000000" pitchFamily="66" charset="0"/>
              <a:cs typeface="Mongolian Baiti" panose="03000500000000000000" pitchFamily="66" charset="0"/>
            </a:endParaRPr>
          </a:p>
          <a:p>
            <a:pPr marL="914400" lvl="2" indent="0" algn="r">
              <a:buNone/>
            </a:pPr>
            <a:r>
              <a:rPr lang="is-IS" sz="2800" dirty="0">
                <a:latin typeface="Mongolian Baiti" panose="03000500000000000000" pitchFamily="66" charset="0"/>
                <a:cs typeface="Mongolian Baiti" panose="03000500000000000000" pitchFamily="66" charset="0"/>
              </a:rPr>
              <a:t>Louis Brandeis hæstaréttardómari 1916-1939</a:t>
            </a:r>
          </a:p>
          <a:p>
            <a:pPr marL="1371600" lvl="3" indent="0" algn="r">
              <a:buNone/>
            </a:pPr>
            <a:endParaRPr lang="is-IS" sz="2300" dirty="0">
              <a:latin typeface="Mongolian Baiti" panose="03000500000000000000" pitchFamily="66" charset="0"/>
              <a:cs typeface="Mongolian Baiti" panose="03000500000000000000" pitchFamily="66" charset="0"/>
            </a:endParaRPr>
          </a:p>
          <a:p>
            <a:r>
              <a:rPr lang="is-IS" sz="3300" dirty="0">
                <a:latin typeface="Mongolian Baiti" panose="03000500000000000000" pitchFamily="66" charset="0"/>
                <a:cs typeface="Mongolian Baiti" panose="03000500000000000000" pitchFamily="66" charset="0"/>
              </a:rPr>
              <a:t>Gini-vísitölur ójafnaðar frá Alþjóðabankanum</a:t>
            </a:r>
          </a:p>
          <a:p>
            <a:pPr lvl="1"/>
            <a:r>
              <a:rPr lang="is-IS" sz="2900" dirty="0">
                <a:latin typeface="Mongolian Baiti" panose="03000500000000000000" pitchFamily="66" charset="0"/>
                <a:cs typeface="Mongolian Baiti" panose="03000500000000000000" pitchFamily="66" charset="0"/>
              </a:rPr>
              <a:t>Ná yfir 1979-2016 í mesta lagi, yfirleitt mun skemmri tímabil</a:t>
            </a:r>
          </a:p>
          <a:p>
            <a:pPr lvl="1"/>
            <a:r>
              <a:rPr lang="is-IS" sz="2800" dirty="0">
                <a:latin typeface="Mongolian Baiti" panose="03000500000000000000" pitchFamily="66" charset="0"/>
                <a:cs typeface="Mongolian Baiti" panose="03000500000000000000" pitchFamily="66" charset="0"/>
              </a:rPr>
              <a:t>Forstjóralaun í BNA voru á við laun </a:t>
            </a:r>
            <a:r>
              <a:rPr lang="is-IS" sz="28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23</a:t>
            </a:r>
            <a:r>
              <a:rPr lang="is-IS" sz="2800" dirty="0">
                <a:latin typeface="Mongolian Baiti" panose="03000500000000000000" pitchFamily="66" charset="0"/>
                <a:cs typeface="Mongolian Baiti" panose="03000500000000000000" pitchFamily="66" charset="0"/>
              </a:rPr>
              <a:t>ja starfsmanna á gólfi 1978 og </a:t>
            </a:r>
            <a:r>
              <a:rPr lang="is-IS" sz="28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221</a:t>
            </a:r>
            <a:r>
              <a:rPr lang="is-IS" sz="2800" dirty="0">
                <a:latin typeface="Mongolian Baiti" panose="03000500000000000000" pitchFamily="66" charset="0"/>
                <a:cs typeface="Mongolian Baiti" panose="03000500000000000000" pitchFamily="66" charset="0"/>
              </a:rPr>
              <a:t> starfsmanns 2018 meðan kaupmáttur venjulegra tímalauna stóð í stað</a:t>
            </a:r>
            <a:endParaRPr lang="is-IS" sz="3600" dirty="0">
              <a:latin typeface="Mongolian Baiti" panose="03000500000000000000" pitchFamily="66" charset="0"/>
              <a:cs typeface="Mongolian Baiti" panose="03000500000000000000" pitchFamily="66" charset="0"/>
            </a:endParaRPr>
          </a:p>
          <a:p>
            <a:pPr lvl="2"/>
            <a:endParaRPr lang="is-IS" sz="2500" dirty="0">
              <a:latin typeface="Mongolian Baiti" panose="03000500000000000000" pitchFamily="66" charset="0"/>
              <a:cs typeface="Mongolian Baiti" panose="03000500000000000000" pitchFamily="66" charset="0"/>
            </a:endParaRPr>
          </a:p>
        </p:txBody>
      </p:sp>
      <p:sp>
        <p:nvSpPr>
          <p:cNvPr id="5" name="Rectangle 4"/>
          <p:cNvSpPr/>
          <p:nvPr/>
        </p:nvSpPr>
        <p:spPr>
          <a:xfrm rot="361302">
            <a:off x="10640702" y="96881"/>
            <a:ext cx="931665" cy="1862048"/>
          </a:xfrm>
          <a:prstGeom prst="rect">
            <a:avLst/>
          </a:prstGeom>
          <a:noFill/>
          <a:scene3d>
            <a:camera prst="orthographicFront"/>
            <a:lightRig rig="threePt" dir="t"/>
          </a:scene3d>
          <a:sp3d>
            <a:bevelT/>
          </a:sp3d>
        </p:spPr>
        <p:txBody>
          <a:bodyPr wrap="none" lIns="91440" tIns="45720" rIns="91440" bIns="45720">
            <a:spAutoFit/>
          </a:bodyPr>
          <a:lstStyle/>
          <a:p>
            <a:pPr algn="ctr"/>
            <a:r>
              <a:rPr lang="en-US" sz="11500" b="1" cap="none" spc="0"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5</a:t>
            </a:r>
          </a:p>
        </p:txBody>
      </p:sp>
    </p:spTree>
    <p:extLst>
      <p:ext uri="{BB962C8B-B14F-4D97-AF65-F5344CB8AC3E}">
        <p14:creationId xmlns:p14="http://schemas.microsoft.com/office/powerpoint/2010/main" val="246806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a:latin typeface="Bernard MT Condensed" panose="02050806060905020404" pitchFamily="18" charset="0"/>
                <a:cs typeface="Calibri" panose="020F0502020204030204" pitchFamily="34" charset="0"/>
              </a:rPr>
              <a:t>Ójöfnuður: Tvö atriði til umhugsunar</a:t>
            </a:r>
          </a:p>
        </p:txBody>
      </p:sp>
      <p:sp>
        <p:nvSpPr>
          <p:cNvPr id="3" name="Content Placeholder 2"/>
          <p:cNvSpPr>
            <a:spLocks noGrp="1"/>
          </p:cNvSpPr>
          <p:nvPr>
            <p:ph idx="1"/>
          </p:nvPr>
        </p:nvSpPr>
        <p:spPr>
          <a:xfrm>
            <a:off x="838200" y="1825624"/>
            <a:ext cx="10515600" cy="4979083"/>
          </a:xfrm>
        </p:spPr>
        <p:txBody>
          <a:bodyPr>
            <a:noAutofit/>
          </a:bodyPr>
          <a:lstStyle/>
          <a:p>
            <a:pPr>
              <a:lnSpc>
                <a:spcPct val="100000"/>
              </a:lnSpc>
            </a:pPr>
            <a:r>
              <a:rPr lang="is-IS" sz="3200" dirty="0">
                <a:latin typeface="Mongolian Baiti" panose="03000500000000000000" pitchFamily="66" charset="0"/>
                <a:cs typeface="Mongolian Baiti" panose="03000500000000000000" pitchFamily="66" charset="0"/>
              </a:rPr>
              <a:t>Frá jöfnuði til hagvaxtar</a:t>
            </a:r>
          </a:p>
          <a:p>
            <a:pPr lvl="1">
              <a:lnSpc>
                <a:spcPct val="100000"/>
              </a:lnSpc>
            </a:pPr>
            <a:r>
              <a:rPr lang="is-IS" sz="2800" dirty="0">
                <a:latin typeface="Mongolian Baiti" panose="03000500000000000000" pitchFamily="66" charset="0"/>
                <a:cs typeface="Mongolian Baiti" panose="03000500000000000000" pitchFamily="66" charset="0"/>
              </a:rPr>
              <a:t>Við metum </a:t>
            </a:r>
            <a:r>
              <a:rPr lang="is-IS" sz="28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eignir</a:t>
            </a:r>
            <a:r>
              <a:rPr lang="is-IS" sz="2800" dirty="0">
                <a:latin typeface="Mongolian Baiti" panose="03000500000000000000" pitchFamily="66" charset="0"/>
                <a:cs typeface="Mongolian Baiti" panose="03000500000000000000" pitchFamily="66" charset="0"/>
              </a:rPr>
              <a:t> í tveim víddum, þ.e. afrakstur og áhættu</a:t>
            </a:r>
          </a:p>
          <a:p>
            <a:pPr lvl="1">
              <a:lnSpc>
                <a:spcPct val="100000"/>
              </a:lnSpc>
            </a:pPr>
            <a:r>
              <a:rPr lang="is-IS" sz="2800" dirty="0">
                <a:latin typeface="Mongolian Baiti" panose="03000500000000000000" pitchFamily="66" charset="0"/>
                <a:cs typeface="Mongolian Baiti" panose="03000500000000000000" pitchFamily="66" charset="0"/>
              </a:rPr>
              <a:t>Við þurfum einnig að meta </a:t>
            </a:r>
            <a:r>
              <a:rPr lang="is-IS" sz="28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tekjur</a:t>
            </a:r>
            <a:r>
              <a:rPr lang="is-IS" sz="2800" dirty="0">
                <a:latin typeface="Mongolian Baiti" panose="03000500000000000000" pitchFamily="66" charset="0"/>
                <a:cs typeface="Mongolian Baiti" panose="03000500000000000000" pitchFamily="66" charset="0"/>
              </a:rPr>
              <a:t> í tveim víddum, þ.e. athuga bæði meðaltekjur og dreifingu teknanna </a:t>
            </a:r>
          </a:p>
          <a:p>
            <a:pPr lvl="2">
              <a:lnSpc>
                <a:spcPct val="100000"/>
              </a:lnSpc>
            </a:pPr>
            <a:r>
              <a:rPr lang="is-IS" sz="2400" dirty="0">
                <a:latin typeface="Mongolian Baiti" panose="03000500000000000000" pitchFamily="66" charset="0"/>
                <a:cs typeface="Mongolian Baiti" panose="03000500000000000000" pitchFamily="66" charset="0"/>
              </a:rPr>
              <a:t>Það er ekki nóg að hafa tölur um þjóðartekjur og ævilengd ef við höfum ekki jafnframt tölur um dreifingu tekna og langlífis milli manna</a:t>
            </a:r>
          </a:p>
          <a:p>
            <a:pPr lvl="2">
              <a:lnSpc>
                <a:spcPct val="100000"/>
              </a:lnSpc>
            </a:pPr>
            <a:r>
              <a:rPr lang="is-IS" sz="2400" dirty="0">
                <a:latin typeface="Mongolian Baiti" panose="03000500000000000000" pitchFamily="66" charset="0"/>
                <a:cs typeface="Mongolian Baiti" panose="03000500000000000000" pitchFamily="66" charset="0"/>
              </a:rPr>
              <a:t>Einföld leiðrétting er </a:t>
            </a:r>
            <a:r>
              <a:rPr lang="is-IS" sz="24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VÞT</a:t>
            </a:r>
            <a:r>
              <a:rPr lang="is-IS" sz="2400" baseline="300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leiðr</a:t>
            </a:r>
            <a:r>
              <a:rPr lang="is-IS" sz="24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 = VÞT*(1 - Gini) </a:t>
            </a:r>
            <a:r>
              <a:rPr lang="is-IS" sz="2400" dirty="0">
                <a:latin typeface="Mongolian Baiti" panose="03000500000000000000" pitchFamily="66" charset="0"/>
                <a:cs typeface="Mongolian Baiti" panose="03000500000000000000" pitchFamily="66" charset="0"/>
              </a:rPr>
              <a:t>– en þó ekki hér</a:t>
            </a:r>
          </a:p>
          <a:p>
            <a:pPr lvl="1">
              <a:lnSpc>
                <a:spcPct val="100000"/>
              </a:lnSpc>
            </a:pPr>
            <a:r>
              <a:rPr lang="is-IS" sz="2800" dirty="0">
                <a:latin typeface="Mongolian Baiti" panose="03000500000000000000" pitchFamily="66" charset="0"/>
                <a:cs typeface="Mongolian Baiti" panose="03000500000000000000" pitchFamily="66" charset="0"/>
              </a:rPr>
              <a:t>Ójöfnuður var lengi vanræktur í þjóðhagfræði en á samt heima þar ef hann skiptir máli fyrir tekjur og vöxt þeirra</a:t>
            </a:r>
          </a:p>
          <a:p>
            <a:pPr lvl="2">
              <a:lnSpc>
                <a:spcPct val="100000"/>
              </a:lnSpc>
            </a:pPr>
            <a:r>
              <a:rPr lang="is-IS" sz="2400" dirty="0">
                <a:latin typeface="Mongolian Baiti" panose="03000500000000000000" pitchFamily="66" charset="0"/>
                <a:cs typeface="Mongolian Baiti" panose="03000500000000000000" pitchFamily="66" charset="0"/>
              </a:rPr>
              <a:t>Hér skoðum við m.a. samhengið milli ójafnaðar og annarra hagstærða</a:t>
            </a:r>
          </a:p>
          <a:p>
            <a:pPr>
              <a:lnSpc>
                <a:spcPct val="100000"/>
              </a:lnSpc>
            </a:pPr>
            <a:endParaRPr lang="is-IS" sz="2400" dirty="0">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366590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47" y="365125"/>
            <a:ext cx="11847729" cy="1325563"/>
          </a:xfrm>
        </p:spPr>
        <p:txBody>
          <a:bodyPr>
            <a:normAutofit/>
          </a:bodyPr>
          <a:lstStyle/>
          <a:p>
            <a:pPr algn="ctr"/>
            <a:r>
              <a:rPr lang="is-IS" b="1" dirty="0">
                <a:latin typeface="Bernard MT Condensed" panose="02050806060905020404" pitchFamily="18" charset="0"/>
              </a:rPr>
              <a:t>Frá jöfnuði til tvíhliða fjölvæðingar</a:t>
            </a:r>
          </a:p>
        </p:txBody>
      </p:sp>
      <p:sp>
        <p:nvSpPr>
          <p:cNvPr id="3" name="Text Placeholder 2"/>
          <p:cNvSpPr>
            <a:spLocks noGrp="1"/>
          </p:cNvSpPr>
          <p:nvPr>
            <p:ph type="body" idx="1"/>
          </p:nvPr>
        </p:nvSpPr>
        <p:spPr>
          <a:xfrm>
            <a:off x="839788" y="1699773"/>
            <a:ext cx="5101007" cy="805301"/>
          </a:xfrm>
        </p:spPr>
        <p:txBody>
          <a:bodyPr>
            <a:normAutofit/>
          </a:bodyPr>
          <a:lstStyle/>
          <a:p>
            <a:pPr algn="ctr"/>
            <a: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Jöfnuður 1979-2016 og fjölbreytni útflutnings1962-2010 (146 lönd)</a:t>
            </a:r>
          </a:p>
        </p:txBody>
      </p:sp>
      <p:sp>
        <p:nvSpPr>
          <p:cNvPr id="5" name="Text Placeholder 4"/>
          <p:cNvSpPr>
            <a:spLocks noGrp="1"/>
          </p:cNvSpPr>
          <p:nvPr>
            <p:ph type="body" sz="quarter" idx="3"/>
          </p:nvPr>
        </p:nvSpPr>
        <p:spPr/>
        <p:txBody>
          <a:bodyPr>
            <a:normAutofit/>
          </a:bodyPr>
          <a:lstStyle/>
          <a:p>
            <a:pPr algn="ctr"/>
            <a: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Jöfnuður 1979-2016 og lýðræði 1960-2012 </a:t>
            </a:r>
            <a:b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br>
            <a: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(146 lönd)</a:t>
            </a:r>
          </a:p>
        </p:txBody>
      </p:sp>
      <p:sp>
        <p:nvSpPr>
          <p:cNvPr id="13" name="TextBox 12"/>
          <p:cNvSpPr txBox="1"/>
          <p:nvPr/>
        </p:nvSpPr>
        <p:spPr>
          <a:xfrm>
            <a:off x="874928" y="6256084"/>
            <a:ext cx="10480460" cy="369332"/>
          </a:xfrm>
          <a:prstGeom prst="rect">
            <a:avLst/>
          </a:prstGeom>
          <a:noFill/>
        </p:spPr>
        <p:txBody>
          <a:bodyPr wrap="square" rtlCol="0">
            <a:spAutoFit/>
          </a:bodyPr>
          <a:lstStyle/>
          <a:p>
            <a:r>
              <a:rPr lang="is-IS" dirty="0">
                <a:latin typeface="Mongolian Baiti" panose="03000500000000000000" pitchFamily="66" charset="0"/>
                <a:cs typeface="Mongolian Baiti" panose="03000500000000000000" pitchFamily="66" charset="0"/>
              </a:rPr>
              <a:t>100 – Gini-vísitala, jöfnuður eykst frá vinstri til hægri. </a:t>
            </a:r>
          </a:p>
        </p:txBody>
      </p:sp>
      <p:sp>
        <p:nvSpPr>
          <p:cNvPr id="16" name="TextBox 15"/>
          <p:cNvSpPr txBox="1"/>
          <p:nvPr/>
        </p:nvSpPr>
        <p:spPr>
          <a:xfrm rot="16200000">
            <a:off x="4685707" y="4006850"/>
            <a:ext cx="2781531" cy="369332"/>
          </a:xfrm>
          <a:prstGeom prst="rect">
            <a:avLst/>
          </a:prstGeom>
          <a:noFill/>
        </p:spPr>
        <p:txBody>
          <a:bodyPr wrap="none" rtlCol="0">
            <a:spAutoFit/>
          </a:bodyPr>
          <a:lstStyle/>
          <a:p>
            <a:r>
              <a:rPr lang="is-IS">
                <a:latin typeface="Mongolian Baiti" panose="03000500000000000000" pitchFamily="66" charset="0"/>
                <a:cs typeface="Mongolian Baiti" panose="03000500000000000000" pitchFamily="66" charset="0"/>
              </a:rPr>
              <a:t>Lýðræðisvísitala 1960-2012</a:t>
            </a:r>
          </a:p>
        </p:txBody>
      </p:sp>
      <p:graphicFrame>
        <p:nvGraphicFramePr>
          <p:cNvPr id="12" name="Content Placeholder 13"/>
          <p:cNvGraphicFramePr>
            <a:graphicFrameLocks noGrp="1"/>
          </p:cNvGraphicFramePr>
          <p:nvPr>
            <p:ph sz="quarter" idx="4"/>
            <p:extLst>
              <p:ext uri="{D42A27DB-BD31-4B8C-83A1-F6EECF244321}">
                <p14:modId xmlns:p14="http://schemas.microsoft.com/office/powerpoint/2010/main" val="214681043"/>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13"/>
          <p:cNvGraphicFramePr>
            <a:graphicFrameLocks noGrp="1"/>
          </p:cNvGraphicFramePr>
          <p:nvPr>
            <p:ph sz="half" idx="2"/>
            <p:extLst>
              <p:ext uri="{D42A27DB-BD31-4B8C-83A1-F6EECF244321}">
                <p14:modId xmlns:p14="http://schemas.microsoft.com/office/powerpoint/2010/main" val="207461885"/>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7CADFB73-2328-43DD-9F03-B9C46654A51D}"/>
              </a:ext>
            </a:extLst>
          </p:cNvPr>
          <p:cNvSpPr txBox="1"/>
          <p:nvPr/>
        </p:nvSpPr>
        <p:spPr>
          <a:xfrm rot="16200000">
            <a:off x="10122601" y="4010025"/>
            <a:ext cx="3134191" cy="369332"/>
          </a:xfrm>
          <a:prstGeom prst="rect">
            <a:avLst/>
          </a:prstGeom>
          <a:noFill/>
        </p:spPr>
        <p:txBody>
          <a:bodyPr wrap="none" rtlCol="0">
            <a:spAutoFit/>
          </a:bodyPr>
          <a:lstStyle/>
          <a:p>
            <a:r>
              <a:rPr lang="is-IS" dirty="0">
                <a:latin typeface="Mongolian Baiti" panose="03000500000000000000" pitchFamily="66" charset="0"/>
                <a:cs typeface="Mongolian Baiti" panose="03000500000000000000" pitchFamily="66" charset="0"/>
              </a:rPr>
              <a:t>Heimild: Útreikningar höfundar</a:t>
            </a:r>
          </a:p>
        </p:txBody>
      </p:sp>
      <p:sp>
        <p:nvSpPr>
          <p:cNvPr id="15" name="TextBox 14">
            <a:extLst>
              <a:ext uri="{FF2B5EF4-FFF2-40B4-BE49-F238E27FC236}">
                <a16:creationId xmlns:a16="http://schemas.microsoft.com/office/drawing/2014/main" id="{642E1493-BA15-46EB-9332-E51AF7488DEB}"/>
              </a:ext>
            </a:extLst>
          </p:cNvPr>
          <p:cNvSpPr txBox="1"/>
          <p:nvPr/>
        </p:nvSpPr>
        <p:spPr>
          <a:xfrm rot="16200000">
            <a:off x="-1303640" y="4006850"/>
            <a:ext cx="3905877" cy="369332"/>
          </a:xfrm>
          <a:prstGeom prst="rect">
            <a:avLst/>
          </a:prstGeom>
          <a:noFill/>
        </p:spPr>
        <p:txBody>
          <a:bodyPr wrap="none" rtlCol="0">
            <a:spAutoFit/>
          </a:bodyPr>
          <a:lstStyle/>
          <a:p>
            <a:r>
              <a:rPr lang="is-IS" dirty="0">
                <a:latin typeface="Mongolian Baiti" panose="03000500000000000000" pitchFamily="66" charset="0"/>
                <a:cs typeface="Mongolian Baiti" panose="03000500000000000000" pitchFamily="66" charset="0"/>
              </a:rPr>
              <a:t>8 – Theil-vísitala fjölbreytni 1962-2012</a:t>
            </a:r>
          </a:p>
        </p:txBody>
      </p:sp>
    </p:spTree>
    <p:extLst>
      <p:ext uri="{BB962C8B-B14F-4D97-AF65-F5344CB8AC3E}">
        <p14:creationId xmlns:p14="http://schemas.microsoft.com/office/powerpoint/2010/main" val="53195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a:latin typeface="Bernard MT Condensed" panose="02050806060905020404" pitchFamily="18" charset="0"/>
              </a:rPr>
              <a:t>Félagsauður: Lýðræði</a:t>
            </a:r>
          </a:p>
        </p:txBody>
      </p:sp>
      <p:sp>
        <p:nvSpPr>
          <p:cNvPr id="3" name="Content Placeholder 2"/>
          <p:cNvSpPr>
            <a:spLocks noGrp="1"/>
          </p:cNvSpPr>
          <p:nvPr>
            <p:ph idx="1"/>
          </p:nvPr>
        </p:nvSpPr>
        <p:spPr>
          <a:xfrm>
            <a:off x="572322" y="1812468"/>
            <a:ext cx="11189887" cy="4351338"/>
          </a:xfrm>
        </p:spPr>
        <p:txBody>
          <a:bodyPr>
            <a:noAutofit/>
          </a:bodyPr>
          <a:lstStyle/>
          <a:p>
            <a:r>
              <a:rPr lang="is-IS" sz="3600" dirty="0">
                <a:latin typeface="Mongolian Baiti" panose="03000500000000000000" pitchFamily="66" charset="0"/>
                <a:cs typeface="Mongolian Baiti" panose="03000500000000000000" pitchFamily="66" charset="0"/>
              </a:rPr>
              <a:t>Lýðræði helzt í hendur við aðra þætti félagsauðs frá einu landi til annars</a:t>
            </a:r>
          </a:p>
          <a:p>
            <a:pPr lvl="1"/>
            <a:r>
              <a:rPr lang="is-IS" sz="3200" dirty="0">
                <a:latin typeface="Mongolian Baiti" panose="03000500000000000000" pitchFamily="66" charset="0"/>
                <a:cs typeface="Mongolian Baiti" panose="03000500000000000000" pitchFamily="66" charset="0"/>
              </a:rPr>
              <a:t>Jöfnuður</a:t>
            </a:r>
          </a:p>
          <a:p>
            <a:pPr lvl="1"/>
            <a:r>
              <a:rPr lang="is-IS" sz="3200" dirty="0">
                <a:latin typeface="Mongolian Baiti" panose="03000500000000000000" pitchFamily="66" charset="0"/>
                <a:cs typeface="Mongolian Baiti" panose="03000500000000000000" pitchFamily="66" charset="0"/>
              </a:rPr>
              <a:t>Lög og réttur</a:t>
            </a:r>
          </a:p>
          <a:p>
            <a:pPr lvl="1"/>
            <a:r>
              <a:rPr lang="is-IS" sz="3200" dirty="0">
                <a:latin typeface="Mongolian Baiti" panose="03000500000000000000" pitchFamily="66" charset="0"/>
                <a:cs typeface="Mongolian Baiti" panose="03000500000000000000" pitchFamily="66" charset="0"/>
              </a:rPr>
              <a:t>Gegnsæi – þ.e. lítil spilling</a:t>
            </a:r>
          </a:p>
          <a:p>
            <a:pPr lvl="1"/>
            <a:r>
              <a:rPr lang="is-IS" sz="3200" dirty="0">
                <a:latin typeface="Mongolian Baiti" panose="03000500000000000000" pitchFamily="66" charset="0"/>
                <a:cs typeface="Mongolian Baiti" panose="03000500000000000000" pitchFamily="66" charset="0"/>
              </a:rPr>
              <a:t>Traust</a:t>
            </a:r>
          </a:p>
          <a:p>
            <a:r>
              <a:rPr lang="is-IS" sz="3600" dirty="0">
                <a:latin typeface="Mongolian Baiti" panose="03000500000000000000" pitchFamily="66" charset="0"/>
                <a:cs typeface="Mongolian Baiti" panose="03000500000000000000" pitchFamily="66" charset="0"/>
              </a:rPr>
              <a:t>Lýðræði hefur víða átt undir högg að sækja frá 2006</a:t>
            </a:r>
          </a:p>
        </p:txBody>
      </p:sp>
      <p:sp>
        <p:nvSpPr>
          <p:cNvPr id="5" name="Rectangle 4"/>
          <p:cNvSpPr/>
          <p:nvPr/>
        </p:nvSpPr>
        <p:spPr>
          <a:xfrm rot="361302">
            <a:off x="10640702" y="96881"/>
            <a:ext cx="931665" cy="1862048"/>
          </a:xfrm>
          <a:prstGeom prst="rect">
            <a:avLst/>
          </a:prstGeom>
          <a:noFill/>
          <a:scene3d>
            <a:camera prst="orthographicFront"/>
            <a:lightRig rig="threePt" dir="t"/>
          </a:scene3d>
          <a:sp3d>
            <a:bevelT/>
          </a:sp3d>
        </p:spPr>
        <p:txBody>
          <a:bodyPr wrap="none" lIns="91440" tIns="45720" rIns="91440" bIns="45720">
            <a:spAutoFit/>
          </a:bodyPr>
          <a:lstStyle/>
          <a:p>
            <a:pPr algn="ctr"/>
            <a:r>
              <a:rPr lang="en-US" sz="11500" b="1" cap="none" spc="0"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6</a:t>
            </a:r>
          </a:p>
        </p:txBody>
      </p:sp>
    </p:spTree>
    <p:extLst>
      <p:ext uri="{BB962C8B-B14F-4D97-AF65-F5344CB8AC3E}">
        <p14:creationId xmlns:p14="http://schemas.microsoft.com/office/powerpoint/2010/main" val="325924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0681" y="1578299"/>
            <a:ext cx="7429286" cy="4937760"/>
          </a:xfrm>
        </p:spPr>
      </p:pic>
      <p:sp>
        <p:nvSpPr>
          <p:cNvPr id="5" name="TextBox 4"/>
          <p:cNvSpPr txBox="1"/>
          <p:nvPr/>
        </p:nvSpPr>
        <p:spPr>
          <a:xfrm>
            <a:off x="7452543" y="5942568"/>
            <a:ext cx="3280835" cy="461665"/>
          </a:xfrm>
          <a:prstGeom prst="rect">
            <a:avLst/>
          </a:prstGeom>
          <a:noFill/>
        </p:spPr>
        <p:txBody>
          <a:bodyPr wrap="none" rtlCol="0">
            <a:spAutoFit/>
          </a:bodyPr>
          <a:lstStyle/>
          <a:p>
            <a:r>
              <a:rPr lang="is-IS" sz="2400">
                <a:latin typeface="Mongolian Baiti" panose="03000500000000000000" pitchFamily="66" charset="0"/>
                <a:cs typeface="Mongolian Baiti" panose="03000500000000000000" pitchFamily="66" charset="0"/>
              </a:rPr>
              <a:t>Heimild: Freedom House</a:t>
            </a:r>
          </a:p>
        </p:txBody>
      </p:sp>
      <p:sp>
        <p:nvSpPr>
          <p:cNvPr id="7" name="Title 1">
            <a:extLst>
              <a:ext uri="{FF2B5EF4-FFF2-40B4-BE49-F238E27FC236}">
                <a16:creationId xmlns:a16="http://schemas.microsoft.com/office/drawing/2014/main" id="{B8D418D0-5E9E-4F24-99B0-9334849E11AD}"/>
              </a:ext>
            </a:extLst>
          </p:cNvPr>
          <p:cNvSpPr>
            <a:spLocks noGrp="1"/>
          </p:cNvSpPr>
          <p:nvPr>
            <p:ph type="title"/>
          </p:nvPr>
        </p:nvSpPr>
        <p:spPr>
          <a:xfrm>
            <a:off x="838200" y="365125"/>
            <a:ext cx="10515600" cy="1325563"/>
          </a:xfrm>
        </p:spPr>
        <p:txBody>
          <a:bodyPr/>
          <a:lstStyle/>
          <a:p>
            <a:pPr algn="ctr"/>
            <a:r>
              <a:rPr lang="is-IS" dirty="0">
                <a:latin typeface="Bernard MT Condensed" panose="02050806060905020404" pitchFamily="18" charset="0"/>
              </a:rPr>
              <a:t>Lýðræði á undanhaldi</a:t>
            </a:r>
          </a:p>
        </p:txBody>
      </p:sp>
      <p:sp>
        <p:nvSpPr>
          <p:cNvPr id="8" name="TextBox 7">
            <a:extLst>
              <a:ext uri="{FF2B5EF4-FFF2-40B4-BE49-F238E27FC236}">
                <a16:creationId xmlns:a16="http://schemas.microsoft.com/office/drawing/2014/main" id="{BFB9E92F-9979-449E-BFB4-C9AE03681BAF}"/>
              </a:ext>
            </a:extLst>
          </p:cNvPr>
          <p:cNvSpPr txBox="1"/>
          <p:nvPr/>
        </p:nvSpPr>
        <p:spPr>
          <a:xfrm rot="21170584">
            <a:off x="8161433" y="4071439"/>
            <a:ext cx="1271887" cy="461665"/>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rtlCol="0">
            <a:spAutoFit/>
          </a:bodyPr>
          <a:lstStyle/>
          <a:p>
            <a:r>
              <a:rPr lang="is-IS" sz="2400" dirty="0">
                <a:latin typeface="Mongolian Baiti" panose="03000500000000000000" pitchFamily="66" charset="0"/>
                <a:cs typeface="Mongolian Baiti" panose="03000500000000000000" pitchFamily="66" charset="0"/>
              </a:rPr>
              <a:t>Fór aftur</a:t>
            </a:r>
          </a:p>
        </p:txBody>
      </p:sp>
      <p:sp>
        <p:nvSpPr>
          <p:cNvPr id="9" name="TextBox 8">
            <a:extLst>
              <a:ext uri="{FF2B5EF4-FFF2-40B4-BE49-F238E27FC236}">
                <a16:creationId xmlns:a16="http://schemas.microsoft.com/office/drawing/2014/main" id="{9A1209EB-E43F-4D9C-ADAB-8D8CE804A1F8}"/>
              </a:ext>
            </a:extLst>
          </p:cNvPr>
          <p:cNvSpPr txBox="1"/>
          <p:nvPr/>
        </p:nvSpPr>
        <p:spPr>
          <a:xfrm rot="21170584">
            <a:off x="8640196" y="5239215"/>
            <a:ext cx="1269899" cy="461665"/>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rtlCol="0">
            <a:spAutoFit/>
          </a:bodyPr>
          <a:lstStyle/>
          <a:p>
            <a:r>
              <a:rPr lang="is-IS" sz="2400" dirty="0">
                <a:latin typeface="Mongolian Baiti" panose="03000500000000000000" pitchFamily="66" charset="0"/>
                <a:cs typeface="Mongolian Baiti" panose="03000500000000000000" pitchFamily="66" charset="0"/>
              </a:rPr>
              <a:t>Fór fram</a:t>
            </a:r>
          </a:p>
        </p:txBody>
      </p:sp>
      <p:sp>
        <p:nvSpPr>
          <p:cNvPr id="10" name="TextBox 9">
            <a:extLst>
              <a:ext uri="{FF2B5EF4-FFF2-40B4-BE49-F238E27FC236}">
                <a16:creationId xmlns:a16="http://schemas.microsoft.com/office/drawing/2014/main" id="{3AFEB4E8-ABB5-4180-B3D4-BFBFDC5DE222}"/>
              </a:ext>
            </a:extLst>
          </p:cNvPr>
          <p:cNvSpPr txBox="1"/>
          <p:nvPr/>
        </p:nvSpPr>
        <p:spPr>
          <a:xfrm rot="16200000">
            <a:off x="2577700" y="4100557"/>
            <a:ext cx="1661032" cy="461665"/>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rtlCol="0">
            <a:spAutoFit/>
          </a:bodyPr>
          <a:lstStyle/>
          <a:p>
            <a:r>
              <a:rPr lang="is-IS" sz="2400" dirty="0">
                <a:latin typeface="Mongolian Baiti" panose="03000500000000000000" pitchFamily="66" charset="0"/>
                <a:cs typeface="Mongolian Baiti" panose="03000500000000000000" pitchFamily="66" charset="0"/>
              </a:rPr>
              <a:t>Fjöldi landa</a:t>
            </a:r>
          </a:p>
        </p:txBody>
      </p:sp>
      <p:sp>
        <p:nvSpPr>
          <p:cNvPr id="11" name="TextBox 10">
            <a:extLst>
              <a:ext uri="{FF2B5EF4-FFF2-40B4-BE49-F238E27FC236}">
                <a16:creationId xmlns:a16="http://schemas.microsoft.com/office/drawing/2014/main" id="{7AF9E387-B1BA-4F78-A827-803958CC2A23}"/>
              </a:ext>
            </a:extLst>
          </p:cNvPr>
          <p:cNvSpPr txBox="1"/>
          <p:nvPr/>
        </p:nvSpPr>
        <p:spPr>
          <a:xfrm>
            <a:off x="3199821" y="1811838"/>
            <a:ext cx="3601415" cy="461665"/>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s-IS" sz="2400" dirty="0">
                <a:latin typeface="Mongolian Baiti" panose="03000500000000000000" pitchFamily="66" charset="0"/>
                <a:cs typeface="Mongolian Baiti" panose="03000500000000000000" pitchFamily="66" charset="0"/>
              </a:rPr>
              <a:t>Tólf ára hnignun lýðræðis</a:t>
            </a:r>
          </a:p>
        </p:txBody>
      </p:sp>
    </p:spTree>
    <p:extLst>
      <p:ext uri="{BB962C8B-B14F-4D97-AF65-F5344CB8AC3E}">
        <p14:creationId xmlns:p14="http://schemas.microsoft.com/office/powerpoint/2010/main" val="3036013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6320253A-D980-4040-B698-A9F4E2FAD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1268760"/>
            <a:ext cx="6944320" cy="5208240"/>
          </a:xfrm>
          <a:prstGeom prst="rect">
            <a:avLst/>
          </a:prstGeom>
        </p:spPr>
      </p:pic>
      <p:sp>
        <p:nvSpPr>
          <p:cNvPr id="12" name="Text Box 8">
            <a:extLst>
              <a:ext uri="{FF2B5EF4-FFF2-40B4-BE49-F238E27FC236}">
                <a16:creationId xmlns:a16="http://schemas.microsoft.com/office/drawing/2014/main" id="{1CC31D3F-07F1-4E55-A1B2-ED049A0C1B13}"/>
              </a:ext>
            </a:extLst>
          </p:cNvPr>
          <p:cNvSpPr txBox="1">
            <a:spLocks noChangeArrowheads="1"/>
          </p:cNvSpPr>
          <p:nvPr/>
        </p:nvSpPr>
        <p:spPr bwMode="auto">
          <a:xfrm rot="21420000">
            <a:off x="8638725" y="1823592"/>
            <a:ext cx="1252715" cy="461665"/>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a:spAutoFit/>
          </a:bodyPr>
          <a:lstStyle/>
          <a:p>
            <a:pPr eaLnBrk="0" hangingPunct="0">
              <a:defRPr/>
            </a:pPr>
            <a:r>
              <a:rPr lang="is-IS" sz="2400" dirty="0">
                <a:latin typeface="Cambria" panose="02040503050406030204" pitchFamily="18" charset="0"/>
                <a:ea typeface="Cambria" panose="02040503050406030204" pitchFamily="18" charset="0"/>
              </a:rPr>
              <a:t>Lýðræði</a:t>
            </a:r>
          </a:p>
        </p:txBody>
      </p:sp>
      <p:sp>
        <p:nvSpPr>
          <p:cNvPr id="19" name="Text Box 9">
            <a:extLst>
              <a:ext uri="{FF2B5EF4-FFF2-40B4-BE49-F238E27FC236}">
                <a16:creationId xmlns:a16="http://schemas.microsoft.com/office/drawing/2014/main" id="{FA25DD91-7E15-465E-A809-7FC0E911B404}"/>
              </a:ext>
            </a:extLst>
          </p:cNvPr>
          <p:cNvSpPr txBox="1">
            <a:spLocks noChangeArrowheads="1"/>
          </p:cNvSpPr>
          <p:nvPr/>
        </p:nvSpPr>
        <p:spPr bwMode="auto">
          <a:xfrm rot="21420000">
            <a:off x="8688636" y="3462509"/>
            <a:ext cx="1090620" cy="461665"/>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a:spAutoFit/>
          </a:bodyPr>
          <a:lstStyle/>
          <a:p>
            <a:pPr eaLnBrk="0" hangingPunct="0">
              <a:defRPr/>
            </a:pPr>
            <a:r>
              <a:rPr lang="is-IS" sz="2400" dirty="0">
                <a:latin typeface="Cambria" panose="02040503050406030204" pitchFamily="18" charset="0"/>
                <a:ea typeface="Cambria" panose="02040503050406030204" pitchFamily="18" charset="0"/>
              </a:rPr>
              <a:t>Fáræði</a:t>
            </a:r>
          </a:p>
        </p:txBody>
      </p:sp>
      <p:sp>
        <p:nvSpPr>
          <p:cNvPr id="20" name="Text Box 10">
            <a:extLst>
              <a:ext uri="{FF2B5EF4-FFF2-40B4-BE49-F238E27FC236}">
                <a16:creationId xmlns:a16="http://schemas.microsoft.com/office/drawing/2014/main" id="{BE69A475-445B-41D4-9673-832F7531AA37}"/>
              </a:ext>
            </a:extLst>
          </p:cNvPr>
          <p:cNvSpPr txBox="1">
            <a:spLocks noChangeArrowheads="1"/>
          </p:cNvSpPr>
          <p:nvPr/>
        </p:nvSpPr>
        <p:spPr bwMode="auto">
          <a:xfrm rot="21420000">
            <a:off x="8674355" y="4459682"/>
            <a:ext cx="1218154" cy="461665"/>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a:spAutoFit/>
          </a:bodyPr>
          <a:lstStyle/>
          <a:p>
            <a:pPr eaLnBrk="0" hangingPunct="0">
              <a:defRPr/>
            </a:pPr>
            <a:r>
              <a:rPr lang="is-IS" sz="2400" dirty="0">
                <a:latin typeface="Cambria" panose="02040503050406030204" pitchFamily="18" charset="0"/>
                <a:ea typeface="Cambria" panose="02040503050406030204" pitchFamily="18" charset="0"/>
              </a:rPr>
              <a:t>Einræði</a:t>
            </a:r>
          </a:p>
        </p:txBody>
      </p:sp>
      <p:sp>
        <p:nvSpPr>
          <p:cNvPr id="21" name="Oval 20">
            <a:extLst>
              <a:ext uri="{FF2B5EF4-FFF2-40B4-BE49-F238E27FC236}">
                <a16:creationId xmlns:a16="http://schemas.microsoft.com/office/drawing/2014/main" id="{B5BDBCA3-7584-4155-980E-5E57864B109F}"/>
              </a:ext>
            </a:extLst>
          </p:cNvPr>
          <p:cNvSpPr/>
          <p:nvPr/>
        </p:nvSpPr>
        <p:spPr>
          <a:xfrm>
            <a:off x="8112224" y="1916832"/>
            <a:ext cx="432048" cy="432048"/>
          </a:xfrm>
          <a:prstGeom prst="ellipse">
            <a:avLst/>
          </a:prstGeom>
          <a:solidFill>
            <a:schemeClr val="accent4">
              <a:lumMod val="60000"/>
              <a:lumOff val="4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363051E-67F1-447F-8DF9-E5EA53D55989}"/>
              </a:ext>
            </a:extLst>
          </p:cNvPr>
          <p:cNvSpPr/>
          <p:nvPr/>
        </p:nvSpPr>
        <p:spPr>
          <a:xfrm>
            <a:off x="8057212" y="3532382"/>
            <a:ext cx="515180" cy="504056"/>
          </a:xfrm>
          <a:prstGeom prst="ellipse">
            <a:avLst/>
          </a:prstGeom>
          <a:solidFill>
            <a:schemeClr val="accent4">
              <a:lumMod val="60000"/>
              <a:lumOff val="4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6041816-4BD3-4B74-B022-774D8008A352}"/>
              </a:ext>
            </a:extLst>
          </p:cNvPr>
          <p:cNvSpPr txBox="1"/>
          <p:nvPr/>
        </p:nvSpPr>
        <p:spPr>
          <a:xfrm rot="16200000">
            <a:off x="1282069" y="3607809"/>
            <a:ext cx="1735065" cy="369332"/>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s-IS" dirty="0">
                <a:latin typeface="Cambria" panose="02040503050406030204" pitchFamily="18" charset="0"/>
                <a:ea typeface="Cambria" panose="02040503050406030204" pitchFamily="18" charset="0"/>
              </a:rPr>
              <a:t>Fjöldi landa</a:t>
            </a:r>
          </a:p>
        </p:txBody>
      </p:sp>
      <p:sp>
        <p:nvSpPr>
          <p:cNvPr id="10" name="Title 1">
            <a:extLst>
              <a:ext uri="{FF2B5EF4-FFF2-40B4-BE49-F238E27FC236}">
                <a16:creationId xmlns:a16="http://schemas.microsoft.com/office/drawing/2014/main" id="{316F50C4-A00A-4E8A-A2EE-74932A7D81F1}"/>
              </a:ext>
            </a:extLst>
          </p:cNvPr>
          <p:cNvSpPr txBox="1">
            <a:spLocks/>
          </p:cNvSpPr>
          <p:nvPr/>
        </p:nvSpPr>
        <p:spPr>
          <a:xfrm>
            <a:off x="838200" y="622522"/>
            <a:ext cx="10515600" cy="10681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s-IS" dirty="0">
                <a:latin typeface="Bernard MT Condensed" panose="02050806060905020404" pitchFamily="18" charset="0"/>
              </a:rPr>
              <a:t>Frá einræði til lýðræðis 1800-2017</a:t>
            </a:r>
          </a:p>
        </p:txBody>
      </p:sp>
    </p:spTree>
    <p:extLst>
      <p:ext uri="{BB962C8B-B14F-4D97-AF65-F5344CB8AC3E}">
        <p14:creationId xmlns:p14="http://schemas.microsoft.com/office/powerpoint/2010/main" val="29891072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a:latin typeface="Bernard MT Condensed" panose="02050806060905020404" pitchFamily="18" charset="0"/>
              </a:rPr>
              <a:t>Bakgrunnur II</a:t>
            </a:r>
            <a:endParaRPr lang="en-US" dirty="0">
              <a:latin typeface="+mn-lt"/>
            </a:endParaRPr>
          </a:p>
        </p:txBody>
      </p:sp>
      <p:sp>
        <p:nvSpPr>
          <p:cNvPr id="3" name="Content Placeholder 2"/>
          <p:cNvSpPr>
            <a:spLocks noGrp="1"/>
          </p:cNvSpPr>
          <p:nvPr>
            <p:ph idx="1"/>
          </p:nvPr>
        </p:nvSpPr>
        <p:spPr>
          <a:xfrm>
            <a:off x="838199" y="1825625"/>
            <a:ext cx="11071440" cy="4351338"/>
          </a:xfrm>
        </p:spPr>
        <p:txBody>
          <a:bodyPr>
            <a:noAutofit/>
          </a:bodyPr>
          <a:lstStyle/>
          <a:p>
            <a:pPr>
              <a:lnSpc>
                <a:spcPct val="100000"/>
              </a:lnSpc>
              <a:spcBef>
                <a:spcPts val="0"/>
              </a:spcBef>
            </a:pPr>
            <a:r>
              <a:rPr lang="is-IS" sz="3200" dirty="0">
                <a:latin typeface="Mongolian Baiti" panose="03000500000000000000" pitchFamily="66" charset="0"/>
                <a:cs typeface="Mongolian Baiti" panose="03000500000000000000" pitchFamily="66" charset="0"/>
              </a:rPr>
              <a:t>Betri lífskjör má ráða m.a. af því að fólk lifir mun lengur en áður </a:t>
            </a:r>
          </a:p>
          <a:p>
            <a:pPr lvl="1">
              <a:lnSpc>
                <a:spcPct val="100000"/>
              </a:lnSpc>
              <a:spcBef>
                <a:spcPts val="0"/>
              </a:spcBef>
            </a:pPr>
            <a:r>
              <a:rPr lang="is-IS" sz="2800" dirty="0">
                <a:latin typeface="Mongolian Baiti" panose="03000500000000000000" pitchFamily="66" charset="0"/>
                <a:cs typeface="Mongolian Baiti" panose="03000500000000000000" pitchFamily="66" charset="0"/>
              </a:rPr>
              <a:t>Meðalævin um heiminn hefur lengzt úr 53 árum 1960 í 72 ár 2017</a:t>
            </a:r>
          </a:p>
          <a:p>
            <a:pPr>
              <a:lnSpc>
                <a:spcPct val="100000"/>
              </a:lnSpc>
              <a:spcBef>
                <a:spcPts val="0"/>
              </a:spcBef>
            </a:pPr>
            <a:r>
              <a:rPr lang="is-IS" sz="32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Misskipting meðal þjóða </a:t>
            </a:r>
            <a:r>
              <a:rPr lang="is-IS" sz="3200" dirty="0">
                <a:latin typeface="Mongolian Baiti" panose="03000500000000000000" pitchFamily="66" charset="0"/>
                <a:cs typeface="Mongolian Baiti" panose="03000500000000000000" pitchFamily="66" charset="0"/>
              </a:rPr>
              <a:t>hefur minnkað með uppgangi Indlands og Kína, en </a:t>
            </a:r>
            <a:r>
              <a:rPr lang="is-IS" sz="32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misskipting innan ríkja hefur ágerzt </a:t>
            </a:r>
            <a:r>
              <a:rPr lang="is-IS" sz="3200" dirty="0">
                <a:latin typeface="Mongolian Baiti" panose="03000500000000000000" pitchFamily="66" charset="0"/>
                <a:cs typeface="Mongolian Baiti" panose="03000500000000000000" pitchFamily="66" charset="0"/>
              </a:rPr>
              <a:t>frá 1980 (Milanovic 2016)</a:t>
            </a:r>
          </a:p>
          <a:p>
            <a:pPr lvl="1">
              <a:lnSpc>
                <a:spcPct val="100000"/>
              </a:lnSpc>
              <a:spcBef>
                <a:spcPts val="0"/>
              </a:spcBef>
            </a:pPr>
            <a:r>
              <a:rPr lang="is-IS" sz="2800" dirty="0">
                <a:latin typeface="Mongolian Baiti" panose="03000500000000000000" pitchFamily="66" charset="0"/>
                <a:cs typeface="Mongolian Baiti" panose="03000500000000000000" pitchFamily="66" charset="0"/>
              </a:rPr>
              <a:t>Frá 1980 til 2015 jókst hlutdeild ríkasta 1% heimilanna í </a:t>
            </a:r>
          </a:p>
          <a:p>
            <a:pPr lvl="2">
              <a:lnSpc>
                <a:spcPct val="100000"/>
              </a:lnSpc>
              <a:spcBef>
                <a:spcPts val="0"/>
              </a:spcBef>
            </a:pPr>
            <a:r>
              <a:rPr lang="is-IS" sz="24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Þjóðartekjum fyrir skatt</a:t>
            </a:r>
            <a:r>
              <a:rPr lang="is-IS" sz="2400" dirty="0">
                <a:latin typeface="Mongolian Baiti" panose="03000500000000000000" pitchFamily="66" charset="0"/>
                <a:cs typeface="Mongolian Baiti" panose="03000500000000000000" pitchFamily="66" charset="0"/>
              </a:rPr>
              <a:t>: úr 8% í 12% í Evrópu og 20% í BNA</a:t>
            </a:r>
          </a:p>
          <a:p>
            <a:pPr lvl="2">
              <a:lnSpc>
                <a:spcPct val="100000"/>
              </a:lnSpc>
              <a:spcBef>
                <a:spcPts val="0"/>
              </a:spcBef>
            </a:pPr>
            <a:r>
              <a:rPr lang="is-IS" sz="24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Hreinum þjóðarauði</a:t>
            </a:r>
            <a:r>
              <a:rPr lang="is-IS" sz="2400" dirty="0">
                <a:latin typeface="Mongolian Baiti" panose="03000500000000000000" pitchFamily="66" charset="0"/>
                <a:cs typeface="Mongolian Baiti" panose="03000500000000000000" pitchFamily="66" charset="0"/>
              </a:rPr>
              <a:t>: úr 20% í 40% í bæði Evrópu og BNA</a:t>
            </a:r>
          </a:p>
          <a:p>
            <a:pPr lvl="1">
              <a:lnSpc>
                <a:spcPct val="100000"/>
              </a:lnSpc>
              <a:spcBef>
                <a:spcPts val="0"/>
              </a:spcBef>
            </a:pPr>
            <a:r>
              <a:rPr lang="is-IS" sz="2800" dirty="0">
                <a:latin typeface="Mongolian Baiti" panose="03000500000000000000" pitchFamily="66" charset="0"/>
                <a:cs typeface="Mongolian Baiti" panose="03000500000000000000" pitchFamily="66" charset="0"/>
              </a:rPr>
              <a:t>Starfsmaður á gólfi var heilt ár að vinna sér inn meðaldaglaun forstjóra JPMorgan-bankans 2017</a:t>
            </a:r>
          </a:p>
          <a:p>
            <a:pPr lvl="1">
              <a:lnSpc>
                <a:spcPct val="100000"/>
              </a:lnSpc>
              <a:spcBef>
                <a:spcPts val="0"/>
              </a:spcBef>
            </a:pPr>
            <a:endParaRPr lang="is-IS" dirty="0">
              <a:latin typeface="Mongolian Baiti" panose="03000500000000000000" pitchFamily="66" charset="0"/>
              <a:cs typeface="Mongolian Baiti" panose="03000500000000000000" pitchFamily="66" charset="0"/>
            </a:endParaRPr>
          </a:p>
          <a:p>
            <a:pPr>
              <a:lnSpc>
                <a:spcPct val="100000"/>
              </a:lnSpc>
              <a:spcBef>
                <a:spcPts val="0"/>
              </a:spcBef>
            </a:pPr>
            <a:endParaRPr lang="is-IS" sz="3200" dirty="0">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84999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09" y="365125"/>
            <a:ext cx="11735897" cy="1325563"/>
          </a:xfrm>
        </p:spPr>
        <p:txBody>
          <a:bodyPr/>
          <a:lstStyle/>
          <a:p>
            <a:pPr algn="ctr"/>
            <a:r>
              <a:rPr lang="is-IS">
                <a:latin typeface="Bernard MT Condensed" panose="02050806060905020404" pitchFamily="18" charset="0"/>
              </a:rPr>
              <a:t>Frá jöfnuði til lýðræðis og hagvaxtar</a:t>
            </a:r>
          </a:p>
        </p:txBody>
      </p:sp>
      <p:sp>
        <p:nvSpPr>
          <p:cNvPr id="3" name="Text Placeholder 2"/>
          <p:cNvSpPr>
            <a:spLocks noGrp="1"/>
          </p:cNvSpPr>
          <p:nvPr>
            <p:ph type="body" idx="1"/>
          </p:nvPr>
        </p:nvSpPr>
        <p:spPr/>
        <p:txBody>
          <a:bodyPr>
            <a:normAutofit/>
          </a:bodyPr>
          <a:lstStyle/>
          <a:p>
            <a:pPr algn="ctr"/>
            <a: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Jöfnuður 1979-2016 og lýðræði 1960-2012 </a:t>
            </a:r>
            <a:b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br>
            <a:r>
              <a:rPr lang="is-IS" sz="2000" b="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(146 lönd), aftur</a:t>
            </a:r>
          </a:p>
        </p:txBody>
      </p:sp>
      <p:sp>
        <p:nvSpPr>
          <p:cNvPr id="5" name="Text Placeholder 4"/>
          <p:cNvSpPr>
            <a:spLocks noGrp="1"/>
          </p:cNvSpPr>
          <p:nvPr>
            <p:ph type="body" sz="quarter" idx="3"/>
          </p:nvPr>
        </p:nvSpPr>
        <p:spPr>
          <a:xfrm>
            <a:off x="5997575" y="1681163"/>
            <a:ext cx="5357813" cy="823912"/>
          </a:xfrm>
        </p:spPr>
        <p:txBody>
          <a:bodyPr>
            <a:normAutofit/>
          </a:bodyPr>
          <a:lstStyle/>
          <a:p>
            <a:pPr algn="ctr"/>
            <a:r>
              <a:rPr lang="is-IS" sz="2000" b="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Jöfnuður 1979-2016 og þjóðartekjur á mann 2016 (161 land)</a:t>
            </a:r>
          </a:p>
        </p:txBody>
      </p:sp>
      <p:graphicFrame>
        <p:nvGraphicFramePr>
          <p:cNvPr id="16" name="Content Placeholder 15"/>
          <p:cNvGraphicFramePr>
            <a:graphicFrameLocks noGrp="1"/>
          </p:cNvGraphicFramePr>
          <p:nvPr>
            <p:ph sz="half" idx="2"/>
            <p:extLst>
              <p:ext uri="{D42A27DB-BD31-4B8C-83A1-F6EECF244321}">
                <p14:modId xmlns:p14="http://schemas.microsoft.com/office/powerpoint/2010/main" val="3517855319"/>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6"/>
          <p:cNvGraphicFramePr>
            <a:graphicFrameLocks noGrp="1"/>
          </p:cNvGraphicFramePr>
          <p:nvPr>
            <p:ph sz="quarter" idx="4"/>
            <p:extLst>
              <p:ext uri="{D42A27DB-BD31-4B8C-83A1-F6EECF244321}">
                <p14:modId xmlns:p14="http://schemas.microsoft.com/office/powerpoint/2010/main" val="867655157"/>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rot="16200000">
            <a:off x="-741466" y="4006850"/>
            <a:ext cx="2781531" cy="369332"/>
          </a:xfrm>
          <a:prstGeom prst="rect">
            <a:avLst/>
          </a:prstGeom>
          <a:noFill/>
        </p:spPr>
        <p:txBody>
          <a:bodyPr wrap="none" rtlCol="0">
            <a:spAutoFit/>
          </a:bodyPr>
          <a:lstStyle/>
          <a:p>
            <a:r>
              <a:rPr lang="is-IS">
                <a:latin typeface="Mongolian Baiti" panose="03000500000000000000" pitchFamily="66" charset="0"/>
                <a:cs typeface="Mongolian Baiti" panose="03000500000000000000" pitchFamily="66" charset="0"/>
              </a:rPr>
              <a:t>Lýðræðisvísitala 1960-2012</a:t>
            </a:r>
          </a:p>
        </p:txBody>
      </p:sp>
      <p:sp>
        <p:nvSpPr>
          <p:cNvPr id="20" name="TextBox 19"/>
          <p:cNvSpPr txBox="1"/>
          <p:nvPr/>
        </p:nvSpPr>
        <p:spPr>
          <a:xfrm rot="16200000">
            <a:off x="4483357" y="4006850"/>
            <a:ext cx="3080972" cy="369332"/>
          </a:xfrm>
          <a:prstGeom prst="rect">
            <a:avLst/>
          </a:prstGeom>
          <a:noFill/>
        </p:spPr>
        <p:txBody>
          <a:bodyPr wrap="none" rtlCol="0">
            <a:spAutoFit/>
          </a:bodyPr>
          <a:lstStyle/>
          <a:p>
            <a:r>
              <a:rPr lang="is-IS">
                <a:latin typeface="Mongolian Baiti" panose="03000500000000000000" pitchFamily="66" charset="0"/>
                <a:cs typeface="Mongolian Baiti" panose="03000500000000000000" pitchFamily="66" charset="0"/>
              </a:rPr>
              <a:t>Log VÞT á mann 2016 ($, ppp)</a:t>
            </a:r>
          </a:p>
        </p:txBody>
      </p:sp>
      <p:sp>
        <p:nvSpPr>
          <p:cNvPr id="4" name="TextBox 3"/>
          <p:cNvSpPr txBox="1"/>
          <p:nvPr/>
        </p:nvSpPr>
        <p:spPr>
          <a:xfrm rot="21119770">
            <a:off x="1445105" y="2755676"/>
            <a:ext cx="963725" cy="523220"/>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spAutoFit/>
          </a:bodyPr>
          <a:lstStyle/>
          <a:p>
            <a:r>
              <a:rPr lang="is-IS" sz="2800">
                <a:latin typeface="Mongolian Baiti" panose="03000500000000000000" pitchFamily="66" charset="0"/>
                <a:cs typeface="Mongolian Baiti" panose="03000500000000000000" pitchFamily="66" charset="0"/>
              </a:rPr>
              <a:t>Aftur</a:t>
            </a:r>
          </a:p>
        </p:txBody>
      </p:sp>
      <p:sp>
        <p:nvSpPr>
          <p:cNvPr id="12" name="TextBox 11">
            <a:extLst>
              <a:ext uri="{FF2B5EF4-FFF2-40B4-BE49-F238E27FC236}">
                <a16:creationId xmlns:a16="http://schemas.microsoft.com/office/drawing/2014/main" id="{13EC8114-D78C-4661-B412-34AF9BADA7A3}"/>
              </a:ext>
            </a:extLst>
          </p:cNvPr>
          <p:cNvSpPr txBox="1"/>
          <p:nvPr/>
        </p:nvSpPr>
        <p:spPr>
          <a:xfrm rot="16200000">
            <a:off x="10122601" y="4010025"/>
            <a:ext cx="3134191" cy="369332"/>
          </a:xfrm>
          <a:prstGeom prst="rect">
            <a:avLst/>
          </a:prstGeom>
          <a:noFill/>
        </p:spPr>
        <p:txBody>
          <a:bodyPr wrap="none" rtlCol="0">
            <a:spAutoFit/>
          </a:bodyPr>
          <a:lstStyle/>
          <a:p>
            <a:r>
              <a:rPr lang="is-IS" dirty="0">
                <a:latin typeface="Mongolian Baiti" panose="03000500000000000000" pitchFamily="66" charset="0"/>
                <a:cs typeface="Mongolian Baiti" panose="03000500000000000000" pitchFamily="66" charset="0"/>
              </a:rPr>
              <a:t>Heimild: Útreikningar höfundar</a:t>
            </a:r>
          </a:p>
        </p:txBody>
      </p:sp>
      <p:sp>
        <p:nvSpPr>
          <p:cNvPr id="13" name="TextBox 12">
            <a:extLst>
              <a:ext uri="{FF2B5EF4-FFF2-40B4-BE49-F238E27FC236}">
                <a16:creationId xmlns:a16="http://schemas.microsoft.com/office/drawing/2014/main" id="{3DD7D3C5-2246-4CF8-B1F3-C2B1DD927E7A}"/>
              </a:ext>
            </a:extLst>
          </p:cNvPr>
          <p:cNvSpPr txBox="1"/>
          <p:nvPr/>
        </p:nvSpPr>
        <p:spPr>
          <a:xfrm>
            <a:off x="874928" y="6256084"/>
            <a:ext cx="10480460" cy="369332"/>
          </a:xfrm>
          <a:prstGeom prst="rect">
            <a:avLst/>
          </a:prstGeom>
          <a:noFill/>
        </p:spPr>
        <p:txBody>
          <a:bodyPr wrap="square" rtlCol="0">
            <a:spAutoFit/>
          </a:bodyPr>
          <a:lstStyle/>
          <a:p>
            <a:r>
              <a:rPr lang="is-IS" dirty="0">
                <a:latin typeface="Mongolian Baiti" panose="03000500000000000000" pitchFamily="66" charset="0"/>
                <a:cs typeface="Mongolian Baiti" panose="03000500000000000000" pitchFamily="66" charset="0"/>
              </a:rPr>
              <a:t>100 – Gini-vísitala, jöfnuður eykst frá vinstri til hægri. </a:t>
            </a:r>
          </a:p>
        </p:txBody>
      </p:sp>
    </p:spTree>
    <p:extLst>
      <p:ext uri="{BB962C8B-B14F-4D97-AF65-F5344CB8AC3E}">
        <p14:creationId xmlns:p14="http://schemas.microsoft.com/office/powerpoint/2010/main" val="93668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a:latin typeface="Bernard MT Condensed" panose="02050806060905020404" pitchFamily="18" charset="0"/>
              </a:rPr>
              <a:t>Lærdómar handa Evrópu og Bandaríkjunum</a:t>
            </a:r>
          </a:p>
        </p:txBody>
      </p:sp>
      <p:sp>
        <p:nvSpPr>
          <p:cNvPr id="3" name="Content Placeholder 2"/>
          <p:cNvSpPr>
            <a:spLocks noGrp="1"/>
          </p:cNvSpPr>
          <p:nvPr>
            <p:ph idx="1"/>
          </p:nvPr>
        </p:nvSpPr>
        <p:spPr>
          <a:xfrm>
            <a:off x="565745" y="1519614"/>
            <a:ext cx="11181210" cy="5164057"/>
          </a:xfrm>
        </p:spPr>
        <p:txBody>
          <a:bodyPr>
            <a:normAutofit/>
          </a:bodyPr>
          <a:lstStyle/>
          <a:p>
            <a:r>
              <a:rPr lang="is-IS" sz="3200" dirty="0">
                <a:latin typeface="Mongolian Baiti" panose="03000500000000000000" pitchFamily="66" charset="0"/>
                <a:cs typeface="Mongolian Baiti" panose="03000500000000000000" pitchFamily="66" charset="0"/>
              </a:rPr>
              <a:t>Fjölbreytni lætur ekki undan síga, sýnir engin merki þess</a:t>
            </a:r>
          </a:p>
          <a:p>
            <a:r>
              <a:rPr lang="is-IS" sz="3200" dirty="0">
                <a:latin typeface="Mongolian Baiti" panose="03000500000000000000" pitchFamily="66" charset="0"/>
                <a:cs typeface="Mongolian Baiti" panose="03000500000000000000" pitchFamily="66" charset="0"/>
              </a:rPr>
              <a:t>Lýðræði sýnir hins vegar skýr merki um álag</a:t>
            </a:r>
          </a:p>
          <a:p>
            <a:pPr lvl="2"/>
            <a:r>
              <a:rPr lang="is-IS" sz="2800" dirty="0">
                <a:latin typeface="Mongolian Baiti" panose="03000500000000000000" pitchFamily="66" charset="0"/>
                <a:cs typeface="Mongolian Baiti" panose="03000500000000000000" pitchFamily="66" charset="0"/>
              </a:rPr>
              <a:t>Frá 2008 hefur Freedom House smám saman lækkað lýðræðiseinkunn BNA í 86 á móti 99 fyrir Kanada </a:t>
            </a:r>
          </a:p>
          <a:p>
            <a:pPr lvl="3"/>
            <a:r>
              <a:rPr lang="is-IS" sz="2400" dirty="0">
                <a:latin typeface="Mongolian Baiti" panose="03000500000000000000" pitchFamily="66" charset="0"/>
                <a:cs typeface="Mongolian Baiti" panose="03000500000000000000" pitchFamily="66" charset="0"/>
              </a:rPr>
              <a:t>Dómur Hæstaréttar 2010 afnam í reynd allar hömlur á fjárframlög til stjórnmálastarfsemi og stjórnmálamanna</a:t>
            </a:r>
          </a:p>
          <a:p>
            <a:pPr lvl="3"/>
            <a:r>
              <a:rPr lang="is-IS" sz="2400" dirty="0">
                <a:latin typeface="Mongolian Baiti" panose="03000500000000000000" pitchFamily="66" charset="0"/>
                <a:cs typeface="Mongolian Baiti" panose="03000500000000000000" pitchFamily="66" charset="0"/>
              </a:rPr>
              <a:t>Stjórnmálafræðingar lýsa BNA nú sem fáræðisríki, fáveldi (e. </a:t>
            </a:r>
            <a:r>
              <a:rPr lang="is-IS" sz="24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oligarchy</a:t>
            </a:r>
            <a:r>
              <a:rPr lang="is-IS" sz="2400" dirty="0">
                <a:latin typeface="Mongolian Baiti" panose="03000500000000000000" pitchFamily="66" charset="0"/>
                <a:cs typeface="Mongolian Baiti" panose="03000500000000000000" pitchFamily="66" charset="0"/>
              </a:rPr>
              <a:t>)</a:t>
            </a:r>
            <a:r>
              <a:rPr lang="is-IS" sz="24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 </a:t>
            </a:r>
            <a:r>
              <a:rPr lang="is-IS" sz="2400" dirty="0">
                <a:latin typeface="Mongolian Baiti" panose="03000500000000000000" pitchFamily="66" charset="0"/>
                <a:cs typeface="Mongolian Baiti" panose="03000500000000000000" pitchFamily="66" charset="0"/>
              </a:rPr>
              <a:t>sem brýtur með kerfislægum hætti gegn vilja almennings</a:t>
            </a:r>
          </a:p>
          <a:p>
            <a:pPr lvl="3"/>
            <a:r>
              <a:rPr lang="is-IS" sz="2400" dirty="0">
                <a:latin typeface="Mongolian Baiti" panose="03000500000000000000" pitchFamily="66" charset="0"/>
                <a:cs typeface="Mongolian Baiti" panose="03000500000000000000" pitchFamily="66" charset="0"/>
              </a:rPr>
              <a:t>Margir Evrópumenn og aðrir óttast þróun stjórnmálanna einkum í Póllandi og Ungverjalandi (e. </a:t>
            </a:r>
            <a:r>
              <a:rPr lang="is-IS" sz="24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illiberal democracy</a:t>
            </a:r>
            <a:r>
              <a:rPr lang="is-IS" sz="2400" dirty="0">
                <a:latin typeface="Mongolian Baiti" panose="03000500000000000000" pitchFamily="66" charset="0"/>
                <a:cs typeface="Mongolian Baiti" panose="03000500000000000000" pitchFamily="66" charset="0"/>
              </a:rPr>
              <a:t>)</a:t>
            </a:r>
          </a:p>
          <a:p>
            <a:pPr lvl="2"/>
            <a:r>
              <a:rPr lang="is-IS" sz="2600" dirty="0">
                <a:latin typeface="Mongolian Baiti" panose="03000500000000000000" pitchFamily="66" charset="0"/>
                <a:cs typeface="Mongolian Baiti" panose="03000500000000000000" pitchFamily="66" charset="0"/>
              </a:rPr>
              <a:t>Uggvænlegar hliðstæður við 3. og 4. áratug 20. aldar</a:t>
            </a:r>
          </a:p>
          <a:p>
            <a:pPr lvl="3"/>
            <a:r>
              <a:rPr lang="is-IS" sz="2400" dirty="0">
                <a:latin typeface="Mongolian Baiti" panose="03000500000000000000" pitchFamily="66" charset="0"/>
                <a:cs typeface="Mongolian Baiti" panose="03000500000000000000" pitchFamily="66" charset="0"/>
              </a:rPr>
              <a:t>Misskipting hefur áður grafið undan lýðræði (Snyder 2018)</a:t>
            </a:r>
          </a:p>
        </p:txBody>
      </p:sp>
      <p:sp>
        <p:nvSpPr>
          <p:cNvPr id="4" name="Rectangle 3"/>
          <p:cNvSpPr/>
          <p:nvPr/>
        </p:nvSpPr>
        <p:spPr>
          <a:xfrm rot="361302">
            <a:off x="10887967" y="-54584"/>
            <a:ext cx="931665" cy="1862048"/>
          </a:xfrm>
          <a:prstGeom prst="rect">
            <a:avLst/>
          </a:prstGeom>
          <a:noFill/>
          <a:scene3d>
            <a:camera prst="orthographicFront"/>
            <a:lightRig rig="threePt" dir="t"/>
          </a:scene3d>
          <a:sp3d>
            <a:bevelT/>
          </a:sp3d>
        </p:spPr>
        <p:txBody>
          <a:bodyPr wrap="none" lIns="91440" tIns="45720" rIns="91440" bIns="45720">
            <a:spAutoFit/>
          </a:bodyPr>
          <a:lstStyle/>
          <a:p>
            <a:pPr algn="ctr"/>
            <a:r>
              <a:rPr lang="en-US" sz="11500" b="1" cap="none" spc="0"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7</a:t>
            </a:r>
          </a:p>
        </p:txBody>
      </p:sp>
    </p:spTree>
    <p:extLst>
      <p:ext uri="{BB962C8B-B14F-4D97-AF65-F5344CB8AC3E}">
        <p14:creationId xmlns:p14="http://schemas.microsoft.com/office/powerpoint/2010/main" val="273925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a:latin typeface="Bernard MT Condensed" panose="02050806060905020404" pitchFamily="18" charset="0"/>
              </a:rPr>
              <a:t>Allt hangir saman</a:t>
            </a:r>
          </a:p>
        </p:txBody>
      </p:sp>
      <p:graphicFrame>
        <p:nvGraphicFramePr>
          <p:cNvPr id="10" name="Content Placeholder 9"/>
          <p:cNvGraphicFramePr>
            <a:graphicFrameLocks noGrp="1"/>
          </p:cNvGraphicFramePr>
          <p:nvPr>
            <p:ph idx="1"/>
          </p:nvPr>
        </p:nvGraphicFramePr>
        <p:xfrm>
          <a:off x="838200" y="161512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ight Arrow 10"/>
          <p:cNvSpPr/>
          <p:nvPr/>
        </p:nvSpPr>
        <p:spPr>
          <a:xfrm flipV="1">
            <a:off x="3558924" y="2546616"/>
            <a:ext cx="1111752" cy="328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7525709" y="2546616"/>
            <a:ext cx="1078861" cy="3284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ircular Arrow 12"/>
          <p:cNvSpPr/>
          <p:nvPr/>
        </p:nvSpPr>
        <p:spPr>
          <a:xfrm rot="10951206">
            <a:off x="8284743" y="5512279"/>
            <a:ext cx="1032811" cy="964763"/>
          </a:xfrm>
          <a:prstGeom prst="circular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U-Turn Arrow 16"/>
          <p:cNvSpPr/>
          <p:nvPr/>
        </p:nvSpPr>
        <p:spPr>
          <a:xfrm>
            <a:off x="2723466" y="1480191"/>
            <a:ext cx="6927072" cy="56228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U-Turn Arrow 17"/>
          <p:cNvSpPr/>
          <p:nvPr/>
        </p:nvSpPr>
        <p:spPr>
          <a:xfrm rot="10800000">
            <a:off x="2637945" y="3683926"/>
            <a:ext cx="6867868" cy="56574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ircular Arrow 20"/>
          <p:cNvSpPr/>
          <p:nvPr/>
        </p:nvSpPr>
        <p:spPr>
          <a:xfrm rot="10614488" flipH="1">
            <a:off x="5576971" y="5552989"/>
            <a:ext cx="1030546" cy="897266"/>
          </a:xfrm>
          <a:prstGeom prst="circular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ight Arrow 23"/>
          <p:cNvSpPr/>
          <p:nvPr/>
        </p:nvSpPr>
        <p:spPr>
          <a:xfrm rot="19322964">
            <a:off x="8082043" y="3901878"/>
            <a:ext cx="1059337" cy="29330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6200000">
            <a:off x="10300449" y="3879387"/>
            <a:ext cx="655362" cy="294641"/>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20574210">
            <a:off x="5786535" y="3803926"/>
            <a:ext cx="3061133" cy="270891"/>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16200000">
            <a:off x="1251141" y="3876508"/>
            <a:ext cx="655362" cy="31576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8" name="Circular Arrow 27"/>
          <p:cNvSpPr/>
          <p:nvPr/>
        </p:nvSpPr>
        <p:spPr>
          <a:xfrm rot="10800000" flipH="1">
            <a:off x="2849730" y="5529734"/>
            <a:ext cx="979269" cy="918010"/>
          </a:xfrm>
          <a:prstGeom prst="circular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9" name="Right Arrow 18"/>
          <p:cNvSpPr/>
          <p:nvPr/>
        </p:nvSpPr>
        <p:spPr>
          <a:xfrm rot="13103101">
            <a:off x="3053172" y="3904468"/>
            <a:ext cx="1015962" cy="275510"/>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5098168" y="3685135"/>
            <a:ext cx="1059337" cy="269715"/>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rot="16200000">
            <a:off x="6086437" y="3652953"/>
            <a:ext cx="1059337" cy="29904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20017963">
            <a:off x="2698756" y="3651498"/>
            <a:ext cx="2374228" cy="25501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20905363">
            <a:off x="2963200" y="3669614"/>
            <a:ext cx="5868667" cy="26296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20999325">
            <a:off x="157841" y="420721"/>
            <a:ext cx="2769623" cy="1107996"/>
          </a:xfrm>
          <a:prstGeom prst="rect">
            <a:avLst/>
          </a:prstGeom>
          <a:solidFill>
            <a:srgbClr val="C00000"/>
          </a:solidFill>
          <a:scene3d>
            <a:camera prst="orthographicFront"/>
            <a:lightRig rig="threePt" dir="t"/>
          </a:scene3d>
          <a:sp3d>
            <a:bevelT/>
          </a:sp3d>
        </p:spPr>
        <p:txBody>
          <a:bodyPr wrap="square" rtlCol="0">
            <a:spAutoFit/>
          </a:bodyPr>
          <a:lstStyle/>
          <a:p>
            <a:pPr algn="ctr"/>
            <a:r>
              <a:rPr lang="is-IS" sz="2200" dirty="0">
                <a:solidFill>
                  <a:schemeClr val="bg1"/>
                </a:solidFill>
                <a:effectLst>
                  <a:outerShdw blurRad="38100" dist="38100" dir="2700000" algn="tl">
                    <a:srgbClr val="000000">
                      <a:alpha val="43137"/>
                    </a:srgbClr>
                  </a:outerShdw>
                </a:effectLst>
              </a:rPr>
              <a:t>Rauðar örvar lýsa nýjum niðurstöðum um jöfnuð</a:t>
            </a:r>
          </a:p>
        </p:txBody>
      </p:sp>
      <p:sp>
        <p:nvSpPr>
          <p:cNvPr id="22" name="Right Arrow 21"/>
          <p:cNvSpPr/>
          <p:nvPr/>
        </p:nvSpPr>
        <p:spPr>
          <a:xfrm rot="12175516">
            <a:off x="3287308" y="3584179"/>
            <a:ext cx="3263515" cy="30715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Turn Arrow 22"/>
          <p:cNvSpPr/>
          <p:nvPr/>
        </p:nvSpPr>
        <p:spPr>
          <a:xfrm flipV="1">
            <a:off x="1974623" y="6135338"/>
            <a:ext cx="5551086" cy="451388"/>
          </a:xfrm>
          <a:prstGeom prst="utur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p:cNvSpPr txBox="1"/>
          <p:nvPr/>
        </p:nvSpPr>
        <p:spPr>
          <a:xfrm rot="461282">
            <a:off x="9045209" y="400444"/>
            <a:ext cx="2871201" cy="1107996"/>
          </a:xfrm>
          <a:prstGeom prst="rect">
            <a:avLst/>
          </a:prstGeom>
          <a:solidFill>
            <a:srgbClr val="00B050"/>
          </a:solidFill>
          <a:scene3d>
            <a:camera prst="orthographicFront"/>
            <a:lightRig rig="threePt" dir="t"/>
          </a:scene3d>
          <a:sp3d>
            <a:bevelT/>
          </a:sp3d>
        </p:spPr>
        <p:txBody>
          <a:bodyPr wrap="square" rtlCol="0">
            <a:spAutoFit/>
          </a:bodyPr>
          <a:lstStyle/>
          <a:p>
            <a:pPr algn="ctr"/>
            <a:r>
              <a:rPr lang="is-IS" sz="2200" dirty="0">
                <a:solidFill>
                  <a:schemeClr val="bg1"/>
                </a:solidFill>
                <a:effectLst>
                  <a:outerShdw blurRad="38100" dist="38100" dir="2700000" algn="tl">
                    <a:srgbClr val="000000">
                      <a:alpha val="43137"/>
                    </a:srgbClr>
                  </a:outerShdw>
                </a:effectLst>
              </a:rPr>
              <a:t>Grænar örvar lýsa nýjum niðurstöðum um traust</a:t>
            </a:r>
          </a:p>
        </p:txBody>
      </p:sp>
      <p:sp>
        <p:nvSpPr>
          <p:cNvPr id="33" name="Right Arrow 32"/>
          <p:cNvSpPr/>
          <p:nvPr/>
        </p:nvSpPr>
        <p:spPr>
          <a:xfrm rot="11270876">
            <a:off x="3347197" y="3832488"/>
            <a:ext cx="5868667" cy="295214"/>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3337" y="232677"/>
            <a:ext cx="5859361" cy="430887"/>
          </a:xfrm>
          <a:prstGeom prst="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none" rtlCol="0">
            <a:spAutoFit/>
          </a:bodyPr>
          <a:lstStyle/>
          <a:p>
            <a:r>
              <a:rPr lang="is-IS" sz="2200" dirty="0"/>
              <a:t>Bláar örvar lýsa fyrri niðurstöðum um fjölvæðingu</a:t>
            </a:r>
          </a:p>
        </p:txBody>
      </p:sp>
      <p:sp>
        <p:nvSpPr>
          <p:cNvPr id="34" name="TextBox 33"/>
          <p:cNvSpPr txBox="1"/>
          <p:nvPr/>
        </p:nvSpPr>
        <p:spPr>
          <a:xfrm rot="21097853">
            <a:off x="9302965" y="5651728"/>
            <a:ext cx="2715925" cy="923330"/>
          </a:xfrm>
          <a:prstGeom prst="rect">
            <a:avLst/>
          </a:prstGeom>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is-IS" dirty="0">
                <a:solidFill>
                  <a:schemeClr val="bg1"/>
                </a:solidFill>
                <a:effectLst>
                  <a:outerShdw blurRad="38100" dist="38100" dir="2700000" algn="tl">
                    <a:srgbClr val="000000">
                      <a:alpha val="43137"/>
                    </a:srgbClr>
                  </a:outerShdw>
                </a:effectLst>
              </a:rPr>
              <a:t>Gular örvar lýsa efyrri niðurstöðum umlög og rétt og gegnsæi</a:t>
            </a:r>
          </a:p>
        </p:txBody>
      </p:sp>
      <p:sp>
        <p:nvSpPr>
          <p:cNvPr id="35" name="Right Arrow 34"/>
          <p:cNvSpPr/>
          <p:nvPr/>
        </p:nvSpPr>
        <p:spPr>
          <a:xfrm rot="12177498">
            <a:off x="7111076" y="3687278"/>
            <a:ext cx="2665862" cy="248855"/>
          </a:xfrm>
          <a:prstGeom prst="rightArrow">
            <a:avLst>
              <a:gd name="adj1" fmla="val 61798"/>
              <a:gd name="adj2"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U-Turn Arrow 35"/>
          <p:cNvSpPr/>
          <p:nvPr/>
        </p:nvSpPr>
        <p:spPr>
          <a:xfrm flipV="1">
            <a:off x="1581015" y="6327206"/>
            <a:ext cx="7757249" cy="451388"/>
          </a:xfrm>
          <a:prstGeom prst="utur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6995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198" y="365125"/>
            <a:ext cx="11225604" cy="1325563"/>
          </a:xfrm>
        </p:spPr>
        <p:txBody>
          <a:bodyPr/>
          <a:lstStyle/>
          <a:p>
            <a:pPr algn="ctr"/>
            <a:r>
              <a:rPr lang="is-IS" dirty="0">
                <a:latin typeface="Bernard MT Condensed" panose="02050806060905020404" pitchFamily="18" charset="0"/>
              </a:rPr>
              <a:t>Niðurstaða: Þokkalegur jöfnuður og traust virðast haldast í hendur við lýðræði og hagvöxt</a:t>
            </a:r>
          </a:p>
        </p:txBody>
      </p:sp>
      <p:sp>
        <p:nvSpPr>
          <p:cNvPr id="3" name="Content Placeholder 2"/>
          <p:cNvSpPr>
            <a:spLocks noGrp="1"/>
          </p:cNvSpPr>
          <p:nvPr>
            <p:ph idx="1"/>
          </p:nvPr>
        </p:nvSpPr>
        <p:spPr>
          <a:xfrm>
            <a:off x="670999" y="1825624"/>
            <a:ext cx="11022563" cy="4785411"/>
          </a:xfrm>
        </p:spPr>
        <p:txBody>
          <a:bodyPr>
            <a:noAutofit/>
          </a:bodyPr>
          <a:lstStyle/>
          <a:p>
            <a:pPr>
              <a:lnSpc>
                <a:spcPct val="80000"/>
              </a:lnSpc>
            </a:pPr>
            <a:r>
              <a:rPr lang="is-IS" sz="3200" dirty="0">
                <a:latin typeface="Mongolian Baiti" panose="03000500000000000000" pitchFamily="66" charset="0"/>
                <a:cs typeface="Mongolian Baiti" panose="03000500000000000000" pitchFamily="66" charset="0"/>
              </a:rPr>
              <a:t>Jöfnuður og traust virðast haldast í hendur við vöxt og viðgang efnahagslífsins um heiminn</a:t>
            </a:r>
          </a:p>
          <a:p>
            <a:pPr lvl="1">
              <a:lnSpc>
                <a:spcPct val="80000"/>
              </a:lnSpc>
            </a:pPr>
            <a:r>
              <a:rPr lang="is-IS" sz="2800" dirty="0">
                <a:latin typeface="Mongolian Baiti" panose="03000500000000000000" pitchFamily="66" charset="0"/>
                <a:cs typeface="Mongolian Baiti" panose="03000500000000000000" pitchFamily="66" charset="0"/>
              </a:rPr>
              <a:t>Jöfnuður í tekjuskiptingu helzt í hendur við fjölbreyttan útflutning, lög og rétt, gegnsæi, traust og lýðræði</a:t>
            </a:r>
          </a:p>
          <a:p>
            <a:pPr lvl="2">
              <a:lnSpc>
                <a:spcPct val="80000"/>
              </a:lnSpc>
            </a:pPr>
            <a:r>
              <a:rPr lang="is-IS" sz="2400" dirty="0">
                <a:latin typeface="Mongolian Baiti" panose="03000500000000000000" pitchFamily="66" charset="0"/>
                <a:cs typeface="Mongolian Baiti" panose="03000500000000000000" pitchFamily="66" charset="0"/>
              </a:rPr>
              <a:t>Ólíkir þættir félagsauðsins leggjast á eitt</a:t>
            </a:r>
          </a:p>
          <a:p>
            <a:pPr lvl="1">
              <a:lnSpc>
                <a:spcPct val="80000"/>
              </a:lnSpc>
            </a:pPr>
            <a:r>
              <a:rPr lang="is-IS" sz="2800" dirty="0">
                <a:latin typeface="Mongolian Baiti" panose="03000500000000000000" pitchFamily="66" charset="0"/>
                <a:cs typeface="Mongolian Baiti" panose="03000500000000000000" pitchFamily="66" charset="0"/>
              </a:rPr>
              <a:t>Allar þessar stærðir virðast örva efnahagslífið líkt og sparnaður, fjárfesting, menntun og heilsugæzla </a:t>
            </a:r>
          </a:p>
          <a:p>
            <a:pPr lvl="2">
              <a:lnSpc>
                <a:spcPct val="80000"/>
              </a:lnSpc>
            </a:pPr>
            <a:r>
              <a:rPr lang="is-IS" sz="2400" dirty="0">
                <a:latin typeface="Mongolian Baiti" panose="03000500000000000000" pitchFamily="66" charset="0"/>
                <a:cs typeface="Mongolian Baiti" panose="03000500000000000000" pitchFamily="66" charset="0"/>
              </a:rPr>
              <a:t>Náttúruauðlindir geta þó snúizt á hvorn veginn sem er („blendin blessun“)</a:t>
            </a:r>
          </a:p>
          <a:p>
            <a:pPr lvl="1">
              <a:lnSpc>
                <a:spcPct val="80000"/>
              </a:lnSpc>
            </a:pPr>
            <a:r>
              <a:rPr lang="is-IS" sz="2800" dirty="0">
                <a:latin typeface="Mongolian Baiti" panose="03000500000000000000" pitchFamily="66" charset="0"/>
                <a:cs typeface="Mongolian Baiti" panose="03000500000000000000" pitchFamily="66" charset="0"/>
              </a:rPr>
              <a:t>Þurfum einnig að gaumgæfa skiptingu auðs og heilbrigðis</a:t>
            </a:r>
          </a:p>
          <a:p>
            <a:pPr lvl="2">
              <a:lnSpc>
                <a:spcPct val="80000"/>
              </a:lnSpc>
            </a:pPr>
            <a:r>
              <a:rPr lang="is-IS" sz="2400" dirty="0">
                <a:latin typeface="Mongolian Baiti" panose="03000500000000000000" pitchFamily="66" charset="0"/>
                <a:cs typeface="Mongolian Baiti" panose="03000500000000000000" pitchFamily="66" charset="0"/>
              </a:rPr>
              <a:t>Ríkir karlmenn í BNA (1% með mestar eignir) lifa að jafnaði 15 árum lengur en fátækir (1% með minnstar eignir) og ríkar konur 10 árum lengur en fátækar</a:t>
            </a:r>
          </a:p>
          <a:p>
            <a:pPr lvl="2">
              <a:lnSpc>
                <a:spcPct val="80000"/>
              </a:lnSpc>
            </a:pPr>
            <a:r>
              <a:rPr lang="is-IS" sz="2400" dirty="0">
                <a:latin typeface="Mongolian Baiti" panose="03000500000000000000" pitchFamily="66" charset="0"/>
                <a:cs typeface="Mongolian Baiti" panose="03000500000000000000" pitchFamily="66" charset="0"/>
              </a:rPr>
              <a:t>Vitum minna um Evrópu enn sem komið er</a:t>
            </a:r>
          </a:p>
        </p:txBody>
      </p:sp>
      <p:sp>
        <p:nvSpPr>
          <p:cNvPr id="4" name="Rectangle 1"/>
          <p:cNvSpPr>
            <a:spLocks noChangeArrowheads="1"/>
          </p:cNvSpPr>
          <p:nvPr/>
        </p:nvSpPr>
        <p:spPr bwMode="auto">
          <a:xfrm rot="21379767">
            <a:off x="10104085" y="5927177"/>
            <a:ext cx="1566454" cy="769441"/>
          </a:xfrm>
          <a:prstGeom prst="rect">
            <a:avLst/>
          </a:prstGeom>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s-IS" altLang="en-US" sz="4400" b="0" i="0" u="none" strike="noStrike" cap="none" normalizeH="0" baseline="0" dirty="0">
                <a:ln>
                  <a:noFill/>
                </a:ln>
                <a:solidFill>
                  <a:schemeClr val="tx1"/>
                </a:solidFill>
                <a:effectLst/>
                <a:latin typeface="Mongolian Baiti" panose="03000500000000000000" pitchFamily="66" charset="0"/>
                <a:cs typeface="Mongolian Baiti" panose="03000500000000000000" pitchFamily="66" charset="0"/>
              </a:rPr>
              <a:t>Endir</a:t>
            </a:r>
            <a:r>
              <a:rPr kumimoji="0" lang="ru-RU" altLang="en-US" sz="4400" b="0" i="0" u="none" strike="noStrike" cap="none" normalizeH="0" baseline="0" dirty="0">
                <a:ln>
                  <a:noFill/>
                </a:ln>
                <a:solidFill>
                  <a:schemeClr val="tx1"/>
                </a:solidFill>
                <a:effectLst/>
                <a:cs typeface="Mongolian Baiti" panose="03000500000000000000" pitchFamily="66" charset="0"/>
              </a:rPr>
              <a:t> </a:t>
            </a:r>
          </a:p>
        </p:txBody>
      </p:sp>
      <p:sp>
        <p:nvSpPr>
          <p:cNvPr id="5" name="Rectangle 4"/>
          <p:cNvSpPr/>
          <p:nvPr/>
        </p:nvSpPr>
        <p:spPr>
          <a:xfrm rot="361302">
            <a:off x="10272012" y="469120"/>
            <a:ext cx="931665" cy="1862048"/>
          </a:xfrm>
          <a:prstGeom prst="rect">
            <a:avLst/>
          </a:prstGeom>
          <a:noFill/>
          <a:scene3d>
            <a:camera prst="orthographicFront"/>
            <a:lightRig rig="threePt" dir="t"/>
          </a:scene3d>
          <a:sp3d>
            <a:bevelT/>
          </a:sp3d>
        </p:spPr>
        <p:txBody>
          <a:bodyPr wrap="none" lIns="91440" tIns="45720" rIns="91440" bIns="45720">
            <a:spAutoFit/>
          </a:bodyPr>
          <a:lstStyle/>
          <a:p>
            <a:pPr algn="ctr"/>
            <a:r>
              <a:rPr lang="en-US" sz="11500" b="1" cap="none" spc="0"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8</a:t>
            </a:r>
          </a:p>
        </p:txBody>
      </p:sp>
    </p:spTree>
    <p:extLst>
      <p:ext uri="{BB962C8B-B14F-4D97-AF65-F5344CB8AC3E}">
        <p14:creationId xmlns:p14="http://schemas.microsoft.com/office/powerpoint/2010/main" val="427047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a:latin typeface="Bernard MT Condensed" panose="02050806060905020404" pitchFamily="18" charset="0"/>
              </a:rPr>
              <a:t>Bakgrunnur III</a:t>
            </a:r>
          </a:p>
        </p:txBody>
      </p:sp>
      <p:sp>
        <p:nvSpPr>
          <p:cNvPr id="3" name="Content Placeholder 2"/>
          <p:cNvSpPr>
            <a:spLocks noGrp="1"/>
          </p:cNvSpPr>
          <p:nvPr>
            <p:ph idx="1"/>
          </p:nvPr>
        </p:nvSpPr>
        <p:spPr>
          <a:xfrm>
            <a:off x="838199" y="1825625"/>
            <a:ext cx="11105099" cy="4351338"/>
          </a:xfrm>
        </p:spPr>
        <p:txBody>
          <a:bodyPr>
            <a:noAutofit/>
          </a:bodyPr>
          <a:lstStyle/>
          <a:p>
            <a:pPr>
              <a:lnSpc>
                <a:spcPct val="100000"/>
              </a:lnSpc>
              <a:spcBef>
                <a:spcPts val="0"/>
              </a:spcBef>
            </a:pPr>
            <a:r>
              <a:rPr lang="is-IS" sz="3200" dirty="0">
                <a:latin typeface="Mongolian Baiti" panose="03000500000000000000" pitchFamily="66" charset="0"/>
                <a:cs typeface="Mongolian Baiti" panose="03000500000000000000" pitchFamily="66" charset="0"/>
              </a:rPr>
              <a:t>Aukinn ójöfnuður hefur gerbreytt landslagi stjórnmálanna</a:t>
            </a:r>
          </a:p>
          <a:p>
            <a:pPr lvl="1">
              <a:lnSpc>
                <a:spcPct val="100000"/>
              </a:lnSpc>
              <a:spcBef>
                <a:spcPts val="0"/>
              </a:spcBef>
            </a:pPr>
            <a:r>
              <a:rPr lang="is-IS" sz="2800" dirty="0">
                <a:latin typeface="Mongolian Baiti" panose="03000500000000000000" pitchFamily="66" charset="0"/>
                <a:cs typeface="Mongolian Baiti" panose="03000500000000000000" pitchFamily="66" charset="0"/>
              </a:rPr>
              <a:t>Bernie Sanders er ekki lengur á útjaðri bandarískra stjórnmála</a:t>
            </a:r>
          </a:p>
          <a:p>
            <a:pPr lvl="1">
              <a:lnSpc>
                <a:spcPct val="100000"/>
              </a:lnSpc>
              <a:spcBef>
                <a:spcPts val="0"/>
              </a:spcBef>
            </a:pPr>
            <a:r>
              <a:rPr lang="is-IS" sz="2800" dirty="0">
                <a:latin typeface="Mongolian Baiti" panose="03000500000000000000" pitchFamily="66" charset="0"/>
                <a:cs typeface="Mongolian Baiti" panose="03000500000000000000" pitchFamily="66" charset="0"/>
              </a:rPr>
              <a:t>Donald Trump náði kjöri m.a. með því að höfða til fátækra kjósenda</a:t>
            </a:r>
          </a:p>
          <a:p>
            <a:pPr lvl="1">
              <a:lnSpc>
                <a:spcPct val="100000"/>
              </a:lnSpc>
              <a:spcBef>
                <a:spcPts val="0"/>
              </a:spcBef>
            </a:pPr>
            <a:r>
              <a:rPr lang="is-IS" sz="2800" dirty="0">
                <a:latin typeface="Mongolian Baiti" panose="03000500000000000000" pitchFamily="66" charset="0"/>
                <a:cs typeface="Mongolian Baiti" panose="03000500000000000000" pitchFamily="66" charset="0"/>
              </a:rPr>
              <a:t>Brezkir (enskir) kjósendur kusu að ganga úr ESB</a:t>
            </a:r>
          </a:p>
          <a:p>
            <a:pPr>
              <a:lnSpc>
                <a:spcPct val="100000"/>
              </a:lnSpc>
              <a:spcBef>
                <a:spcPts val="0"/>
              </a:spcBef>
            </a:pPr>
            <a:r>
              <a:rPr lang="is-IS" sz="3200" dirty="0">
                <a:latin typeface="Mongolian Baiti" panose="03000500000000000000" pitchFamily="66" charset="0"/>
                <a:cs typeface="Mongolian Baiti" panose="03000500000000000000" pitchFamily="66" charset="0"/>
              </a:rPr>
              <a:t>Lýðræði er undir álagi í Bandaríkjunum og Evrópu</a:t>
            </a:r>
          </a:p>
          <a:p>
            <a:pPr lvl="1">
              <a:lnSpc>
                <a:spcPct val="100000"/>
              </a:lnSpc>
              <a:spcBef>
                <a:spcPts val="0"/>
              </a:spcBef>
            </a:pPr>
            <a:r>
              <a:rPr lang="is-IS" sz="2800" dirty="0">
                <a:latin typeface="Mongolian Baiti" panose="03000500000000000000" pitchFamily="66" charset="0"/>
                <a:cs typeface="Mongolian Baiti" panose="03000500000000000000" pitchFamily="66" charset="0"/>
              </a:rPr>
              <a:t>Benjamin Page og Martin Gilens: </a:t>
            </a:r>
            <a:r>
              <a:rPr lang="en-US" sz="2800" i="1" dirty="0">
                <a:latin typeface="Mongolian Baiti" panose="03000500000000000000" pitchFamily="66" charset="0"/>
                <a:cs typeface="Mongolian Baiti" panose="03000500000000000000" pitchFamily="66" charset="0"/>
              </a:rPr>
              <a:t>Democracy in America? </a:t>
            </a:r>
            <a:r>
              <a:rPr lang="en-US" sz="2800" dirty="0">
                <a:latin typeface="Mongolian Baiti" panose="03000500000000000000" pitchFamily="66" charset="0"/>
                <a:cs typeface="Mongolian Baiti" panose="03000500000000000000" pitchFamily="66" charset="0"/>
              </a:rPr>
              <a:t>(2017)</a:t>
            </a:r>
            <a:endParaRPr lang="is-IS" sz="2800" dirty="0">
              <a:latin typeface="Mongolian Baiti" panose="03000500000000000000" pitchFamily="66" charset="0"/>
              <a:cs typeface="Mongolian Baiti" panose="03000500000000000000" pitchFamily="66" charset="0"/>
            </a:endParaRPr>
          </a:p>
          <a:p>
            <a:pPr lvl="1">
              <a:lnSpc>
                <a:spcPct val="100000"/>
              </a:lnSpc>
              <a:spcBef>
                <a:spcPts val="0"/>
              </a:spcBef>
            </a:pPr>
            <a:r>
              <a:rPr lang="is-IS" sz="2800" dirty="0">
                <a:latin typeface="Mongolian Baiti" panose="03000500000000000000" pitchFamily="66" charset="0"/>
                <a:cs typeface="Mongolian Baiti" panose="03000500000000000000" pitchFamily="66" charset="0"/>
              </a:rPr>
              <a:t>Steven Levitsky og Martin Ziblatt: </a:t>
            </a:r>
            <a:r>
              <a:rPr lang="is-IS" sz="2800" i="1" dirty="0">
                <a:latin typeface="Mongolian Baiti" panose="03000500000000000000" pitchFamily="66" charset="0"/>
                <a:cs typeface="Mongolian Baiti" panose="03000500000000000000" pitchFamily="66" charset="0"/>
              </a:rPr>
              <a:t>How Democracies Die</a:t>
            </a:r>
            <a:r>
              <a:rPr lang="is-IS" sz="2800" dirty="0">
                <a:latin typeface="Mongolian Baiti" panose="03000500000000000000" pitchFamily="66" charset="0"/>
                <a:cs typeface="Mongolian Baiti" panose="03000500000000000000" pitchFamily="66" charset="0"/>
              </a:rPr>
              <a:t> (2018)</a:t>
            </a:r>
          </a:p>
          <a:p>
            <a:pPr lvl="1">
              <a:lnSpc>
                <a:spcPct val="100000"/>
              </a:lnSpc>
              <a:spcBef>
                <a:spcPts val="0"/>
              </a:spcBef>
            </a:pPr>
            <a:r>
              <a:rPr lang="is-IS" sz="2800" dirty="0">
                <a:latin typeface="Mongolian Baiti" panose="03000500000000000000" pitchFamily="66" charset="0"/>
                <a:cs typeface="Mongolian Baiti" panose="03000500000000000000" pitchFamily="66" charset="0"/>
              </a:rPr>
              <a:t>Yascha Mounk: </a:t>
            </a:r>
            <a:r>
              <a:rPr lang="is-IS" sz="2800" i="1" dirty="0">
                <a:latin typeface="Mongolian Baiti" panose="03000500000000000000" pitchFamily="66" charset="0"/>
                <a:cs typeface="Mongolian Baiti" panose="03000500000000000000" pitchFamily="66" charset="0"/>
              </a:rPr>
              <a:t>People vs. Democracy</a:t>
            </a:r>
            <a:r>
              <a:rPr lang="is-IS" sz="2800" dirty="0">
                <a:latin typeface="Mongolian Baiti" panose="03000500000000000000" pitchFamily="66" charset="0"/>
                <a:cs typeface="Mongolian Baiti" panose="03000500000000000000" pitchFamily="66" charset="0"/>
              </a:rPr>
              <a:t> (2018)</a:t>
            </a:r>
          </a:p>
          <a:p>
            <a:pPr lvl="1">
              <a:lnSpc>
                <a:spcPct val="100000"/>
              </a:lnSpc>
              <a:spcBef>
                <a:spcPts val="0"/>
              </a:spcBef>
            </a:pPr>
            <a:r>
              <a:rPr lang="is-IS" sz="2800" dirty="0">
                <a:latin typeface="Mongolian Baiti" panose="03000500000000000000" pitchFamily="66" charset="0"/>
                <a:cs typeface="Mongolian Baiti" panose="03000500000000000000" pitchFamily="66" charset="0"/>
              </a:rPr>
              <a:t>Timothy Snyder: </a:t>
            </a:r>
            <a:r>
              <a:rPr lang="is-IS" sz="2800" i="1" dirty="0">
                <a:latin typeface="Mongolian Baiti" panose="03000500000000000000" pitchFamily="66" charset="0"/>
                <a:cs typeface="Mongolian Baiti" panose="03000500000000000000" pitchFamily="66" charset="0"/>
              </a:rPr>
              <a:t>Road to Unfreedom </a:t>
            </a:r>
            <a:r>
              <a:rPr lang="is-IS" sz="2800" dirty="0">
                <a:latin typeface="Mongolian Baiti" panose="03000500000000000000" pitchFamily="66" charset="0"/>
                <a:cs typeface="Mongolian Baiti" panose="03000500000000000000" pitchFamily="66" charset="0"/>
              </a:rPr>
              <a:t>(2018)</a:t>
            </a:r>
          </a:p>
          <a:p>
            <a:pPr lvl="1">
              <a:lnSpc>
                <a:spcPct val="100000"/>
              </a:lnSpc>
              <a:spcBef>
                <a:spcPts val="0"/>
              </a:spcBef>
            </a:pPr>
            <a:r>
              <a:rPr lang="is-IS" sz="2800" dirty="0">
                <a:latin typeface="Mongolian Baiti" panose="03000500000000000000" pitchFamily="66" charset="0"/>
                <a:cs typeface="Mongolian Baiti" panose="03000500000000000000" pitchFamily="66" charset="0"/>
              </a:rPr>
              <a:t>David Runciman: </a:t>
            </a:r>
            <a:r>
              <a:rPr lang="is-IS" sz="2800" i="1" dirty="0">
                <a:latin typeface="Mongolian Baiti" panose="03000500000000000000" pitchFamily="66" charset="0"/>
                <a:cs typeface="Mongolian Baiti" panose="03000500000000000000" pitchFamily="66" charset="0"/>
              </a:rPr>
              <a:t>How Democracy Ends </a:t>
            </a:r>
            <a:r>
              <a:rPr lang="is-IS" sz="2800" dirty="0">
                <a:latin typeface="Mongolian Baiti" panose="03000500000000000000" pitchFamily="66" charset="0"/>
                <a:cs typeface="Mongolian Baiti" panose="03000500000000000000" pitchFamily="66" charset="0"/>
              </a:rPr>
              <a:t>(2018)</a:t>
            </a:r>
          </a:p>
        </p:txBody>
      </p:sp>
    </p:spTree>
    <p:extLst>
      <p:ext uri="{BB962C8B-B14F-4D97-AF65-F5344CB8AC3E}">
        <p14:creationId xmlns:p14="http://schemas.microsoft.com/office/powerpoint/2010/main" val="324392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a:latin typeface="Bernard MT Condensed" panose="02050806060905020404" pitchFamily="18" charset="0"/>
              </a:rPr>
              <a:t>Yfirlit</a:t>
            </a:r>
          </a:p>
        </p:txBody>
      </p:sp>
      <p:sp>
        <p:nvSpPr>
          <p:cNvPr id="3" name="Content Placeholder 2"/>
          <p:cNvSpPr>
            <a:spLocks noGrp="1"/>
          </p:cNvSpPr>
          <p:nvPr>
            <p:ph idx="1"/>
          </p:nvPr>
        </p:nvSpPr>
        <p:spPr>
          <a:xfrm>
            <a:off x="838200" y="1825625"/>
            <a:ext cx="11353800" cy="4351338"/>
          </a:xfrm>
        </p:spPr>
        <p:txBody>
          <a:bodyPr>
            <a:noAutofit/>
          </a:bodyPr>
          <a:lstStyle/>
          <a:p>
            <a:pPr>
              <a:lnSpc>
                <a:spcPct val="100000"/>
              </a:lnSpc>
              <a:spcBef>
                <a:spcPts val="0"/>
              </a:spcBef>
              <a:spcAft>
                <a:spcPts val="600"/>
              </a:spcAft>
            </a:pPr>
            <a:r>
              <a:rPr lang="is-IS" sz="3200" dirty="0">
                <a:latin typeface="Mongolian Baiti" panose="03000500000000000000" pitchFamily="66" charset="0"/>
                <a:cs typeface="Mongolian Baiti" panose="03000500000000000000" pitchFamily="66" charset="0"/>
              </a:rPr>
              <a:t>Skoðum samhengi tekjuskiptingar við þjóðartekjur á mann og helztu stærðir sem hafa áhrif á tekjur og vöxt þeirra </a:t>
            </a:r>
          </a:p>
          <a:p>
            <a:pPr>
              <a:lnSpc>
                <a:spcPct val="100000"/>
              </a:lnSpc>
              <a:spcBef>
                <a:spcPts val="0"/>
              </a:spcBef>
            </a:pPr>
            <a:r>
              <a:rPr lang="is-IS" sz="3200" dirty="0">
                <a:latin typeface="Mongolian Baiti" panose="03000500000000000000" pitchFamily="66" charset="0"/>
                <a:cs typeface="Mongolian Baiti" panose="03000500000000000000" pitchFamily="66" charset="0"/>
              </a:rPr>
              <a:t>Hagvöxtur er knúinn áfram með upphleðslu ferns konar fjármagns</a:t>
            </a:r>
          </a:p>
          <a:p>
            <a:pPr marL="1428750" lvl="2" indent="-514350">
              <a:lnSpc>
                <a:spcPct val="100000"/>
              </a:lnSpc>
              <a:spcBef>
                <a:spcPts val="0"/>
              </a:spcBef>
              <a:buFont typeface="+mj-lt"/>
              <a:buAutoNum type="arabicPeriod"/>
            </a:pPr>
            <a:r>
              <a:rPr lang="is-IS" sz="28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Raunverulegt fjármagn</a:t>
            </a:r>
            <a:r>
              <a:rPr lang="is-IS" sz="2800" dirty="0">
                <a:latin typeface="Mongolian Baiti" panose="03000500000000000000" pitchFamily="66" charset="0"/>
                <a:cs typeface="Mongolian Baiti" panose="03000500000000000000" pitchFamily="66" charset="0"/>
              </a:rPr>
              <a:t>, þ.e. vélar og tæki – Upphleðsla</a:t>
            </a:r>
          </a:p>
          <a:p>
            <a:pPr marL="1428750" lvl="2" indent="-514350">
              <a:lnSpc>
                <a:spcPct val="100000"/>
              </a:lnSpc>
              <a:spcBef>
                <a:spcPts val="0"/>
              </a:spcBef>
              <a:buFont typeface="+mj-lt"/>
              <a:buAutoNum type="arabicPeriod"/>
            </a:pPr>
            <a:r>
              <a:rPr lang="is-IS" sz="28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Mannauður</a:t>
            </a:r>
          </a:p>
          <a:p>
            <a:pPr marL="1428750" lvl="2" indent="-514350">
              <a:lnSpc>
                <a:spcPct val="100000"/>
              </a:lnSpc>
              <a:spcBef>
                <a:spcPts val="0"/>
              </a:spcBef>
              <a:buFont typeface="+mj-lt"/>
              <a:buAutoNum type="arabicPeriod"/>
            </a:pPr>
            <a:r>
              <a:rPr lang="is-IS" sz="28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Náttúruauður</a:t>
            </a:r>
          </a:p>
          <a:p>
            <a:pPr marL="1428750" lvl="2" indent="-514350">
              <a:lnSpc>
                <a:spcPct val="100000"/>
              </a:lnSpc>
              <a:spcBef>
                <a:spcPts val="0"/>
              </a:spcBef>
              <a:spcAft>
                <a:spcPts val="600"/>
              </a:spcAft>
              <a:buFont typeface="+mj-lt"/>
              <a:buAutoNum type="arabicPeriod"/>
            </a:pPr>
            <a:r>
              <a:rPr lang="is-IS" sz="28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Félagsauður</a:t>
            </a:r>
          </a:p>
          <a:p>
            <a:pPr>
              <a:lnSpc>
                <a:spcPct val="100000"/>
              </a:lnSpc>
              <a:spcBef>
                <a:spcPts val="0"/>
              </a:spcBef>
            </a:pPr>
            <a:r>
              <a:rPr lang="is-IS" sz="3200" dirty="0">
                <a:latin typeface="Mongolian Baiti" panose="03000500000000000000" pitchFamily="66" charset="0"/>
                <a:cs typeface="Mongolian Baiti" panose="03000500000000000000" pitchFamily="66" charset="0"/>
              </a:rPr>
              <a:t>Hér er lögð áherzla á </a:t>
            </a:r>
            <a:r>
              <a:rPr lang="is-IS" sz="32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félagsauð</a:t>
            </a:r>
            <a:r>
              <a:rPr lang="is-IS" sz="3200" dirty="0">
                <a:latin typeface="Mongolian Baiti" panose="03000500000000000000" pitchFamily="66" charset="0"/>
                <a:cs typeface="Mongolian Baiti" panose="03000500000000000000" pitchFamily="66" charset="0"/>
              </a:rPr>
              <a:t> og fimm hliðar hans: </a:t>
            </a:r>
          </a:p>
          <a:p>
            <a:pPr lvl="1">
              <a:lnSpc>
                <a:spcPct val="100000"/>
              </a:lnSpc>
              <a:spcBef>
                <a:spcPts val="0"/>
              </a:spcBef>
            </a:pPr>
            <a:r>
              <a:rPr lang="is-IS" sz="2800" dirty="0">
                <a:latin typeface="Mongolian Baiti" panose="03000500000000000000" pitchFamily="66" charset="0"/>
                <a:cs typeface="Mongolian Baiti" panose="03000500000000000000" pitchFamily="66" charset="0"/>
              </a:rPr>
              <a:t>Lýðræði, jöfnuð, lög og rétt, gegnsæi og traust</a:t>
            </a:r>
          </a:p>
        </p:txBody>
      </p:sp>
      <p:sp>
        <p:nvSpPr>
          <p:cNvPr id="4" name="Right Brace 3"/>
          <p:cNvSpPr/>
          <p:nvPr/>
        </p:nvSpPr>
        <p:spPr>
          <a:xfrm>
            <a:off x="4557915" y="4013644"/>
            <a:ext cx="256558" cy="993341"/>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5" name="TextBox 4"/>
          <p:cNvSpPr txBox="1"/>
          <p:nvPr/>
        </p:nvSpPr>
        <p:spPr>
          <a:xfrm rot="21441012">
            <a:off x="5043637" y="4151152"/>
            <a:ext cx="3854642" cy="523220"/>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s-IS" sz="2800">
                <a:latin typeface="Mongolian Baiti" panose="03000500000000000000" pitchFamily="66" charset="0"/>
                <a:cs typeface="Mongolian Baiti" panose="03000500000000000000" pitchFamily="66" charset="0"/>
              </a:rPr>
              <a:t>Hagkvæmni, þ.m.t. tækni</a:t>
            </a:r>
          </a:p>
        </p:txBody>
      </p:sp>
    </p:spTree>
    <p:extLst>
      <p:ext uri="{BB962C8B-B14F-4D97-AF65-F5344CB8AC3E}">
        <p14:creationId xmlns:p14="http://schemas.microsoft.com/office/powerpoint/2010/main" val="378919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b="1">
                <a:latin typeface="Bernard MT Condensed" panose="02050806060905020404" pitchFamily="18" charset="0"/>
              </a:rPr>
              <a:t>Ferns konar fjármagn og hagvöxtur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6088003"/>
              </p:ext>
            </p:extLst>
          </p:nvPr>
        </p:nvGraphicFramePr>
        <p:xfrm>
          <a:off x="838200" y="160195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38200" y="4618063"/>
            <a:ext cx="2253656" cy="830997"/>
          </a:xfrm>
          <a:prstGeom prst="rect">
            <a:avLst/>
          </a:prstGeom>
          <a:solidFill>
            <a:schemeClr val="accent4">
              <a:lumMod val="60000"/>
              <a:lumOff val="40000"/>
            </a:schemeClr>
          </a:solidFill>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s-IS" sz="2400" dirty="0"/>
              <a:t>Sparnaður og fjárfesting</a:t>
            </a:r>
          </a:p>
        </p:txBody>
      </p:sp>
      <p:sp>
        <p:nvSpPr>
          <p:cNvPr id="6" name="TextBox 5"/>
          <p:cNvSpPr txBox="1"/>
          <p:nvPr/>
        </p:nvSpPr>
        <p:spPr>
          <a:xfrm>
            <a:off x="3589072" y="4612579"/>
            <a:ext cx="2253656" cy="830997"/>
          </a:xfrm>
          <a:prstGeom prst="rect">
            <a:avLst/>
          </a:prstGeom>
          <a:solidFill>
            <a:schemeClr val="accent4">
              <a:lumMod val="60000"/>
              <a:lumOff val="40000"/>
            </a:schemeClr>
          </a:solidFill>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s-IS" sz="2400" dirty="0"/>
              <a:t>Menntun og starfsþjálfun</a:t>
            </a:r>
          </a:p>
        </p:txBody>
      </p:sp>
      <p:sp>
        <p:nvSpPr>
          <p:cNvPr id="7" name="TextBox 6"/>
          <p:cNvSpPr txBox="1"/>
          <p:nvPr/>
        </p:nvSpPr>
        <p:spPr>
          <a:xfrm>
            <a:off x="6320214" y="4620263"/>
            <a:ext cx="2253656" cy="1200329"/>
          </a:xfrm>
          <a:prstGeom prst="rect">
            <a:avLst/>
          </a:prstGeom>
          <a:solidFill>
            <a:schemeClr val="accent4">
              <a:lumMod val="60000"/>
              <a:lumOff val="40000"/>
            </a:schemeClr>
          </a:solidFill>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s-IS" sz="2400" dirty="0"/>
              <a:t>Fjölvæðing efnahagslífs og stjórnmála</a:t>
            </a:r>
          </a:p>
        </p:txBody>
      </p:sp>
      <p:sp>
        <p:nvSpPr>
          <p:cNvPr id="8" name="TextBox 7"/>
          <p:cNvSpPr txBox="1"/>
          <p:nvPr/>
        </p:nvSpPr>
        <p:spPr>
          <a:xfrm>
            <a:off x="9071086" y="4627947"/>
            <a:ext cx="2253656" cy="1938992"/>
          </a:xfrm>
          <a:prstGeom prst="rect">
            <a:avLst/>
          </a:prstGeom>
          <a:solidFill>
            <a:schemeClr val="accent4">
              <a:lumMod val="60000"/>
              <a:lumOff val="40000"/>
            </a:schemeClr>
          </a:solidFill>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s-IS" sz="2400" dirty="0"/>
              <a:t>Lýðræði</a:t>
            </a:r>
          </a:p>
          <a:p>
            <a:pPr algn="ctr"/>
            <a:r>
              <a:rPr lang="is-IS" sz="2400" dirty="0"/>
              <a:t>Jöfnuður</a:t>
            </a:r>
          </a:p>
          <a:p>
            <a:pPr algn="ctr"/>
            <a:r>
              <a:rPr lang="is-IS" sz="2400" dirty="0"/>
              <a:t>Lög og réttur</a:t>
            </a:r>
            <a:br>
              <a:rPr lang="is-IS" sz="2400" dirty="0"/>
            </a:br>
            <a:r>
              <a:rPr lang="is-IS" sz="2400" dirty="0"/>
              <a:t>Gegnsæi</a:t>
            </a:r>
          </a:p>
          <a:p>
            <a:pPr algn="ctr"/>
            <a:r>
              <a:rPr lang="is-IS" sz="2400" dirty="0"/>
              <a:t>Traust</a:t>
            </a:r>
          </a:p>
        </p:txBody>
      </p:sp>
      <p:sp>
        <p:nvSpPr>
          <p:cNvPr id="3" name="TextBox 2">
            <a:extLst>
              <a:ext uri="{FF2B5EF4-FFF2-40B4-BE49-F238E27FC236}">
                <a16:creationId xmlns:a16="http://schemas.microsoft.com/office/drawing/2014/main" id="{7A7ED440-FEC6-4AE1-86E8-CCB141284886}"/>
              </a:ext>
            </a:extLst>
          </p:cNvPr>
          <p:cNvSpPr txBox="1"/>
          <p:nvPr/>
        </p:nvSpPr>
        <p:spPr>
          <a:xfrm rot="358107">
            <a:off x="9604863" y="1522172"/>
            <a:ext cx="2389967" cy="1107996"/>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s-IS" sz="2200" dirty="0">
                <a:latin typeface="Mongolian Baiti" panose="03000500000000000000" pitchFamily="66" charset="0"/>
                <a:cs typeface="Mongolian Baiti" panose="03000500000000000000" pitchFamily="66" charset="0"/>
              </a:rPr>
              <a:t>Límið sem heldur samfélaginu saman í sátt og friði</a:t>
            </a:r>
            <a:endParaRPr lang="is-IS" sz="2200" dirty="0"/>
          </a:p>
        </p:txBody>
      </p:sp>
      <p:sp>
        <p:nvSpPr>
          <p:cNvPr id="9" name="Arrow: Up-Down 8">
            <a:extLst>
              <a:ext uri="{FF2B5EF4-FFF2-40B4-BE49-F238E27FC236}">
                <a16:creationId xmlns:a16="http://schemas.microsoft.com/office/drawing/2014/main" id="{12ED7206-2913-4741-B731-20D5AE86D482}"/>
              </a:ext>
            </a:extLst>
          </p:cNvPr>
          <p:cNvSpPr/>
          <p:nvPr/>
        </p:nvSpPr>
        <p:spPr>
          <a:xfrm rot="558629">
            <a:off x="10619375" y="2748810"/>
            <a:ext cx="230002" cy="4319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248259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a:latin typeface="Bernard MT Condensed" panose="02050806060905020404" pitchFamily="18" charset="0"/>
              </a:rPr>
              <a:t>Frá félagsauði til vaxtar</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43813279"/>
              </p:ext>
            </p:extLst>
          </p:nvPr>
        </p:nvGraphicFramePr>
        <p:xfrm>
          <a:off x="838200" y="161512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ight Arrow 10"/>
          <p:cNvSpPr/>
          <p:nvPr/>
        </p:nvSpPr>
        <p:spPr>
          <a:xfrm flipV="1">
            <a:off x="3558924" y="2546616"/>
            <a:ext cx="1111752" cy="328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7525709" y="2546616"/>
            <a:ext cx="1078861" cy="3284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ircular Arrow 12"/>
          <p:cNvSpPr/>
          <p:nvPr/>
        </p:nvSpPr>
        <p:spPr>
          <a:xfrm rot="10951206">
            <a:off x="8284743" y="5512279"/>
            <a:ext cx="1032811" cy="964763"/>
          </a:xfrm>
          <a:prstGeom prst="circular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U-Turn Arrow 16"/>
          <p:cNvSpPr/>
          <p:nvPr/>
        </p:nvSpPr>
        <p:spPr>
          <a:xfrm>
            <a:off x="2723466" y="1480191"/>
            <a:ext cx="6927072" cy="56228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U-Turn Arrow 17"/>
          <p:cNvSpPr/>
          <p:nvPr/>
        </p:nvSpPr>
        <p:spPr>
          <a:xfrm rot="10800000">
            <a:off x="2637945" y="3683926"/>
            <a:ext cx="6867868" cy="56574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ircular Arrow 20"/>
          <p:cNvSpPr/>
          <p:nvPr/>
        </p:nvSpPr>
        <p:spPr>
          <a:xfrm rot="10614488" flipH="1">
            <a:off x="5576971" y="5552989"/>
            <a:ext cx="1030546" cy="897266"/>
          </a:xfrm>
          <a:prstGeom prst="circular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ight Arrow 23"/>
          <p:cNvSpPr/>
          <p:nvPr/>
        </p:nvSpPr>
        <p:spPr>
          <a:xfrm rot="19322964">
            <a:off x="8082043" y="3901878"/>
            <a:ext cx="1059337" cy="29330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6200000">
            <a:off x="10300449" y="3879387"/>
            <a:ext cx="655362" cy="294641"/>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20574210">
            <a:off x="5786535" y="3803926"/>
            <a:ext cx="3061133" cy="270891"/>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16200000">
            <a:off x="1251141" y="3876508"/>
            <a:ext cx="655362" cy="31576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8" name="Circular Arrow 27"/>
          <p:cNvSpPr/>
          <p:nvPr/>
        </p:nvSpPr>
        <p:spPr>
          <a:xfrm rot="10800000" flipH="1">
            <a:off x="2849730" y="5529734"/>
            <a:ext cx="979269" cy="918010"/>
          </a:xfrm>
          <a:prstGeom prst="circular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9" name="Right Arrow 18"/>
          <p:cNvSpPr/>
          <p:nvPr/>
        </p:nvSpPr>
        <p:spPr>
          <a:xfrm rot="13103101">
            <a:off x="3053172" y="3904468"/>
            <a:ext cx="1015962" cy="275510"/>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5098168" y="3685135"/>
            <a:ext cx="1059337" cy="269715"/>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rot="16200000">
            <a:off x="6086437" y="3652953"/>
            <a:ext cx="1059337" cy="29904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20017963">
            <a:off x="2698756" y="3651498"/>
            <a:ext cx="2374228" cy="25501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20905363">
            <a:off x="2963200" y="3669614"/>
            <a:ext cx="5868667" cy="26296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20999325">
            <a:off x="157841" y="420721"/>
            <a:ext cx="2769623" cy="1107996"/>
          </a:xfrm>
          <a:prstGeom prst="rect">
            <a:avLst/>
          </a:prstGeom>
          <a:solidFill>
            <a:srgbClr val="C00000"/>
          </a:solidFill>
          <a:scene3d>
            <a:camera prst="orthographicFront"/>
            <a:lightRig rig="threePt" dir="t"/>
          </a:scene3d>
          <a:sp3d>
            <a:bevelT/>
          </a:sp3d>
        </p:spPr>
        <p:txBody>
          <a:bodyPr wrap="square" rtlCol="0">
            <a:spAutoFit/>
          </a:bodyPr>
          <a:lstStyle/>
          <a:p>
            <a:pPr algn="ctr"/>
            <a:r>
              <a:rPr lang="is-IS" sz="2200" dirty="0">
                <a:solidFill>
                  <a:schemeClr val="bg1"/>
                </a:solidFill>
                <a:effectLst>
                  <a:outerShdw blurRad="38100" dist="38100" dir="2700000" algn="tl">
                    <a:srgbClr val="000000">
                      <a:alpha val="43137"/>
                    </a:srgbClr>
                  </a:outerShdw>
                </a:effectLst>
              </a:rPr>
              <a:t>Rauðar örvar lýsa nýjum niðurstöðum um jöfnuð</a:t>
            </a:r>
          </a:p>
        </p:txBody>
      </p:sp>
      <p:sp>
        <p:nvSpPr>
          <p:cNvPr id="22" name="Right Arrow 21"/>
          <p:cNvSpPr/>
          <p:nvPr/>
        </p:nvSpPr>
        <p:spPr>
          <a:xfrm rot="12175516">
            <a:off x="3287308" y="3584179"/>
            <a:ext cx="3263515" cy="30715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Turn Arrow 22"/>
          <p:cNvSpPr/>
          <p:nvPr/>
        </p:nvSpPr>
        <p:spPr>
          <a:xfrm flipV="1">
            <a:off x="1974623" y="6135338"/>
            <a:ext cx="5551086" cy="451388"/>
          </a:xfrm>
          <a:prstGeom prst="utur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p:cNvSpPr txBox="1"/>
          <p:nvPr/>
        </p:nvSpPr>
        <p:spPr>
          <a:xfrm rot="461282">
            <a:off x="9045209" y="400444"/>
            <a:ext cx="2871201" cy="1107996"/>
          </a:xfrm>
          <a:prstGeom prst="rect">
            <a:avLst/>
          </a:prstGeom>
          <a:solidFill>
            <a:srgbClr val="00B050"/>
          </a:solidFill>
          <a:scene3d>
            <a:camera prst="orthographicFront"/>
            <a:lightRig rig="threePt" dir="t"/>
          </a:scene3d>
          <a:sp3d>
            <a:bevelT/>
          </a:sp3d>
        </p:spPr>
        <p:txBody>
          <a:bodyPr wrap="square" rtlCol="0">
            <a:spAutoFit/>
          </a:bodyPr>
          <a:lstStyle/>
          <a:p>
            <a:pPr algn="ctr"/>
            <a:r>
              <a:rPr lang="is-IS" sz="2200" dirty="0">
                <a:solidFill>
                  <a:schemeClr val="bg1"/>
                </a:solidFill>
                <a:effectLst>
                  <a:outerShdw blurRad="38100" dist="38100" dir="2700000" algn="tl">
                    <a:srgbClr val="000000">
                      <a:alpha val="43137"/>
                    </a:srgbClr>
                  </a:outerShdw>
                </a:effectLst>
              </a:rPr>
              <a:t>Grænar örvar lýsa nýjum niðurstöðum um traust</a:t>
            </a:r>
          </a:p>
        </p:txBody>
      </p:sp>
      <p:sp>
        <p:nvSpPr>
          <p:cNvPr id="33" name="Right Arrow 32"/>
          <p:cNvSpPr/>
          <p:nvPr/>
        </p:nvSpPr>
        <p:spPr>
          <a:xfrm rot="11270876">
            <a:off x="3347197" y="3832488"/>
            <a:ext cx="5868667" cy="295214"/>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3337" y="232677"/>
            <a:ext cx="5859361" cy="430887"/>
          </a:xfrm>
          <a:prstGeom prst="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none" rtlCol="0">
            <a:spAutoFit/>
          </a:bodyPr>
          <a:lstStyle/>
          <a:p>
            <a:r>
              <a:rPr lang="is-IS" sz="2200" dirty="0"/>
              <a:t>Bláar örvar lýsa fyrri niðurstöðum um fjölvæðingu</a:t>
            </a:r>
          </a:p>
        </p:txBody>
      </p:sp>
      <p:sp>
        <p:nvSpPr>
          <p:cNvPr id="34" name="TextBox 33"/>
          <p:cNvSpPr txBox="1"/>
          <p:nvPr/>
        </p:nvSpPr>
        <p:spPr>
          <a:xfrm rot="21097853">
            <a:off x="9399016" y="5560689"/>
            <a:ext cx="2506233" cy="1107996"/>
          </a:xfrm>
          <a:prstGeom prst="rect">
            <a:avLst/>
          </a:prstGeom>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is-IS" sz="2200" dirty="0">
                <a:solidFill>
                  <a:schemeClr val="bg1"/>
                </a:solidFill>
                <a:effectLst>
                  <a:outerShdw blurRad="38100" dist="38100" dir="2700000" algn="tl">
                    <a:srgbClr val="000000">
                      <a:alpha val="43137"/>
                    </a:srgbClr>
                  </a:outerShdw>
                </a:effectLst>
              </a:rPr>
              <a:t>Gular örvar lýsa fyrri niðurstöðum um lög og rétt og gegnsæi</a:t>
            </a:r>
          </a:p>
        </p:txBody>
      </p:sp>
      <p:sp>
        <p:nvSpPr>
          <p:cNvPr id="35" name="Right Arrow 34"/>
          <p:cNvSpPr/>
          <p:nvPr/>
        </p:nvSpPr>
        <p:spPr>
          <a:xfrm rot="12177498">
            <a:off x="7111076" y="3687278"/>
            <a:ext cx="2665862" cy="248855"/>
          </a:xfrm>
          <a:prstGeom prst="rightArrow">
            <a:avLst>
              <a:gd name="adj1" fmla="val 61798"/>
              <a:gd name="adj2"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U-Turn Arrow 35"/>
          <p:cNvSpPr/>
          <p:nvPr/>
        </p:nvSpPr>
        <p:spPr>
          <a:xfrm flipV="1">
            <a:off x="1581015" y="6327206"/>
            <a:ext cx="7757249" cy="451388"/>
          </a:xfrm>
          <a:prstGeom prst="utur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7623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righ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right)">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right)">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down)">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left)">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wipe(left)">
                                      <p:cBhvr>
                                        <p:cTn id="92" dur="500"/>
                                        <p:tgtEl>
                                          <p:spTgt spid="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left)">
                                      <p:cBhvr>
                                        <p:cTn id="102" dur="5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grpId="0" nodeType="click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right)">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2" fill="hold" grpId="0" nodeType="click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wipe(right)">
                                      <p:cBhvr>
                                        <p:cTn id="112" dur="500"/>
                                        <p:tgtEl>
                                          <p:spTgt spid="22"/>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wipe(left)">
                                      <p:cBhvr>
                                        <p:cTn id="117" dur="500"/>
                                        <p:tgtEl>
                                          <p:spTgt spid="24"/>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wipe(down)">
                                      <p:cBhvr>
                                        <p:cTn id="122" dur="500"/>
                                        <p:tgtEl>
                                          <p:spTgt spid="29"/>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wipe(left)">
                                      <p:cBhvr>
                                        <p:cTn id="1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7" grpId="0" animBg="1"/>
      <p:bldP spid="18" grpId="0" animBg="1"/>
      <p:bldP spid="21" grpId="0" animBg="1"/>
      <p:bldP spid="24" grpId="0" animBg="1"/>
      <p:bldP spid="25" grpId="0" animBg="1"/>
      <p:bldP spid="26" grpId="0" animBg="1"/>
      <p:bldP spid="27" grpId="0" animBg="1"/>
      <p:bldP spid="28" grpId="0" animBg="1"/>
      <p:bldP spid="19" grpId="0" animBg="1"/>
      <p:bldP spid="20" grpId="0" animBg="1"/>
      <p:bldP spid="29" grpId="0" animBg="1"/>
      <p:bldP spid="30" grpId="0" animBg="1"/>
      <p:bldP spid="31" grpId="0" animBg="1"/>
      <p:bldP spid="3" grpId="0" animBg="1"/>
      <p:bldP spid="22" grpId="0" animBg="1"/>
      <p:bldP spid="23" grpId="0" animBg="1"/>
      <p:bldP spid="32" grpId="0" animBg="1"/>
      <p:bldP spid="33" grpId="0" animBg="1"/>
      <p:bldP spid="4" grpId="0" animBg="1"/>
      <p:bldP spid="34"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a:latin typeface="Bernard MT Condensed" panose="02050806060905020404" pitchFamily="18" charset="0"/>
                <a:cs typeface="Calibri" panose="020F0502020204030204" pitchFamily="34" charset="0"/>
              </a:rPr>
              <a:t>Þrjú skref á langri leið</a:t>
            </a:r>
          </a:p>
        </p:txBody>
      </p:sp>
      <p:sp>
        <p:nvSpPr>
          <p:cNvPr id="3" name="Content Placeholder 2"/>
          <p:cNvSpPr>
            <a:spLocks noGrp="1"/>
          </p:cNvSpPr>
          <p:nvPr>
            <p:ph idx="1"/>
          </p:nvPr>
        </p:nvSpPr>
        <p:spPr>
          <a:xfrm>
            <a:off x="838200" y="1825624"/>
            <a:ext cx="11121928" cy="5032376"/>
          </a:xfrm>
        </p:spPr>
        <p:txBody>
          <a:bodyPr>
            <a:normAutofit fontScale="70000" lnSpcReduction="20000"/>
          </a:bodyPr>
          <a:lstStyle/>
          <a:p>
            <a:pPr marL="514350" indent="-514350">
              <a:lnSpc>
                <a:spcPct val="110000"/>
              </a:lnSpc>
              <a:spcBef>
                <a:spcPts val="0"/>
              </a:spcBef>
              <a:buFont typeface="+mj-lt"/>
              <a:buAutoNum type="arabicPeriod"/>
            </a:pPr>
            <a:r>
              <a:rPr lang="is-IS" sz="4300" dirty="0">
                <a:latin typeface="Mongolian Baiti" panose="03000500000000000000" pitchFamily="66" charset="0"/>
                <a:cs typeface="Mongolian Baiti" panose="03000500000000000000" pitchFamily="66" charset="0"/>
              </a:rPr>
              <a:t>Skiptir </a:t>
            </a:r>
            <a:r>
              <a:rPr lang="is-IS" sz="43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fjölbreytni í efnahagslífi </a:t>
            </a:r>
            <a:r>
              <a:rPr lang="is-IS" sz="4300" dirty="0">
                <a:latin typeface="Mongolian Baiti" panose="03000500000000000000" pitchFamily="66" charset="0"/>
                <a:cs typeface="Mongolian Baiti" panose="03000500000000000000" pitchFamily="66" charset="0"/>
              </a:rPr>
              <a:t>– þ.e. skipting framleiðslunnar milli atvinnuvega – máli fyrir þjóðartekjur?</a:t>
            </a:r>
          </a:p>
          <a:p>
            <a:pPr lvl="1" indent="-180000">
              <a:lnSpc>
                <a:spcPct val="110000"/>
              </a:lnSpc>
              <a:spcBef>
                <a:spcPts val="0"/>
              </a:spcBef>
              <a:spcAft>
                <a:spcPts val="600"/>
              </a:spcAft>
            </a:pPr>
            <a:r>
              <a:rPr lang="is-IS" sz="3700" dirty="0">
                <a:latin typeface="Mongolian Baiti" panose="03000500000000000000" pitchFamily="66" charset="0"/>
                <a:cs typeface="Mongolian Baiti" panose="03000500000000000000" pitchFamily="66" charset="0"/>
              </a:rPr>
              <a:t>Ef aukin fjölbreytni örvar framleiðslu getur það hjálpað okkur til að skilja hvers vegna þungt vægi náttúruauðlinda getur verið dragbítur á framleiðslu</a:t>
            </a:r>
          </a:p>
          <a:p>
            <a:pPr lvl="2" indent="-180000">
              <a:lnSpc>
                <a:spcPct val="110000"/>
              </a:lnSpc>
              <a:spcBef>
                <a:spcPts val="0"/>
              </a:spcBef>
              <a:spcAft>
                <a:spcPts val="600"/>
              </a:spcAft>
            </a:pPr>
            <a:r>
              <a:rPr lang="is-IS" sz="3300" dirty="0">
                <a:latin typeface="Mongolian Baiti" panose="03000500000000000000" pitchFamily="66" charset="0"/>
                <a:cs typeface="Mongolian Baiti" panose="03000500000000000000" pitchFamily="66" charset="0"/>
              </a:rPr>
              <a:t>Auðlindir sem blendin blessun</a:t>
            </a:r>
          </a:p>
          <a:p>
            <a:pPr marL="514350" indent="-514350">
              <a:lnSpc>
                <a:spcPct val="110000"/>
              </a:lnSpc>
              <a:spcBef>
                <a:spcPts val="0"/>
              </a:spcBef>
              <a:buFont typeface="+mj-lt"/>
              <a:buAutoNum type="arabicPeriod"/>
            </a:pPr>
            <a:r>
              <a:rPr lang="is-IS" sz="4300" dirty="0">
                <a:latin typeface="Mongolian Baiti" panose="03000500000000000000" pitchFamily="66" charset="0"/>
                <a:cs typeface="Mongolian Baiti" panose="03000500000000000000" pitchFamily="66" charset="0"/>
              </a:rPr>
              <a:t>Skiptir </a:t>
            </a:r>
            <a:r>
              <a:rPr lang="is-IS" sz="43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fjölbreytni í stjórnmálum </a:t>
            </a:r>
            <a:r>
              <a:rPr lang="is-IS" sz="4300" dirty="0">
                <a:latin typeface="Mongolian Baiti" panose="03000500000000000000" pitchFamily="66" charset="0"/>
                <a:cs typeface="Mongolian Baiti" panose="03000500000000000000" pitchFamily="66" charset="0"/>
              </a:rPr>
              <a:t>– þ.e. lýðræði öndvert einræði – máli fyrir fjölbreytni efnahagslífsins, þjóðartekjur og lífskjör?</a:t>
            </a:r>
          </a:p>
          <a:p>
            <a:pPr lvl="1" indent="-180000">
              <a:lnSpc>
                <a:spcPct val="110000"/>
              </a:lnSpc>
              <a:spcBef>
                <a:spcPts val="0"/>
              </a:spcBef>
            </a:pPr>
            <a:r>
              <a:rPr lang="is-IS" sz="3700" dirty="0">
                <a:latin typeface="Mongolian Baiti" panose="03000500000000000000" pitchFamily="66" charset="0"/>
                <a:cs typeface="Mongolian Baiti" panose="03000500000000000000" pitchFamily="66" charset="0"/>
              </a:rPr>
              <a:t>Fjölvæðing efnahags- og stjórnmálalífs eru hliðstæðar aðferðir til að forðast samþjöppun, þ.e. forðast of mörg egg í einni körfu</a:t>
            </a:r>
          </a:p>
          <a:p>
            <a:pPr marL="514350" indent="-514350">
              <a:lnSpc>
                <a:spcPct val="110000"/>
              </a:lnSpc>
              <a:spcBef>
                <a:spcPts val="0"/>
              </a:spcBef>
              <a:buFont typeface="+mj-lt"/>
              <a:buAutoNum type="arabicPeriod"/>
            </a:pPr>
            <a:r>
              <a:rPr lang="is-IS" sz="4300" dirty="0">
                <a:latin typeface="Mongolian Baiti" panose="03000500000000000000" pitchFamily="66" charset="0"/>
                <a:cs typeface="Mongolian Baiti" panose="03000500000000000000" pitchFamily="66" charset="0"/>
              </a:rPr>
              <a:t>Skiptir </a:t>
            </a:r>
            <a:r>
              <a:rPr lang="is-IS" sz="43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félagsauður</a:t>
            </a:r>
            <a:r>
              <a:rPr lang="is-IS" sz="4300" dirty="0">
                <a:latin typeface="Mongolian Baiti" panose="03000500000000000000" pitchFamily="66" charset="0"/>
                <a:cs typeface="Mongolian Baiti" panose="03000500000000000000" pitchFamily="66" charset="0"/>
              </a:rPr>
              <a:t> – jöfnuður, lög og réttur, gegnsæi, traust – máli fyrir fjölbreytni efnahagslífsins, þjóðartekjur og lífskjör?</a:t>
            </a:r>
          </a:p>
        </p:txBody>
      </p:sp>
    </p:spTree>
    <p:extLst>
      <p:ext uri="{BB962C8B-B14F-4D97-AF65-F5344CB8AC3E}">
        <p14:creationId xmlns:p14="http://schemas.microsoft.com/office/powerpoint/2010/main" val="391207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7EFEA-84B9-47DE-AA29-57AE41EF3BF4}"/>
              </a:ext>
            </a:extLst>
          </p:cNvPr>
          <p:cNvSpPr>
            <a:spLocks noGrp="1"/>
          </p:cNvSpPr>
          <p:nvPr>
            <p:ph idx="1"/>
          </p:nvPr>
        </p:nvSpPr>
        <p:spPr/>
        <p:txBody>
          <a:bodyPr>
            <a:normAutofit/>
          </a:bodyPr>
          <a:lstStyle/>
          <a:p>
            <a:pPr>
              <a:lnSpc>
                <a:spcPct val="100000"/>
              </a:lnSpc>
              <a:spcBef>
                <a:spcPts val="0"/>
              </a:spcBef>
            </a:pPr>
            <a:r>
              <a:rPr lang="is-IS" sz="32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Theil-vísitala fjölbreytni útflutnings, komin frá AGS</a:t>
            </a:r>
            <a:endParaRPr lang="is-IS" sz="3200" dirty="0">
              <a:latin typeface="Mongolian Baiti" panose="03000500000000000000" pitchFamily="66" charset="0"/>
              <a:cs typeface="Mongolian Baiti" panose="03000500000000000000" pitchFamily="66" charset="0"/>
            </a:endParaRPr>
          </a:p>
          <a:p>
            <a:pPr lvl="1">
              <a:lnSpc>
                <a:spcPct val="100000"/>
              </a:lnSpc>
              <a:spcBef>
                <a:spcPts val="0"/>
              </a:spcBef>
            </a:pPr>
            <a:r>
              <a:rPr lang="is-IS" sz="2800" dirty="0">
                <a:latin typeface="Mongolian Baiti" panose="03000500000000000000" pitchFamily="66" charset="0"/>
                <a:cs typeface="Mongolian Baiti" panose="03000500000000000000" pitchFamily="66" charset="0"/>
              </a:rPr>
              <a:t>Summan af fjölbreytni atvinnuveganna (nýjar afurðir eða nýir kaupendur) og fjölbreytni framleiðslunnar innan hvers atvinnuvegar fyrir sig (meiri útflutningur eldri afurða) </a:t>
            </a:r>
          </a:p>
          <a:p>
            <a:pPr lvl="2">
              <a:lnSpc>
                <a:spcPct val="100000"/>
              </a:lnSpc>
              <a:spcBef>
                <a:spcPts val="0"/>
              </a:spcBef>
            </a:pPr>
            <a:r>
              <a:rPr lang="is-IS" sz="2400" dirty="0">
                <a:latin typeface="Mongolian Baiti" panose="03000500000000000000" pitchFamily="66" charset="0"/>
                <a:cs typeface="Mongolian Baiti" panose="03000500000000000000" pitchFamily="66" charset="0"/>
              </a:rPr>
              <a:t>Gögnin ná yfir 1962-2010</a:t>
            </a:r>
          </a:p>
          <a:p>
            <a:pPr lvl="2">
              <a:lnSpc>
                <a:spcPct val="100000"/>
              </a:lnSpc>
              <a:spcBef>
                <a:spcPts val="0"/>
              </a:spcBef>
              <a:spcAft>
                <a:spcPts val="600"/>
              </a:spcAft>
            </a:pPr>
            <a:r>
              <a:rPr lang="is-IS" sz="2400" dirty="0">
                <a:latin typeface="Mongolian Baiti" panose="03000500000000000000" pitchFamily="66" charset="0"/>
                <a:cs typeface="Mongolian Baiti" panose="03000500000000000000" pitchFamily="66" charset="0"/>
              </a:rPr>
              <a:t>Einungis varningur, þjónusta ekki talin með, ekki enn</a:t>
            </a:r>
          </a:p>
          <a:p>
            <a:pPr>
              <a:lnSpc>
                <a:spcPct val="100000"/>
              </a:lnSpc>
            </a:pPr>
            <a:r>
              <a:rPr lang="is-IS" sz="32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Polity2-vísitala lýðræðis</a:t>
            </a:r>
            <a:r>
              <a:rPr lang="is-IS" sz="3200" dirty="0">
                <a:latin typeface="Mongolian Baiti" panose="03000500000000000000" pitchFamily="66" charset="0"/>
                <a:cs typeface="Mongolian Baiti" panose="03000500000000000000" pitchFamily="66" charset="0"/>
              </a:rPr>
              <a:t> </a:t>
            </a:r>
          </a:p>
          <a:p>
            <a:pPr lvl="1">
              <a:lnSpc>
                <a:spcPct val="100000"/>
              </a:lnSpc>
            </a:pPr>
            <a:r>
              <a:rPr lang="is-IS" sz="2800" dirty="0">
                <a:latin typeface="Mongolian Baiti" panose="03000500000000000000" pitchFamily="66" charset="0"/>
                <a:cs typeface="Mongolian Baiti" panose="03000500000000000000" pitchFamily="66" charset="0"/>
              </a:rPr>
              <a:t>Komin frá stjórnmálafræðingum í Háskólanum í Maryland</a:t>
            </a:r>
          </a:p>
          <a:p>
            <a:pPr lvl="1">
              <a:lnSpc>
                <a:spcPct val="100000"/>
              </a:lnSpc>
            </a:pPr>
            <a:r>
              <a:rPr lang="is-IS" sz="2800" dirty="0">
                <a:latin typeface="Mongolian Baiti" panose="03000500000000000000" pitchFamily="66" charset="0"/>
                <a:cs typeface="Mongolian Baiti" panose="03000500000000000000" pitchFamily="66" charset="0"/>
              </a:rPr>
              <a:t>Nær frá -10 (harðsvírað einræði) upp í +10 (óskorað lýðræði)</a:t>
            </a:r>
          </a:p>
          <a:p>
            <a:pPr>
              <a:lnSpc>
                <a:spcPct val="100000"/>
              </a:lnSpc>
            </a:pPr>
            <a:endParaRPr lang="is-IS" dirty="0">
              <a:latin typeface="Mongolian Baiti" panose="03000500000000000000" pitchFamily="66" charset="0"/>
              <a:cs typeface="Mongolian Baiti" panose="03000500000000000000" pitchFamily="66" charset="0"/>
            </a:endParaRPr>
          </a:p>
        </p:txBody>
      </p:sp>
      <p:sp>
        <p:nvSpPr>
          <p:cNvPr id="4" name="Title 1">
            <a:extLst>
              <a:ext uri="{FF2B5EF4-FFF2-40B4-BE49-F238E27FC236}">
                <a16:creationId xmlns:a16="http://schemas.microsoft.com/office/drawing/2014/main" id="{4587F813-9346-4D1C-B78B-5F9F290E86D1}"/>
              </a:ext>
            </a:extLst>
          </p:cNvPr>
          <p:cNvSpPr>
            <a:spLocks noGrp="1"/>
          </p:cNvSpPr>
          <p:nvPr>
            <p:ph type="title"/>
          </p:nvPr>
        </p:nvSpPr>
        <p:spPr>
          <a:xfrm>
            <a:off x="839788" y="365125"/>
            <a:ext cx="10515600" cy="1325563"/>
          </a:xfrm>
        </p:spPr>
        <p:txBody>
          <a:bodyPr/>
          <a:lstStyle/>
          <a:p>
            <a:pPr algn="ctr"/>
            <a:r>
              <a:rPr lang="is-IS" dirty="0">
                <a:latin typeface="Bernard MT Condensed" panose="02050806060905020404" pitchFamily="18" charset="0"/>
                <a:cs typeface="Calibri" panose="020F0502020204030204" pitchFamily="34" charset="0"/>
              </a:rPr>
              <a:t>Tvenns konar fjölbreytni</a:t>
            </a:r>
            <a:endParaRPr lang="is-IS" dirty="0">
              <a:latin typeface="Bernard MT Condensed" panose="02050806060905020404" pitchFamily="18" charset="0"/>
            </a:endParaRPr>
          </a:p>
        </p:txBody>
      </p:sp>
      <p:sp>
        <p:nvSpPr>
          <p:cNvPr id="5" name="Rectangle 4">
            <a:extLst>
              <a:ext uri="{FF2B5EF4-FFF2-40B4-BE49-F238E27FC236}">
                <a16:creationId xmlns:a16="http://schemas.microsoft.com/office/drawing/2014/main" id="{6CFEADE8-9A0F-4BC7-B4C4-BD81AC23BA3E}"/>
              </a:ext>
            </a:extLst>
          </p:cNvPr>
          <p:cNvSpPr/>
          <p:nvPr/>
        </p:nvSpPr>
        <p:spPr>
          <a:xfrm rot="361302">
            <a:off x="10640702" y="96881"/>
            <a:ext cx="931665" cy="1862048"/>
          </a:xfrm>
          <a:prstGeom prst="rect">
            <a:avLst/>
          </a:prstGeom>
          <a:noFill/>
          <a:scene3d>
            <a:camera prst="orthographicFront"/>
            <a:lightRig rig="threePt" dir="t"/>
          </a:scene3d>
          <a:sp3d>
            <a:bevelT/>
          </a:sp3d>
        </p:spPr>
        <p:txBody>
          <a:bodyPr wrap="none" lIns="91440" tIns="45720" rIns="91440" bIns="45720">
            <a:spAutoFit/>
          </a:bodyPr>
          <a:lstStyle/>
          <a:p>
            <a:pPr algn="ctr"/>
            <a:r>
              <a:rPr lang="en-US" sz="11500" b="1" cap="none" spc="0"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1</a:t>
            </a:r>
          </a:p>
        </p:txBody>
      </p:sp>
    </p:spTree>
    <p:extLst>
      <p:ext uri="{BB962C8B-B14F-4D97-AF65-F5344CB8AC3E}">
        <p14:creationId xmlns:p14="http://schemas.microsoft.com/office/powerpoint/2010/main" val="3611924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35856</TotalTime>
  <Words>2162</Words>
  <Application>Microsoft Office PowerPoint</Application>
  <PresentationFormat>Widescreen</PresentationFormat>
  <Paragraphs>277</Paragraphs>
  <Slides>33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Bernard MT Condensed</vt:lpstr>
      <vt:lpstr>Calibri</vt:lpstr>
      <vt:lpstr>Calibri Light</vt:lpstr>
      <vt:lpstr>Cambria</vt:lpstr>
      <vt:lpstr>Mongolian Baiti</vt:lpstr>
      <vt:lpstr>Times New Roman</vt:lpstr>
      <vt:lpstr>Office Theme</vt:lpstr>
      <vt:lpstr>Misskipting grefur undan lýðræði og hagvexti</vt:lpstr>
      <vt:lpstr>Bakgrunnur I</vt:lpstr>
      <vt:lpstr>Bakgrunnur II</vt:lpstr>
      <vt:lpstr>Bakgrunnur III</vt:lpstr>
      <vt:lpstr>Yfirlit</vt:lpstr>
      <vt:lpstr>Ferns konar fjármagn og hagvöxtur</vt:lpstr>
      <vt:lpstr>Frá félagsauði til vaxtar</vt:lpstr>
      <vt:lpstr>Þrjú skref á langri leið</vt:lpstr>
      <vt:lpstr>Tvenns konar fjölbreytni</vt:lpstr>
      <vt:lpstr>Tvíþætt fjölvæðing</vt:lpstr>
      <vt:lpstr>Frá fjölvæðingu til hagvaxtar</vt:lpstr>
      <vt:lpstr>Frá tvíhliða fjölvæðingu til tekna á mann</vt:lpstr>
      <vt:lpstr>20/50-reglan</vt:lpstr>
      <vt:lpstr>Gögnin virðast tala skýru máli</vt:lpstr>
      <vt:lpstr>Félagsauður: Gegnsæi </vt:lpstr>
      <vt:lpstr>Hnignun Bandaríkjanna</vt:lpstr>
      <vt:lpstr>Hvernig mælum við gegnsæi? </vt:lpstr>
      <vt:lpstr>Frá gegnsæi til tvíhliða fjölvæðingar</vt:lpstr>
      <vt:lpstr>Félagsauður: Lög og réttur</vt:lpstr>
      <vt:lpstr>Frá lögum og rétti til tvíhliða fjölvæðingar</vt:lpstr>
      <vt:lpstr>Félagsauður: Traust</vt:lpstr>
      <vt:lpstr>Frá trausti til tvíhliða fjölvæðingar</vt:lpstr>
      <vt:lpstr>Frá trausti til jafnaðar og tekna á mann</vt:lpstr>
      <vt:lpstr>Félagsauður: Ójöfnuður</vt:lpstr>
      <vt:lpstr>Ójöfnuður: Tvö atriði til umhugsunar</vt:lpstr>
      <vt:lpstr>Frá jöfnuði til tvíhliða fjölvæðingar</vt:lpstr>
      <vt:lpstr>Félagsauður: Lýðræði</vt:lpstr>
      <vt:lpstr>Lýðræði á undanhaldi</vt:lpstr>
      <vt:lpstr>PowerPoint Presentation</vt:lpstr>
      <vt:lpstr>Frá jöfnuði til lýðræðis og hagvaxtar</vt:lpstr>
      <vt:lpstr>Lærdómar handa Evrópu og Bandaríkjunum</vt:lpstr>
      <vt:lpstr>Allt hangir saman</vt:lpstr>
      <vt:lpstr>Niðurstaða: Þokkalegur jöfnuður og traust virðast haldast í hendur við lýðræði og hagvöxt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Myndir af hagvexti</dc:title>
  <dc:creator>gylfason</dc:creator>
  <cp:lastModifiedBy>Þorvaldur Gylfason</cp:lastModifiedBy>
  <cp:revision>398</cp:revision>
  <cp:lastPrinted>2018-06-02T12:44:13Z</cp:lastPrinted>
  <dcterms:created xsi:type="dcterms:W3CDTF">2016-02-10T16:12:34Z</dcterms:created>
  <dcterms:modified xsi:type="dcterms:W3CDTF">2019-09-12T14:27:43Z</dcterms:modified>
</cp:coreProperties>
</file>