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75" r:id="rId7"/>
    <p:sldId id="276" r:id="rId8"/>
    <p:sldId id="277" r:id="rId9"/>
    <p:sldId id="260" r:id="rId10"/>
    <p:sldId id="263" r:id="rId11"/>
    <p:sldId id="261" r:id="rId12"/>
    <p:sldId id="278" r:id="rId13"/>
    <p:sldId id="279" r:id="rId14"/>
    <p:sldId id="268" r:id="rId15"/>
    <p:sldId id="281" r:id="rId16"/>
    <p:sldId id="284" r:id="rId17"/>
    <p:sldId id="285" r:id="rId18"/>
    <p:sldId id="283" r:id="rId19"/>
    <p:sldId id="267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4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-1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8.1136347817387572E-2"/>
                  <c:y val="0.4819415359329184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GNIpcPRCLgcc!$G$2:$G$172</c:f>
              <c:numCache>
                <c:formatCode>General</c:formatCode>
                <c:ptCount val="171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5.1515151515151514</c:v>
                </c:pt>
                <c:pt idx="4">
                  <c:v>3.333333333333333</c:v>
                </c:pt>
                <c:pt idx="5">
                  <c:v>7</c:v>
                </c:pt>
                <c:pt idx="6">
                  <c:v>7</c:v>
                </c:pt>
                <c:pt idx="7">
                  <c:v>2.083333333333333</c:v>
                </c:pt>
                <c:pt idx="8">
                  <c:v>6.7804878048780486</c:v>
                </c:pt>
                <c:pt idx="9">
                  <c:v>4.2619047619047619</c:v>
                </c:pt>
                <c:pt idx="10">
                  <c:v>7</c:v>
                </c:pt>
                <c:pt idx="11">
                  <c:v>1.875</c:v>
                </c:pt>
                <c:pt idx="12">
                  <c:v>7</c:v>
                </c:pt>
                <c:pt idx="13">
                  <c:v>6.9696969696969697</c:v>
                </c:pt>
                <c:pt idx="14">
                  <c:v>3.833333333333333</c:v>
                </c:pt>
                <c:pt idx="15">
                  <c:v>2.666666666666667</c:v>
                </c:pt>
                <c:pt idx="16">
                  <c:v>4.9761904761904763</c:v>
                </c:pt>
                <c:pt idx="17">
                  <c:v>3.5217391304347823</c:v>
                </c:pt>
                <c:pt idx="18">
                  <c:v>5.9285714285714288</c:v>
                </c:pt>
                <c:pt idx="19">
                  <c:v>5.2619047619047619</c:v>
                </c:pt>
                <c:pt idx="20">
                  <c:v>1.7222222222222223</c:v>
                </c:pt>
                <c:pt idx="21">
                  <c:v>4.1190476190476186</c:v>
                </c:pt>
                <c:pt idx="22">
                  <c:v>2.9047619047619051</c:v>
                </c:pt>
                <c:pt idx="23">
                  <c:v>1.8809523809523814</c:v>
                </c:pt>
                <c:pt idx="24">
                  <c:v>5.1538461538461533</c:v>
                </c:pt>
                <c:pt idx="25">
                  <c:v>1.7142857142857144</c:v>
                </c:pt>
                <c:pt idx="26">
                  <c:v>1.833333333333333</c:v>
                </c:pt>
                <c:pt idx="27">
                  <c:v>7</c:v>
                </c:pt>
                <c:pt idx="28">
                  <c:v>2.4047619047619051</c:v>
                </c:pt>
                <c:pt idx="29">
                  <c:v>1.5476190476190474</c:v>
                </c:pt>
                <c:pt idx="30">
                  <c:v>4.7142857142857144</c:v>
                </c:pt>
                <c:pt idx="31">
                  <c:v>1.2619047619047619</c:v>
                </c:pt>
                <c:pt idx="32">
                  <c:v>5.2380952380952381</c:v>
                </c:pt>
                <c:pt idx="33">
                  <c:v>3.5641025641025639</c:v>
                </c:pt>
                <c:pt idx="34">
                  <c:v>2.1190476190476186</c:v>
                </c:pt>
                <c:pt idx="35">
                  <c:v>1.666666666666667</c:v>
                </c:pt>
                <c:pt idx="36">
                  <c:v>7</c:v>
                </c:pt>
                <c:pt idx="37">
                  <c:v>2.0952380952380949</c:v>
                </c:pt>
                <c:pt idx="38">
                  <c:v>5.5416666666666661</c:v>
                </c:pt>
                <c:pt idx="39">
                  <c:v>7</c:v>
                </c:pt>
                <c:pt idx="40">
                  <c:v>6.5555555555555554</c:v>
                </c:pt>
                <c:pt idx="41">
                  <c:v>5.7619047619047619</c:v>
                </c:pt>
                <c:pt idx="42">
                  <c:v>4.8809523809523814</c:v>
                </c:pt>
                <c:pt idx="43">
                  <c:v>2.4523809523809526</c:v>
                </c:pt>
                <c:pt idx="44">
                  <c:v>5.3333333333333339</c:v>
                </c:pt>
                <c:pt idx="45">
                  <c:v>1.1428571428571432</c:v>
                </c:pt>
                <c:pt idx="46">
                  <c:v>6.666666666666667</c:v>
                </c:pt>
                <c:pt idx="47">
                  <c:v>2.1904761904761907</c:v>
                </c:pt>
                <c:pt idx="48">
                  <c:v>4.0952380952380949</c:v>
                </c:pt>
                <c:pt idx="49">
                  <c:v>6.666666666666667</c:v>
                </c:pt>
                <c:pt idx="50">
                  <c:v>7</c:v>
                </c:pt>
                <c:pt idx="51">
                  <c:v>2.4285714285714288</c:v>
                </c:pt>
                <c:pt idx="52">
                  <c:v>4</c:v>
                </c:pt>
                <c:pt idx="53">
                  <c:v>4.2083333333333339</c:v>
                </c:pt>
                <c:pt idx="54">
                  <c:v>7</c:v>
                </c:pt>
                <c:pt idx="55">
                  <c:v>4.0476190476190474</c:v>
                </c:pt>
                <c:pt idx="56">
                  <c:v>6.4047619047619051</c:v>
                </c:pt>
                <c:pt idx="57">
                  <c:v>6.125</c:v>
                </c:pt>
                <c:pt idx="58">
                  <c:v>4.4285714285714288</c:v>
                </c:pt>
                <c:pt idx="59">
                  <c:v>1.666666666666667</c:v>
                </c:pt>
                <c:pt idx="60">
                  <c:v>3.0250000000000004</c:v>
                </c:pt>
                <c:pt idx="61">
                  <c:v>4.8095238095238093</c:v>
                </c:pt>
                <c:pt idx="62">
                  <c:v>2.2857142857142856</c:v>
                </c:pt>
                <c:pt idx="63">
                  <c:v>4.5238095238095237</c:v>
                </c:pt>
                <c:pt idx="64">
                  <c:v>5.0238095238095237</c:v>
                </c:pt>
                <c:pt idx="65">
                  <c:v>7</c:v>
                </c:pt>
                <c:pt idx="66">
                  <c:v>5.7857142857142856</c:v>
                </c:pt>
                <c:pt idx="67">
                  <c:v>3.6428571428571432</c:v>
                </c:pt>
                <c:pt idx="68">
                  <c:v>2.2619047619047619</c:v>
                </c:pt>
                <c:pt idx="69">
                  <c:v>1.4047619047619051</c:v>
                </c:pt>
                <c:pt idx="70">
                  <c:v>7</c:v>
                </c:pt>
                <c:pt idx="71">
                  <c:v>6.5238095238095237</c:v>
                </c:pt>
                <c:pt idx="72">
                  <c:v>6.8809523809523814</c:v>
                </c:pt>
                <c:pt idx="73">
                  <c:v>6.1190476190476186</c:v>
                </c:pt>
                <c:pt idx="74">
                  <c:v>6.7619047619047619</c:v>
                </c:pt>
                <c:pt idx="75">
                  <c:v>2.8095238095238093</c:v>
                </c:pt>
                <c:pt idx="76">
                  <c:v>2.083333333333333</c:v>
                </c:pt>
                <c:pt idx="77">
                  <c:v>3</c:v>
                </c:pt>
                <c:pt idx="78">
                  <c:v>6.9142857142857146</c:v>
                </c:pt>
                <c:pt idx="79">
                  <c:v>5.2857142857142856</c:v>
                </c:pt>
                <c:pt idx="80">
                  <c:v>3.166666666666667</c:v>
                </c:pt>
                <c:pt idx="81">
                  <c:v>2.958333333333333</c:v>
                </c:pt>
                <c:pt idx="82">
                  <c:v>1.2619047619047619</c:v>
                </c:pt>
                <c:pt idx="83">
                  <c:v>6.291666666666667</c:v>
                </c:pt>
                <c:pt idx="84">
                  <c:v>2.9523809523809526</c:v>
                </c:pt>
                <c:pt idx="85">
                  <c:v>3.9285714285714288</c:v>
                </c:pt>
                <c:pt idx="86">
                  <c:v>2.8571428571428568</c:v>
                </c:pt>
                <c:pt idx="87">
                  <c:v>1.4285714285714288</c:v>
                </c:pt>
                <c:pt idx="88">
                  <c:v>6.875</c:v>
                </c:pt>
                <c:pt idx="89">
                  <c:v>6.8809523809523814</c:v>
                </c:pt>
                <c:pt idx="90">
                  <c:v>4.695652173913043</c:v>
                </c:pt>
                <c:pt idx="91">
                  <c:v>3.7857142857142856</c:v>
                </c:pt>
                <c:pt idx="92">
                  <c:v>3.2380952380952381</c:v>
                </c:pt>
                <c:pt idx="93">
                  <c:v>4.1666666666666661</c:v>
                </c:pt>
                <c:pt idx="94">
                  <c:v>2.9761904761904763</c:v>
                </c:pt>
                <c:pt idx="95">
                  <c:v>3.5</c:v>
                </c:pt>
                <c:pt idx="96">
                  <c:v>6.7857142857142856</c:v>
                </c:pt>
                <c:pt idx="97">
                  <c:v>7</c:v>
                </c:pt>
                <c:pt idx="98">
                  <c:v>1.833333333333333</c:v>
                </c:pt>
                <c:pt idx="99">
                  <c:v>6.4047619047619051</c:v>
                </c:pt>
                <c:pt idx="100">
                  <c:v>4.7857142857142856</c:v>
                </c:pt>
                <c:pt idx="101">
                  <c:v>7</c:v>
                </c:pt>
                <c:pt idx="102">
                  <c:v>4.7916666666666661</c:v>
                </c:pt>
                <c:pt idx="103">
                  <c:v>3.9761904761904763</c:v>
                </c:pt>
                <c:pt idx="104">
                  <c:v>5</c:v>
                </c:pt>
                <c:pt idx="105">
                  <c:v>3.333333333333333</c:v>
                </c:pt>
                <c:pt idx="106">
                  <c:v>3.2820512820512819</c:v>
                </c:pt>
                <c:pt idx="107">
                  <c:v>5.5172413793103452</c:v>
                </c:pt>
                <c:pt idx="108">
                  <c:v>4.0238095238095237</c:v>
                </c:pt>
                <c:pt idx="109">
                  <c:v>7</c:v>
                </c:pt>
                <c:pt idx="110">
                  <c:v>7</c:v>
                </c:pt>
                <c:pt idx="111">
                  <c:v>3.8809523809523814</c:v>
                </c:pt>
                <c:pt idx="112">
                  <c:v>2.7380952380952381</c:v>
                </c:pt>
                <c:pt idx="113">
                  <c:v>3.0476190476190474</c:v>
                </c:pt>
                <c:pt idx="114">
                  <c:v>7</c:v>
                </c:pt>
                <c:pt idx="115">
                  <c:v>3.2857142857142856</c:v>
                </c:pt>
                <c:pt idx="116">
                  <c:v>7</c:v>
                </c:pt>
                <c:pt idx="117">
                  <c:v>4.6190476190476186</c:v>
                </c:pt>
                <c:pt idx="118">
                  <c:v>5.5128205128205128</c:v>
                </c:pt>
                <c:pt idx="119">
                  <c:v>3.9761904761904763</c:v>
                </c:pt>
                <c:pt idx="120">
                  <c:v>4.6190476190476186</c:v>
                </c:pt>
                <c:pt idx="121">
                  <c:v>4.6666666666666661</c:v>
                </c:pt>
                <c:pt idx="122">
                  <c:v>4.9285714285714288</c:v>
                </c:pt>
                <c:pt idx="123">
                  <c:v>6.4761904761904763</c:v>
                </c:pt>
                <c:pt idx="124">
                  <c:v>3.5952380952380949</c:v>
                </c:pt>
                <c:pt idx="125">
                  <c:v>3.208333333333333</c:v>
                </c:pt>
                <c:pt idx="126">
                  <c:v>1.6428571428571432</c:v>
                </c:pt>
                <c:pt idx="127">
                  <c:v>6.9375</c:v>
                </c:pt>
                <c:pt idx="128">
                  <c:v>6.8857142857142861</c:v>
                </c:pt>
                <c:pt idx="129">
                  <c:v>6.3428571428571425</c:v>
                </c:pt>
                <c:pt idx="130">
                  <c:v>5.2380952380952381</c:v>
                </c:pt>
                <c:pt idx="131">
                  <c:v>4.6666666666666661</c:v>
                </c:pt>
                <c:pt idx="132">
                  <c:v>4.4285714285714288</c:v>
                </c:pt>
                <c:pt idx="133">
                  <c:v>5.6666666666666661</c:v>
                </c:pt>
                <c:pt idx="134">
                  <c:v>3.8684210526315788</c:v>
                </c:pt>
                <c:pt idx="135">
                  <c:v>3.333333333333333</c:v>
                </c:pt>
                <c:pt idx="136">
                  <c:v>3.3809523809523814</c:v>
                </c:pt>
                <c:pt idx="137">
                  <c:v>6.6818181818181817</c:v>
                </c:pt>
                <c:pt idx="138">
                  <c:v>6.916666666666667</c:v>
                </c:pt>
                <c:pt idx="139">
                  <c:v>5.6111111111111107</c:v>
                </c:pt>
                <c:pt idx="140">
                  <c:v>4.8780487804878048</c:v>
                </c:pt>
                <c:pt idx="141">
                  <c:v>1.75</c:v>
                </c:pt>
                <c:pt idx="142">
                  <c:v>6.4047619047619051</c:v>
                </c:pt>
                <c:pt idx="143">
                  <c:v>4.7380952380952381</c:v>
                </c:pt>
                <c:pt idx="144">
                  <c:v>1.6428571428571432</c:v>
                </c:pt>
                <c:pt idx="145">
                  <c:v>4.9487179487179489</c:v>
                </c:pt>
                <c:pt idx="146">
                  <c:v>2</c:v>
                </c:pt>
                <c:pt idx="147">
                  <c:v>6.9761904761904763</c:v>
                </c:pt>
                <c:pt idx="148">
                  <c:v>7</c:v>
                </c:pt>
                <c:pt idx="149">
                  <c:v>1.875</c:v>
                </c:pt>
                <c:pt idx="150">
                  <c:v>2.9761904761904763</c:v>
                </c:pt>
                <c:pt idx="151">
                  <c:v>4.2857142857142856</c:v>
                </c:pt>
                <c:pt idx="152">
                  <c:v>2.0238095238095237</c:v>
                </c:pt>
                <c:pt idx="153">
                  <c:v>3.4761904761904763</c:v>
                </c:pt>
                <c:pt idx="154">
                  <c:v>6.3095238095238093</c:v>
                </c:pt>
                <c:pt idx="155">
                  <c:v>2.4047619047619051</c:v>
                </c:pt>
                <c:pt idx="156">
                  <c:v>4.9047619047619051</c:v>
                </c:pt>
                <c:pt idx="157">
                  <c:v>1.041666666666667</c:v>
                </c:pt>
                <c:pt idx="158">
                  <c:v>6.916666666666667</c:v>
                </c:pt>
                <c:pt idx="159">
                  <c:v>2.5476190476190474</c:v>
                </c:pt>
                <c:pt idx="160">
                  <c:v>4.625</c:v>
                </c:pt>
                <c:pt idx="161">
                  <c:v>7</c:v>
                </c:pt>
                <c:pt idx="162">
                  <c:v>7</c:v>
                </c:pt>
                <c:pt idx="163">
                  <c:v>5.6428571428571423</c:v>
                </c:pt>
                <c:pt idx="164">
                  <c:v>1.083333333333333</c:v>
                </c:pt>
                <c:pt idx="165">
                  <c:v>6.2941176470588234</c:v>
                </c:pt>
                <c:pt idx="166">
                  <c:v>5.4761904761904763</c:v>
                </c:pt>
                <c:pt idx="167">
                  <c:v>1.0526315789473681</c:v>
                </c:pt>
                <c:pt idx="168">
                  <c:v>2.5999999999999996</c:v>
                </c:pt>
                <c:pt idx="169">
                  <c:v>3.7380952380952381</c:v>
                </c:pt>
                <c:pt idx="170">
                  <c:v>2.5476190476190474</c:v>
                </c:pt>
              </c:numCache>
            </c:numRef>
          </c:xVal>
          <c:yVal>
            <c:numRef>
              <c:f>GNIpcPRCLgcc!$H$2:$H$172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45024"/>
        <c:axId val="496941104"/>
      </c:scatterChart>
      <c:valAx>
        <c:axId val="496945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1104"/>
        <c:crosses val="autoZero"/>
        <c:crossBetween val="midCat"/>
      </c:valAx>
      <c:valAx>
        <c:axId val="496941104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5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000632043445077E-2"/>
          <c:y val="4.2481818862787374E-2"/>
          <c:w val="0.9000468437571626"/>
          <c:h val="0.81617456280050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Alþingi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Sheet2!$A$2:$A$19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Sheet2!$B$2:$B$19</c:f>
              <c:numCache>
                <c:formatCode>General</c:formatCode>
                <c:ptCount val="18"/>
                <c:pt idx="0">
                  <c:v>36</c:v>
                </c:pt>
                <c:pt idx="1">
                  <c:v>36</c:v>
                </c:pt>
                <c:pt idx="2">
                  <c:v>44</c:v>
                </c:pt>
                <c:pt idx="3">
                  <c:v>43</c:v>
                </c:pt>
                <c:pt idx="4">
                  <c:v>35</c:v>
                </c:pt>
                <c:pt idx="5">
                  <c:v>43</c:v>
                </c:pt>
                <c:pt idx="6">
                  <c:v>29</c:v>
                </c:pt>
                <c:pt idx="7">
                  <c:v>42</c:v>
                </c:pt>
                <c:pt idx="8">
                  <c:v>13</c:v>
                </c:pt>
                <c:pt idx="9">
                  <c:v>13</c:v>
                </c:pt>
                <c:pt idx="10">
                  <c:v>11</c:v>
                </c:pt>
                <c:pt idx="11">
                  <c:v>10</c:v>
                </c:pt>
                <c:pt idx="12">
                  <c:v>15</c:v>
                </c:pt>
                <c:pt idx="13">
                  <c:v>24</c:v>
                </c:pt>
                <c:pt idx="14">
                  <c:v>18</c:v>
                </c:pt>
                <c:pt idx="15">
                  <c:v>17</c:v>
                </c:pt>
                <c:pt idx="16">
                  <c:v>22</c:v>
                </c:pt>
                <c:pt idx="17">
                  <c:v>29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Dómskerfi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Sheet2!$A$2:$A$19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Sheet2!$C$2:$C$19</c:f>
              <c:numCache>
                <c:formatCode>General</c:formatCode>
                <c:ptCount val="18"/>
                <c:pt idx="0">
                  <c:v>39</c:v>
                </c:pt>
                <c:pt idx="1">
                  <c:v>46</c:v>
                </c:pt>
                <c:pt idx="2">
                  <c:v>43</c:v>
                </c:pt>
                <c:pt idx="3">
                  <c:v>37</c:v>
                </c:pt>
                <c:pt idx="4">
                  <c:v>35</c:v>
                </c:pt>
                <c:pt idx="5">
                  <c:v>43</c:v>
                </c:pt>
                <c:pt idx="6">
                  <c:v>31</c:v>
                </c:pt>
                <c:pt idx="7">
                  <c:v>39</c:v>
                </c:pt>
                <c:pt idx="8">
                  <c:v>30</c:v>
                </c:pt>
                <c:pt idx="9">
                  <c:v>31</c:v>
                </c:pt>
                <c:pt idx="10">
                  <c:v>37</c:v>
                </c:pt>
                <c:pt idx="11">
                  <c:v>38</c:v>
                </c:pt>
                <c:pt idx="12">
                  <c:v>39</c:v>
                </c:pt>
                <c:pt idx="13">
                  <c:v>43</c:v>
                </c:pt>
                <c:pt idx="14">
                  <c:v>43</c:v>
                </c:pt>
                <c:pt idx="15">
                  <c:v>32</c:v>
                </c:pt>
                <c:pt idx="16">
                  <c:v>43</c:v>
                </c:pt>
                <c:pt idx="17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2755336"/>
        <c:axId val="382752592"/>
      </c:barChart>
      <c:catAx>
        <c:axId val="382755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52592"/>
        <c:crosses val="autoZero"/>
        <c:auto val="1"/>
        <c:lblAlgn val="ctr"/>
        <c:lblOffset val="100"/>
        <c:tickLblSkip val="1"/>
        <c:noMultiLvlLbl val="0"/>
      </c:catAx>
      <c:valAx>
        <c:axId val="38275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755336"/>
        <c:crossesAt val="1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44410660003072"/>
          <c:y val="4.5669692242389107E-2"/>
          <c:w val="0.24222968566835701"/>
          <c:h val="0.158121884997725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330906258827668E-2"/>
          <c:y val="4.2481818862787374E-2"/>
          <c:w val="0.88458383411335129"/>
          <c:h val="0.81617456280050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Tekjuhæstu 10%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Sheet4!$A$2:$A$11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Sheet4!$B$2:$B$11</c:f>
              <c:numCache>
                <c:formatCode>General</c:formatCode>
                <c:ptCount val="10"/>
                <c:pt idx="0">
                  <c:v>57</c:v>
                </c:pt>
                <c:pt idx="1">
                  <c:v>60</c:v>
                </c:pt>
                <c:pt idx="2">
                  <c:v>63</c:v>
                </c:pt>
                <c:pt idx="3">
                  <c:v>70</c:v>
                </c:pt>
                <c:pt idx="4">
                  <c:v>75</c:v>
                </c:pt>
                <c:pt idx="5">
                  <c:v>87</c:v>
                </c:pt>
                <c:pt idx="6">
                  <c:v>80</c:v>
                </c:pt>
                <c:pt idx="7">
                  <c:v>74</c:v>
                </c:pt>
                <c:pt idx="8">
                  <c:v>71</c:v>
                </c:pt>
                <c:pt idx="9">
                  <c:v>67</c:v>
                </c:pt>
              </c:numCache>
            </c:numRef>
          </c:val>
        </c:ser>
        <c:ser>
          <c:idx val="1"/>
          <c:order val="1"/>
          <c:tx>
            <c:strRef>
              <c:f>Sheet4!$C$1</c:f>
              <c:strCache>
                <c:ptCount val="1"/>
                <c:pt idx="0">
                  <c:v>Tekjuhæsta 1%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Sheet4!$A$2:$A$11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Sheet4!$C$2:$C$11</c:f>
              <c:numCache>
                <c:formatCode>General</c:formatCode>
                <c:ptCount val="10"/>
                <c:pt idx="0">
                  <c:v>17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  <c:pt idx="4">
                  <c:v>25</c:v>
                </c:pt>
                <c:pt idx="5">
                  <c:v>29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374056"/>
        <c:axId val="495375624"/>
      </c:barChart>
      <c:catAx>
        <c:axId val="495374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5624"/>
        <c:crosses val="autoZero"/>
        <c:auto val="1"/>
        <c:lblAlgn val="ctr"/>
        <c:lblOffset val="100"/>
        <c:noMultiLvlLbl val="0"/>
      </c:catAx>
      <c:valAx>
        <c:axId val="495375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4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978623390225316E-2"/>
          <c:y val="4.2222902533471857E-2"/>
          <c:w val="0.40052759061202026"/>
          <c:h val="0.14778151587097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98027237291024E-2"/>
          <c:y val="4.2481818862787374E-2"/>
          <c:w val="0.88514944856331668"/>
          <c:h val="0.812727773091591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Sheet3!$B$1</c:f>
              <c:strCache>
                <c:ptCount val="1"/>
                <c:pt idx="0">
                  <c:v>Háskóli Íslands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Sheet3!$A$2:$A$19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Sheet3!$B$2:$B$19</c:f>
              <c:numCache>
                <c:formatCode>General</c:formatCode>
                <c:ptCount val="18"/>
                <c:pt idx="0">
                  <c:v>86</c:v>
                </c:pt>
                <c:pt idx="1">
                  <c:v>87</c:v>
                </c:pt>
                <c:pt idx="2">
                  <c:v>85</c:v>
                </c:pt>
                <c:pt idx="3">
                  <c:v>85</c:v>
                </c:pt>
                <c:pt idx="4">
                  <c:v>86</c:v>
                </c:pt>
                <c:pt idx="5">
                  <c:v>86</c:v>
                </c:pt>
                <c:pt idx="6">
                  <c:v>85</c:v>
                </c:pt>
                <c:pt idx="7">
                  <c:v>90</c:v>
                </c:pt>
                <c:pt idx="8">
                  <c:v>80</c:v>
                </c:pt>
                <c:pt idx="9">
                  <c:v>76</c:v>
                </c:pt>
                <c:pt idx="10">
                  <c:v>76</c:v>
                </c:pt>
                <c:pt idx="11">
                  <c:v>77</c:v>
                </c:pt>
                <c:pt idx="12">
                  <c:v>74</c:v>
                </c:pt>
                <c:pt idx="13">
                  <c:v>73</c:v>
                </c:pt>
                <c:pt idx="14">
                  <c:v>72</c:v>
                </c:pt>
                <c:pt idx="15">
                  <c:v>72</c:v>
                </c:pt>
                <c:pt idx="16">
                  <c:v>76</c:v>
                </c:pt>
                <c:pt idx="17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Sheet3!$C$1</c:f>
              <c:strCache>
                <c:ptCount val="1"/>
                <c:pt idx="0">
                  <c:v>Bankakerfið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Sheet3!$A$2:$A$19</c:f>
              <c:numCache>
                <c:formatCode>General</c:formatCode>
                <c:ptCount val="18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  <c:pt idx="15">
                  <c:v>2016</c:v>
                </c:pt>
                <c:pt idx="16">
                  <c:v>2017</c:v>
                </c:pt>
                <c:pt idx="17">
                  <c:v>2018</c:v>
                </c:pt>
              </c:numCache>
            </c:numRef>
          </c:cat>
          <c:val>
            <c:numRef>
              <c:f>Sheet3!$C$2:$C$19</c:f>
              <c:numCache>
                <c:formatCode>General</c:formatCode>
                <c:ptCount val="18"/>
                <c:pt idx="7">
                  <c:v>40</c:v>
                </c:pt>
                <c:pt idx="8">
                  <c:v>4</c:v>
                </c:pt>
                <c:pt idx="9">
                  <c:v>5</c:v>
                </c:pt>
                <c:pt idx="10">
                  <c:v>6</c:v>
                </c:pt>
                <c:pt idx="11">
                  <c:v>7</c:v>
                </c:pt>
                <c:pt idx="12">
                  <c:v>10</c:v>
                </c:pt>
                <c:pt idx="13">
                  <c:v>14</c:v>
                </c:pt>
                <c:pt idx="14">
                  <c:v>12</c:v>
                </c:pt>
                <c:pt idx="15">
                  <c:v>12</c:v>
                </c:pt>
                <c:pt idx="16">
                  <c:v>14</c:v>
                </c:pt>
                <c:pt idx="1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3085320"/>
        <c:axId val="383086496"/>
      </c:barChart>
      <c:catAx>
        <c:axId val="383085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86496"/>
        <c:crosses val="autoZero"/>
        <c:auto val="1"/>
        <c:lblAlgn val="ctr"/>
        <c:lblOffset val="100"/>
        <c:tickLblSkip val="1"/>
        <c:noMultiLvlLbl val="0"/>
      </c:catAx>
      <c:valAx>
        <c:axId val="38308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085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3681328942727899"/>
          <c:y val="3.532932311563735E-2"/>
          <c:w val="0.3438310553273391"/>
          <c:h val="0.178802623251229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4000402840877083E-2"/>
                  <c:y val="0.4979593376518622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GNIpcPRCLgcc!$I$2:$I$172</c:f>
              <c:numCache>
                <c:formatCode>General</c:formatCode>
                <c:ptCount val="171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5.5151515151515156</c:v>
                </c:pt>
                <c:pt idx="4">
                  <c:v>4</c:v>
                </c:pt>
                <c:pt idx="5">
                  <c:v>7</c:v>
                </c:pt>
                <c:pt idx="6">
                  <c:v>7</c:v>
                </c:pt>
                <c:pt idx="7">
                  <c:v>2.916666666666667</c:v>
                </c:pt>
                <c:pt idx="8">
                  <c:v>6.2682926829268295</c:v>
                </c:pt>
                <c:pt idx="9">
                  <c:v>3.8571428571428568</c:v>
                </c:pt>
                <c:pt idx="10">
                  <c:v>6.9523809523809526</c:v>
                </c:pt>
                <c:pt idx="11">
                  <c:v>2.416666666666667</c:v>
                </c:pt>
                <c:pt idx="12">
                  <c:v>6.8571428571428577</c:v>
                </c:pt>
                <c:pt idx="13">
                  <c:v>6.4242424242424239</c:v>
                </c:pt>
                <c:pt idx="14">
                  <c:v>4.0238095238095237</c:v>
                </c:pt>
                <c:pt idx="15">
                  <c:v>2.833333333333333</c:v>
                </c:pt>
                <c:pt idx="16">
                  <c:v>4.7142857142857144</c:v>
                </c:pt>
                <c:pt idx="17">
                  <c:v>3.9565217391304346</c:v>
                </c:pt>
                <c:pt idx="18">
                  <c:v>5.5714285714285712</c:v>
                </c:pt>
                <c:pt idx="19">
                  <c:v>4.8809523809523814</c:v>
                </c:pt>
                <c:pt idx="20">
                  <c:v>2.833333333333333</c:v>
                </c:pt>
                <c:pt idx="21">
                  <c:v>3.7380952380952381</c:v>
                </c:pt>
                <c:pt idx="22">
                  <c:v>3.8809523809523814</c:v>
                </c:pt>
                <c:pt idx="23">
                  <c:v>2.0952380952380949</c:v>
                </c:pt>
                <c:pt idx="24">
                  <c:v>4.7692307692307692</c:v>
                </c:pt>
                <c:pt idx="25">
                  <c:v>2.0714285714285712</c:v>
                </c:pt>
                <c:pt idx="26">
                  <c:v>2.3571428571428568</c:v>
                </c:pt>
                <c:pt idx="27">
                  <c:v>7</c:v>
                </c:pt>
                <c:pt idx="28">
                  <c:v>2.5952380952380949</c:v>
                </c:pt>
                <c:pt idx="29">
                  <c:v>2.1428571428571432</c:v>
                </c:pt>
                <c:pt idx="30">
                  <c:v>5.2380952380952381</c:v>
                </c:pt>
                <c:pt idx="31">
                  <c:v>1.666666666666667</c:v>
                </c:pt>
                <c:pt idx="32">
                  <c:v>4.5238095238095237</c:v>
                </c:pt>
                <c:pt idx="33">
                  <c:v>3.7948717948717947</c:v>
                </c:pt>
                <c:pt idx="34">
                  <c:v>2.8095238095238093</c:v>
                </c:pt>
                <c:pt idx="35">
                  <c:v>1.8809523809523814</c:v>
                </c:pt>
                <c:pt idx="36">
                  <c:v>6.7380952380952381</c:v>
                </c:pt>
                <c:pt idx="37">
                  <c:v>2.9523809523809526</c:v>
                </c:pt>
                <c:pt idx="38">
                  <c:v>5.2083333333333339</c:v>
                </c:pt>
                <c:pt idx="39">
                  <c:v>7</c:v>
                </c:pt>
                <c:pt idx="40">
                  <c:v>6.6944444444444446</c:v>
                </c:pt>
                <c:pt idx="41">
                  <c:v>5.5</c:v>
                </c:pt>
                <c:pt idx="42">
                  <c:v>5.0238095238095237</c:v>
                </c:pt>
                <c:pt idx="43">
                  <c:v>2.9761904761904763</c:v>
                </c:pt>
                <c:pt idx="44">
                  <c:v>4.5714285714285712</c:v>
                </c:pt>
                <c:pt idx="45">
                  <c:v>1.3809523809523814</c:v>
                </c:pt>
                <c:pt idx="46">
                  <c:v>6.375</c:v>
                </c:pt>
                <c:pt idx="47">
                  <c:v>2.2142857142857144</c:v>
                </c:pt>
                <c:pt idx="48">
                  <c:v>4.9761904761904763</c:v>
                </c:pt>
                <c:pt idx="49">
                  <c:v>6.6190476190476186</c:v>
                </c:pt>
                <c:pt idx="50">
                  <c:v>6.333333333333333</c:v>
                </c:pt>
                <c:pt idx="51">
                  <c:v>3.0952380952380949</c:v>
                </c:pt>
                <c:pt idx="52">
                  <c:v>4.1904761904761907</c:v>
                </c:pt>
                <c:pt idx="53">
                  <c:v>4.0833333333333339</c:v>
                </c:pt>
                <c:pt idx="54">
                  <c:v>6.52</c:v>
                </c:pt>
                <c:pt idx="55">
                  <c:v>4.1428571428571423</c:v>
                </c:pt>
                <c:pt idx="56">
                  <c:v>5.6190476190476186</c:v>
                </c:pt>
                <c:pt idx="57">
                  <c:v>5.4749999999999996</c:v>
                </c:pt>
                <c:pt idx="58">
                  <c:v>3.9047619047619051</c:v>
                </c:pt>
                <c:pt idx="59">
                  <c:v>2.3809523809523814</c:v>
                </c:pt>
                <c:pt idx="60">
                  <c:v>2.875</c:v>
                </c:pt>
                <c:pt idx="61">
                  <c:v>4.7857142857142856</c:v>
                </c:pt>
                <c:pt idx="62">
                  <c:v>2.4761904761904763</c:v>
                </c:pt>
                <c:pt idx="63">
                  <c:v>4.8571428571428577</c:v>
                </c:pt>
                <c:pt idx="64">
                  <c:v>4.9285714285714288</c:v>
                </c:pt>
                <c:pt idx="65">
                  <c:v>7</c:v>
                </c:pt>
                <c:pt idx="66">
                  <c:v>4.8095238095238093</c:v>
                </c:pt>
                <c:pt idx="67">
                  <c:v>3.4285714285714288</c:v>
                </c:pt>
                <c:pt idx="68">
                  <c:v>2.0476190476190474</c:v>
                </c:pt>
                <c:pt idx="69">
                  <c:v>1.4047619047619051</c:v>
                </c:pt>
                <c:pt idx="70">
                  <c:v>6.8571428571428577</c:v>
                </c:pt>
                <c:pt idx="71">
                  <c:v>5.6190476190476186</c:v>
                </c:pt>
                <c:pt idx="72">
                  <c:v>6.4285714285714288</c:v>
                </c:pt>
                <c:pt idx="73">
                  <c:v>5.3095238095238093</c:v>
                </c:pt>
                <c:pt idx="74">
                  <c:v>6.4761904761904763</c:v>
                </c:pt>
                <c:pt idx="75">
                  <c:v>3.0714285714285712</c:v>
                </c:pt>
                <c:pt idx="76">
                  <c:v>3.083333333333333</c:v>
                </c:pt>
                <c:pt idx="77">
                  <c:v>3.4047619047619051</c:v>
                </c:pt>
                <c:pt idx="78">
                  <c:v>6.6285714285714281</c:v>
                </c:pt>
                <c:pt idx="79">
                  <c:v>4.6904761904761907</c:v>
                </c:pt>
                <c:pt idx="80">
                  <c:v>4</c:v>
                </c:pt>
                <c:pt idx="81">
                  <c:v>3.625</c:v>
                </c:pt>
                <c:pt idx="82">
                  <c:v>1.7380952380952381</c:v>
                </c:pt>
                <c:pt idx="83">
                  <c:v>6.083333333333333</c:v>
                </c:pt>
                <c:pt idx="84">
                  <c:v>3.8095238095238093</c:v>
                </c:pt>
                <c:pt idx="85">
                  <c:v>4</c:v>
                </c:pt>
                <c:pt idx="86">
                  <c:v>3.0238095238095237</c:v>
                </c:pt>
                <c:pt idx="87">
                  <c:v>1.4523809523809526</c:v>
                </c:pt>
                <c:pt idx="88">
                  <c:v>6.25</c:v>
                </c:pt>
                <c:pt idx="89">
                  <c:v>7</c:v>
                </c:pt>
                <c:pt idx="90">
                  <c:v>4.9130434782608692</c:v>
                </c:pt>
                <c:pt idx="91">
                  <c:v>3.6904761904761907</c:v>
                </c:pt>
                <c:pt idx="92">
                  <c:v>2.9761904761904763</c:v>
                </c:pt>
                <c:pt idx="93">
                  <c:v>3.7142857142857144</c:v>
                </c:pt>
                <c:pt idx="94">
                  <c:v>3.2619047619047619</c:v>
                </c:pt>
                <c:pt idx="95">
                  <c:v>3.6428571428571432</c:v>
                </c:pt>
                <c:pt idx="96">
                  <c:v>6.4285714285714288</c:v>
                </c:pt>
                <c:pt idx="97">
                  <c:v>7</c:v>
                </c:pt>
                <c:pt idx="98">
                  <c:v>2.4523809523809526</c:v>
                </c:pt>
                <c:pt idx="99">
                  <c:v>5.9047619047619051</c:v>
                </c:pt>
                <c:pt idx="100">
                  <c:v>4.6428571428571423</c:v>
                </c:pt>
                <c:pt idx="101">
                  <c:v>6.75</c:v>
                </c:pt>
                <c:pt idx="102">
                  <c:v>4.125</c:v>
                </c:pt>
                <c:pt idx="103">
                  <c:v>3.6904761904761907</c:v>
                </c:pt>
                <c:pt idx="104">
                  <c:v>5.6666666666666661</c:v>
                </c:pt>
                <c:pt idx="105">
                  <c:v>3.5</c:v>
                </c:pt>
                <c:pt idx="106">
                  <c:v>3.0769230769230766</c:v>
                </c:pt>
                <c:pt idx="107">
                  <c:v>5.1724137931034484</c:v>
                </c:pt>
                <c:pt idx="108">
                  <c:v>3.8095238095238093</c:v>
                </c:pt>
                <c:pt idx="109">
                  <c:v>7</c:v>
                </c:pt>
                <c:pt idx="110">
                  <c:v>7</c:v>
                </c:pt>
                <c:pt idx="111">
                  <c:v>4.0952380952380949</c:v>
                </c:pt>
                <c:pt idx="112">
                  <c:v>3.0714285714285712</c:v>
                </c:pt>
                <c:pt idx="113">
                  <c:v>3.5952380952380949</c:v>
                </c:pt>
                <c:pt idx="114">
                  <c:v>7</c:v>
                </c:pt>
                <c:pt idx="115">
                  <c:v>3.1428571428571432</c:v>
                </c:pt>
                <c:pt idx="116">
                  <c:v>6.5714285714285712</c:v>
                </c:pt>
                <c:pt idx="117">
                  <c:v>4.6666666666666661</c:v>
                </c:pt>
                <c:pt idx="118">
                  <c:v>5.2051282051282053</c:v>
                </c:pt>
                <c:pt idx="119">
                  <c:v>4.0952380952380949</c:v>
                </c:pt>
                <c:pt idx="120">
                  <c:v>4.3809523809523814</c:v>
                </c:pt>
                <c:pt idx="121">
                  <c:v>4.4285714285714288</c:v>
                </c:pt>
                <c:pt idx="122">
                  <c:v>5</c:v>
                </c:pt>
                <c:pt idx="123">
                  <c:v>6.333333333333333</c:v>
                </c:pt>
                <c:pt idx="124">
                  <c:v>3.9285714285714288</c:v>
                </c:pt>
                <c:pt idx="125">
                  <c:v>3.333333333333333</c:v>
                </c:pt>
                <c:pt idx="126">
                  <c:v>2.3809523809523814</c:v>
                </c:pt>
                <c:pt idx="127">
                  <c:v>6.5625</c:v>
                </c:pt>
                <c:pt idx="128">
                  <c:v>6.2571428571428571</c:v>
                </c:pt>
                <c:pt idx="129">
                  <c:v>6.6285714285714281</c:v>
                </c:pt>
                <c:pt idx="130">
                  <c:v>5.7857142857142856</c:v>
                </c:pt>
                <c:pt idx="131">
                  <c:v>4.384615384615385</c:v>
                </c:pt>
                <c:pt idx="132">
                  <c:v>4.3095238095238093</c:v>
                </c:pt>
                <c:pt idx="133">
                  <c:v>6</c:v>
                </c:pt>
                <c:pt idx="134">
                  <c:v>3.9473684210526319</c:v>
                </c:pt>
                <c:pt idx="135">
                  <c:v>3.4761904761904763</c:v>
                </c:pt>
                <c:pt idx="136">
                  <c:v>3.3809523809523814</c:v>
                </c:pt>
                <c:pt idx="137">
                  <c:v>6.1363636363636367</c:v>
                </c:pt>
                <c:pt idx="138">
                  <c:v>6.5</c:v>
                </c:pt>
                <c:pt idx="139">
                  <c:v>5.5833333333333339</c:v>
                </c:pt>
                <c:pt idx="140">
                  <c:v>4.3414634146341466</c:v>
                </c:pt>
                <c:pt idx="141">
                  <c:v>2.5</c:v>
                </c:pt>
                <c:pt idx="142">
                  <c:v>5.9761904761904763</c:v>
                </c:pt>
                <c:pt idx="143">
                  <c:v>4.0952380952380949</c:v>
                </c:pt>
                <c:pt idx="144">
                  <c:v>1.5952380952380949</c:v>
                </c:pt>
                <c:pt idx="145">
                  <c:v>5.0512820512820511</c:v>
                </c:pt>
                <c:pt idx="146">
                  <c:v>3.0952380952380949</c:v>
                </c:pt>
                <c:pt idx="147">
                  <c:v>7</c:v>
                </c:pt>
                <c:pt idx="148">
                  <c:v>7</c:v>
                </c:pt>
                <c:pt idx="149">
                  <c:v>2.291666666666667</c:v>
                </c:pt>
                <c:pt idx="150">
                  <c:v>3.2857142857142856</c:v>
                </c:pt>
                <c:pt idx="151">
                  <c:v>4.2619047619047619</c:v>
                </c:pt>
                <c:pt idx="152">
                  <c:v>2.7380952380952381</c:v>
                </c:pt>
                <c:pt idx="153">
                  <c:v>5.0952380952380949</c:v>
                </c:pt>
                <c:pt idx="154">
                  <c:v>6.0476190476190474</c:v>
                </c:pt>
                <c:pt idx="155">
                  <c:v>3.2380952380952381</c:v>
                </c:pt>
                <c:pt idx="156">
                  <c:v>4.0476190476190474</c:v>
                </c:pt>
                <c:pt idx="157">
                  <c:v>1.125</c:v>
                </c:pt>
                <c:pt idx="158">
                  <c:v>6.8055555555555554</c:v>
                </c:pt>
                <c:pt idx="159">
                  <c:v>3.1190476190476186</c:v>
                </c:pt>
                <c:pt idx="160">
                  <c:v>4.75</c:v>
                </c:pt>
                <c:pt idx="161">
                  <c:v>6.7142857142857144</c:v>
                </c:pt>
                <c:pt idx="162">
                  <c:v>7</c:v>
                </c:pt>
                <c:pt idx="163">
                  <c:v>5.4761904761904763</c:v>
                </c:pt>
                <c:pt idx="164">
                  <c:v>1.5</c:v>
                </c:pt>
                <c:pt idx="165">
                  <c:v>5.2647058823529411</c:v>
                </c:pt>
                <c:pt idx="166">
                  <c:v>4.8333333333333339</c:v>
                </c:pt>
                <c:pt idx="167">
                  <c:v>1.7368421052631575</c:v>
                </c:pt>
                <c:pt idx="168">
                  <c:v>2.5599999999999996</c:v>
                </c:pt>
                <c:pt idx="169">
                  <c:v>3.5952380952380949</c:v>
                </c:pt>
                <c:pt idx="170">
                  <c:v>2.7380952380952381</c:v>
                </c:pt>
              </c:numCache>
            </c:numRef>
          </c:xVal>
          <c:yVal>
            <c:numRef>
              <c:f>GNIpcPRCLgcc!$J$2:$J$172</c:f>
              <c:numCache>
                <c:formatCode>General</c:formatCode>
                <c:ptCount val="171"/>
                <c:pt idx="0">
                  <c:v>7.5806997522245627</c:v>
                </c:pt>
                <c:pt idx="1">
                  <c:v>9.2360081187247598</c:v>
                </c:pt>
                <c:pt idx="2">
                  <c:v>9.538204234060796</c:v>
                </c:pt>
                <c:pt idx="3">
                  <c:v>9.9579757378201972</c:v>
                </c:pt>
                <c:pt idx="4">
                  <c:v>9.0466442793053936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10.011893426379915</c:v>
                </c:pt>
                <c:pt idx="9">
                  <c:v>8.1107275829744889</c:v>
                </c:pt>
                <c:pt idx="10">
                  <c:v>9.6044074351319786</c:v>
                </c:pt>
                <c:pt idx="11">
                  <c:v>9.7762222014902527</c:v>
                </c:pt>
                <c:pt idx="12">
                  <c:v>10.669652825832646</c:v>
                </c:pt>
                <c:pt idx="13">
                  <c:v>8.9345868703896762</c:v>
                </c:pt>
                <c:pt idx="14">
                  <c:v>7.5229409180723703</c:v>
                </c:pt>
                <c:pt idx="15">
                  <c:v>8.9319483464314953</c:v>
                </c:pt>
                <c:pt idx="16">
                  <c:v>8.746716349694486</c:v>
                </c:pt>
                <c:pt idx="17">
                  <c:v>9.2143323932457211</c:v>
                </c:pt>
                <c:pt idx="18">
                  <c:v>9.6822172456035993</c:v>
                </c:pt>
                <c:pt idx="19">
                  <c:v>9.6543849620518216</c:v>
                </c:pt>
                <c:pt idx="20">
                  <c:v>11.187056811133207</c:v>
                </c:pt>
                <c:pt idx="21">
                  <c:v>9.6709247793054267</c:v>
                </c:pt>
                <c:pt idx="22">
                  <c:v>7.4085305668946262</c:v>
                </c:pt>
                <c:pt idx="23">
                  <c:v>6.6463905148477291</c:v>
                </c:pt>
                <c:pt idx="24">
                  <c:v>8.7306903656786421</c:v>
                </c:pt>
                <c:pt idx="25">
                  <c:v>8.0391573904732372</c:v>
                </c:pt>
                <c:pt idx="26">
                  <c:v>7.9861648603327273</c:v>
                </c:pt>
                <c:pt idx="27">
                  <c:v>10.678214720088496</c:v>
                </c:pt>
                <c:pt idx="28">
                  <c:v>6.3969296552161463</c:v>
                </c:pt>
                <c:pt idx="29">
                  <c:v>7.6353038862594147</c:v>
                </c:pt>
                <c:pt idx="30">
                  <c:v>9.979522238812125</c:v>
                </c:pt>
                <c:pt idx="31">
                  <c:v>9.4826549672968419</c:v>
                </c:pt>
                <c:pt idx="32">
                  <c:v>9.4649825903497629</c:v>
                </c:pt>
                <c:pt idx="33">
                  <c:v>7.3065313989395051</c:v>
                </c:pt>
                <c:pt idx="34">
                  <c:v>6.4769723628896827</c:v>
                </c:pt>
                <c:pt idx="35">
                  <c:v>8.5525603352535295</c:v>
                </c:pt>
                <c:pt idx="36">
                  <c:v>9.5763714108389397</c:v>
                </c:pt>
                <c:pt idx="37">
                  <c:v>8.0551577318196781</c:v>
                </c:pt>
                <c:pt idx="38">
                  <c:v>9.9311027195691022</c:v>
                </c:pt>
                <c:pt idx="39">
                  <c:v>10.739868901181982</c:v>
                </c:pt>
                <c:pt idx="40">
                  <c:v>9.2398991742177277</c:v>
                </c:pt>
                <c:pt idx="41">
                  <c:v>9.4414520929395689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8.9959087612639941</c:v>
                </c:pt>
                <c:pt idx="45">
                  <c:v>9.9669317250926621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8.9909398069408066</c:v>
                </c:pt>
                <c:pt idx="49">
                  <c:v>10.596634733096073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7.352441100243583</c:v>
                </c:pt>
                <c:pt idx="53">
                  <c:v>8.9239907447581803</c:v>
                </c:pt>
                <c:pt idx="54">
                  <c:v>10.754492817711654</c:v>
                </c:pt>
                <c:pt idx="55">
                  <c:v>8.2712926529794117</c:v>
                </c:pt>
                <c:pt idx="56">
                  <c:v>10.170839358514659</c:v>
                </c:pt>
                <c:pt idx="57">
                  <c:v>9.3630614589938475</c:v>
                </c:pt>
                <c:pt idx="58">
                  <c:v>8.8804464507150929</c:v>
                </c:pt>
                <c:pt idx="59">
                  <c:v>7.0210839642891401</c:v>
                </c:pt>
                <c:pt idx="60">
                  <c:v>7.2298387781512501</c:v>
                </c:pt>
                <c:pt idx="61">
                  <c:v>8.8942588250027033</c:v>
                </c:pt>
                <c:pt idx="62">
                  <c:v>7.4558766874918243</c:v>
                </c:pt>
                <c:pt idx="63">
                  <c:v>8.3593691062226707</c:v>
                </c:pt>
                <c:pt idx="64">
                  <c:v>10.078700570092789</c:v>
                </c:pt>
                <c:pt idx="65">
                  <c:v>10.657964988247679</c:v>
                </c:pt>
                <c:pt idx="66">
                  <c:v>8.6376393444921042</c:v>
                </c:pt>
                <c:pt idx="67">
                  <c:v>9.2291621262167709</c:v>
                </c:pt>
                <c:pt idx="68">
                  <c:v>9.6890559418239395</c:v>
                </c:pt>
                <c:pt idx="69">
                  <c:v>9.5777574124468181</c:v>
                </c:pt>
                <c:pt idx="70">
                  <c:v>10.616927436363836</c:v>
                </c:pt>
                <c:pt idx="71">
                  <c:v>10.390532647636716</c:v>
                </c:pt>
                <c:pt idx="72">
                  <c:v>10.454783108855832</c:v>
                </c:pt>
                <c:pt idx="73">
                  <c:v>9.0466442793053936</c:v>
                </c:pt>
                <c:pt idx="74">
                  <c:v>10.543233956368958</c:v>
                </c:pt>
                <c:pt idx="75">
                  <c:v>9.3851336623493467</c:v>
                </c:pt>
                <c:pt idx="76">
                  <c:v>9.979522238812125</c:v>
                </c:pt>
                <c:pt idx="77">
                  <c:v>7.9861648603327273</c:v>
                </c:pt>
                <c:pt idx="78">
                  <c:v>7.7956465363345941</c:v>
                </c:pt>
                <c:pt idx="79">
                  <c:v>10.4521868287302</c:v>
                </c:pt>
                <c:pt idx="80">
                  <c:v>9.149528232579426</c:v>
                </c:pt>
                <c:pt idx="81">
                  <c:v>8.0771366385384535</c:v>
                </c:pt>
                <c:pt idx="82">
                  <c:v>8.5291217622815108</c:v>
                </c:pt>
                <c:pt idx="83">
                  <c:v>10.04975005951438</c:v>
                </c:pt>
                <c:pt idx="84">
                  <c:v>9.7520830983768949</c:v>
                </c:pt>
                <c:pt idx="85">
                  <c:v>8.0833286087863758</c:v>
                </c:pt>
                <c:pt idx="86">
                  <c:v>6.5510803350434044</c:v>
                </c:pt>
                <c:pt idx="87">
                  <c:v>9.6909129525711517</c:v>
                </c:pt>
                <c:pt idx="88">
                  <c:v>10.142110674698724</c:v>
                </c:pt>
                <c:pt idx="89">
                  <c:v>10.965262951152264</c:v>
                </c:pt>
                <c:pt idx="90">
                  <c:v>9.4572004499077078</c:v>
                </c:pt>
                <c:pt idx="91">
                  <c:v>7.2442275156033498</c:v>
                </c:pt>
                <c:pt idx="92">
                  <c:v>6.6720329454610674</c:v>
                </c:pt>
                <c:pt idx="93">
                  <c:v>10.089136899422757</c:v>
                </c:pt>
                <c:pt idx="94">
                  <c:v>9.4382724400221889</c:v>
                </c:pt>
                <c:pt idx="95">
                  <c:v>7.3330230143864812</c:v>
                </c:pt>
                <c:pt idx="96">
                  <c:v>10.204332611514189</c:v>
                </c:pt>
                <c:pt idx="97">
                  <c:v>8.4359831359906945</c:v>
                </c:pt>
                <c:pt idx="98">
                  <c:v>8.2187871556014809</c:v>
                </c:pt>
                <c:pt idx="99">
                  <c:v>9.814109741384911</c:v>
                </c:pt>
                <c:pt idx="100">
                  <c:v>9.7111156598886712</c:v>
                </c:pt>
                <c:pt idx="101">
                  <c:v>8.2106680311629763</c:v>
                </c:pt>
                <c:pt idx="102">
                  <c:v>8.6088603799420618</c:v>
                </c:pt>
                <c:pt idx="103">
                  <c:v>9.3165005678045727</c:v>
                </c:pt>
                <c:pt idx="104">
                  <c:v>9.5825933458782337</c:v>
                </c:pt>
                <c:pt idx="105">
                  <c:v>8.8678500630294064</c:v>
                </c:pt>
                <c:pt idx="106">
                  <c:v>7.0387835413885416</c:v>
                </c:pt>
                <c:pt idx="107">
                  <c:v>9.174713194333032</c:v>
                </c:pt>
                <c:pt idx="108">
                  <c:v>7.7915228191507317</c:v>
                </c:pt>
                <c:pt idx="109">
                  <c:v>10.771847750652734</c:v>
                </c:pt>
                <c:pt idx="110">
                  <c:v>10.427031948709894</c:v>
                </c:pt>
                <c:pt idx="111">
                  <c:v>8.4742856904049617</c:v>
                </c:pt>
                <c:pt idx="112">
                  <c:v>6.8243736700430864</c:v>
                </c:pt>
                <c:pt idx="113">
                  <c:v>8.6499743026500564</c:v>
                </c:pt>
                <c:pt idx="114">
                  <c:v>11.096955372216916</c:v>
                </c:pt>
                <c:pt idx="115">
                  <c:v>8.5389546831977494</c:v>
                </c:pt>
                <c:pt idx="116">
                  <c:v>9.5666152358935754</c:v>
                </c:pt>
                <c:pt idx="117">
                  <c:v>9.8999814132068398</c:v>
                </c:pt>
                <c:pt idx="118">
                  <c:v>7.8280380321258294</c:v>
                </c:pt>
                <c:pt idx="119">
                  <c:v>9.041921720351219</c:v>
                </c:pt>
                <c:pt idx="120">
                  <c:v>9.3448712649337882</c:v>
                </c:pt>
                <c:pt idx="121">
                  <c:v>9.0336031934761287</c:v>
                </c:pt>
                <c:pt idx="122">
                  <c:v>10.089552095608918</c:v>
                </c:pt>
                <c:pt idx="123">
                  <c:v>10.240316868254155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9.9951547410619526</c:v>
                </c:pt>
                <c:pt idx="128">
                  <c:v>9.233079858945672</c:v>
                </c:pt>
                <c:pt idx="129">
                  <c:v>9.2695522316080297</c:v>
                </c:pt>
                <c:pt idx="130">
                  <c:v>8.6305218767232414</c:v>
                </c:pt>
                <c:pt idx="131">
                  <c:v>8.0771366385384535</c:v>
                </c:pt>
                <c:pt idx="132">
                  <c:v>7.7275351104754479</c:v>
                </c:pt>
                <c:pt idx="133">
                  <c:v>9.4050844487686938</c:v>
                </c:pt>
                <c:pt idx="134">
                  <c:v>10.111720491114584</c:v>
                </c:pt>
                <c:pt idx="135">
                  <c:v>7.4955419438842563</c:v>
                </c:pt>
                <c:pt idx="136">
                  <c:v>11.293151231125622</c:v>
                </c:pt>
                <c:pt idx="137">
                  <c:v>10.164697304656794</c:v>
                </c:pt>
                <c:pt idx="138">
                  <c:v>10.262908722142885</c:v>
                </c:pt>
                <c:pt idx="139">
                  <c:v>7.6108527903952501</c:v>
                </c:pt>
                <c:pt idx="140">
                  <c:v>9.449357272446683</c:v>
                </c:pt>
                <c:pt idx="141">
                  <c:v>7.6009024595420822</c:v>
                </c:pt>
                <c:pt idx="142">
                  <c:v>10.400011391591258</c:v>
                </c:pt>
                <c:pt idx="143">
                  <c:v>9.2369823029226037</c:v>
                </c:pt>
                <c:pt idx="144">
                  <c:v>8.2738469327845081</c:v>
                </c:pt>
                <c:pt idx="145">
                  <c:v>9.688436171119255</c:v>
                </c:pt>
                <c:pt idx="146">
                  <c:v>8.6877794919917708</c:v>
                </c:pt>
                <c:pt idx="147">
                  <c:v>10.751713553496154</c:v>
                </c:pt>
                <c:pt idx="148">
                  <c:v>10.995410853053441</c:v>
                </c:pt>
                <c:pt idx="149">
                  <c:v>7.886081401775745</c:v>
                </c:pt>
                <c:pt idx="150">
                  <c:v>7.8359745817215662</c:v>
                </c:pt>
                <c:pt idx="151">
                  <c:v>9.5353182291716614</c:v>
                </c:pt>
                <c:pt idx="152">
                  <c:v>7.1623974973557178</c:v>
                </c:pt>
                <c:pt idx="153">
                  <c:v>8.5773471142359838</c:v>
                </c:pt>
                <c:pt idx="154">
                  <c:v>10.16892401604059</c:v>
                </c:pt>
                <c:pt idx="155">
                  <c:v>9.2686092801001578</c:v>
                </c:pt>
                <c:pt idx="156">
                  <c:v>9.8532463360993816</c:v>
                </c:pt>
                <c:pt idx="157">
                  <c:v>9.5832822883787863</c:v>
                </c:pt>
                <c:pt idx="158">
                  <c:v>8.567886305731756</c:v>
                </c:pt>
                <c:pt idx="159">
                  <c:v>7.461640392208575</c:v>
                </c:pt>
                <c:pt idx="160">
                  <c:v>9.0548554691357879</c:v>
                </c:pt>
                <c:pt idx="161">
                  <c:v>10.555031183240999</c:v>
                </c:pt>
                <c:pt idx="162">
                  <c:v>10.930603839499168</c:v>
                </c:pt>
                <c:pt idx="163">
                  <c:v>9.9144274925744629</c:v>
                </c:pt>
                <c:pt idx="164">
                  <c:v>8.6724860758222722</c:v>
                </c:pt>
                <c:pt idx="165">
                  <c:v>7.9585769038138983</c:v>
                </c:pt>
                <c:pt idx="166">
                  <c:v>9.7544073295219746</c:v>
                </c:pt>
                <c:pt idx="167">
                  <c:v>8.5848518398900531</c:v>
                </c:pt>
                <c:pt idx="168">
                  <c:v>8.2024824465765374</c:v>
                </c:pt>
                <c:pt idx="169">
                  <c:v>8.2133817370345721</c:v>
                </c:pt>
                <c:pt idx="170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42672"/>
        <c:axId val="496941496"/>
      </c:scatterChart>
      <c:valAx>
        <c:axId val="4969426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1496"/>
        <c:crosses val="autoZero"/>
        <c:crossBetween val="midCat"/>
      </c:valAx>
      <c:valAx>
        <c:axId val="49694149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26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14038850382926E-3"/>
                  <c:y val="0.4872153955883262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GNIpcDEMgcc!$D$2:$D$148</c:f>
              <c:numCache>
                <c:formatCode>General</c:formatCode>
                <c:ptCount val="147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>
                  <c:v>-0.5</c:v>
                </c:pt>
                <c:pt idx="11">
                  <c:v>-8.5</c:v>
                </c:pt>
                <c:pt idx="12">
                  <c:v>2.8</c:v>
                </c:pt>
                <c:pt idx="13">
                  <c:v>6.9</c:v>
                </c:pt>
                <c:pt idx="14">
                  <c:v>2.2000000000000002</c:v>
                </c:pt>
                <c:pt idx="15">
                  <c:v>-0.3</c:v>
                </c:pt>
                <c:pt idx="16">
                  <c:v>-3.9</c:v>
                </c:pt>
                <c:pt idx="17">
                  <c:v>-3</c:v>
                </c:pt>
                <c:pt idx="18">
                  <c:v>3.8</c:v>
                </c:pt>
                <c:pt idx="19">
                  <c:v>-6.1</c:v>
                </c:pt>
                <c:pt idx="20">
                  <c:v>10</c:v>
                </c:pt>
                <c:pt idx="21">
                  <c:v>-4.9000000000000004</c:v>
                </c:pt>
                <c:pt idx="22">
                  <c:v>-3.5</c:v>
                </c:pt>
                <c:pt idx="23">
                  <c:v>-8</c:v>
                </c:pt>
                <c:pt idx="24">
                  <c:v>7.5</c:v>
                </c:pt>
                <c:pt idx="25">
                  <c:v>0.9</c:v>
                </c:pt>
                <c:pt idx="26">
                  <c:v>-3.9</c:v>
                </c:pt>
                <c:pt idx="27">
                  <c:v>-4.5999999999999996</c:v>
                </c:pt>
                <c:pt idx="28">
                  <c:v>10</c:v>
                </c:pt>
                <c:pt idx="29">
                  <c:v>-6.1</c:v>
                </c:pt>
                <c:pt idx="30">
                  <c:v>-6.9</c:v>
                </c:pt>
                <c:pt idx="31">
                  <c:v>8.6</c:v>
                </c:pt>
                <c:pt idx="32">
                  <c:v>0.2</c:v>
                </c:pt>
                <c:pt idx="33">
                  <c:v>10</c:v>
                </c:pt>
                <c:pt idx="34">
                  <c:v>-3.8</c:v>
                </c:pt>
                <c:pt idx="35">
                  <c:v>3.9</c:v>
                </c:pt>
                <c:pt idx="36">
                  <c:v>4.3</c:v>
                </c:pt>
                <c:pt idx="37">
                  <c:v>-5.9</c:v>
                </c:pt>
                <c:pt idx="38">
                  <c:v>3.2</c:v>
                </c:pt>
                <c:pt idx="39">
                  <c:v>-6.6</c:v>
                </c:pt>
                <c:pt idx="40">
                  <c:v>7.8</c:v>
                </c:pt>
                <c:pt idx="41">
                  <c:v>-4.8</c:v>
                </c:pt>
                <c:pt idx="42">
                  <c:v>4.7</c:v>
                </c:pt>
                <c:pt idx="43">
                  <c:v>10</c:v>
                </c:pt>
                <c:pt idx="44">
                  <c:v>8</c:v>
                </c:pt>
                <c:pt idx="45">
                  <c:v>-6</c:v>
                </c:pt>
                <c:pt idx="46">
                  <c:v>2.6</c:v>
                </c:pt>
                <c:pt idx="47">
                  <c:v>5.4</c:v>
                </c:pt>
                <c:pt idx="48">
                  <c:v>10</c:v>
                </c:pt>
                <c:pt idx="49">
                  <c:v>-1.5</c:v>
                </c:pt>
                <c:pt idx="50">
                  <c:v>-6.4</c:v>
                </c:pt>
                <c:pt idx="51">
                  <c:v>1.9</c:v>
                </c:pt>
                <c:pt idx="52">
                  <c:v>-5.6</c:v>
                </c:pt>
                <c:pt idx="53">
                  <c:v>-1.7</c:v>
                </c:pt>
                <c:pt idx="54">
                  <c:v>1.2</c:v>
                </c:pt>
                <c:pt idx="55">
                  <c:v>-4.3</c:v>
                </c:pt>
                <c:pt idx="56">
                  <c:v>3.4</c:v>
                </c:pt>
                <c:pt idx="57">
                  <c:v>0.7</c:v>
                </c:pt>
                <c:pt idx="58">
                  <c:v>10</c:v>
                </c:pt>
                <c:pt idx="59">
                  <c:v>8.6</c:v>
                </c:pt>
                <c:pt idx="60">
                  <c:v>-2.9</c:v>
                </c:pt>
                <c:pt idx="61">
                  <c:v>-6.1</c:v>
                </c:pt>
                <c:pt idx="62">
                  <c:v>-7</c:v>
                </c:pt>
                <c:pt idx="63">
                  <c:v>10</c:v>
                </c:pt>
                <c:pt idx="64">
                  <c:v>9.4</c:v>
                </c:pt>
                <c:pt idx="65">
                  <c:v>10</c:v>
                </c:pt>
                <c:pt idx="66">
                  <c:v>4.3</c:v>
                </c:pt>
                <c:pt idx="67">
                  <c:v>10</c:v>
                </c:pt>
                <c:pt idx="68">
                  <c:v>-6.2</c:v>
                </c:pt>
                <c:pt idx="69">
                  <c:v>-4.8</c:v>
                </c:pt>
                <c:pt idx="70">
                  <c:v>2</c:v>
                </c:pt>
                <c:pt idx="71">
                  <c:v>1.9</c:v>
                </c:pt>
                <c:pt idx="72">
                  <c:v>8</c:v>
                </c:pt>
                <c:pt idx="73">
                  <c:v>-0.5</c:v>
                </c:pt>
                <c:pt idx="74">
                  <c:v>-5.2</c:v>
                </c:pt>
                <c:pt idx="75">
                  <c:v>8</c:v>
                </c:pt>
                <c:pt idx="76">
                  <c:v>2.7</c:v>
                </c:pt>
                <c:pt idx="77">
                  <c:v>0.2</c:v>
                </c:pt>
                <c:pt idx="78">
                  <c:v>-0.2</c:v>
                </c:pt>
                <c:pt idx="79">
                  <c:v>-6.7</c:v>
                </c:pt>
                <c:pt idx="80">
                  <c:v>10</c:v>
                </c:pt>
                <c:pt idx="81">
                  <c:v>10</c:v>
                </c:pt>
                <c:pt idx="82">
                  <c:v>7.5</c:v>
                </c:pt>
                <c:pt idx="83">
                  <c:v>0.3</c:v>
                </c:pt>
                <c:pt idx="84">
                  <c:v>-3.3</c:v>
                </c:pt>
                <c:pt idx="85">
                  <c:v>4.8</c:v>
                </c:pt>
                <c:pt idx="86">
                  <c:v>-1.5</c:v>
                </c:pt>
                <c:pt idx="87">
                  <c:v>-5.9</c:v>
                </c:pt>
                <c:pt idx="88">
                  <c:v>9.6</c:v>
                </c:pt>
                <c:pt idx="89">
                  <c:v>1.7</c:v>
                </c:pt>
                <c:pt idx="90">
                  <c:v>7.4</c:v>
                </c:pt>
                <c:pt idx="91">
                  <c:v>0</c:v>
                </c:pt>
                <c:pt idx="92">
                  <c:v>9</c:v>
                </c:pt>
                <c:pt idx="93">
                  <c:v>-7.1</c:v>
                </c:pt>
                <c:pt idx="94">
                  <c:v>-1.2</c:v>
                </c:pt>
                <c:pt idx="95">
                  <c:v>6</c:v>
                </c:pt>
                <c:pt idx="96">
                  <c:v>-2.4</c:v>
                </c:pt>
                <c:pt idx="97">
                  <c:v>10</c:v>
                </c:pt>
                <c:pt idx="98">
                  <c:v>10</c:v>
                </c:pt>
                <c:pt idx="99">
                  <c:v>0.1</c:v>
                </c:pt>
                <c:pt idx="100">
                  <c:v>-2.5</c:v>
                </c:pt>
                <c:pt idx="101">
                  <c:v>-0.7</c:v>
                </c:pt>
                <c:pt idx="102">
                  <c:v>10</c:v>
                </c:pt>
                <c:pt idx="103">
                  <c:v>0.7</c:v>
                </c:pt>
                <c:pt idx="104">
                  <c:v>2</c:v>
                </c:pt>
                <c:pt idx="105">
                  <c:v>4</c:v>
                </c:pt>
                <c:pt idx="106">
                  <c:v>-1.3</c:v>
                </c:pt>
                <c:pt idx="107">
                  <c:v>3.1</c:v>
                </c:pt>
                <c:pt idx="108">
                  <c:v>2.8</c:v>
                </c:pt>
                <c:pt idx="109">
                  <c:v>1.5</c:v>
                </c:pt>
                <c:pt idx="110">
                  <c:v>4.5</c:v>
                </c:pt>
                <c:pt idx="111">
                  <c:v>-0.8</c:v>
                </c:pt>
                <c:pt idx="112">
                  <c:v>4.4000000000000004</c:v>
                </c:pt>
                <c:pt idx="113">
                  <c:v>-0.5</c:v>
                </c:pt>
                <c:pt idx="114">
                  <c:v>8</c:v>
                </c:pt>
                <c:pt idx="115">
                  <c:v>-1.2</c:v>
                </c:pt>
                <c:pt idx="116">
                  <c:v>-1.5</c:v>
                </c:pt>
                <c:pt idx="117">
                  <c:v>8.9</c:v>
                </c:pt>
                <c:pt idx="118">
                  <c:v>10</c:v>
                </c:pt>
                <c:pt idx="119">
                  <c:v>6.9</c:v>
                </c:pt>
                <c:pt idx="120">
                  <c:v>5.9</c:v>
                </c:pt>
                <c:pt idx="121">
                  <c:v>4.5999999999999996</c:v>
                </c:pt>
                <c:pt idx="122">
                  <c:v>6</c:v>
                </c:pt>
                <c:pt idx="123">
                  <c:v>-4</c:v>
                </c:pt>
                <c:pt idx="124">
                  <c:v>2.7</c:v>
                </c:pt>
                <c:pt idx="125">
                  <c:v>-8.4</c:v>
                </c:pt>
                <c:pt idx="126">
                  <c:v>10</c:v>
                </c:pt>
                <c:pt idx="127">
                  <c:v>10</c:v>
                </c:pt>
                <c:pt idx="128">
                  <c:v>-3.3</c:v>
                </c:pt>
                <c:pt idx="129">
                  <c:v>-4.2</c:v>
                </c:pt>
                <c:pt idx="130">
                  <c:v>1.9</c:v>
                </c:pt>
                <c:pt idx="131">
                  <c:v>-5.0999999999999996</c:v>
                </c:pt>
                <c:pt idx="132">
                  <c:v>8.9</c:v>
                </c:pt>
                <c:pt idx="133">
                  <c:v>-6.5</c:v>
                </c:pt>
                <c:pt idx="134">
                  <c:v>6.8</c:v>
                </c:pt>
                <c:pt idx="135">
                  <c:v>-9</c:v>
                </c:pt>
                <c:pt idx="136">
                  <c:v>-2.9</c:v>
                </c:pt>
                <c:pt idx="137">
                  <c:v>6.4</c:v>
                </c:pt>
                <c:pt idx="138">
                  <c:v>10</c:v>
                </c:pt>
                <c:pt idx="139">
                  <c:v>10</c:v>
                </c:pt>
                <c:pt idx="140">
                  <c:v>5.2</c:v>
                </c:pt>
                <c:pt idx="141">
                  <c:v>-9</c:v>
                </c:pt>
                <c:pt idx="142">
                  <c:v>6.9</c:v>
                </c:pt>
                <c:pt idx="143">
                  <c:v>-5.5</c:v>
                </c:pt>
                <c:pt idx="144">
                  <c:v>-3.3</c:v>
                </c:pt>
                <c:pt idx="145">
                  <c:v>-1.2</c:v>
                </c:pt>
                <c:pt idx="146">
                  <c:v>-1.2</c:v>
                </c:pt>
              </c:numCache>
            </c:numRef>
          </c:xVal>
          <c:yVal>
            <c:numRef>
              <c:f>GNIpcDEMgcc!$E$2:$E$148</c:f>
              <c:numCache>
                <c:formatCode>General</c:formatCode>
                <c:ptCount val="147"/>
                <c:pt idx="0">
                  <c:v>7.5806997522245627</c:v>
                </c:pt>
                <c:pt idx="1">
                  <c:v>9.2360081187247598</c:v>
                </c:pt>
                <c:pt idx="2">
                  <c:v>8.7856924444512448</c:v>
                </c:pt>
                <c:pt idx="3">
                  <c:v>9.0466442793053936</c:v>
                </c:pt>
                <c:pt idx="4">
                  <c:v>10.666160795744684</c:v>
                </c:pt>
                <c:pt idx="5">
                  <c:v>10.715306262813572</c:v>
                </c:pt>
                <c:pt idx="6">
                  <c:v>9.7356604418926267</c:v>
                </c:pt>
                <c:pt idx="7">
                  <c:v>8.1107275829744889</c:v>
                </c:pt>
                <c:pt idx="8">
                  <c:v>9.7762222014902527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8.9319483464314953</c:v>
                </c:pt>
                <c:pt idx="12">
                  <c:v>8.746716349694486</c:v>
                </c:pt>
                <c:pt idx="13">
                  <c:v>9.6822172456035993</c:v>
                </c:pt>
                <c:pt idx="14">
                  <c:v>9.6543849620518216</c:v>
                </c:pt>
                <c:pt idx="15">
                  <c:v>9.6709247793054267</c:v>
                </c:pt>
                <c:pt idx="16">
                  <c:v>7.4085305668946262</c:v>
                </c:pt>
                <c:pt idx="17">
                  <c:v>6.6463905148477291</c:v>
                </c:pt>
                <c:pt idx="18">
                  <c:v>8.7306903656786421</c:v>
                </c:pt>
                <c:pt idx="19">
                  <c:v>7.9861648603327273</c:v>
                </c:pt>
                <c:pt idx="20">
                  <c:v>10.678214720088496</c:v>
                </c:pt>
                <c:pt idx="21">
                  <c:v>7.6353038862594147</c:v>
                </c:pt>
                <c:pt idx="22">
                  <c:v>9.979522238812125</c:v>
                </c:pt>
                <c:pt idx="23">
                  <c:v>9.4826549672968419</c:v>
                </c:pt>
                <c:pt idx="24">
                  <c:v>9.4649825903497629</c:v>
                </c:pt>
                <c:pt idx="25">
                  <c:v>7.3065313989395051</c:v>
                </c:pt>
                <c:pt idx="26">
                  <c:v>6.4769723628896827</c:v>
                </c:pt>
                <c:pt idx="27">
                  <c:v>8.5525603352535295</c:v>
                </c:pt>
                <c:pt idx="28">
                  <c:v>9.5763714108389397</c:v>
                </c:pt>
                <c:pt idx="29">
                  <c:v>8.0551577318196781</c:v>
                </c:pt>
                <c:pt idx="30">
                  <c:v>9.8325284635956347</c:v>
                </c:pt>
                <c:pt idx="31">
                  <c:v>10.302263672493496</c:v>
                </c:pt>
                <c:pt idx="32">
                  <c:v>10.202480416133776</c:v>
                </c:pt>
                <c:pt idx="33">
                  <c:v>10.739868901181982</c:v>
                </c:pt>
                <c:pt idx="34">
                  <c:v>9.2398991742177277</c:v>
                </c:pt>
                <c:pt idx="35">
                  <c:v>9.4414520929395689</c:v>
                </c:pt>
                <c:pt idx="36">
                  <c:v>9.3209868920632459</c:v>
                </c:pt>
                <c:pt idx="37">
                  <c:v>9.2360081187247598</c:v>
                </c:pt>
                <c:pt idx="38">
                  <c:v>8.9959087612639941</c:v>
                </c:pt>
                <c:pt idx="39">
                  <c:v>7.3264656138403224</c:v>
                </c:pt>
                <c:pt idx="40">
                  <c:v>10.15385709010393</c:v>
                </c:pt>
                <c:pt idx="41">
                  <c:v>7.3065313989395051</c:v>
                </c:pt>
                <c:pt idx="42">
                  <c:v>8.9909398069408066</c:v>
                </c:pt>
                <c:pt idx="43">
                  <c:v>10.596634733096073</c:v>
                </c:pt>
                <c:pt idx="44">
                  <c:v>10.58961011815911</c:v>
                </c:pt>
                <c:pt idx="45">
                  <c:v>9.7249587939808695</c:v>
                </c:pt>
                <c:pt idx="46">
                  <c:v>7.352441100243583</c:v>
                </c:pt>
                <c:pt idx="47">
                  <c:v>8.9239907447581803</c:v>
                </c:pt>
                <c:pt idx="48">
                  <c:v>10.754492817711654</c:v>
                </c:pt>
                <c:pt idx="49">
                  <c:v>8.2712926529794117</c:v>
                </c:pt>
                <c:pt idx="50">
                  <c:v>10.170839358514659</c:v>
                </c:pt>
                <c:pt idx="51">
                  <c:v>8.8804464507150929</c:v>
                </c:pt>
                <c:pt idx="52">
                  <c:v>7.0210839642891401</c:v>
                </c:pt>
                <c:pt idx="53">
                  <c:v>7.2298387781512501</c:v>
                </c:pt>
                <c:pt idx="54">
                  <c:v>8.8942588250027033</c:v>
                </c:pt>
                <c:pt idx="55">
                  <c:v>7.4558766874918243</c:v>
                </c:pt>
                <c:pt idx="56">
                  <c:v>8.3593691062226707</c:v>
                </c:pt>
                <c:pt idx="57">
                  <c:v>10.078700570092789</c:v>
                </c:pt>
                <c:pt idx="58">
                  <c:v>10.657964988247679</c:v>
                </c:pt>
                <c:pt idx="59">
                  <c:v>8.6376393444921042</c:v>
                </c:pt>
                <c:pt idx="60">
                  <c:v>9.2291621262167709</c:v>
                </c:pt>
                <c:pt idx="61">
                  <c:v>9.6890559418239395</c:v>
                </c:pt>
                <c:pt idx="62">
                  <c:v>9.5777574124468181</c:v>
                </c:pt>
                <c:pt idx="63">
                  <c:v>10.616927436363836</c:v>
                </c:pt>
                <c:pt idx="64">
                  <c:v>10.390532647636716</c:v>
                </c:pt>
                <c:pt idx="65">
                  <c:v>10.454783108855832</c:v>
                </c:pt>
                <c:pt idx="66">
                  <c:v>9.0466442793053936</c:v>
                </c:pt>
                <c:pt idx="67">
                  <c:v>10.543233956368958</c:v>
                </c:pt>
                <c:pt idx="68">
                  <c:v>9.3851336623493467</c:v>
                </c:pt>
                <c:pt idx="69">
                  <c:v>9.979522238812125</c:v>
                </c:pt>
                <c:pt idx="70">
                  <c:v>7.9861648603327273</c:v>
                </c:pt>
                <c:pt idx="71">
                  <c:v>10.4521868287302</c:v>
                </c:pt>
                <c:pt idx="72">
                  <c:v>9.149528232579426</c:v>
                </c:pt>
                <c:pt idx="73">
                  <c:v>8.0771366385384535</c:v>
                </c:pt>
                <c:pt idx="74">
                  <c:v>8.5291217622815108</c:v>
                </c:pt>
                <c:pt idx="75">
                  <c:v>10.04975005951438</c:v>
                </c:pt>
                <c:pt idx="76">
                  <c:v>9.7520830983768949</c:v>
                </c:pt>
                <c:pt idx="77">
                  <c:v>8.0833286087863758</c:v>
                </c:pt>
                <c:pt idx="78">
                  <c:v>6.5510803350434044</c:v>
                </c:pt>
                <c:pt idx="79">
                  <c:v>9.6909129525711517</c:v>
                </c:pt>
                <c:pt idx="80">
                  <c:v>10.142110674698724</c:v>
                </c:pt>
                <c:pt idx="81">
                  <c:v>10.965262951152264</c:v>
                </c:pt>
                <c:pt idx="82">
                  <c:v>9.4572004499077078</c:v>
                </c:pt>
                <c:pt idx="83">
                  <c:v>7.2442275156033498</c:v>
                </c:pt>
                <c:pt idx="84">
                  <c:v>6.6720329454610674</c:v>
                </c:pt>
                <c:pt idx="85">
                  <c:v>10.089136899422757</c:v>
                </c:pt>
                <c:pt idx="86">
                  <c:v>7.3330230143864812</c:v>
                </c:pt>
                <c:pt idx="87">
                  <c:v>8.2187871556014809</c:v>
                </c:pt>
                <c:pt idx="88">
                  <c:v>9.814109741384911</c:v>
                </c:pt>
                <c:pt idx="89">
                  <c:v>9.7111156598886712</c:v>
                </c:pt>
                <c:pt idx="90">
                  <c:v>8.6088603799420618</c:v>
                </c:pt>
                <c:pt idx="91">
                  <c:v>9.3165005678045727</c:v>
                </c:pt>
                <c:pt idx="92">
                  <c:v>9.5825933458782337</c:v>
                </c:pt>
                <c:pt idx="93">
                  <c:v>8.8678500630294064</c:v>
                </c:pt>
                <c:pt idx="94">
                  <c:v>7.0387835413885416</c:v>
                </c:pt>
                <c:pt idx="95">
                  <c:v>9.174713194333032</c:v>
                </c:pt>
                <c:pt idx="96">
                  <c:v>7.7915228191507317</c:v>
                </c:pt>
                <c:pt idx="97">
                  <c:v>10.771847750652734</c:v>
                </c:pt>
                <c:pt idx="98">
                  <c:v>10.427031948709894</c:v>
                </c:pt>
                <c:pt idx="99">
                  <c:v>8.4742856904049617</c:v>
                </c:pt>
                <c:pt idx="100">
                  <c:v>6.8243736700430864</c:v>
                </c:pt>
                <c:pt idx="101">
                  <c:v>8.6499743026500564</c:v>
                </c:pt>
                <c:pt idx="102">
                  <c:v>11.096955372216916</c:v>
                </c:pt>
                <c:pt idx="103">
                  <c:v>8.5389546831977494</c:v>
                </c:pt>
                <c:pt idx="104">
                  <c:v>9.8999814132068398</c:v>
                </c:pt>
                <c:pt idx="105">
                  <c:v>7.8280380321258294</c:v>
                </c:pt>
                <c:pt idx="106">
                  <c:v>9.041921720351219</c:v>
                </c:pt>
                <c:pt idx="107">
                  <c:v>9.3448712649337882</c:v>
                </c:pt>
                <c:pt idx="108">
                  <c:v>9.0336031934761287</c:v>
                </c:pt>
                <c:pt idx="109">
                  <c:v>10.089552095608918</c:v>
                </c:pt>
                <c:pt idx="110">
                  <c:v>10.240316868254155</c:v>
                </c:pt>
                <c:pt idx="111">
                  <c:v>9.8537719602901959</c:v>
                </c:pt>
                <c:pt idx="112">
                  <c:v>10.114963298982655</c:v>
                </c:pt>
                <c:pt idx="113">
                  <c:v>7.7275351104754479</c:v>
                </c:pt>
                <c:pt idx="114">
                  <c:v>9.4050844487686938</c:v>
                </c:pt>
                <c:pt idx="115">
                  <c:v>7.4955419438842563</c:v>
                </c:pt>
                <c:pt idx="116">
                  <c:v>11.293151231125622</c:v>
                </c:pt>
                <c:pt idx="117">
                  <c:v>10.164697304656794</c:v>
                </c:pt>
                <c:pt idx="118">
                  <c:v>10.262908722142885</c:v>
                </c:pt>
                <c:pt idx="119">
                  <c:v>7.6108527903952501</c:v>
                </c:pt>
                <c:pt idx="120">
                  <c:v>9.449357272446683</c:v>
                </c:pt>
                <c:pt idx="121">
                  <c:v>10.400011391591258</c:v>
                </c:pt>
                <c:pt idx="122">
                  <c:v>9.2369823029226037</c:v>
                </c:pt>
                <c:pt idx="123">
                  <c:v>8.2738469327845081</c:v>
                </c:pt>
                <c:pt idx="124">
                  <c:v>9.688436171119255</c:v>
                </c:pt>
                <c:pt idx="125">
                  <c:v>8.6877794919917708</c:v>
                </c:pt>
                <c:pt idx="126">
                  <c:v>10.751713553496154</c:v>
                </c:pt>
                <c:pt idx="127">
                  <c:v>10.995410853053441</c:v>
                </c:pt>
                <c:pt idx="128">
                  <c:v>7.886081401775745</c:v>
                </c:pt>
                <c:pt idx="129">
                  <c:v>7.8359745817215662</c:v>
                </c:pt>
                <c:pt idx="130">
                  <c:v>9.5353182291716614</c:v>
                </c:pt>
                <c:pt idx="131">
                  <c:v>7.1623974973557178</c:v>
                </c:pt>
                <c:pt idx="132">
                  <c:v>10.16892401604059</c:v>
                </c:pt>
                <c:pt idx="133">
                  <c:v>9.2686092801001578</c:v>
                </c:pt>
                <c:pt idx="134">
                  <c:v>9.8532463360993816</c:v>
                </c:pt>
                <c:pt idx="135">
                  <c:v>9.5832822883787863</c:v>
                </c:pt>
                <c:pt idx="136">
                  <c:v>7.461640392208575</c:v>
                </c:pt>
                <c:pt idx="137">
                  <c:v>9.0548554691357879</c:v>
                </c:pt>
                <c:pt idx="138">
                  <c:v>10.555031183240999</c:v>
                </c:pt>
                <c:pt idx="139">
                  <c:v>10.930603839499168</c:v>
                </c:pt>
                <c:pt idx="140">
                  <c:v>9.9144274925744629</c:v>
                </c:pt>
                <c:pt idx="141">
                  <c:v>8.6724860758222722</c:v>
                </c:pt>
                <c:pt idx="142">
                  <c:v>9.7544073295219746</c:v>
                </c:pt>
                <c:pt idx="143">
                  <c:v>8.5848518398900531</c:v>
                </c:pt>
                <c:pt idx="144">
                  <c:v>8.2024824465765374</c:v>
                </c:pt>
                <c:pt idx="145">
                  <c:v>8.2133817370345721</c:v>
                </c:pt>
                <c:pt idx="146">
                  <c:v>7.3963352938008082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43456"/>
        <c:axId val="496945808"/>
      </c:scatterChart>
      <c:valAx>
        <c:axId val="496943456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5808"/>
        <c:crosses val="autoZero"/>
        <c:crossBetween val="midCat"/>
        <c:majorUnit val="2"/>
      </c:valAx>
      <c:valAx>
        <c:axId val="496945808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3816060694692146E-2"/>
                  <c:y val="0.54024954757492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Sheet1!$F$2:$F$165</c:f>
              <c:numCache>
                <c:formatCode>General</c:formatCode>
                <c:ptCount val="164"/>
                <c:pt idx="0">
                  <c:v>4.425326122448979</c:v>
                </c:pt>
                <c:pt idx="1">
                  <c:v>2.5721657142857177</c:v>
                </c:pt>
                <c:pt idx="2">
                  <c:v>4.9370528571428567</c:v>
                </c:pt>
                <c:pt idx="3">
                  <c:v>4.3796794736842104</c:v>
                </c:pt>
                <c:pt idx="4">
                  <c:v>3.8296862790697679</c:v>
                </c:pt>
                <c:pt idx="5">
                  <c:v>5.5835987755102048</c:v>
                </c:pt>
                <c:pt idx="6">
                  <c:v>6.5870353061224485</c:v>
                </c:pt>
                <c:pt idx="7">
                  <c:v>3.508590526315789</c:v>
                </c:pt>
                <c:pt idx="8">
                  <c:v>2.9059530612244897</c:v>
                </c:pt>
                <c:pt idx="9">
                  <c:v>6.6450456756756751</c:v>
                </c:pt>
                <c:pt idx="10">
                  <c:v>3.9156242857142862</c:v>
                </c:pt>
                <c:pt idx="11">
                  <c:v>3.5467881632653064</c:v>
                </c:pt>
                <c:pt idx="12">
                  <c:v>3.668173846153846</c:v>
                </c:pt>
                <c:pt idx="13">
                  <c:v>6.0121191836734695</c:v>
                </c:pt>
                <c:pt idx="14">
                  <c:v>3.9747277551020401</c:v>
                </c:pt>
                <c:pt idx="15">
                  <c:v>5.6209963157894727</c:v>
                </c:pt>
                <c:pt idx="16">
                  <c:v>4.4503278947368425</c:v>
                </c:pt>
                <c:pt idx="17">
                  <c:v>3.965955833333334</c:v>
                </c:pt>
                <c:pt idx="18">
                  <c:v>3.5913446938775495</c:v>
                </c:pt>
                <c:pt idx="19">
                  <c:v>4.1537397959183675</c:v>
                </c:pt>
                <c:pt idx="20">
                  <c:v>5.5764163265306133</c:v>
                </c:pt>
                <c:pt idx="21">
                  <c:v>5.0390095918367344</c:v>
                </c:pt>
                <c:pt idx="22">
                  <c:v>3.3531279591836727</c:v>
                </c:pt>
                <c:pt idx="23">
                  <c:v>5.9034189795918373</c:v>
                </c:pt>
                <c:pt idx="24">
                  <c:v>6.2068895918367346</c:v>
                </c:pt>
                <c:pt idx="25">
                  <c:v>4.2773793877551025</c:v>
                </c:pt>
                <c:pt idx="26">
                  <c:v>6.0909808163265309</c:v>
                </c:pt>
                <c:pt idx="27">
                  <c:v>4.1504700000000003</c:v>
                </c:pt>
                <c:pt idx="28">
                  <c:v>3.8611242857142889</c:v>
                </c:pt>
                <c:pt idx="29">
                  <c:v>2.9594526530612244</c:v>
                </c:pt>
                <c:pt idx="30">
                  <c:v>4.2563251020408153</c:v>
                </c:pt>
                <c:pt idx="31">
                  <c:v>3.4497536734693872</c:v>
                </c:pt>
                <c:pt idx="32">
                  <c:v>3.9043829545454534</c:v>
                </c:pt>
                <c:pt idx="33">
                  <c:v>4.424572653061225</c:v>
                </c:pt>
                <c:pt idx="34">
                  <c:v>3.5923553061224487</c:v>
                </c:pt>
                <c:pt idx="35">
                  <c:v>5.2734208163265297</c:v>
                </c:pt>
                <c:pt idx="36">
                  <c:v>6.442489444444444</c:v>
                </c:pt>
                <c:pt idx="37">
                  <c:v>6.59375</c:v>
                </c:pt>
                <c:pt idx="38">
                  <c:v>3.6275300000000001</c:v>
                </c:pt>
                <c:pt idx="39">
                  <c:v>6.3696577551020406</c:v>
                </c:pt>
                <c:pt idx="40">
                  <c:v>4.4966171428571426</c:v>
                </c:pt>
                <c:pt idx="41">
                  <c:v>2.9122881632653064</c:v>
                </c:pt>
                <c:pt idx="42">
                  <c:v>3.6258020408163274</c:v>
                </c:pt>
                <c:pt idx="43">
                  <c:v>4.3859567346938775</c:v>
                </c:pt>
                <c:pt idx="44">
                  <c:v>4.6162411111111101</c:v>
                </c:pt>
                <c:pt idx="45">
                  <c:v>6.3544142857142862</c:v>
                </c:pt>
                <c:pt idx="46">
                  <c:v>5.9485321052631583</c:v>
                </c:pt>
                <c:pt idx="47">
                  <c:v>3.8041577777777791</c:v>
                </c:pt>
                <c:pt idx="48">
                  <c:v>5.7046485714285708</c:v>
                </c:pt>
                <c:pt idx="49">
                  <c:v>4.1466546938775517</c:v>
                </c:pt>
                <c:pt idx="50">
                  <c:v>6.7323810408163265</c:v>
                </c:pt>
                <c:pt idx="51">
                  <c:v>2.8136720408163258</c:v>
                </c:pt>
                <c:pt idx="52">
                  <c:v>6.5401026530612247</c:v>
                </c:pt>
                <c:pt idx="53">
                  <c:v>5.0851410526315792</c:v>
                </c:pt>
                <c:pt idx="54">
                  <c:v>3.6508126530612266</c:v>
                </c:pt>
                <c:pt idx="55">
                  <c:v>2.9049632653061224</c:v>
                </c:pt>
                <c:pt idx="56">
                  <c:v>3.6826291836734688</c:v>
                </c:pt>
                <c:pt idx="57">
                  <c:v>3.525098571428571</c:v>
                </c:pt>
                <c:pt idx="58">
                  <c:v>2.8298714285714297</c:v>
                </c:pt>
                <c:pt idx="59">
                  <c:v>5.7505471428571422</c:v>
                </c:pt>
                <c:pt idx="60">
                  <c:v>3.909080930232558</c:v>
                </c:pt>
                <c:pt idx="61">
                  <c:v>4.8227642857142854</c:v>
                </c:pt>
                <c:pt idx="62">
                  <c:v>3.8726995918367351</c:v>
                </c:pt>
                <c:pt idx="63">
                  <c:v>5.5094922448979595</c:v>
                </c:pt>
                <c:pt idx="64">
                  <c:v>4.1833400000000003</c:v>
                </c:pt>
                <c:pt idx="65">
                  <c:v>6.135529473684211</c:v>
                </c:pt>
                <c:pt idx="66">
                  <c:v>4.1647640816326525</c:v>
                </c:pt>
                <c:pt idx="67">
                  <c:v>6.2282822448979589</c:v>
                </c:pt>
                <c:pt idx="68">
                  <c:v>4.6636697959183682</c:v>
                </c:pt>
                <c:pt idx="69">
                  <c:v>5.7746838775510207</c:v>
                </c:pt>
                <c:pt idx="70">
                  <c:v>5.6458320408163267</c:v>
                </c:pt>
                <c:pt idx="71">
                  <c:v>2.5554300000000012</c:v>
                </c:pt>
                <c:pt idx="72">
                  <c:v>1.8821655102040831</c:v>
                </c:pt>
                <c:pt idx="73">
                  <c:v>3.8514879591836735</c:v>
                </c:pt>
                <c:pt idx="74">
                  <c:v>5.1913806122448971</c:v>
                </c:pt>
                <c:pt idx="75">
                  <c:v>6.6031502040816328</c:v>
                </c:pt>
                <c:pt idx="76">
                  <c:v>3.8420855102040816</c:v>
                </c:pt>
                <c:pt idx="77">
                  <c:v>5.1925110204081637</c:v>
                </c:pt>
                <c:pt idx="78">
                  <c:v>6.0682693877551017</c:v>
                </c:pt>
                <c:pt idx="79">
                  <c:v>4.3081821052631577</c:v>
                </c:pt>
                <c:pt idx="80">
                  <c:v>4.885231836734695</c:v>
                </c:pt>
                <c:pt idx="81">
                  <c:v>5.2176542105263159</c:v>
                </c:pt>
                <c:pt idx="82">
                  <c:v>3.7590308163265309</c:v>
                </c:pt>
                <c:pt idx="83">
                  <c:v>2.6946548780487811</c:v>
                </c:pt>
                <c:pt idx="84">
                  <c:v>3.9099269999999997</c:v>
                </c:pt>
                <c:pt idx="85">
                  <c:v>5.7065161224489804</c:v>
                </c:pt>
                <c:pt idx="86">
                  <c:v>3.9553571428571432</c:v>
                </c:pt>
                <c:pt idx="87">
                  <c:v>5.6406493877551025</c:v>
                </c:pt>
                <c:pt idx="88">
                  <c:v>3.0530997959183681</c:v>
                </c:pt>
                <c:pt idx="89">
                  <c:v>1.9895828571428575</c:v>
                </c:pt>
                <c:pt idx="90">
                  <c:v>3.4072355813953488</c:v>
                </c:pt>
                <c:pt idx="91">
                  <c:v>4.1213124489795918</c:v>
                </c:pt>
                <c:pt idx="92">
                  <c:v>6.0098784210526315</c:v>
                </c:pt>
                <c:pt idx="93">
                  <c:v>5.8201315789473682</c:v>
                </c:pt>
                <c:pt idx="94">
                  <c:v>3.7164291836734691</c:v>
                </c:pt>
                <c:pt idx="95">
                  <c:v>4.7809906122448975</c:v>
                </c:pt>
                <c:pt idx="96">
                  <c:v>5.2240568421052629</c:v>
                </c:pt>
                <c:pt idx="97">
                  <c:v>4.2650269387755113</c:v>
                </c:pt>
                <c:pt idx="98">
                  <c:v>3.1107420930232568</c:v>
                </c:pt>
                <c:pt idx="99">
                  <c:v>5.4430191836734689</c:v>
                </c:pt>
                <c:pt idx="100">
                  <c:v>5.3289150000000003</c:v>
                </c:pt>
                <c:pt idx="101">
                  <c:v>3.4544436734693882</c:v>
                </c:pt>
                <c:pt idx="102">
                  <c:v>4.6452036734693873</c:v>
                </c:pt>
                <c:pt idx="103">
                  <c:v>3.7441985714285728</c:v>
                </c:pt>
                <c:pt idx="104">
                  <c:v>4.4949920408163262</c:v>
                </c:pt>
                <c:pt idx="105">
                  <c:v>2.8797963265306139</c:v>
                </c:pt>
                <c:pt idx="106">
                  <c:v>3.6847216326530612</c:v>
                </c:pt>
                <c:pt idx="107">
                  <c:v>3.3443750000000003</c:v>
                </c:pt>
                <c:pt idx="108">
                  <c:v>4.8588019148936166</c:v>
                </c:pt>
                <c:pt idx="109">
                  <c:v>2.9437967346938771</c:v>
                </c:pt>
                <c:pt idx="110">
                  <c:v>2.4376081632653053</c:v>
                </c:pt>
                <c:pt idx="111">
                  <c:v>4.4254136734693876</c:v>
                </c:pt>
                <c:pt idx="112">
                  <c:v>6.7671718163265311</c:v>
                </c:pt>
                <c:pt idx="113">
                  <c:v>5.2320744897959175</c:v>
                </c:pt>
                <c:pt idx="114">
                  <c:v>4.7260232653061216</c:v>
                </c:pt>
                <c:pt idx="115">
                  <c:v>5.3314891836734697</c:v>
                </c:pt>
                <c:pt idx="116">
                  <c:v>4.7514134693877548</c:v>
                </c:pt>
                <c:pt idx="117">
                  <c:v>4.8876408163265301</c:v>
                </c:pt>
                <c:pt idx="118">
                  <c:v>4.7630397959183677</c:v>
                </c:pt>
                <c:pt idx="119">
                  <c:v>4.7760924489795933</c:v>
                </c:pt>
                <c:pt idx="120">
                  <c:v>4.0175500000000017</c:v>
                </c:pt>
                <c:pt idx="121">
                  <c:v>6.0772873469387756</c:v>
                </c:pt>
                <c:pt idx="122">
                  <c:v>6.0009675510204081</c:v>
                </c:pt>
                <c:pt idx="123">
                  <c:v>4.4552416326530606</c:v>
                </c:pt>
                <c:pt idx="124">
                  <c:v>5.7247183673469388</c:v>
                </c:pt>
                <c:pt idx="125">
                  <c:v>5.0581863157894738</c:v>
                </c:pt>
                <c:pt idx="126">
                  <c:v>3.0054802083333341</c:v>
                </c:pt>
                <c:pt idx="127">
                  <c:v>3.5453116326530605</c:v>
                </c:pt>
                <c:pt idx="128">
                  <c:v>4.5630010204081639</c:v>
                </c:pt>
                <c:pt idx="129">
                  <c:v>5.3367328571428576</c:v>
                </c:pt>
                <c:pt idx="130">
                  <c:v>3.5696848780487809</c:v>
                </c:pt>
                <c:pt idx="131">
                  <c:v>3.9141332653061234</c:v>
                </c:pt>
                <c:pt idx="132">
                  <c:v>4.3508642857142856</c:v>
                </c:pt>
                <c:pt idx="133">
                  <c:v>6.1681363157894733</c:v>
                </c:pt>
                <c:pt idx="134">
                  <c:v>3.4804718604651148</c:v>
                </c:pt>
                <c:pt idx="135">
                  <c:v>3.4342818367346934</c:v>
                </c:pt>
                <c:pt idx="136">
                  <c:v>6.0563683333333334</c:v>
                </c:pt>
                <c:pt idx="137">
                  <c:v>6.1743568421052633</c:v>
                </c:pt>
                <c:pt idx="138">
                  <c:v>6.2567189795918372</c:v>
                </c:pt>
                <c:pt idx="139">
                  <c:v>3.3084734883720932</c:v>
                </c:pt>
                <c:pt idx="140">
                  <c:v>2.6388628571428576</c:v>
                </c:pt>
                <c:pt idx="141">
                  <c:v>3.8510424489795927</c:v>
                </c:pt>
                <c:pt idx="142">
                  <c:v>5.4107093877551016</c:v>
                </c:pt>
                <c:pt idx="143">
                  <c:v>3.7184473684210522</c:v>
                </c:pt>
                <c:pt idx="144">
                  <c:v>3.0350478947368424</c:v>
                </c:pt>
                <c:pt idx="145">
                  <c:v>4.2223604878048784</c:v>
                </c:pt>
                <c:pt idx="146">
                  <c:v>4.0385314285714289</c:v>
                </c:pt>
                <c:pt idx="147">
                  <c:v>4.6798620408163263</c:v>
                </c:pt>
                <c:pt idx="148">
                  <c:v>5.4840744897959173</c:v>
                </c:pt>
                <c:pt idx="149">
                  <c:v>4.6532021739130442</c:v>
                </c:pt>
                <c:pt idx="150">
                  <c:v>3.1761428571428567</c:v>
                </c:pt>
                <c:pt idx="151">
                  <c:v>6.035982631578948</c:v>
                </c:pt>
                <c:pt idx="152">
                  <c:v>5.2655691836734704</c:v>
                </c:pt>
                <c:pt idx="153">
                  <c:v>6.5657377551020408</c:v>
                </c:pt>
                <c:pt idx="154">
                  <c:v>4.0267168421052641</c:v>
                </c:pt>
                <c:pt idx="155">
                  <c:v>3.8319358536585364</c:v>
                </c:pt>
                <c:pt idx="156">
                  <c:v>3.2377463265306119</c:v>
                </c:pt>
                <c:pt idx="157">
                  <c:v>4.745321111111112</c:v>
                </c:pt>
                <c:pt idx="158">
                  <c:v>3.8924985714285718</c:v>
                </c:pt>
                <c:pt idx="159">
                  <c:v>3.4421806122448979</c:v>
                </c:pt>
                <c:pt idx="160">
                  <c:v>5.7907536734693883</c:v>
                </c:pt>
                <c:pt idx="161">
                  <c:v>2.9643330434782609</c:v>
                </c:pt>
                <c:pt idx="162">
                  <c:v>4.8002686956521732</c:v>
                </c:pt>
                <c:pt idx="163">
                  <c:v>3.7120299999999986</c:v>
                </c:pt>
              </c:numCache>
            </c:numRef>
          </c:xVal>
          <c:yVal>
            <c:numRef>
              <c:f>Sheet1!$G$2:$G$165</c:f>
              <c:numCache>
                <c:formatCode>General</c:formatCode>
                <c:ptCount val="164"/>
                <c:pt idx="0">
                  <c:v>7.5806997522245627</c:v>
                </c:pt>
                <c:pt idx="1">
                  <c:v>8.7856924444512448</c:v>
                </c:pt>
                <c:pt idx="2">
                  <c:v>9.2360081187247598</c:v>
                </c:pt>
                <c:pt idx="3">
                  <c:v>9.0466442793053936</c:v>
                </c:pt>
                <c:pt idx="4">
                  <c:v>9.9579757378201972</c:v>
                </c:pt>
                <c:pt idx="5">
                  <c:v>10.666160795744684</c:v>
                </c:pt>
                <c:pt idx="6">
                  <c:v>10.715306262813572</c:v>
                </c:pt>
                <c:pt idx="7">
                  <c:v>9.7356604418926267</c:v>
                </c:pt>
                <c:pt idx="8">
                  <c:v>6.6463905148477291</c:v>
                </c:pt>
                <c:pt idx="9">
                  <c:v>10.669652825832646</c:v>
                </c:pt>
                <c:pt idx="10">
                  <c:v>7.5229409180723703</c:v>
                </c:pt>
                <c:pt idx="11">
                  <c:v>7.4085305668946262</c:v>
                </c:pt>
                <c:pt idx="12">
                  <c:v>8.1107275829744889</c:v>
                </c:pt>
                <c:pt idx="13">
                  <c:v>9.6709247793054267</c:v>
                </c:pt>
                <c:pt idx="14">
                  <c:v>10.011893426379915</c:v>
                </c:pt>
                <c:pt idx="15">
                  <c:v>9.2143323932457211</c:v>
                </c:pt>
                <c:pt idx="16">
                  <c:v>9.7762222014902527</c:v>
                </c:pt>
                <c:pt idx="17">
                  <c:v>8.9345868703896762</c:v>
                </c:pt>
                <c:pt idx="18">
                  <c:v>11.10585907549509</c:v>
                </c:pt>
                <c:pt idx="19">
                  <c:v>8.746716349694486</c:v>
                </c:pt>
                <c:pt idx="20">
                  <c:v>9.6543849620518216</c:v>
                </c:pt>
                <c:pt idx="21">
                  <c:v>9.6044074351319786</c:v>
                </c:pt>
                <c:pt idx="22">
                  <c:v>6.3969296552161463</c:v>
                </c:pt>
                <c:pt idx="23">
                  <c:v>10.678214720088496</c:v>
                </c:pt>
                <c:pt idx="24">
                  <c:v>10.995410853053441</c:v>
                </c:pt>
                <c:pt idx="25">
                  <c:v>9.979522238812125</c:v>
                </c:pt>
                <c:pt idx="26">
                  <c:v>9.4826549672968419</c:v>
                </c:pt>
                <c:pt idx="27">
                  <c:v>8.0551577318196781</c:v>
                </c:pt>
                <c:pt idx="28">
                  <c:v>7.9861648603327273</c:v>
                </c:pt>
                <c:pt idx="29">
                  <c:v>8.5525603352535295</c:v>
                </c:pt>
                <c:pt idx="30">
                  <c:v>9.4649825903497629</c:v>
                </c:pt>
                <c:pt idx="31">
                  <c:v>7.3065313989395051</c:v>
                </c:pt>
                <c:pt idx="32">
                  <c:v>8.7306903656786421</c:v>
                </c:pt>
                <c:pt idx="33">
                  <c:v>9.5763714108389397</c:v>
                </c:pt>
                <c:pt idx="34">
                  <c:v>9.8325284635956347</c:v>
                </c:pt>
                <c:pt idx="35">
                  <c:v>10.302263672493496</c:v>
                </c:pt>
                <c:pt idx="36">
                  <c:v>10.202480416133776</c:v>
                </c:pt>
                <c:pt idx="37">
                  <c:v>10.754492817711654</c:v>
                </c:pt>
                <c:pt idx="38">
                  <c:v>9.2398991742177277</c:v>
                </c:pt>
                <c:pt idx="39">
                  <c:v>10.739868901181982</c:v>
                </c:pt>
                <c:pt idx="40">
                  <c:v>9.4414520929395689</c:v>
                </c:pt>
                <c:pt idx="41">
                  <c:v>9.538204234060796</c:v>
                </c:pt>
                <c:pt idx="42">
                  <c:v>9.3209868920632459</c:v>
                </c:pt>
                <c:pt idx="43">
                  <c:v>9.2360081187247598</c:v>
                </c:pt>
                <c:pt idx="44">
                  <c:v>7.3264656138403224</c:v>
                </c:pt>
                <c:pt idx="45">
                  <c:v>10.400011391591258</c:v>
                </c:pt>
                <c:pt idx="46">
                  <c:v>10.15385709010393</c:v>
                </c:pt>
                <c:pt idx="47">
                  <c:v>7.3065313989395051</c:v>
                </c:pt>
                <c:pt idx="48">
                  <c:v>10.596634733096073</c:v>
                </c:pt>
                <c:pt idx="49">
                  <c:v>8.9909398069408066</c:v>
                </c:pt>
                <c:pt idx="50">
                  <c:v>10.58961011815911</c:v>
                </c:pt>
                <c:pt idx="51">
                  <c:v>9.7249587939808695</c:v>
                </c:pt>
                <c:pt idx="52">
                  <c:v>10.555031183240999</c:v>
                </c:pt>
                <c:pt idx="53">
                  <c:v>8.9239907447581803</c:v>
                </c:pt>
                <c:pt idx="54">
                  <c:v>8.2712926529794117</c:v>
                </c:pt>
                <c:pt idx="55">
                  <c:v>7.0210839642891401</c:v>
                </c:pt>
                <c:pt idx="56">
                  <c:v>7.352441100243583</c:v>
                </c:pt>
                <c:pt idx="57">
                  <c:v>7.2298387781512501</c:v>
                </c:pt>
                <c:pt idx="58">
                  <c:v>9.9669317250926621</c:v>
                </c:pt>
                <c:pt idx="59">
                  <c:v>10.170839358514659</c:v>
                </c:pt>
                <c:pt idx="60">
                  <c:v>9.3630614589938475</c:v>
                </c:pt>
                <c:pt idx="61">
                  <c:v>8.8804464507150929</c:v>
                </c:pt>
                <c:pt idx="62">
                  <c:v>8.8942588250027033</c:v>
                </c:pt>
                <c:pt idx="63">
                  <c:v>10.943234088337201</c:v>
                </c:pt>
                <c:pt idx="64">
                  <c:v>8.3593691062226707</c:v>
                </c:pt>
                <c:pt idx="65">
                  <c:v>9.9311027195691022</c:v>
                </c:pt>
                <c:pt idx="66">
                  <c:v>7.4558766874918243</c:v>
                </c:pt>
                <c:pt idx="67">
                  <c:v>10.078700570092789</c:v>
                </c:pt>
                <c:pt idx="68">
                  <c:v>9.2291621262167709</c:v>
                </c:pt>
                <c:pt idx="69">
                  <c:v>8.6376393444921042</c:v>
                </c:pt>
                <c:pt idx="70">
                  <c:v>10.616927436363836</c:v>
                </c:pt>
                <c:pt idx="71">
                  <c:v>9.6890559418239395</c:v>
                </c:pt>
                <c:pt idx="72">
                  <c:v>9.5777574124468181</c:v>
                </c:pt>
                <c:pt idx="73">
                  <c:v>10.657964988247679</c:v>
                </c:pt>
                <c:pt idx="74">
                  <c:v>10.390532647636716</c:v>
                </c:pt>
                <c:pt idx="75">
                  <c:v>10.454783108855832</c:v>
                </c:pt>
                <c:pt idx="76">
                  <c:v>9.0466442793053936</c:v>
                </c:pt>
                <c:pt idx="77">
                  <c:v>9.3851336623493467</c:v>
                </c:pt>
                <c:pt idx="78">
                  <c:v>10.543233956368958</c:v>
                </c:pt>
                <c:pt idx="79">
                  <c:v>9.979522238812125</c:v>
                </c:pt>
                <c:pt idx="80">
                  <c:v>7.9861648603327273</c:v>
                </c:pt>
                <c:pt idx="81">
                  <c:v>8.0771366385384535</c:v>
                </c:pt>
                <c:pt idx="82">
                  <c:v>8.0391573904732372</c:v>
                </c:pt>
                <c:pt idx="83">
                  <c:v>7.7956465363345941</c:v>
                </c:pt>
                <c:pt idx="84">
                  <c:v>9.9951547410619526</c:v>
                </c:pt>
                <c:pt idx="85">
                  <c:v>10.4521868287302</c:v>
                </c:pt>
                <c:pt idx="86">
                  <c:v>8.5291217622815108</c:v>
                </c:pt>
                <c:pt idx="87">
                  <c:v>9.7520830983768949</c:v>
                </c:pt>
                <c:pt idx="88">
                  <c:v>6.5510803350434044</c:v>
                </c:pt>
                <c:pt idx="89">
                  <c:v>9.6909129525711517</c:v>
                </c:pt>
                <c:pt idx="90">
                  <c:v>9.233079858945672</c:v>
                </c:pt>
                <c:pt idx="91">
                  <c:v>9.2369823029226037</c:v>
                </c:pt>
                <c:pt idx="92">
                  <c:v>10.142110674698724</c:v>
                </c:pt>
                <c:pt idx="93">
                  <c:v>10.04975005951438</c:v>
                </c:pt>
                <c:pt idx="94">
                  <c:v>11.679371672605892</c:v>
                </c:pt>
                <c:pt idx="95">
                  <c:v>8.8678500630294064</c:v>
                </c:pt>
                <c:pt idx="96">
                  <c:v>8.6088603799420618</c:v>
                </c:pt>
                <c:pt idx="97">
                  <c:v>7.2442275156033498</c:v>
                </c:pt>
                <c:pt idx="98">
                  <c:v>9.4382724400221889</c:v>
                </c:pt>
                <c:pt idx="99">
                  <c:v>9.7111156598886712</c:v>
                </c:pt>
                <c:pt idx="100">
                  <c:v>9.4572004499077078</c:v>
                </c:pt>
                <c:pt idx="101">
                  <c:v>7.3330230143864812</c:v>
                </c:pt>
                <c:pt idx="102">
                  <c:v>10.204332611514189</c:v>
                </c:pt>
                <c:pt idx="103">
                  <c:v>9.3165005678045727</c:v>
                </c:pt>
                <c:pt idx="104">
                  <c:v>7.0387835413885416</c:v>
                </c:pt>
                <c:pt idx="105">
                  <c:v>8.2187871556014809</c:v>
                </c:pt>
                <c:pt idx="106">
                  <c:v>9.814109741384911</c:v>
                </c:pt>
                <c:pt idx="107">
                  <c:v>6.6720329454610674</c:v>
                </c:pt>
                <c:pt idx="108">
                  <c:v>10.089136899422757</c:v>
                </c:pt>
                <c:pt idx="109">
                  <c:v>6.8243736700430864</c:v>
                </c:pt>
                <c:pt idx="110">
                  <c:v>8.6499743026500564</c:v>
                </c:pt>
                <c:pt idx="111">
                  <c:v>8.4742856904049617</c:v>
                </c:pt>
                <c:pt idx="112">
                  <c:v>10.771847750652734</c:v>
                </c:pt>
                <c:pt idx="113">
                  <c:v>11.096955372216916</c:v>
                </c:pt>
                <c:pt idx="114">
                  <c:v>7.7915228191507317</c:v>
                </c:pt>
                <c:pt idx="115">
                  <c:v>10.427031948709894</c:v>
                </c:pt>
                <c:pt idx="116">
                  <c:v>8.5389546831977494</c:v>
                </c:pt>
                <c:pt idx="117">
                  <c:v>9.8999814132068398</c:v>
                </c:pt>
                <c:pt idx="118">
                  <c:v>9.3448712649337882</c:v>
                </c:pt>
                <c:pt idx="119">
                  <c:v>9.0336031934761287</c:v>
                </c:pt>
                <c:pt idx="120">
                  <c:v>7.8280380321258294</c:v>
                </c:pt>
                <c:pt idx="121">
                  <c:v>10.089552095608918</c:v>
                </c:pt>
                <c:pt idx="122">
                  <c:v>10.240316868254155</c:v>
                </c:pt>
                <c:pt idx="123">
                  <c:v>9.041921720351219</c:v>
                </c:pt>
                <c:pt idx="124">
                  <c:v>9.8537719602901959</c:v>
                </c:pt>
                <c:pt idx="125">
                  <c:v>10.114963298982655</c:v>
                </c:pt>
                <c:pt idx="126">
                  <c:v>7.3963352938008082</c:v>
                </c:pt>
                <c:pt idx="127">
                  <c:v>8.2738469327845081</c:v>
                </c:pt>
                <c:pt idx="128">
                  <c:v>7.7275351104754479</c:v>
                </c:pt>
                <c:pt idx="129">
                  <c:v>11.293151231125622</c:v>
                </c:pt>
                <c:pt idx="130">
                  <c:v>7.6108527903952501</c:v>
                </c:pt>
                <c:pt idx="131">
                  <c:v>7.4955419438842563</c:v>
                </c:pt>
                <c:pt idx="132">
                  <c:v>8.9959087612639941</c:v>
                </c:pt>
                <c:pt idx="133">
                  <c:v>9.4050844487686938</c:v>
                </c:pt>
                <c:pt idx="134">
                  <c:v>8.0771366385384535</c:v>
                </c:pt>
                <c:pt idx="135">
                  <c:v>9.688436171119255</c:v>
                </c:pt>
                <c:pt idx="136">
                  <c:v>10.164697304656794</c:v>
                </c:pt>
                <c:pt idx="137">
                  <c:v>10.262908722142885</c:v>
                </c:pt>
                <c:pt idx="138">
                  <c:v>10.751713553496154</c:v>
                </c:pt>
                <c:pt idx="139">
                  <c:v>10.111720491114584</c:v>
                </c:pt>
                <c:pt idx="140">
                  <c:v>7.6353038862594147</c:v>
                </c:pt>
                <c:pt idx="141">
                  <c:v>7.1623974973557178</c:v>
                </c:pt>
                <c:pt idx="142">
                  <c:v>9.5353182291716614</c:v>
                </c:pt>
                <c:pt idx="143">
                  <c:v>7.886081401775745</c:v>
                </c:pt>
                <c:pt idx="144">
                  <c:v>9.5832822883787863</c:v>
                </c:pt>
                <c:pt idx="145">
                  <c:v>8.5773471142359838</c:v>
                </c:pt>
                <c:pt idx="146">
                  <c:v>10.16892401604059</c:v>
                </c:pt>
                <c:pt idx="147">
                  <c:v>9.2686092801001578</c:v>
                </c:pt>
                <c:pt idx="148">
                  <c:v>9.8532463360993816</c:v>
                </c:pt>
                <c:pt idx="149">
                  <c:v>7.8359745817215662</c:v>
                </c:pt>
                <c:pt idx="150">
                  <c:v>7.461640392208575</c:v>
                </c:pt>
                <c:pt idx="151">
                  <c:v>9.0548554691357879</c:v>
                </c:pt>
                <c:pt idx="152">
                  <c:v>9.9144274925744629</c:v>
                </c:pt>
                <c:pt idx="153">
                  <c:v>10.930603839499168</c:v>
                </c:pt>
                <c:pt idx="154">
                  <c:v>8.6724860758222722</c:v>
                </c:pt>
                <c:pt idx="155">
                  <c:v>9.2695522316080297</c:v>
                </c:pt>
                <c:pt idx="156">
                  <c:v>9.7544073295219746</c:v>
                </c:pt>
                <c:pt idx="157">
                  <c:v>8.5848518398900531</c:v>
                </c:pt>
                <c:pt idx="158">
                  <c:v>8.6305218767232414</c:v>
                </c:pt>
                <c:pt idx="159">
                  <c:v>8.2024824465765374</c:v>
                </c:pt>
                <c:pt idx="160">
                  <c:v>9.449357272446683</c:v>
                </c:pt>
                <c:pt idx="161">
                  <c:v>8.2133817370345721</c:v>
                </c:pt>
                <c:pt idx="162">
                  <c:v>7.3963352938008082</c:v>
                </c:pt>
                <c:pt idx="163">
                  <c:v>6.4769723628896827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41888"/>
        <c:axId val="496940712"/>
      </c:scatterChart>
      <c:valAx>
        <c:axId val="496941888"/>
        <c:scaling>
          <c:orientation val="minMax"/>
          <c:max val="7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0712"/>
        <c:crosses val="autoZero"/>
        <c:crossBetween val="midCat"/>
      </c:valAx>
      <c:valAx>
        <c:axId val="496940712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18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098899109778917E-2"/>
                  <c:y val="0.4935254633625251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EDIDEM!$F$2:$F$140</c:f>
              <c:numCache>
                <c:formatCode>General</c:formatCode>
                <c:ptCount val="139"/>
                <c:pt idx="0">
                  <c:v>-6.4</c:v>
                </c:pt>
                <c:pt idx="1">
                  <c:v>-2.5</c:v>
                </c:pt>
                <c:pt idx="2">
                  <c:v>-4.2</c:v>
                </c:pt>
                <c:pt idx="3">
                  <c:v>4.3</c:v>
                </c:pt>
                <c:pt idx="4">
                  <c:v>10</c:v>
                </c:pt>
                <c:pt idx="5">
                  <c:v>10</c:v>
                </c:pt>
                <c:pt idx="6">
                  <c:v>-6</c:v>
                </c:pt>
                <c:pt idx="7">
                  <c:v>0.7</c:v>
                </c:pt>
                <c:pt idx="8">
                  <c:v>-4.0999999999999996</c:v>
                </c:pt>
                <c:pt idx="9">
                  <c:v>10</c:v>
                </c:pt>
                <c:pt idx="10" formatCode="0.0">
                  <c:v>-0.5</c:v>
                </c:pt>
                <c:pt idx="11">
                  <c:v>2.8</c:v>
                </c:pt>
                <c:pt idx="12">
                  <c:v>2.2000000000000002</c:v>
                </c:pt>
                <c:pt idx="13">
                  <c:v>-0.3</c:v>
                </c:pt>
                <c:pt idx="14">
                  <c:v>-3.9</c:v>
                </c:pt>
                <c:pt idx="15">
                  <c:v>-3</c:v>
                </c:pt>
                <c:pt idx="16">
                  <c:v>-6.1</c:v>
                </c:pt>
                <c:pt idx="17">
                  <c:v>10</c:v>
                </c:pt>
                <c:pt idx="18">
                  <c:v>3.8</c:v>
                </c:pt>
                <c:pt idx="19">
                  <c:v>-4.9000000000000004</c:v>
                </c:pt>
                <c:pt idx="20">
                  <c:v>-3.5</c:v>
                </c:pt>
                <c:pt idx="21">
                  <c:v>-8</c:v>
                </c:pt>
                <c:pt idx="22">
                  <c:v>7.5</c:v>
                </c:pt>
                <c:pt idx="23">
                  <c:v>0.9</c:v>
                </c:pt>
                <c:pt idx="24">
                  <c:v>-3.9</c:v>
                </c:pt>
                <c:pt idx="25">
                  <c:v>-4.5999999999999996</c:v>
                </c:pt>
                <c:pt idx="26">
                  <c:v>10</c:v>
                </c:pt>
                <c:pt idx="27">
                  <c:v>-6.1</c:v>
                </c:pt>
                <c:pt idx="29">
                  <c:v>-6.9</c:v>
                </c:pt>
                <c:pt idx="30">
                  <c:v>8.6</c:v>
                </c:pt>
                <c:pt idx="31">
                  <c:v>0.2</c:v>
                </c:pt>
                <c:pt idx="32">
                  <c:v>10</c:v>
                </c:pt>
                <c:pt idx="33">
                  <c:v>3.9</c:v>
                </c:pt>
                <c:pt idx="34">
                  <c:v>4.3</c:v>
                </c:pt>
                <c:pt idx="35">
                  <c:v>-5.9</c:v>
                </c:pt>
                <c:pt idx="36">
                  <c:v>3.2</c:v>
                </c:pt>
                <c:pt idx="37">
                  <c:v>-6.6</c:v>
                </c:pt>
                <c:pt idx="38">
                  <c:v>7.8</c:v>
                </c:pt>
                <c:pt idx="39">
                  <c:v>-4.8</c:v>
                </c:pt>
                <c:pt idx="40">
                  <c:v>4.7</c:v>
                </c:pt>
                <c:pt idx="41">
                  <c:v>10</c:v>
                </c:pt>
                <c:pt idx="42">
                  <c:v>8</c:v>
                </c:pt>
                <c:pt idx="43">
                  <c:v>-6</c:v>
                </c:pt>
                <c:pt idx="44">
                  <c:v>2.6</c:v>
                </c:pt>
                <c:pt idx="45">
                  <c:v>5.4</c:v>
                </c:pt>
                <c:pt idx="46">
                  <c:v>10</c:v>
                </c:pt>
                <c:pt idx="47">
                  <c:v>-1.5</c:v>
                </c:pt>
                <c:pt idx="48">
                  <c:v>-6.4</c:v>
                </c:pt>
                <c:pt idx="49">
                  <c:v>1.9</c:v>
                </c:pt>
                <c:pt idx="50">
                  <c:v>-5.6</c:v>
                </c:pt>
                <c:pt idx="51">
                  <c:v>-1.7</c:v>
                </c:pt>
                <c:pt idx="52">
                  <c:v>1.2</c:v>
                </c:pt>
                <c:pt idx="53">
                  <c:v>-4.3</c:v>
                </c:pt>
                <c:pt idx="54">
                  <c:v>3.4</c:v>
                </c:pt>
                <c:pt idx="55">
                  <c:v>0.7</c:v>
                </c:pt>
                <c:pt idx="56">
                  <c:v>10</c:v>
                </c:pt>
                <c:pt idx="57">
                  <c:v>8.6</c:v>
                </c:pt>
                <c:pt idx="58">
                  <c:v>-2.9</c:v>
                </c:pt>
                <c:pt idx="59">
                  <c:v>-6.1</c:v>
                </c:pt>
                <c:pt idx="60">
                  <c:v>-7</c:v>
                </c:pt>
                <c:pt idx="61">
                  <c:v>10</c:v>
                </c:pt>
                <c:pt idx="62">
                  <c:v>9.4</c:v>
                </c:pt>
                <c:pt idx="63">
                  <c:v>10</c:v>
                </c:pt>
                <c:pt idx="64">
                  <c:v>4.3</c:v>
                </c:pt>
                <c:pt idx="65">
                  <c:v>10</c:v>
                </c:pt>
                <c:pt idx="66">
                  <c:v>-6.2</c:v>
                </c:pt>
                <c:pt idx="67">
                  <c:v>-4.8</c:v>
                </c:pt>
                <c:pt idx="68">
                  <c:v>2</c:v>
                </c:pt>
                <c:pt idx="69">
                  <c:v>1.9</c:v>
                </c:pt>
                <c:pt idx="70">
                  <c:v>-0.5</c:v>
                </c:pt>
                <c:pt idx="71">
                  <c:v>-5.2</c:v>
                </c:pt>
                <c:pt idx="72">
                  <c:v>8</c:v>
                </c:pt>
                <c:pt idx="73">
                  <c:v>2.7</c:v>
                </c:pt>
                <c:pt idx="74">
                  <c:v>-0.2</c:v>
                </c:pt>
                <c:pt idx="75">
                  <c:v>-6.7</c:v>
                </c:pt>
                <c:pt idx="76">
                  <c:v>10</c:v>
                </c:pt>
                <c:pt idx="77">
                  <c:v>7.5</c:v>
                </c:pt>
                <c:pt idx="78">
                  <c:v>0.3</c:v>
                </c:pt>
                <c:pt idx="79">
                  <c:v>-3.3</c:v>
                </c:pt>
                <c:pt idx="80">
                  <c:v>4.8</c:v>
                </c:pt>
                <c:pt idx="81">
                  <c:v>-1.5</c:v>
                </c:pt>
                <c:pt idx="82">
                  <c:v>-5.9</c:v>
                </c:pt>
                <c:pt idx="83">
                  <c:v>9.6</c:v>
                </c:pt>
                <c:pt idx="84">
                  <c:v>1.7</c:v>
                </c:pt>
                <c:pt idx="85">
                  <c:v>7.4</c:v>
                </c:pt>
                <c:pt idx="86">
                  <c:v>0</c:v>
                </c:pt>
                <c:pt idx="87">
                  <c:v>-7.1</c:v>
                </c:pt>
                <c:pt idx="88">
                  <c:v>-1.2</c:v>
                </c:pt>
                <c:pt idx="89">
                  <c:v>-2.4</c:v>
                </c:pt>
                <c:pt idx="90">
                  <c:v>10</c:v>
                </c:pt>
                <c:pt idx="91">
                  <c:v>10</c:v>
                </c:pt>
                <c:pt idx="92">
                  <c:v>0.1</c:v>
                </c:pt>
                <c:pt idx="93">
                  <c:v>-2.5</c:v>
                </c:pt>
                <c:pt idx="94">
                  <c:v>-0.7</c:v>
                </c:pt>
                <c:pt idx="95">
                  <c:v>10</c:v>
                </c:pt>
                <c:pt idx="96">
                  <c:v>0.7</c:v>
                </c:pt>
                <c:pt idx="97">
                  <c:v>2</c:v>
                </c:pt>
                <c:pt idx="98">
                  <c:v>4</c:v>
                </c:pt>
                <c:pt idx="99">
                  <c:v>-1.3</c:v>
                </c:pt>
                <c:pt idx="100">
                  <c:v>3.1</c:v>
                </c:pt>
                <c:pt idx="101">
                  <c:v>2.8</c:v>
                </c:pt>
                <c:pt idx="102">
                  <c:v>1.5</c:v>
                </c:pt>
                <c:pt idx="103">
                  <c:v>4.5</c:v>
                </c:pt>
                <c:pt idx="104">
                  <c:v>-0.8</c:v>
                </c:pt>
                <c:pt idx="105">
                  <c:v>4.4000000000000004</c:v>
                </c:pt>
                <c:pt idx="106">
                  <c:v>-0.5</c:v>
                </c:pt>
                <c:pt idx="107">
                  <c:v>8</c:v>
                </c:pt>
                <c:pt idx="108">
                  <c:v>-1.2</c:v>
                </c:pt>
                <c:pt idx="109">
                  <c:v>-1.5</c:v>
                </c:pt>
                <c:pt idx="110">
                  <c:v>8.9</c:v>
                </c:pt>
                <c:pt idx="111">
                  <c:v>10</c:v>
                </c:pt>
                <c:pt idx="112">
                  <c:v>6.9</c:v>
                </c:pt>
                <c:pt idx="113">
                  <c:v>5.9</c:v>
                </c:pt>
                <c:pt idx="114">
                  <c:v>4.5999999999999996</c:v>
                </c:pt>
                <c:pt idx="115">
                  <c:v>6</c:v>
                </c:pt>
                <c:pt idx="116">
                  <c:v>-4</c:v>
                </c:pt>
                <c:pt idx="117">
                  <c:v>2.7</c:v>
                </c:pt>
                <c:pt idx="118">
                  <c:v>10</c:v>
                </c:pt>
                <c:pt idx="119">
                  <c:v>10</c:v>
                </c:pt>
                <c:pt idx="120">
                  <c:v>-3.3</c:v>
                </c:pt>
                <c:pt idx="121">
                  <c:v>-4.2</c:v>
                </c:pt>
                <c:pt idx="122">
                  <c:v>1.9</c:v>
                </c:pt>
                <c:pt idx="123">
                  <c:v>-5.0999999999999996</c:v>
                </c:pt>
                <c:pt idx="124">
                  <c:v>8.9</c:v>
                </c:pt>
                <c:pt idx="125">
                  <c:v>-6.5</c:v>
                </c:pt>
                <c:pt idx="126">
                  <c:v>6.8</c:v>
                </c:pt>
                <c:pt idx="127">
                  <c:v>-9</c:v>
                </c:pt>
                <c:pt idx="128">
                  <c:v>-2.9</c:v>
                </c:pt>
                <c:pt idx="129">
                  <c:v>6.4</c:v>
                </c:pt>
                <c:pt idx="130">
                  <c:v>10</c:v>
                </c:pt>
                <c:pt idx="131">
                  <c:v>10</c:v>
                </c:pt>
                <c:pt idx="132">
                  <c:v>5.2</c:v>
                </c:pt>
                <c:pt idx="133">
                  <c:v>-9</c:v>
                </c:pt>
                <c:pt idx="134">
                  <c:v>6.9</c:v>
                </c:pt>
                <c:pt idx="135">
                  <c:v>-5.5</c:v>
                </c:pt>
                <c:pt idx="136">
                  <c:v>-3.3</c:v>
                </c:pt>
                <c:pt idx="137">
                  <c:v>-1.2</c:v>
                </c:pt>
                <c:pt idx="138">
                  <c:v>-1.2</c:v>
                </c:pt>
              </c:numCache>
            </c:numRef>
          </c:xVal>
          <c:yVal>
            <c:numRef>
              <c:f>EDIDEM!$G$2:$G$140</c:f>
              <c:numCache>
                <c:formatCode>General</c:formatCode>
                <c:ptCount val="139"/>
                <c:pt idx="0">
                  <c:v>4.4253261219999995</c:v>
                </c:pt>
                <c:pt idx="1">
                  <c:v>4.9370528569999994</c:v>
                </c:pt>
                <c:pt idx="2">
                  <c:v>2.5721657139999996</c:v>
                </c:pt>
                <c:pt idx="3">
                  <c:v>4.3796794739999996</c:v>
                </c:pt>
                <c:pt idx="4">
                  <c:v>5.5835987760000005</c:v>
                </c:pt>
                <c:pt idx="5">
                  <c:v>6.5870353059999998</c:v>
                </c:pt>
                <c:pt idx="6">
                  <c:v>3.5085905259999999</c:v>
                </c:pt>
                <c:pt idx="7">
                  <c:v>3.6681738460000002</c:v>
                </c:pt>
                <c:pt idx="8">
                  <c:v>4.450327895</c:v>
                </c:pt>
                <c:pt idx="9">
                  <c:v>6.6450456760000005</c:v>
                </c:pt>
                <c:pt idx="10">
                  <c:v>3.9156242859999999</c:v>
                </c:pt>
                <c:pt idx="11">
                  <c:v>4.153739796</c:v>
                </c:pt>
                <c:pt idx="12">
                  <c:v>5.5764163270000005</c:v>
                </c:pt>
                <c:pt idx="13">
                  <c:v>6.0121191839999994</c:v>
                </c:pt>
                <c:pt idx="14">
                  <c:v>3.5467881630000004</c:v>
                </c:pt>
                <c:pt idx="15">
                  <c:v>2.9059530609999999</c:v>
                </c:pt>
                <c:pt idx="16">
                  <c:v>3.8611242859999999</c:v>
                </c:pt>
                <c:pt idx="17">
                  <c:v>5.9034189799999996</c:v>
                </c:pt>
                <c:pt idx="18">
                  <c:v>3.904382955</c:v>
                </c:pt>
                <c:pt idx="19">
                  <c:v>2.6388628570000003</c:v>
                </c:pt>
                <c:pt idx="20">
                  <c:v>4.2773793879999999</c:v>
                </c:pt>
                <c:pt idx="21">
                  <c:v>6.0909808160000001</c:v>
                </c:pt>
                <c:pt idx="22">
                  <c:v>4.2563251019999999</c:v>
                </c:pt>
                <c:pt idx="23">
                  <c:v>3.449753673</c:v>
                </c:pt>
                <c:pt idx="24">
                  <c:v>3.7120300000000004</c:v>
                </c:pt>
                <c:pt idx="25">
                  <c:v>2.9594526529999996</c:v>
                </c:pt>
                <c:pt idx="26">
                  <c:v>4.4245726530000002</c:v>
                </c:pt>
                <c:pt idx="27">
                  <c:v>4.1504700000000003</c:v>
                </c:pt>
                <c:pt idx="28">
                  <c:v>6.1355294740000001</c:v>
                </c:pt>
                <c:pt idx="29">
                  <c:v>3.592355306</c:v>
                </c:pt>
                <c:pt idx="30">
                  <c:v>5.2734208159999998</c:v>
                </c:pt>
                <c:pt idx="31">
                  <c:v>6.4424894439999996</c:v>
                </c:pt>
                <c:pt idx="32">
                  <c:v>6.3696577550000004</c:v>
                </c:pt>
                <c:pt idx="33">
                  <c:v>4.4966171429999999</c:v>
                </c:pt>
                <c:pt idx="34">
                  <c:v>3.625802041</c:v>
                </c:pt>
                <c:pt idx="35">
                  <c:v>4.3859567350000006</c:v>
                </c:pt>
                <c:pt idx="36">
                  <c:v>4.3508642860000002</c:v>
                </c:pt>
                <c:pt idx="37">
                  <c:v>4.6162411109999999</c:v>
                </c:pt>
                <c:pt idx="38">
                  <c:v>5.948532105</c:v>
                </c:pt>
                <c:pt idx="39">
                  <c:v>3.8041577780000004</c:v>
                </c:pt>
                <c:pt idx="40">
                  <c:v>4.1466546940000004</c:v>
                </c:pt>
                <c:pt idx="41">
                  <c:v>5.7046485709999999</c:v>
                </c:pt>
                <c:pt idx="42">
                  <c:v>6.732381041</c:v>
                </c:pt>
                <c:pt idx="43">
                  <c:v>2.8136720410000002</c:v>
                </c:pt>
                <c:pt idx="44">
                  <c:v>3.6826291839999996</c:v>
                </c:pt>
                <c:pt idx="45">
                  <c:v>5.0851410530000001</c:v>
                </c:pt>
                <c:pt idx="46">
                  <c:v>6.59375</c:v>
                </c:pt>
                <c:pt idx="47">
                  <c:v>3.650812653</c:v>
                </c:pt>
                <c:pt idx="48">
                  <c:v>5.7505471430000004</c:v>
                </c:pt>
                <c:pt idx="49">
                  <c:v>4.822764286</c:v>
                </c:pt>
                <c:pt idx="50">
                  <c:v>2.9049632650000001</c:v>
                </c:pt>
                <c:pt idx="51">
                  <c:v>3.525098571</c:v>
                </c:pt>
                <c:pt idx="52">
                  <c:v>3.872699592</c:v>
                </c:pt>
                <c:pt idx="53">
                  <c:v>4.1647640819999996</c:v>
                </c:pt>
                <c:pt idx="54">
                  <c:v>4.1833399999999994</c:v>
                </c:pt>
                <c:pt idx="55">
                  <c:v>6.2282822449999999</c:v>
                </c:pt>
                <c:pt idx="56">
                  <c:v>3.851487959</c:v>
                </c:pt>
                <c:pt idx="57">
                  <c:v>5.7746838779999994</c:v>
                </c:pt>
                <c:pt idx="58">
                  <c:v>4.6636697960000006</c:v>
                </c:pt>
                <c:pt idx="59">
                  <c:v>2.5554300000000003</c:v>
                </c:pt>
                <c:pt idx="60">
                  <c:v>1.8821655100000001</c:v>
                </c:pt>
                <c:pt idx="61">
                  <c:v>5.6458320410000002</c:v>
                </c:pt>
                <c:pt idx="62">
                  <c:v>5.1913806119999997</c:v>
                </c:pt>
                <c:pt idx="63">
                  <c:v>6.6031502040000003</c:v>
                </c:pt>
                <c:pt idx="64">
                  <c:v>3.8420855100000004</c:v>
                </c:pt>
                <c:pt idx="65">
                  <c:v>6.068269388</c:v>
                </c:pt>
                <c:pt idx="66">
                  <c:v>5.1925110199999995</c:v>
                </c:pt>
                <c:pt idx="67">
                  <c:v>4.3081821050000002</c:v>
                </c:pt>
                <c:pt idx="68">
                  <c:v>4.8852318370000001</c:v>
                </c:pt>
                <c:pt idx="69">
                  <c:v>5.706516122</c:v>
                </c:pt>
                <c:pt idx="70">
                  <c:v>5.2176542110000002</c:v>
                </c:pt>
                <c:pt idx="71">
                  <c:v>3.9553571429999996</c:v>
                </c:pt>
                <c:pt idx="72">
                  <c:v>5.8201315789999999</c:v>
                </c:pt>
                <c:pt idx="73">
                  <c:v>5.6406493879999999</c:v>
                </c:pt>
                <c:pt idx="74">
                  <c:v>3.0530997959999997</c:v>
                </c:pt>
                <c:pt idx="75">
                  <c:v>1.9895828570000003</c:v>
                </c:pt>
                <c:pt idx="76">
                  <c:v>6.0098784209999998</c:v>
                </c:pt>
                <c:pt idx="77">
                  <c:v>5.3289150000000003</c:v>
                </c:pt>
                <c:pt idx="78">
                  <c:v>4.2650269390000002</c:v>
                </c:pt>
                <c:pt idx="79">
                  <c:v>3.3443750000000003</c:v>
                </c:pt>
                <c:pt idx="80">
                  <c:v>4.8588019149999999</c:v>
                </c:pt>
                <c:pt idx="81">
                  <c:v>3.4544436730000001</c:v>
                </c:pt>
                <c:pt idx="82">
                  <c:v>2.8797963270000002</c:v>
                </c:pt>
                <c:pt idx="83">
                  <c:v>3.6847216329999997</c:v>
                </c:pt>
                <c:pt idx="84">
                  <c:v>5.4430191840000006</c:v>
                </c:pt>
                <c:pt idx="85">
                  <c:v>5.2240568419999995</c:v>
                </c:pt>
                <c:pt idx="86">
                  <c:v>3.7441985710000001</c:v>
                </c:pt>
                <c:pt idx="87">
                  <c:v>4.7809906120000001</c:v>
                </c:pt>
                <c:pt idx="88">
                  <c:v>4.4949920409999997</c:v>
                </c:pt>
                <c:pt idx="89">
                  <c:v>4.7260232650000003</c:v>
                </c:pt>
                <c:pt idx="90">
                  <c:v>6.7671718160000003</c:v>
                </c:pt>
                <c:pt idx="91">
                  <c:v>5.3314891840000005</c:v>
                </c:pt>
                <c:pt idx="92">
                  <c:v>4.4254136729999995</c:v>
                </c:pt>
                <c:pt idx="93">
                  <c:v>2.9437967350000003</c:v>
                </c:pt>
                <c:pt idx="94">
                  <c:v>2.4376081630000002</c:v>
                </c:pt>
                <c:pt idx="95">
                  <c:v>5.2320744900000005</c:v>
                </c:pt>
                <c:pt idx="96">
                  <c:v>4.7514134690000001</c:v>
                </c:pt>
                <c:pt idx="97">
                  <c:v>4.8876408160000002</c:v>
                </c:pt>
                <c:pt idx="98">
                  <c:v>4.01755</c:v>
                </c:pt>
                <c:pt idx="99">
                  <c:v>4.455241633</c:v>
                </c:pt>
                <c:pt idx="100">
                  <c:v>4.7630397960000002</c:v>
                </c:pt>
                <c:pt idx="101">
                  <c:v>4.7760924490000001</c:v>
                </c:pt>
                <c:pt idx="102">
                  <c:v>6.0772873470000004</c:v>
                </c:pt>
                <c:pt idx="103">
                  <c:v>6.0009675510000005</c:v>
                </c:pt>
                <c:pt idx="104">
                  <c:v>5.7247183669999995</c:v>
                </c:pt>
                <c:pt idx="105">
                  <c:v>5.0581863160000005</c:v>
                </c:pt>
                <c:pt idx="106">
                  <c:v>4.5630010199999997</c:v>
                </c:pt>
                <c:pt idx="107">
                  <c:v>6.168136316</c:v>
                </c:pt>
                <c:pt idx="108">
                  <c:v>3.9141332650000003</c:v>
                </c:pt>
                <c:pt idx="109">
                  <c:v>5.3367328569999994</c:v>
                </c:pt>
                <c:pt idx="110">
                  <c:v>6.056368333</c:v>
                </c:pt>
                <c:pt idx="111">
                  <c:v>6.1743568419999999</c:v>
                </c:pt>
                <c:pt idx="112">
                  <c:v>3.5696848780000003</c:v>
                </c:pt>
                <c:pt idx="113">
                  <c:v>5.7907536730000002</c:v>
                </c:pt>
                <c:pt idx="114">
                  <c:v>6.3544142859999999</c:v>
                </c:pt>
                <c:pt idx="115">
                  <c:v>4.1213124489999995</c:v>
                </c:pt>
                <c:pt idx="116">
                  <c:v>3.5453116329999999</c:v>
                </c:pt>
                <c:pt idx="117">
                  <c:v>3.4342818370000003</c:v>
                </c:pt>
                <c:pt idx="118">
                  <c:v>6.2567189800000005</c:v>
                </c:pt>
                <c:pt idx="119">
                  <c:v>6.2068895919999996</c:v>
                </c:pt>
                <c:pt idx="120">
                  <c:v>3.7184473679999996</c:v>
                </c:pt>
                <c:pt idx="121">
                  <c:v>4.6532021740000005</c:v>
                </c:pt>
                <c:pt idx="122">
                  <c:v>5.4107093879999999</c:v>
                </c:pt>
                <c:pt idx="123">
                  <c:v>3.8510424490000004</c:v>
                </c:pt>
                <c:pt idx="124">
                  <c:v>4.0385314289999998</c:v>
                </c:pt>
                <c:pt idx="125">
                  <c:v>4.6798620409999998</c:v>
                </c:pt>
                <c:pt idx="126">
                  <c:v>5.4840744899999994</c:v>
                </c:pt>
                <c:pt idx="127">
                  <c:v>3.0350478949999999</c:v>
                </c:pt>
                <c:pt idx="128">
                  <c:v>3.1761428570000003</c:v>
                </c:pt>
                <c:pt idx="129">
                  <c:v>6.0359826319999996</c:v>
                </c:pt>
                <c:pt idx="130">
                  <c:v>6.5401026529999999</c:v>
                </c:pt>
                <c:pt idx="131">
                  <c:v>6.5657377549999998</c:v>
                </c:pt>
                <c:pt idx="132">
                  <c:v>5.2655691840000003</c:v>
                </c:pt>
                <c:pt idx="133">
                  <c:v>4.0267168419999999</c:v>
                </c:pt>
                <c:pt idx="134">
                  <c:v>3.237746327</c:v>
                </c:pt>
                <c:pt idx="135">
                  <c:v>4.745321111</c:v>
                </c:pt>
                <c:pt idx="136">
                  <c:v>3.4421806119999996</c:v>
                </c:pt>
                <c:pt idx="137">
                  <c:v>2.9643330429999999</c:v>
                </c:pt>
                <c:pt idx="138">
                  <c:v>4.8002686959999998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44240"/>
        <c:axId val="496938752"/>
      </c:scatterChart>
      <c:valAx>
        <c:axId val="496944240"/>
        <c:scaling>
          <c:orientation val="minMax"/>
          <c:max val="12"/>
          <c:min val="-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38752"/>
        <c:crosses val="autoZero"/>
        <c:crossBetween val="midCat"/>
        <c:majorUnit val="2"/>
      </c:valAx>
      <c:valAx>
        <c:axId val="49693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42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7.3158507708829382E-2"/>
                  <c:y val="0.614510767553930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PRCL!$M$2:$M$180</c:f>
              <c:numCache>
                <c:formatCode>0.00</c:formatCode>
                <c:ptCount val="179"/>
                <c:pt idx="0">
                  <c:v>1.5714285714285712</c:v>
                </c:pt>
                <c:pt idx="1">
                  <c:v>3.1428571428571432</c:v>
                </c:pt>
                <c:pt idx="2">
                  <c:v>2.0238095238095237</c:v>
                </c:pt>
                <c:pt idx="3">
                  <c:v>1.615384615384615</c:v>
                </c:pt>
                <c:pt idx="4">
                  <c:v>5.1515151515151514</c:v>
                </c:pt>
                <c:pt idx="5">
                  <c:v>5.3333333333333339</c:v>
                </c:pt>
                <c:pt idx="6">
                  <c:v>3.333333333333333</c:v>
                </c:pt>
                <c:pt idx="7">
                  <c:v>7</c:v>
                </c:pt>
                <c:pt idx="8">
                  <c:v>7</c:v>
                </c:pt>
                <c:pt idx="9">
                  <c:v>2.083333333333333</c:v>
                </c:pt>
                <c:pt idx="10">
                  <c:v>6.7804878048780486</c:v>
                </c:pt>
                <c:pt idx="11">
                  <c:v>2.2857142857142856</c:v>
                </c:pt>
                <c:pt idx="12">
                  <c:v>4.2619047619047619</c:v>
                </c:pt>
                <c:pt idx="13">
                  <c:v>7</c:v>
                </c:pt>
                <c:pt idx="14">
                  <c:v>1.875</c:v>
                </c:pt>
                <c:pt idx="15">
                  <c:v>7</c:v>
                </c:pt>
                <c:pt idx="16">
                  <c:v>6.9696969696969697</c:v>
                </c:pt>
                <c:pt idx="17">
                  <c:v>3.833333333333333</c:v>
                </c:pt>
                <c:pt idx="18">
                  <c:v>2.666666666666667</c:v>
                </c:pt>
                <c:pt idx="19">
                  <c:v>4.9761904761904763</c:v>
                </c:pt>
                <c:pt idx="20">
                  <c:v>3.5217391304347823</c:v>
                </c:pt>
                <c:pt idx="21">
                  <c:v>5.9285714285714288</c:v>
                </c:pt>
                <c:pt idx="22">
                  <c:v>5.2619047619047619</c:v>
                </c:pt>
                <c:pt idx="23">
                  <c:v>1.7222222222222223</c:v>
                </c:pt>
                <c:pt idx="24">
                  <c:v>4.1190476190476186</c:v>
                </c:pt>
                <c:pt idx="25">
                  <c:v>2.9047619047619051</c:v>
                </c:pt>
                <c:pt idx="26">
                  <c:v>1.8809523809523814</c:v>
                </c:pt>
                <c:pt idx="27">
                  <c:v>1.7142857142857144</c:v>
                </c:pt>
                <c:pt idx="28">
                  <c:v>1.833333333333333</c:v>
                </c:pt>
                <c:pt idx="29">
                  <c:v>7</c:v>
                </c:pt>
                <c:pt idx="30">
                  <c:v>5.1538461538461533</c:v>
                </c:pt>
                <c:pt idx="31">
                  <c:v>2.4047619047619051</c:v>
                </c:pt>
                <c:pt idx="32">
                  <c:v>1.5476190476190474</c:v>
                </c:pt>
                <c:pt idx="33">
                  <c:v>4.7142857142857144</c:v>
                </c:pt>
                <c:pt idx="34">
                  <c:v>1.2619047619047619</c:v>
                </c:pt>
                <c:pt idx="35">
                  <c:v>5.2380952380952381</c:v>
                </c:pt>
                <c:pt idx="36">
                  <c:v>3.5641025641025639</c:v>
                </c:pt>
                <c:pt idx="37">
                  <c:v>2.1190476190476186</c:v>
                </c:pt>
                <c:pt idx="38">
                  <c:v>1.666666666666667</c:v>
                </c:pt>
                <c:pt idx="39">
                  <c:v>7</c:v>
                </c:pt>
                <c:pt idx="40">
                  <c:v>2.0952380952380949</c:v>
                </c:pt>
                <c:pt idx="41">
                  <c:v>5.5416666666666661</c:v>
                </c:pt>
                <c:pt idx="42">
                  <c:v>7</c:v>
                </c:pt>
                <c:pt idx="43">
                  <c:v>6.5555555555555554</c:v>
                </c:pt>
                <c:pt idx="44">
                  <c:v>5.7619047619047619</c:v>
                </c:pt>
                <c:pt idx="45">
                  <c:v>4.8809523809523814</c:v>
                </c:pt>
                <c:pt idx="46">
                  <c:v>2.4523809523809526</c:v>
                </c:pt>
                <c:pt idx="47">
                  <c:v>5.3333333333333339</c:v>
                </c:pt>
                <c:pt idx="48">
                  <c:v>1.1428571428571432</c:v>
                </c:pt>
                <c:pt idx="49">
                  <c:v>6.666666666666667</c:v>
                </c:pt>
                <c:pt idx="50">
                  <c:v>2.1904761904761907</c:v>
                </c:pt>
                <c:pt idx="51">
                  <c:v>4.0952380952380949</c:v>
                </c:pt>
                <c:pt idx="52">
                  <c:v>6.666666666666667</c:v>
                </c:pt>
                <c:pt idx="53">
                  <c:v>7</c:v>
                </c:pt>
                <c:pt idx="54">
                  <c:v>2.4285714285714288</c:v>
                </c:pt>
                <c:pt idx="55">
                  <c:v>4</c:v>
                </c:pt>
                <c:pt idx="56">
                  <c:v>4.2083333333333339</c:v>
                </c:pt>
                <c:pt idx="57">
                  <c:v>7</c:v>
                </c:pt>
                <c:pt idx="58">
                  <c:v>4.0476190476190474</c:v>
                </c:pt>
                <c:pt idx="59">
                  <c:v>6.4047619047619051</c:v>
                </c:pt>
                <c:pt idx="60">
                  <c:v>6.125</c:v>
                </c:pt>
                <c:pt idx="61">
                  <c:v>4.4285714285714288</c:v>
                </c:pt>
                <c:pt idx="62">
                  <c:v>1.666666666666667</c:v>
                </c:pt>
                <c:pt idx="63">
                  <c:v>3.0250000000000004</c:v>
                </c:pt>
                <c:pt idx="64">
                  <c:v>4.8095238095238093</c:v>
                </c:pt>
                <c:pt idx="65">
                  <c:v>2.2857142857142856</c:v>
                </c:pt>
                <c:pt idx="66">
                  <c:v>4.5238095238095237</c:v>
                </c:pt>
                <c:pt idx="67">
                  <c:v>5.0238095238095237</c:v>
                </c:pt>
                <c:pt idx="68">
                  <c:v>7</c:v>
                </c:pt>
                <c:pt idx="69">
                  <c:v>5.7857142857142856</c:v>
                </c:pt>
                <c:pt idx="70">
                  <c:v>3.6428571428571432</c:v>
                </c:pt>
                <c:pt idx="71">
                  <c:v>2.2619047619047619</c:v>
                </c:pt>
                <c:pt idx="72">
                  <c:v>1.4047619047619051</c:v>
                </c:pt>
                <c:pt idx="73">
                  <c:v>7</c:v>
                </c:pt>
                <c:pt idx="74">
                  <c:v>6.5238095238095237</c:v>
                </c:pt>
                <c:pt idx="75">
                  <c:v>6.8809523809523814</c:v>
                </c:pt>
                <c:pt idx="76">
                  <c:v>6.1190476190476186</c:v>
                </c:pt>
                <c:pt idx="77">
                  <c:v>6.7619047619047619</c:v>
                </c:pt>
                <c:pt idx="78">
                  <c:v>2.8095238095238093</c:v>
                </c:pt>
                <c:pt idx="79">
                  <c:v>2.083333333333333</c:v>
                </c:pt>
                <c:pt idx="80">
                  <c:v>3</c:v>
                </c:pt>
                <c:pt idx="81">
                  <c:v>6.9142857142857146</c:v>
                </c:pt>
                <c:pt idx="82">
                  <c:v>3.166666666666667</c:v>
                </c:pt>
                <c:pt idx="83">
                  <c:v>3.2142857142857144</c:v>
                </c:pt>
                <c:pt idx="84">
                  <c:v>2.958333333333333</c:v>
                </c:pt>
                <c:pt idx="85">
                  <c:v>1.2619047619047619</c:v>
                </c:pt>
                <c:pt idx="86">
                  <c:v>6.291666666666667</c:v>
                </c:pt>
                <c:pt idx="87">
                  <c:v>2.9523809523809526</c:v>
                </c:pt>
                <c:pt idx="88">
                  <c:v>3.9285714285714288</c:v>
                </c:pt>
                <c:pt idx="89">
                  <c:v>2.8571428571428568</c:v>
                </c:pt>
                <c:pt idx="90">
                  <c:v>1.4285714285714288</c:v>
                </c:pt>
                <c:pt idx="91">
                  <c:v>6.875</c:v>
                </c:pt>
                <c:pt idx="92">
                  <c:v>6.8809523809523814</c:v>
                </c:pt>
                <c:pt idx="93">
                  <c:v>4.695652173913043</c:v>
                </c:pt>
                <c:pt idx="94">
                  <c:v>3.7857142857142856</c:v>
                </c:pt>
                <c:pt idx="95">
                  <c:v>3.2380952380952381</c:v>
                </c:pt>
                <c:pt idx="96">
                  <c:v>4.1666666666666661</c:v>
                </c:pt>
                <c:pt idx="97">
                  <c:v>2.9761904761904763</c:v>
                </c:pt>
                <c:pt idx="98">
                  <c:v>3.5</c:v>
                </c:pt>
                <c:pt idx="99">
                  <c:v>6.7857142857142856</c:v>
                </c:pt>
                <c:pt idx="100">
                  <c:v>7</c:v>
                </c:pt>
                <c:pt idx="101">
                  <c:v>1.833333333333333</c:v>
                </c:pt>
                <c:pt idx="102">
                  <c:v>6.4047619047619051</c:v>
                </c:pt>
                <c:pt idx="103">
                  <c:v>4.7857142857142856</c:v>
                </c:pt>
                <c:pt idx="104">
                  <c:v>7</c:v>
                </c:pt>
                <c:pt idx="105">
                  <c:v>4.7916666666666661</c:v>
                </c:pt>
                <c:pt idx="106">
                  <c:v>3.9761904761904763</c:v>
                </c:pt>
                <c:pt idx="107">
                  <c:v>5</c:v>
                </c:pt>
                <c:pt idx="108">
                  <c:v>3.333333333333333</c:v>
                </c:pt>
                <c:pt idx="109">
                  <c:v>3.2820512820512819</c:v>
                </c:pt>
                <c:pt idx="110">
                  <c:v>5.5172413793103452</c:v>
                </c:pt>
                <c:pt idx="111">
                  <c:v>4.0238095238095237</c:v>
                </c:pt>
                <c:pt idx="112">
                  <c:v>7</c:v>
                </c:pt>
                <c:pt idx="113">
                  <c:v>7</c:v>
                </c:pt>
                <c:pt idx="114">
                  <c:v>3.8809523809523814</c:v>
                </c:pt>
                <c:pt idx="115">
                  <c:v>2.7380952380952381</c:v>
                </c:pt>
                <c:pt idx="116">
                  <c:v>3.0476190476190474</c:v>
                </c:pt>
                <c:pt idx="117">
                  <c:v>7</c:v>
                </c:pt>
                <c:pt idx="118">
                  <c:v>1.9047619047619051</c:v>
                </c:pt>
                <c:pt idx="119">
                  <c:v>3.2857142857142856</c:v>
                </c:pt>
                <c:pt idx="120">
                  <c:v>7</c:v>
                </c:pt>
                <c:pt idx="121">
                  <c:v>4.6190476190476186</c:v>
                </c:pt>
                <c:pt idx="122">
                  <c:v>5.5128205128205128</c:v>
                </c:pt>
                <c:pt idx="123">
                  <c:v>3.9761904761904763</c:v>
                </c:pt>
                <c:pt idx="124">
                  <c:v>4.6190476190476186</c:v>
                </c:pt>
                <c:pt idx="125">
                  <c:v>4.6666666666666661</c:v>
                </c:pt>
                <c:pt idx="126">
                  <c:v>4.9285714285714288</c:v>
                </c:pt>
                <c:pt idx="127">
                  <c:v>6.4761904761904763</c:v>
                </c:pt>
                <c:pt idx="128">
                  <c:v>2.0476190476190474</c:v>
                </c:pt>
                <c:pt idx="129">
                  <c:v>3.5952380952380949</c:v>
                </c:pt>
                <c:pt idx="130">
                  <c:v>3.208333333333333</c:v>
                </c:pt>
                <c:pt idx="131">
                  <c:v>1.6428571428571432</c:v>
                </c:pt>
                <c:pt idx="132">
                  <c:v>6.9375</c:v>
                </c:pt>
                <c:pt idx="133">
                  <c:v>6.8857142857142861</c:v>
                </c:pt>
                <c:pt idx="134">
                  <c:v>6.3428571428571425</c:v>
                </c:pt>
                <c:pt idx="135">
                  <c:v>5.2380952380952381</c:v>
                </c:pt>
                <c:pt idx="136">
                  <c:v>4.6666666666666661</c:v>
                </c:pt>
                <c:pt idx="137">
                  <c:v>1.3809523809523814</c:v>
                </c:pt>
                <c:pt idx="138">
                  <c:v>4.4285714285714288</c:v>
                </c:pt>
                <c:pt idx="139">
                  <c:v>5.6666666666666661</c:v>
                </c:pt>
                <c:pt idx="140">
                  <c:v>3.8684210526315788</c:v>
                </c:pt>
                <c:pt idx="141">
                  <c:v>3.333333333333333</c:v>
                </c:pt>
                <c:pt idx="142">
                  <c:v>3.3809523809523814</c:v>
                </c:pt>
                <c:pt idx="143">
                  <c:v>6.6818181818181817</c:v>
                </c:pt>
                <c:pt idx="144">
                  <c:v>6.916666666666667</c:v>
                </c:pt>
                <c:pt idx="145">
                  <c:v>5.6111111111111107</c:v>
                </c:pt>
                <c:pt idx="146">
                  <c:v>4.8780487804878048</c:v>
                </c:pt>
                <c:pt idx="147">
                  <c:v>5.2857142857142856</c:v>
                </c:pt>
                <c:pt idx="148">
                  <c:v>1.75</c:v>
                </c:pt>
                <c:pt idx="149">
                  <c:v>6.4047619047619051</c:v>
                </c:pt>
                <c:pt idx="150">
                  <c:v>4.7380952380952381</c:v>
                </c:pt>
                <c:pt idx="151">
                  <c:v>1.6428571428571432</c:v>
                </c:pt>
                <c:pt idx="152">
                  <c:v>4.9487179487179489</c:v>
                </c:pt>
                <c:pt idx="153">
                  <c:v>2</c:v>
                </c:pt>
                <c:pt idx="154">
                  <c:v>6.9761904761904763</c:v>
                </c:pt>
                <c:pt idx="155">
                  <c:v>7</c:v>
                </c:pt>
                <c:pt idx="156">
                  <c:v>1.875</c:v>
                </c:pt>
                <c:pt idx="157">
                  <c:v>2.9761904761904763</c:v>
                </c:pt>
                <c:pt idx="158">
                  <c:v>4.2857142857142856</c:v>
                </c:pt>
                <c:pt idx="159">
                  <c:v>2.0238095238095237</c:v>
                </c:pt>
                <c:pt idx="160">
                  <c:v>3.4761904761904763</c:v>
                </c:pt>
                <c:pt idx="161">
                  <c:v>6.3095238095238093</c:v>
                </c:pt>
                <c:pt idx="162">
                  <c:v>2.4047619047619051</c:v>
                </c:pt>
                <c:pt idx="163">
                  <c:v>4.9047619047619051</c:v>
                </c:pt>
                <c:pt idx="164">
                  <c:v>1.041666666666667</c:v>
                </c:pt>
                <c:pt idx="165">
                  <c:v>6.916666666666667</c:v>
                </c:pt>
                <c:pt idx="166">
                  <c:v>2.5476190476190474</c:v>
                </c:pt>
                <c:pt idx="167">
                  <c:v>4.625</c:v>
                </c:pt>
                <c:pt idx="168">
                  <c:v>2.2380952380952381</c:v>
                </c:pt>
                <c:pt idx="169">
                  <c:v>7</c:v>
                </c:pt>
                <c:pt idx="170">
                  <c:v>7</c:v>
                </c:pt>
                <c:pt idx="171">
                  <c:v>5.6428571428571423</c:v>
                </c:pt>
                <c:pt idx="172">
                  <c:v>1.083333333333333</c:v>
                </c:pt>
                <c:pt idx="173">
                  <c:v>6.2941176470588234</c:v>
                </c:pt>
                <c:pt idx="174">
                  <c:v>5.4761904761904763</c:v>
                </c:pt>
                <c:pt idx="175">
                  <c:v>1.0526315789473681</c:v>
                </c:pt>
                <c:pt idx="176">
                  <c:v>2.5999999999999996</c:v>
                </c:pt>
                <c:pt idx="177">
                  <c:v>3.7380952380952381</c:v>
                </c:pt>
                <c:pt idx="178">
                  <c:v>2.5476190476190474</c:v>
                </c:pt>
              </c:numCache>
            </c:numRef>
          </c:xVal>
          <c:yVal>
            <c:numRef>
              <c:f>PRCL!$N$2:$N$180</c:f>
              <c:numCache>
                <c:formatCode>0.00</c:formatCode>
                <c:ptCount val="179"/>
                <c:pt idx="0">
                  <c:v>1.5952380952380949</c:v>
                </c:pt>
                <c:pt idx="1">
                  <c:v>3</c:v>
                </c:pt>
                <c:pt idx="2">
                  <c:v>2.5238095238095237</c:v>
                </c:pt>
                <c:pt idx="3">
                  <c:v>2</c:v>
                </c:pt>
                <c:pt idx="4">
                  <c:v>5.5151515151515156</c:v>
                </c:pt>
                <c:pt idx="5">
                  <c:v>5.1904761904761907</c:v>
                </c:pt>
                <c:pt idx="6">
                  <c:v>4</c:v>
                </c:pt>
                <c:pt idx="7">
                  <c:v>7</c:v>
                </c:pt>
                <c:pt idx="8">
                  <c:v>7</c:v>
                </c:pt>
                <c:pt idx="9">
                  <c:v>2.916666666666667</c:v>
                </c:pt>
                <c:pt idx="10">
                  <c:v>6.2682926829268295</c:v>
                </c:pt>
                <c:pt idx="11">
                  <c:v>2.8571428571428568</c:v>
                </c:pt>
                <c:pt idx="12">
                  <c:v>3.8571428571428568</c:v>
                </c:pt>
                <c:pt idx="13">
                  <c:v>6.9523809523809526</c:v>
                </c:pt>
                <c:pt idx="14">
                  <c:v>2.416666666666667</c:v>
                </c:pt>
                <c:pt idx="15">
                  <c:v>6.8571428571428577</c:v>
                </c:pt>
                <c:pt idx="16">
                  <c:v>6.4242424242424239</c:v>
                </c:pt>
                <c:pt idx="17">
                  <c:v>4.0238095238095237</c:v>
                </c:pt>
                <c:pt idx="18">
                  <c:v>2.833333333333333</c:v>
                </c:pt>
                <c:pt idx="19">
                  <c:v>4.7142857142857144</c:v>
                </c:pt>
                <c:pt idx="20">
                  <c:v>3.9565217391304346</c:v>
                </c:pt>
                <c:pt idx="21">
                  <c:v>5.5714285714285712</c:v>
                </c:pt>
                <c:pt idx="22">
                  <c:v>4.8809523809523814</c:v>
                </c:pt>
                <c:pt idx="23">
                  <c:v>2.833333333333333</c:v>
                </c:pt>
                <c:pt idx="24">
                  <c:v>3.7380952380952381</c:v>
                </c:pt>
                <c:pt idx="25">
                  <c:v>3.8809523809523814</c:v>
                </c:pt>
                <c:pt idx="26">
                  <c:v>2.0952380952380949</c:v>
                </c:pt>
                <c:pt idx="27">
                  <c:v>2.0714285714285712</c:v>
                </c:pt>
                <c:pt idx="28">
                  <c:v>2.3571428571428568</c:v>
                </c:pt>
                <c:pt idx="29">
                  <c:v>7</c:v>
                </c:pt>
                <c:pt idx="30">
                  <c:v>4.7692307692307692</c:v>
                </c:pt>
                <c:pt idx="31">
                  <c:v>2.5952380952380949</c:v>
                </c:pt>
                <c:pt idx="32">
                  <c:v>2.1428571428571432</c:v>
                </c:pt>
                <c:pt idx="33">
                  <c:v>5.2380952380952381</c:v>
                </c:pt>
                <c:pt idx="34">
                  <c:v>1.666666666666667</c:v>
                </c:pt>
                <c:pt idx="35">
                  <c:v>4.5238095238095237</c:v>
                </c:pt>
                <c:pt idx="36">
                  <c:v>3.7948717948717947</c:v>
                </c:pt>
                <c:pt idx="37">
                  <c:v>2.8095238095238093</c:v>
                </c:pt>
                <c:pt idx="38">
                  <c:v>1.8809523809523814</c:v>
                </c:pt>
                <c:pt idx="39">
                  <c:v>6.7380952380952381</c:v>
                </c:pt>
                <c:pt idx="40">
                  <c:v>2.9523809523809526</c:v>
                </c:pt>
                <c:pt idx="41">
                  <c:v>5.2083333333333339</c:v>
                </c:pt>
                <c:pt idx="42">
                  <c:v>7</c:v>
                </c:pt>
                <c:pt idx="43">
                  <c:v>6.6944444444444446</c:v>
                </c:pt>
                <c:pt idx="44">
                  <c:v>5.5</c:v>
                </c:pt>
                <c:pt idx="45">
                  <c:v>5.0238095238095237</c:v>
                </c:pt>
                <c:pt idx="46">
                  <c:v>2.9761904761904763</c:v>
                </c:pt>
                <c:pt idx="47">
                  <c:v>4.5714285714285712</c:v>
                </c:pt>
                <c:pt idx="48">
                  <c:v>1.3809523809523814</c:v>
                </c:pt>
                <c:pt idx="49">
                  <c:v>6.375</c:v>
                </c:pt>
                <c:pt idx="50">
                  <c:v>2.2142857142857144</c:v>
                </c:pt>
                <c:pt idx="51">
                  <c:v>4.9761904761904763</c:v>
                </c:pt>
                <c:pt idx="52">
                  <c:v>6.6190476190476186</c:v>
                </c:pt>
                <c:pt idx="53">
                  <c:v>6.333333333333333</c:v>
                </c:pt>
                <c:pt idx="54">
                  <c:v>3.0952380952380949</c:v>
                </c:pt>
                <c:pt idx="55">
                  <c:v>4.1904761904761907</c:v>
                </c:pt>
                <c:pt idx="56">
                  <c:v>4.0833333333333339</c:v>
                </c:pt>
                <c:pt idx="57">
                  <c:v>6.52</c:v>
                </c:pt>
                <c:pt idx="58">
                  <c:v>4.1428571428571423</c:v>
                </c:pt>
                <c:pt idx="59">
                  <c:v>5.6190476190476186</c:v>
                </c:pt>
                <c:pt idx="60">
                  <c:v>5.4749999999999996</c:v>
                </c:pt>
                <c:pt idx="61">
                  <c:v>3.9047619047619051</c:v>
                </c:pt>
                <c:pt idx="62">
                  <c:v>2.3809523809523814</c:v>
                </c:pt>
                <c:pt idx="63">
                  <c:v>2.875</c:v>
                </c:pt>
                <c:pt idx="64">
                  <c:v>4.7857142857142856</c:v>
                </c:pt>
                <c:pt idx="65">
                  <c:v>2.4761904761904763</c:v>
                </c:pt>
                <c:pt idx="66">
                  <c:v>4.8571428571428577</c:v>
                </c:pt>
                <c:pt idx="67">
                  <c:v>4.9285714285714288</c:v>
                </c:pt>
                <c:pt idx="68">
                  <c:v>7</c:v>
                </c:pt>
                <c:pt idx="69">
                  <c:v>4.8095238095238093</c:v>
                </c:pt>
                <c:pt idx="70">
                  <c:v>3.4285714285714288</c:v>
                </c:pt>
                <c:pt idx="71">
                  <c:v>2.0476190476190474</c:v>
                </c:pt>
                <c:pt idx="72">
                  <c:v>1.4047619047619051</c:v>
                </c:pt>
                <c:pt idx="73">
                  <c:v>6.8571428571428577</c:v>
                </c:pt>
                <c:pt idx="74">
                  <c:v>5.6190476190476186</c:v>
                </c:pt>
                <c:pt idx="75">
                  <c:v>6.4285714285714288</c:v>
                </c:pt>
                <c:pt idx="76">
                  <c:v>5.3095238095238093</c:v>
                </c:pt>
                <c:pt idx="77">
                  <c:v>6.4761904761904763</c:v>
                </c:pt>
                <c:pt idx="78">
                  <c:v>3.0714285714285712</c:v>
                </c:pt>
                <c:pt idx="79">
                  <c:v>3.083333333333333</c:v>
                </c:pt>
                <c:pt idx="80">
                  <c:v>3.4047619047619051</c:v>
                </c:pt>
                <c:pt idx="81">
                  <c:v>6.6285714285714281</c:v>
                </c:pt>
                <c:pt idx="82">
                  <c:v>4</c:v>
                </c:pt>
                <c:pt idx="83">
                  <c:v>3.4285714285714288</c:v>
                </c:pt>
                <c:pt idx="84">
                  <c:v>3.625</c:v>
                </c:pt>
                <c:pt idx="85">
                  <c:v>1.7380952380952381</c:v>
                </c:pt>
                <c:pt idx="86">
                  <c:v>6.083333333333333</c:v>
                </c:pt>
                <c:pt idx="87">
                  <c:v>3.8095238095238093</c:v>
                </c:pt>
                <c:pt idx="88">
                  <c:v>4</c:v>
                </c:pt>
                <c:pt idx="89">
                  <c:v>3.0238095238095237</c:v>
                </c:pt>
                <c:pt idx="90">
                  <c:v>1.4523809523809526</c:v>
                </c:pt>
                <c:pt idx="91">
                  <c:v>6.25</c:v>
                </c:pt>
                <c:pt idx="92">
                  <c:v>7</c:v>
                </c:pt>
                <c:pt idx="93">
                  <c:v>4.9130434782608692</c:v>
                </c:pt>
                <c:pt idx="94">
                  <c:v>3.6904761904761907</c:v>
                </c:pt>
                <c:pt idx="95">
                  <c:v>2.9761904761904763</c:v>
                </c:pt>
                <c:pt idx="96">
                  <c:v>3.7142857142857144</c:v>
                </c:pt>
                <c:pt idx="97">
                  <c:v>3.2619047619047619</c:v>
                </c:pt>
                <c:pt idx="98">
                  <c:v>3.6428571428571432</c:v>
                </c:pt>
                <c:pt idx="99">
                  <c:v>6.4285714285714288</c:v>
                </c:pt>
                <c:pt idx="100">
                  <c:v>7</c:v>
                </c:pt>
                <c:pt idx="101">
                  <c:v>2.4523809523809526</c:v>
                </c:pt>
                <c:pt idx="102">
                  <c:v>5.9047619047619051</c:v>
                </c:pt>
                <c:pt idx="103">
                  <c:v>4.6428571428571423</c:v>
                </c:pt>
                <c:pt idx="104">
                  <c:v>6.75</c:v>
                </c:pt>
                <c:pt idx="105">
                  <c:v>4.125</c:v>
                </c:pt>
                <c:pt idx="106">
                  <c:v>3.6904761904761907</c:v>
                </c:pt>
                <c:pt idx="107">
                  <c:v>5.6666666666666661</c:v>
                </c:pt>
                <c:pt idx="108">
                  <c:v>3.5</c:v>
                </c:pt>
                <c:pt idx="109">
                  <c:v>3.0769230769230766</c:v>
                </c:pt>
                <c:pt idx="110">
                  <c:v>5.1724137931034484</c:v>
                </c:pt>
                <c:pt idx="111">
                  <c:v>3.8095238095238093</c:v>
                </c:pt>
                <c:pt idx="112">
                  <c:v>7</c:v>
                </c:pt>
                <c:pt idx="113">
                  <c:v>7</c:v>
                </c:pt>
                <c:pt idx="114">
                  <c:v>4.0952380952380949</c:v>
                </c:pt>
                <c:pt idx="115">
                  <c:v>3.0714285714285712</c:v>
                </c:pt>
                <c:pt idx="116">
                  <c:v>3.5952380952380949</c:v>
                </c:pt>
                <c:pt idx="117">
                  <c:v>7</c:v>
                </c:pt>
                <c:pt idx="118">
                  <c:v>2.3809523809523814</c:v>
                </c:pt>
                <c:pt idx="119">
                  <c:v>3.1428571428571432</c:v>
                </c:pt>
                <c:pt idx="120">
                  <c:v>6.5714285714285712</c:v>
                </c:pt>
                <c:pt idx="121">
                  <c:v>4.6666666666666661</c:v>
                </c:pt>
                <c:pt idx="122">
                  <c:v>5.2051282051282053</c:v>
                </c:pt>
                <c:pt idx="123">
                  <c:v>4.0952380952380949</c:v>
                </c:pt>
                <c:pt idx="124">
                  <c:v>4.3809523809523814</c:v>
                </c:pt>
                <c:pt idx="125">
                  <c:v>4.4285714285714288</c:v>
                </c:pt>
                <c:pt idx="126">
                  <c:v>5</c:v>
                </c:pt>
                <c:pt idx="127">
                  <c:v>6.333333333333333</c:v>
                </c:pt>
                <c:pt idx="128">
                  <c:v>2.7142857142857144</c:v>
                </c:pt>
                <c:pt idx="129">
                  <c:v>3.9285714285714288</c:v>
                </c:pt>
                <c:pt idx="130">
                  <c:v>3.333333333333333</c:v>
                </c:pt>
                <c:pt idx="131">
                  <c:v>2.3809523809523814</c:v>
                </c:pt>
                <c:pt idx="132">
                  <c:v>6.5625</c:v>
                </c:pt>
                <c:pt idx="133">
                  <c:v>6.2571428571428571</c:v>
                </c:pt>
                <c:pt idx="134">
                  <c:v>6.6285714285714281</c:v>
                </c:pt>
                <c:pt idx="135">
                  <c:v>5.7857142857142856</c:v>
                </c:pt>
                <c:pt idx="136">
                  <c:v>4.384615384615385</c:v>
                </c:pt>
                <c:pt idx="137">
                  <c:v>1.4523809523809526</c:v>
                </c:pt>
                <c:pt idx="138">
                  <c:v>4.3095238095238093</c:v>
                </c:pt>
                <c:pt idx="139">
                  <c:v>6</c:v>
                </c:pt>
                <c:pt idx="140">
                  <c:v>3.9473684210526319</c:v>
                </c:pt>
                <c:pt idx="141">
                  <c:v>3.4761904761904763</c:v>
                </c:pt>
                <c:pt idx="142">
                  <c:v>3.3809523809523814</c:v>
                </c:pt>
                <c:pt idx="143">
                  <c:v>6.1363636363636367</c:v>
                </c:pt>
                <c:pt idx="144">
                  <c:v>6.5</c:v>
                </c:pt>
                <c:pt idx="145">
                  <c:v>5.5833333333333339</c:v>
                </c:pt>
                <c:pt idx="146">
                  <c:v>4.3414634146341466</c:v>
                </c:pt>
                <c:pt idx="147">
                  <c:v>4.6904761904761907</c:v>
                </c:pt>
                <c:pt idx="148">
                  <c:v>2.5</c:v>
                </c:pt>
                <c:pt idx="149">
                  <c:v>5.9761904761904763</c:v>
                </c:pt>
                <c:pt idx="150">
                  <c:v>4.0952380952380949</c:v>
                </c:pt>
                <c:pt idx="151">
                  <c:v>1.5952380952380949</c:v>
                </c:pt>
                <c:pt idx="152">
                  <c:v>5.0512820512820511</c:v>
                </c:pt>
                <c:pt idx="153">
                  <c:v>3.0952380952380949</c:v>
                </c:pt>
                <c:pt idx="154">
                  <c:v>7</c:v>
                </c:pt>
                <c:pt idx="155">
                  <c:v>7</c:v>
                </c:pt>
                <c:pt idx="156">
                  <c:v>2.291666666666667</c:v>
                </c:pt>
                <c:pt idx="157">
                  <c:v>3.2857142857142856</c:v>
                </c:pt>
                <c:pt idx="158">
                  <c:v>4.2619047619047619</c:v>
                </c:pt>
                <c:pt idx="159">
                  <c:v>2.7380952380952381</c:v>
                </c:pt>
                <c:pt idx="160">
                  <c:v>5.0952380952380949</c:v>
                </c:pt>
                <c:pt idx="161">
                  <c:v>6.0476190476190474</c:v>
                </c:pt>
                <c:pt idx="162">
                  <c:v>3.2380952380952381</c:v>
                </c:pt>
                <c:pt idx="163">
                  <c:v>4.0476190476190474</c:v>
                </c:pt>
                <c:pt idx="164">
                  <c:v>1.125</c:v>
                </c:pt>
                <c:pt idx="165">
                  <c:v>6.8055555555555554</c:v>
                </c:pt>
                <c:pt idx="166">
                  <c:v>3.1190476190476186</c:v>
                </c:pt>
                <c:pt idx="167">
                  <c:v>4.75</c:v>
                </c:pt>
                <c:pt idx="168">
                  <c:v>2.833333333333333</c:v>
                </c:pt>
                <c:pt idx="169">
                  <c:v>6.7142857142857144</c:v>
                </c:pt>
                <c:pt idx="170">
                  <c:v>7</c:v>
                </c:pt>
                <c:pt idx="171">
                  <c:v>5.4761904761904763</c:v>
                </c:pt>
                <c:pt idx="172">
                  <c:v>1.5</c:v>
                </c:pt>
                <c:pt idx="173">
                  <c:v>5.2647058823529411</c:v>
                </c:pt>
                <c:pt idx="174">
                  <c:v>4.8333333333333339</c:v>
                </c:pt>
                <c:pt idx="175">
                  <c:v>1.7368421052631575</c:v>
                </c:pt>
                <c:pt idx="176">
                  <c:v>2.5599999999999996</c:v>
                </c:pt>
                <c:pt idx="177">
                  <c:v>3.5952380952380949</c:v>
                </c:pt>
                <c:pt idx="178">
                  <c:v>2.7380952380952381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6939536"/>
        <c:axId val="496940320"/>
      </c:scatterChart>
      <c:valAx>
        <c:axId val="4969395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40320"/>
        <c:crosses val="autoZero"/>
        <c:crossBetween val="midCat"/>
      </c:valAx>
      <c:valAx>
        <c:axId val="49694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69395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5690389775558981E-2"/>
                  <c:y val="0.6330889640849940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Sheet2!$E$2:$E$161</c:f>
              <c:numCache>
                <c:formatCode>General</c:formatCode>
                <c:ptCount val="160"/>
                <c:pt idx="0">
                  <c:v>15</c:v>
                </c:pt>
                <c:pt idx="1">
                  <c:v>39</c:v>
                </c:pt>
                <c:pt idx="2">
                  <c:v>18</c:v>
                </c:pt>
                <c:pt idx="3">
                  <c:v>36</c:v>
                </c:pt>
                <c:pt idx="4">
                  <c:v>33</c:v>
                </c:pt>
                <c:pt idx="5">
                  <c:v>79</c:v>
                </c:pt>
                <c:pt idx="6">
                  <c:v>75</c:v>
                </c:pt>
                <c:pt idx="7">
                  <c:v>30</c:v>
                </c:pt>
                <c:pt idx="8">
                  <c:v>66</c:v>
                </c:pt>
                <c:pt idx="9">
                  <c:v>26</c:v>
                </c:pt>
                <c:pt idx="10">
                  <c:v>61</c:v>
                </c:pt>
                <c:pt idx="11">
                  <c:v>40</c:v>
                </c:pt>
                <c:pt idx="12">
                  <c:v>77</c:v>
                </c:pt>
                <c:pt idx="13">
                  <c:v>36</c:v>
                </c:pt>
                <c:pt idx="14">
                  <c:v>65</c:v>
                </c:pt>
                <c:pt idx="15">
                  <c:v>33</c:v>
                </c:pt>
                <c:pt idx="16">
                  <c:v>39</c:v>
                </c:pt>
                <c:pt idx="17">
                  <c:v>60</c:v>
                </c:pt>
                <c:pt idx="18">
                  <c:v>40</c:v>
                </c:pt>
                <c:pt idx="19">
                  <c:v>58</c:v>
                </c:pt>
                <c:pt idx="20">
                  <c:v>41</c:v>
                </c:pt>
                <c:pt idx="21">
                  <c:v>42</c:v>
                </c:pt>
                <c:pt idx="22">
                  <c:v>20</c:v>
                </c:pt>
                <c:pt idx="23">
                  <c:v>21</c:v>
                </c:pt>
                <c:pt idx="24">
                  <c:v>26</c:v>
                </c:pt>
                <c:pt idx="25">
                  <c:v>82</c:v>
                </c:pt>
                <c:pt idx="26">
                  <c:v>59</c:v>
                </c:pt>
                <c:pt idx="27">
                  <c:v>20</c:v>
                </c:pt>
                <c:pt idx="28">
                  <c:v>20</c:v>
                </c:pt>
                <c:pt idx="29">
                  <c:v>66</c:v>
                </c:pt>
                <c:pt idx="30">
                  <c:v>40</c:v>
                </c:pt>
                <c:pt idx="31">
                  <c:v>37</c:v>
                </c:pt>
                <c:pt idx="32">
                  <c:v>24</c:v>
                </c:pt>
                <c:pt idx="33">
                  <c:v>58</c:v>
                </c:pt>
                <c:pt idx="34">
                  <c:v>34</c:v>
                </c:pt>
                <c:pt idx="35">
                  <c:v>49</c:v>
                </c:pt>
                <c:pt idx="36">
                  <c:v>55</c:v>
                </c:pt>
                <c:pt idx="37">
                  <c:v>55</c:v>
                </c:pt>
                <c:pt idx="38">
                  <c:v>90</c:v>
                </c:pt>
                <c:pt idx="39">
                  <c:v>59</c:v>
                </c:pt>
                <c:pt idx="40">
                  <c:v>31</c:v>
                </c:pt>
                <c:pt idx="41">
                  <c:v>31</c:v>
                </c:pt>
                <c:pt idx="42">
                  <c:v>34</c:v>
                </c:pt>
                <c:pt idx="43">
                  <c:v>36</c:v>
                </c:pt>
                <c:pt idx="44">
                  <c:v>70</c:v>
                </c:pt>
                <c:pt idx="45">
                  <c:v>34</c:v>
                </c:pt>
                <c:pt idx="46">
                  <c:v>89</c:v>
                </c:pt>
                <c:pt idx="47">
                  <c:v>69</c:v>
                </c:pt>
                <c:pt idx="48">
                  <c:v>35</c:v>
                </c:pt>
                <c:pt idx="49">
                  <c:v>26</c:v>
                </c:pt>
                <c:pt idx="50">
                  <c:v>57</c:v>
                </c:pt>
                <c:pt idx="51">
                  <c:v>81</c:v>
                </c:pt>
                <c:pt idx="52">
                  <c:v>43</c:v>
                </c:pt>
                <c:pt idx="53">
                  <c:v>44</c:v>
                </c:pt>
                <c:pt idx="54">
                  <c:v>56</c:v>
                </c:pt>
                <c:pt idx="55">
                  <c:v>28</c:v>
                </c:pt>
                <c:pt idx="56">
                  <c:v>27</c:v>
                </c:pt>
                <c:pt idx="57">
                  <c:v>16</c:v>
                </c:pt>
                <c:pt idx="58">
                  <c:v>34</c:v>
                </c:pt>
                <c:pt idx="59">
                  <c:v>20</c:v>
                </c:pt>
                <c:pt idx="60">
                  <c:v>30</c:v>
                </c:pt>
                <c:pt idx="61">
                  <c:v>77</c:v>
                </c:pt>
                <c:pt idx="62">
                  <c:v>48</c:v>
                </c:pt>
                <c:pt idx="63">
                  <c:v>78</c:v>
                </c:pt>
                <c:pt idx="64">
                  <c:v>40</c:v>
                </c:pt>
                <c:pt idx="65">
                  <c:v>37</c:v>
                </c:pt>
                <c:pt idx="66">
                  <c:v>29</c:v>
                </c:pt>
                <c:pt idx="67">
                  <c:v>17</c:v>
                </c:pt>
                <c:pt idx="68">
                  <c:v>73</c:v>
                </c:pt>
                <c:pt idx="69">
                  <c:v>64</c:v>
                </c:pt>
                <c:pt idx="70">
                  <c:v>47</c:v>
                </c:pt>
                <c:pt idx="71">
                  <c:v>39</c:v>
                </c:pt>
                <c:pt idx="72">
                  <c:v>72</c:v>
                </c:pt>
                <c:pt idx="73">
                  <c:v>48</c:v>
                </c:pt>
                <c:pt idx="74">
                  <c:v>29</c:v>
                </c:pt>
                <c:pt idx="75">
                  <c:v>26</c:v>
                </c:pt>
                <c:pt idx="76">
                  <c:v>53</c:v>
                </c:pt>
                <c:pt idx="77">
                  <c:v>36</c:v>
                </c:pt>
                <c:pt idx="78">
                  <c:v>41</c:v>
                </c:pt>
                <c:pt idx="79">
                  <c:v>28</c:v>
                </c:pt>
                <c:pt idx="80">
                  <c:v>30</c:v>
                </c:pt>
                <c:pt idx="81">
                  <c:v>57</c:v>
                </c:pt>
                <c:pt idx="82">
                  <c:v>28</c:v>
                </c:pt>
                <c:pt idx="83">
                  <c:v>39</c:v>
                </c:pt>
                <c:pt idx="84">
                  <c:v>37</c:v>
                </c:pt>
                <c:pt idx="85">
                  <c:v>59</c:v>
                </c:pt>
                <c:pt idx="86">
                  <c:v>81</c:v>
                </c:pt>
                <c:pt idx="87">
                  <c:v>26</c:v>
                </c:pt>
                <c:pt idx="88">
                  <c:v>31</c:v>
                </c:pt>
                <c:pt idx="89">
                  <c:v>49</c:v>
                </c:pt>
                <c:pt idx="90">
                  <c:v>36</c:v>
                </c:pt>
                <c:pt idx="91">
                  <c:v>32</c:v>
                </c:pt>
                <c:pt idx="92">
                  <c:v>55</c:v>
                </c:pt>
                <c:pt idx="93">
                  <c:v>27</c:v>
                </c:pt>
                <c:pt idx="94">
                  <c:v>54</c:v>
                </c:pt>
                <c:pt idx="95">
                  <c:v>30</c:v>
                </c:pt>
                <c:pt idx="96">
                  <c:v>30</c:v>
                </c:pt>
                <c:pt idx="97">
                  <c:v>38</c:v>
                </c:pt>
                <c:pt idx="98">
                  <c:v>45</c:v>
                </c:pt>
                <c:pt idx="99">
                  <c:v>37</c:v>
                </c:pt>
                <c:pt idx="100">
                  <c:v>27</c:v>
                </c:pt>
                <c:pt idx="101">
                  <c:v>28</c:v>
                </c:pt>
                <c:pt idx="102">
                  <c:v>52</c:v>
                </c:pt>
                <c:pt idx="103">
                  <c:v>29</c:v>
                </c:pt>
                <c:pt idx="104">
                  <c:v>83</c:v>
                </c:pt>
                <c:pt idx="105">
                  <c:v>90</c:v>
                </c:pt>
                <c:pt idx="106">
                  <c:v>26</c:v>
                </c:pt>
                <c:pt idx="107">
                  <c:v>35</c:v>
                </c:pt>
                <c:pt idx="108">
                  <c:v>28</c:v>
                </c:pt>
                <c:pt idx="109">
                  <c:v>85</c:v>
                </c:pt>
                <c:pt idx="110">
                  <c:v>32</c:v>
                </c:pt>
                <c:pt idx="111">
                  <c:v>38</c:v>
                </c:pt>
                <c:pt idx="112">
                  <c:v>28</c:v>
                </c:pt>
                <c:pt idx="113">
                  <c:v>30</c:v>
                </c:pt>
                <c:pt idx="114">
                  <c:v>35</c:v>
                </c:pt>
                <c:pt idx="115">
                  <c:v>35</c:v>
                </c:pt>
                <c:pt idx="116">
                  <c:v>62</c:v>
                </c:pt>
                <c:pt idx="117">
                  <c:v>62</c:v>
                </c:pt>
                <c:pt idx="118">
                  <c:v>20</c:v>
                </c:pt>
                <c:pt idx="119">
                  <c:v>48</c:v>
                </c:pt>
                <c:pt idx="120">
                  <c:v>29</c:v>
                </c:pt>
                <c:pt idx="121">
                  <c:v>54</c:v>
                </c:pt>
                <c:pt idx="122">
                  <c:v>60</c:v>
                </c:pt>
                <c:pt idx="123">
                  <c:v>60</c:v>
                </c:pt>
                <c:pt idx="124">
                  <c:v>46</c:v>
                </c:pt>
                <c:pt idx="125">
                  <c:v>46</c:v>
                </c:pt>
                <c:pt idx="126">
                  <c:v>45</c:v>
                </c:pt>
                <c:pt idx="127">
                  <c:v>42</c:v>
                </c:pt>
                <c:pt idx="128">
                  <c:v>30</c:v>
                </c:pt>
                <c:pt idx="129">
                  <c:v>84</c:v>
                </c:pt>
                <c:pt idx="130">
                  <c:v>51</c:v>
                </c:pt>
                <c:pt idx="131">
                  <c:v>61</c:v>
                </c:pt>
                <c:pt idx="132">
                  <c:v>42</c:v>
                </c:pt>
                <c:pt idx="133">
                  <c:v>45</c:v>
                </c:pt>
                <c:pt idx="134">
                  <c:v>58</c:v>
                </c:pt>
                <c:pt idx="135">
                  <c:v>36</c:v>
                </c:pt>
                <c:pt idx="136">
                  <c:v>14</c:v>
                </c:pt>
                <c:pt idx="137">
                  <c:v>45</c:v>
                </c:pt>
                <c:pt idx="138">
                  <c:v>88</c:v>
                </c:pt>
                <c:pt idx="139">
                  <c:v>86</c:v>
                </c:pt>
                <c:pt idx="140">
                  <c:v>25</c:v>
                </c:pt>
                <c:pt idx="141">
                  <c:v>32</c:v>
                </c:pt>
                <c:pt idx="142">
                  <c:v>35</c:v>
                </c:pt>
                <c:pt idx="143">
                  <c:v>21</c:v>
                </c:pt>
                <c:pt idx="144">
                  <c:v>37</c:v>
                </c:pt>
                <c:pt idx="145">
                  <c:v>74</c:v>
                </c:pt>
                <c:pt idx="146">
                  <c:v>32</c:v>
                </c:pt>
                <c:pt idx="147">
                  <c:v>35</c:v>
                </c:pt>
                <c:pt idx="148">
                  <c:v>41</c:v>
                </c:pt>
                <c:pt idx="149">
                  <c:v>41</c:v>
                </c:pt>
                <c:pt idx="150">
                  <c:v>22</c:v>
                </c:pt>
                <c:pt idx="151">
                  <c:v>25</c:v>
                </c:pt>
                <c:pt idx="152">
                  <c:v>29</c:v>
                </c:pt>
                <c:pt idx="153">
                  <c:v>81</c:v>
                </c:pt>
                <c:pt idx="154">
                  <c:v>71</c:v>
                </c:pt>
                <c:pt idx="155">
                  <c:v>21</c:v>
                </c:pt>
                <c:pt idx="156">
                  <c:v>33</c:v>
                </c:pt>
                <c:pt idx="157">
                  <c:v>14</c:v>
                </c:pt>
                <c:pt idx="158">
                  <c:v>38</c:v>
                </c:pt>
                <c:pt idx="159">
                  <c:v>22</c:v>
                </c:pt>
              </c:numCache>
            </c:numRef>
          </c:xVal>
          <c:yVal>
            <c:numRef>
              <c:f>Sheet2!$F$2:$F$161</c:f>
              <c:numCache>
                <c:formatCode>0.00</c:formatCode>
                <c:ptCount val="160"/>
                <c:pt idx="0">
                  <c:v>7.5496091651545321</c:v>
                </c:pt>
                <c:pt idx="1">
                  <c:v>9.3647767252806009</c:v>
                </c:pt>
                <c:pt idx="2">
                  <c:v>8.7160440501614023</c:v>
                </c:pt>
                <c:pt idx="3">
                  <c:v>9.8797070238707239</c:v>
                </c:pt>
                <c:pt idx="4">
                  <c:v>9.109414453386222</c:v>
                </c:pt>
                <c:pt idx="5">
                  <c:v>10.735744288800273</c:v>
                </c:pt>
                <c:pt idx="6">
                  <c:v>10.832102034099115</c:v>
                </c:pt>
                <c:pt idx="7">
                  <c:v>9.6896753286508019</c:v>
                </c:pt>
                <c:pt idx="8">
                  <c:v>9.9841454555535822</c:v>
                </c:pt>
                <c:pt idx="9">
                  <c:v>8.2401212980764722</c:v>
                </c:pt>
                <c:pt idx="10">
                  <c:v>9.7532458892055853</c:v>
                </c:pt>
                <c:pt idx="11">
                  <c:v>9.7549875442176841</c:v>
                </c:pt>
                <c:pt idx="12">
                  <c:v>10.736614043149514</c:v>
                </c:pt>
                <c:pt idx="13">
                  <c:v>7.6824824465345056</c:v>
                </c:pt>
                <c:pt idx="14">
                  <c:v>9.0094474295967935</c:v>
                </c:pt>
                <c:pt idx="15">
                  <c:v>8.8706630044060208</c:v>
                </c:pt>
                <c:pt idx="16">
                  <c:v>9.421411342056123</c:v>
                </c:pt>
                <c:pt idx="17">
                  <c:v>9.7237626215894402</c:v>
                </c:pt>
                <c:pt idx="18">
                  <c:v>9.6050815167213717</c:v>
                </c:pt>
                <c:pt idx="19">
                  <c:v>11.328641984862733</c:v>
                </c:pt>
                <c:pt idx="20">
                  <c:v>9.8761163557399954</c:v>
                </c:pt>
                <c:pt idx="21">
                  <c:v>7.4558766874918243</c:v>
                </c:pt>
                <c:pt idx="22">
                  <c:v>6.6463905148477291</c:v>
                </c:pt>
                <c:pt idx="23">
                  <c:v>8.1633713164599122</c:v>
                </c:pt>
                <c:pt idx="24">
                  <c:v>8.174702882469461</c:v>
                </c:pt>
                <c:pt idx="25">
                  <c:v>10.678675443432283</c:v>
                </c:pt>
                <c:pt idx="26">
                  <c:v>8.7371316117814981</c:v>
                </c:pt>
                <c:pt idx="27">
                  <c:v>6.5510803350434044</c:v>
                </c:pt>
                <c:pt idx="28">
                  <c:v>7.5806997522245627</c:v>
                </c:pt>
                <c:pt idx="29">
                  <c:v>10.055779362878386</c:v>
                </c:pt>
                <c:pt idx="30">
                  <c:v>9.6485953029073386</c:v>
                </c:pt>
                <c:pt idx="31">
                  <c:v>9.5410819338884103</c:v>
                </c:pt>
                <c:pt idx="32">
                  <c:v>7.3395376954076745</c:v>
                </c:pt>
                <c:pt idx="33">
                  <c:v>9.6664985943998651</c:v>
                </c:pt>
                <c:pt idx="34">
                  <c:v>8.1859074814823245</c:v>
                </c:pt>
                <c:pt idx="35">
                  <c:v>10.04020137585195</c:v>
                </c:pt>
                <c:pt idx="36">
                  <c:v>10.355199911809612</c:v>
                </c:pt>
                <c:pt idx="37">
                  <c:v>10.39543612053243</c:v>
                </c:pt>
                <c:pt idx="38">
                  <c:v>10.841539776191796</c:v>
                </c:pt>
                <c:pt idx="39">
                  <c:v>9.2723757628956349</c:v>
                </c:pt>
                <c:pt idx="40">
                  <c:v>9.581903928408666</c:v>
                </c:pt>
                <c:pt idx="41">
                  <c:v>9.3101857069458998</c:v>
                </c:pt>
                <c:pt idx="42">
                  <c:v>9.3056505517805075</c:v>
                </c:pt>
                <c:pt idx="43">
                  <c:v>9.0167556229035171</c:v>
                </c:pt>
                <c:pt idx="44">
                  <c:v>10.272288676272701</c:v>
                </c:pt>
                <c:pt idx="45">
                  <c:v>7.4558766874918243</c:v>
                </c:pt>
                <c:pt idx="46">
                  <c:v>10.687389096364537</c:v>
                </c:pt>
                <c:pt idx="47">
                  <c:v>10.648515354973062</c:v>
                </c:pt>
                <c:pt idx="48">
                  <c:v>9.7261535372532126</c:v>
                </c:pt>
                <c:pt idx="49">
                  <c:v>7.3963352938008082</c:v>
                </c:pt>
                <c:pt idx="50">
                  <c:v>9.1621999966482477</c:v>
                </c:pt>
                <c:pt idx="51">
                  <c:v>10.813961399088718</c:v>
                </c:pt>
                <c:pt idx="52">
                  <c:v>8.3332703532553083</c:v>
                </c:pt>
                <c:pt idx="53">
                  <c:v>10.19988156558993</c:v>
                </c:pt>
                <c:pt idx="54">
                  <c:v>9.5287941030947181</c:v>
                </c:pt>
                <c:pt idx="55">
                  <c:v>8.956737613177264</c:v>
                </c:pt>
                <c:pt idx="56">
                  <c:v>7.5229409180723703</c:v>
                </c:pt>
                <c:pt idx="57">
                  <c:v>7.3460102099132927</c:v>
                </c:pt>
                <c:pt idx="58">
                  <c:v>8.963160242833732</c:v>
                </c:pt>
                <c:pt idx="59">
                  <c:v>7.4955419438842563</c:v>
                </c:pt>
                <c:pt idx="60">
                  <c:v>8.3916299684408919</c:v>
                </c:pt>
                <c:pt idx="61">
                  <c:v>11.012545099065777</c:v>
                </c:pt>
                <c:pt idx="62">
                  <c:v>10.151908911034607</c:v>
                </c:pt>
                <c:pt idx="63">
                  <c:v>10.868377954246345</c:v>
                </c:pt>
                <c:pt idx="64">
                  <c:v>8.7795574558837277</c:v>
                </c:pt>
                <c:pt idx="65">
                  <c:v>9.3272341234476812</c:v>
                </c:pt>
                <c:pt idx="66">
                  <c:v>9.9059844327347157</c:v>
                </c:pt>
                <c:pt idx="67">
                  <c:v>9.7549875442176841</c:v>
                </c:pt>
                <c:pt idx="68">
                  <c:v>10.948523240300846</c:v>
                </c:pt>
                <c:pt idx="69">
                  <c:v>10.527552571908629</c:v>
                </c:pt>
                <c:pt idx="70">
                  <c:v>10.556593683558889</c:v>
                </c:pt>
                <c:pt idx="71">
                  <c:v>9.0442857876460998</c:v>
                </c:pt>
                <c:pt idx="72">
                  <c:v>10.664059709410862</c:v>
                </c:pt>
                <c:pt idx="73">
                  <c:v>9.1038681274656668</c:v>
                </c:pt>
                <c:pt idx="74">
                  <c:v>10.041944295683145</c:v>
                </c:pt>
                <c:pt idx="75">
                  <c:v>8.0487882835341988</c:v>
                </c:pt>
                <c:pt idx="76">
                  <c:v>10.485423803760071</c:v>
                </c:pt>
                <c:pt idx="77">
                  <c:v>9.2321018637576948</c:v>
                </c:pt>
                <c:pt idx="78">
                  <c:v>11.330323868968955</c:v>
                </c:pt>
                <c:pt idx="79">
                  <c:v>8.1344675702775628</c:v>
                </c:pt>
                <c:pt idx="80">
                  <c:v>8.6877794919917708</c:v>
                </c:pt>
                <c:pt idx="81">
                  <c:v>10.160839275180075</c:v>
                </c:pt>
                <c:pt idx="82">
                  <c:v>9.5539300763662602</c:v>
                </c:pt>
                <c:pt idx="83">
                  <c:v>8.1137260859707467</c:v>
                </c:pt>
                <c:pt idx="84">
                  <c:v>6.5652649700353614</c:v>
                </c:pt>
                <c:pt idx="85">
                  <c:v>10.268477828078574</c:v>
                </c:pt>
                <c:pt idx="86">
                  <c:v>11.162374587739457</c:v>
                </c:pt>
                <c:pt idx="87">
                  <c:v>7.2793188354146201</c:v>
                </c:pt>
                <c:pt idx="88">
                  <c:v>7.0387835413885416</c:v>
                </c:pt>
                <c:pt idx="89">
                  <c:v>10.202109565026243</c:v>
                </c:pt>
                <c:pt idx="90">
                  <c:v>9.7497534525940868</c:v>
                </c:pt>
                <c:pt idx="91">
                  <c:v>7.6304612617836272</c:v>
                </c:pt>
                <c:pt idx="92">
                  <c:v>10.486819867088867</c:v>
                </c:pt>
                <c:pt idx="93">
                  <c:v>8.2348302804420559</c:v>
                </c:pt>
                <c:pt idx="94">
                  <c:v>9.953705268696746</c:v>
                </c:pt>
                <c:pt idx="95">
                  <c:v>9.7847040165461614</c:v>
                </c:pt>
                <c:pt idx="96">
                  <c:v>8.6447065117151975</c:v>
                </c:pt>
                <c:pt idx="97">
                  <c:v>9.3457450089823855</c:v>
                </c:pt>
                <c:pt idx="98">
                  <c:v>9.7925559918288467</c:v>
                </c:pt>
                <c:pt idx="99">
                  <c:v>8.9489756078417759</c:v>
                </c:pt>
                <c:pt idx="100">
                  <c:v>7.0817085861055746</c:v>
                </c:pt>
                <c:pt idx="101">
                  <c:v>8.6197497797413298</c:v>
                </c:pt>
                <c:pt idx="102">
                  <c:v>9.2495610851294643</c:v>
                </c:pt>
                <c:pt idx="103">
                  <c:v>7.8320141805054693</c:v>
                </c:pt>
                <c:pt idx="104">
                  <c:v>10.833878408789065</c:v>
                </c:pt>
                <c:pt idx="105">
                  <c:v>10.536353802211144</c:v>
                </c:pt>
                <c:pt idx="106">
                  <c:v>8.6215532067404794</c:v>
                </c:pt>
                <c:pt idx="107">
                  <c:v>6.8772960714974287</c:v>
                </c:pt>
                <c:pt idx="108">
                  <c:v>8.6569551337913957</c:v>
                </c:pt>
                <c:pt idx="109">
                  <c:v>11.043721515895058</c:v>
                </c:pt>
                <c:pt idx="110">
                  <c:v>8.6251503329213293</c:v>
                </c:pt>
                <c:pt idx="111">
                  <c:v>9.9532296444309427</c:v>
                </c:pt>
                <c:pt idx="112">
                  <c:v>8.3308636132247447</c:v>
                </c:pt>
                <c:pt idx="113">
                  <c:v>9.1127275431091821</c:v>
                </c:pt>
                <c:pt idx="114">
                  <c:v>9.4342836034609565</c:v>
                </c:pt>
                <c:pt idx="115">
                  <c:v>9.149528232579426</c:v>
                </c:pt>
                <c:pt idx="116">
                  <c:v>10.196903156835669</c:v>
                </c:pt>
                <c:pt idx="117">
                  <c:v>10.308952660644293</c:v>
                </c:pt>
                <c:pt idx="118">
                  <c:v>8.5923006639030426</c:v>
                </c:pt>
                <c:pt idx="119">
                  <c:v>10.041073215488691</c:v>
                </c:pt>
                <c:pt idx="120">
                  <c:v>10.023046787593767</c:v>
                </c:pt>
                <c:pt idx="121">
                  <c:v>7.5336937098486327</c:v>
                </c:pt>
                <c:pt idx="122">
                  <c:v>8.7387354613634738</c:v>
                </c:pt>
                <c:pt idx="123">
                  <c:v>9.3422454428561217</c:v>
                </c:pt>
                <c:pt idx="124">
                  <c:v>8.0864102753237823</c:v>
                </c:pt>
                <c:pt idx="125">
                  <c:v>10.930603839499168</c:v>
                </c:pt>
                <c:pt idx="126">
                  <c:v>7.8200379894587533</c:v>
                </c:pt>
                <c:pt idx="127">
                  <c:v>9.53892443574839</c:v>
                </c:pt>
                <c:pt idx="128">
                  <c:v>7.1929342212157996</c:v>
                </c:pt>
                <c:pt idx="129">
                  <c:v>11.352639335036887</c:v>
                </c:pt>
                <c:pt idx="130">
                  <c:v>10.305948151623994</c:v>
                </c:pt>
                <c:pt idx="131">
                  <c:v>10.384678371172429</c:v>
                </c:pt>
                <c:pt idx="132">
                  <c:v>7.6732231211217083</c:v>
                </c:pt>
                <c:pt idx="133">
                  <c:v>9.4634309996583443</c:v>
                </c:pt>
                <c:pt idx="134">
                  <c:v>10.503696737436805</c:v>
                </c:pt>
                <c:pt idx="135">
                  <c:v>9.3918282480215591</c:v>
                </c:pt>
                <c:pt idx="136">
                  <c:v>8.3640420119220629</c:v>
                </c:pt>
                <c:pt idx="137">
                  <c:v>9.5812140353147282</c:v>
                </c:pt>
                <c:pt idx="138">
                  <c:v>10.82037810448225</c:v>
                </c:pt>
                <c:pt idx="139">
                  <c:v>11.061311700836084</c:v>
                </c:pt>
                <c:pt idx="140">
                  <c:v>8.1633713164599122</c:v>
                </c:pt>
                <c:pt idx="141">
                  <c:v>7.9157131993821155</c:v>
                </c:pt>
                <c:pt idx="142">
                  <c:v>9.6865745509725549</c:v>
                </c:pt>
                <c:pt idx="143">
                  <c:v>6.6720329454610674</c:v>
                </c:pt>
                <c:pt idx="144">
                  <c:v>9.5805236659397082</c:v>
                </c:pt>
                <c:pt idx="145">
                  <c:v>10.980195005816189</c:v>
                </c:pt>
                <c:pt idx="146">
                  <c:v>7.222566018822171</c:v>
                </c:pt>
                <c:pt idx="147">
                  <c:v>10.368164520276139</c:v>
                </c:pt>
                <c:pt idx="148">
                  <c:v>9.3209868920632459</c:v>
                </c:pt>
                <c:pt idx="149">
                  <c:v>10.092453652048752</c:v>
                </c:pt>
                <c:pt idx="150">
                  <c:v>9.6859532399864285</c:v>
                </c:pt>
                <c:pt idx="151">
                  <c:v>7.4899708988348008</c:v>
                </c:pt>
                <c:pt idx="152">
                  <c:v>9.0106691768471148</c:v>
                </c:pt>
                <c:pt idx="153">
                  <c:v>10.647803019670473</c:v>
                </c:pt>
                <c:pt idx="154">
                  <c:v>9.9584491106101023</c:v>
                </c:pt>
                <c:pt idx="155">
                  <c:v>8.8023721336499001</c:v>
                </c:pt>
                <c:pt idx="156">
                  <c:v>8.727454116899434</c:v>
                </c:pt>
                <c:pt idx="157">
                  <c:v>7.8240460108562919</c:v>
                </c:pt>
                <c:pt idx="158">
                  <c:v>8.2558284272818305</c:v>
                </c:pt>
                <c:pt idx="159">
                  <c:v>7.5010821242598711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5372488"/>
        <c:axId val="495376016"/>
      </c:scatterChart>
      <c:valAx>
        <c:axId val="495372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6016"/>
        <c:crosses val="autoZero"/>
        <c:crossBetween val="midCat"/>
      </c:valAx>
      <c:valAx>
        <c:axId val="495376016"/>
        <c:scaling>
          <c:orientation val="minMax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24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cat>
            <c:strRef>
              <c:f>Sheet1!$A$2:$A$11</c:f>
              <c:strCache>
                <c:ptCount val="10"/>
                <c:pt idx="0">
                  <c:v>Bandaríkin</c:v>
                </c:pt>
                <c:pt idx="1">
                  <c:v>Frakkland</c:v>
                </c:pt>
                <c:pt idx="2">
                  <c:v>Bretland</c:v>
                </c:pt>
                <c:pt idx="3">
                  <c:v>Þýzkaland</c:v>
                </c:pt>
                <c:pt idx="4">
                  <c:v>Ísland</c:v>
                </c:pt>
                <c:pt idx="5">
                  <c:v>Kanada</c:v>
                </c:pt>
                <c:pt idx="6">
                  <c:v>Noregur</c:v>
                </c:pt>
                <c:pt idx="7">
                  <c:v>Svíþjóð</c:v>
                </c:pt>
                <c:pt idx="8">
                  <c:v>Finnland</c:v>
                </c:pt>
                <c:pt idx="9">
                  <c:v>Danmörk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86</c:v>
                </c:pt>
                <c:pt idx="1">
                  <c:v>90</c:v>
                </c:pt>
                <c:pt idx="2">
                  <c:v>94</c:v>
                </c:pt>
                <c:pt idx="3">
                  <c:v>94</c:v>
                </c:pt>
                <c:pt idx="4">
                  <c:v>95</c:v>
                </c:pt>
                <c:pt idx="5">
                  <c:v>99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5371704"/>
        <c:axId val="495375232"/>
      </c:barChart>
      <c:catAx>
        <c:axId val="495371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5232"/>
        <c:crosses val="autoZero"/>
        <c:auto val="1"/>
        <c:lblAlgn val="ctr"/>
        <c:lblOffset val="100"/>
        <c:noMultiLvlLbl val="0"/>
      </c:catAx>
      <c:valAx>
        <c:axId val="49537523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1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95</c:v>
                </c:pt>
                <c:pt idx="1">
                  <c:v>97</c:v>
                </c:pt>
                <c:pt idx="2">
                  <c:v>96</c:v>
                </c:pt>
                <c:pt idx="3">
                  <c:v>92</c:v>
                </c:pt>
                <c:pt idx="4">
                  <c:v>89</c:v>
                </c:pt>
                <c:pt idx="5">
                  <c:v>87</c:v>
                </c:pt>
                <c:pt idx="6">
                  <c:v>85</c:v>
                </c:pt>
                <c:pt idx="7">
                  <c:v>83</c:v>
                </c:pt>
                <c:pt idx="8">
                  <c:v>82</c:v>
                </c:pt>
                <c:pt idx="9">
                  <c:v>78</c:v>
                </c:pt>
                <c:pt idx="10">
                  <c:v>79</c:v>
                </c:pt>
                <c:pt idx="11">
                  <c:v>79</c:v>
                </c:pt>
                <c:pt idx="12">
                  <c:v>78</c:v>
                </c:pt>
                <c:pt idx="13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5376408"/>
        <c:axId val="495370136"/>
      </c:barChart>
      <c:catAx>
        <c:axId val="495376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0136"/>
        <c:crosses val="autoZero"/>
        <c:auto val="1"/>
        <c:lblAlgn val="ctr"/>
        <c:lblOffset val="100"/>
        <c:noMultiLvlLbl val="0"/>
      </c:catAx>
      <c:valAx>
        <c:axId val="4953701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5376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0.06725</cdr:x>
      <cdr:y>0.76764</cdr:y>
    </cdr:from>
    <cdr:to>
      <cdr:x>0.26524</cdr:x>
      <cdr:y>0.86788</cdr:y>
    </cdr:to>
    <cdr:sp macro="" textlink="">
      <cdr:nvSpPr>
        <cdr:cNvPr id="2" name="TextBox 12"/>
        <cdr:cNvSpPr txBox="1"/>
      </cdr:nvSpPr>
      <cdr:spPr>
        <a:xfrm xmlns:a="http://schemas.openxmlformats.org/drawingml/2006/main" rot="21304579">
          <a:off x="343290" y="2828437"/>
          <a:ext cx="1010660" cy="369343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s-IS" noProof="0" dirty="0" smtClean="0"/>
            <a:t>139 lönd</a:t>
          </a:r>
          <a:endParaRPr lang="is-IS" noProof="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F07515-BD6D-4F24-9D44-B58B576DFB2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6DFF375-C266-4BF4-BA1D-5F91D2BA5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1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3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5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5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FF375-C266-4BF4-BA1D-5F91D2BA551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9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0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9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02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8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33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0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644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7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3AB9B-FB46-44AF-BD23-ACCA36519A9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E55F-7032-4E13-9828-C87DC9E42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1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hi.is/vefur/merki/h_is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scholarship.org/uc/igs_if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3064" y="1122364"/>
            <a:ext cx="10797701" cy="1851082"/>
          </a:xfrm>
        </p:spPr>
        <p:txBody>
          <a:bodyPr>
            <a:normAutofit/>
          </a:bodyPr>
          <a:lstStyle/>
          <a:p>
            <a:r>
              <a:rPr lang="en-US" sz="5200" b="1" dirty="0" smtClean="0">
                <a:latin typeface="Cambria" panose="02040503050406030204" pitchFamily="18" charset="0"/>
              </a:rPr>
              <a:t>LÝÐRÆÐI LIFIR Á LJÓSI</a:t>
            </a:r>
            <a:endParaRPr lang="en-US" sz="5200" b="1" dirty="0">
              <a:latin typeface="Cambria" panose="0204050305040603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3065" y="3602038"/>
            <a:ext cx="10524440" cy="2560638"/>
          </a:xfrm>
        </p:spPr>
        <p:txBody>
          <a:bodyPr>
            <a:normAutofit lnSpcReduction="10000"/>
          </a:bodyPr>
          <a:lstStyle/>
          <a:p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/>
          </a:p>
          <a:p>
            <a:pPr algn="r"/>
            <a:endParaRPr lang="is-IS" dirty="0" smtClean="0">
              <a:latin typeface="Cambria" panose="02040503050406030204" pitchFamily="18" charset="0"/>
            </a:endParaRPr>
          </a:p>
          <a:p>
            <a:pPr algn="r"/>
            <a:r>
              <a:rPr lang="is-IS" dirty="0" smtClean="0">
                <a:latin typeface="Cambria" panose="02040503050406030204" pitchFamily="18" charset="0"/>
              </a:rPr>
              <a:t>Þorvaldur Gylfason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9070" y="5331679"/>
            <a:ext cx="50481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 smtClean="0">
                <a:latin typeface="Cambria" panose="02040503050406030204" pitchFamily="18" charset="0"/>
              </a:rPr>
              <a:t>Fyrirlestur í Háskólanum á Akureyri</a:t>
            </a:r>
          </a:p>
          <a:p>
            <a:r>
              <a:rPr lang="is-IS" sz="2400" dirty="0" smtClean="0">
                <a:latin typeface="Cambria" panose="02040503050406030204" pitchFamily="18" charset="0"/>
              </a:rPr>
              <a:t>7. </a:t>
            </a:r>
            <a:r>
              <a:rPr lang="is-IS" sz="2400" dirty="0" err="1" smtClean="0">
                <a:latin typeface="Cambria" panose="02040503050406030204" pitchFamily="18" charset="0"/>
              </a:rPr>
              <a:t>marz</a:t>
            </a:r>
            <a:r>
              <a:rPr lang="is-IS" sz="2400" dirty="0" smtClean="0">
                <a:latin typeface="Cambria" panose="02040503050406030204" pitchFamily="18" charset="0"/>
              </a:rPr>
              <a:t> 2018</a:t>
            </a:r>
            <a:endParaRPr lang="is-IS" sz="2400" dirty="0">
              <a:latin typeface="Cambria" panose="02040503050406030204" pitchFamily="18" charset="0"/>
            </a:endParaRPr>
          </a:p>
        </p:txBody>
      </p:sp>
      <p:pic>
        <p:nvPicPr>
          <p:cNvPr id="5" name="Picture 5" descr="Íslenska útgáfan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9242932" y="3406539"/>
            <a:ext cx="20415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0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Gegnsæi</a:t>
            </a:r>
            <a:r>
              <a:rPr lang="is-IS" sz="3600" dirty="0" smtClean="0">
                <a:latin typeface="Cambria" panose="02040503050406030204" pitchFamily="18" charset="0"/>
              </a:rPr>
              <a:t> er sótthreinsunarlyf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Sjálfstæðir mælikvarðar á gegnsæi eru ekki til, ekki enn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Nálgumst því gegnsæi með spillingarvísitölu frá </a:t>
            </a:r>
            <a:r>
              <a:rPr lang="is-IS" sz="3200" i="1" dirty="0" err="1" smtClean="0">
                <a:latin typeface="Cambria" panose="02040503050406030204" pitchFamily="18" charset="0"/>
              </a:rPr>
              <a:t>Transparency</a:t>
            </a:r>
            <a:r>
              <a:rPr lang="is-IS" sz="3200" i="1" dirty="0" smtClean="0">
                <a:latin typeface="Cambria" panose="02040503050406030204" pitchFamily="18" charset="0"/>
              </a:rPr>
              <a:t> </a:t>
            </a:r>
            <a:r>
              <a:rPr lang="is-IS" sz="3200" i="1" dirty="0" err="1" smtClean="0">
                <a:latin typeface="Cambria" panose="02040503050406030204" pitchFamily="18" charset="0"/>
              </a:rPr>
              <a:t>International</a:t>
            </a:r>
            <a:endParaRPr lang="is-IS" sz="3200" i="1" dirty="0" smtClean="0">
              <a:latin typeface="Cambria" panose="02040503050406030204" pitchFamily="18" charset="0"/>
            </a:endParaRP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Spilling vitnar um skort á gegnsæi</a:t>
            </a:r>
          </a:p>
          <a:p>
            <a:pPr marL="1371600" lvl="3" indent="0">
              <a:buNone/>
            </a:pP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Gegnsæi dregur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úr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spillingu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Nýja stjórnarskráin er nauðsynleg m.a. vegna nýrra ákvæða um upplýsingafrelsi sem er ætlað að auka gegnsæi</a:t>
            </a:r>
          </a:p>
          <a:p>
            <a:pPr marL="1371600" lvl="3" indent="0">
              <a:buNone/>
            </a:pPr>
            <a:r>
              <a:rPr lang="is-IS" sz="2600" dirty="0" smtClean="0">
                <a:latin typeface="Cambria" panose="02040503050406030204" pitchFamily="18" charset="0"/>
              </a:rPr>
              <a:t>Sjá </a:t>
            </a:r>
            <a:r>
              <a:rPr lang="is-IS" sz="2600" i="1" dirty="0" err="1" smtClean="0">
                <a:latin typeface="Cambria" panose="02040503050406030204" pitchFamily="18" charset="0"/>
              </a:rPr>
              <a:t>Iceland</a:t>
            </a:r>
            <a:r>
              <a:rPr lang="is-IS" sz="2600" i="1" dirty="0" smtClean="0">
                <a:latin typeface="Cambria" panose="02040503050406030204" pitchFamily="18" charset="0"/>
              </a:rPr>
              <a:t> </a:t>
            </a:r>
            <a:r>
              <a:rPr lang="is-IS" sz="2600" i="1" dirty="0" err="1" smtClean="0">
                <a:latin typeface="Cambria" panose="02040503050406030204" pitchFamily="18" charset="0"/>
              </a:rPr>
              <a:t>Federalist</a:t>
            </a:r>
            <a:r>
              <a:rPr lang="is-IS" sz="2600" i="1" dirty="0" smtClean="0">
                <a:latin typeface="Cambria" panose="02040503050406030204" pitchFamily="18" charset="0"/>
              </a:rPr>
              <a:t> </a:t>
            </a:r>
            <a:r>
              <a:rPr lang="is-IS" sz="2600" i="1" dirty="0" err="1" smtClean="0">
                <a:latin typeface="Cambria" panose="02040503050406030204" pitchFamily="18" charset="0"/>
              </a:rPr>
              <a:t>Papers</a:t>
            </a:r>
            <a:r>
              <a:rPr lang="is-IS" sz="2600" dirty="0" smtClean="0">
                <a:latin typeface="Cambria" panose="02040503050406030204" pitchFamily="18" charset="0"/>
              </a:rPr>
              <a:t>, #20,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Freedom</a:t>
            </a:r>
            <a:r>
              <a:rPr lang="is-I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is-IS" sz="2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Information</a:t>
            </a:r>
            <a:r>
              <a:rPr lang="is-IS" sz="2600" dirty="0">
                <a:latin typeface="Cambria" panose="02040503050406030204" pitchFamily="18" charset="0"/>
              </a:rPr>
              <a:t>, </a:t>
            </a:r>
            <a:r>
              <a:rPr lang="is-IS" sz="2600" dirty="0">
                <a:latin typeface="Cambria" panose="02040503050406030204" pitchFamily="18" charset="0"/>
                <a:hlinkClick r:id="rId2"/>
              </a:rPr>
              <a:t>https://</a:t>
            </a:r>
            <a:r>
              <a:rPr lang="is-IS" sz="2600" dirty="0" smtClean="0">
                <a:latin typeface="Cambria" panose="02040503050406030204" pitchFamily="18" charset="0"/>
                <a:hlinkClick r:id="rId2"/>
              </a:rPr>
              <a:t>escholarship.org/uc/igs_ifp</a:t>
            </a:r>
            <a:r>
              <a:rPr lang="is-IS" sz="2600" dirty="0" smtClean="0">
                <a:latin typeface="Cambria" panose="02040503050406030204" pitchFamily="18" charset="0"/>
              </a:rPr>
              <a:t> </a:t>
            </a: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39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33236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Lýðræði deyr í dimmu</a:t>
            </a: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Ný</a:t>
            </a:r>
            <a:r>
              <a:rPr lang="is-IS" sz="3200" dirty="0" smtClean="0">
                <a:latin typeface="Cambria" panose="02040503050406030204" pitchFamily="18" charset="0"/>
              </a:rPr>
              <a:t> einkunnarorð </a:t>
            </a:r>
            <a:r>
              <a:rPr lang="is-IS" sz="3200" i="1" dirty="0" err="1" smtClean="0">
                <a:latin typeface="Cambria" panose="02040503050406030204" pitchFamily="18" charset="0"/>
              </a:rPr>
              <a:t>Washington</a:t>
            </a:r>
            <a:r>
              <a:rPr lang="is-IS" sz="3200" i="1" dirty="0" smtClean="0">
                <a:latin typeface="Cambria" panose="02040503050406030204" pitchFamily="18" charset="0"/>
              </a:rPr>
              <a:t> </a:t>
            </a:r>
            <a:r>
              <a:rPr lang="is-IS" sz="3200" i="1" dirty="0" err="1" smtClean="0">
                <a:latin typeface="Cambria" panose="02040503050406030204" pitchFamily="18" charset="0"/>
              </a:rPr>
              <a:t>Post</a:t>
            </a:r>
            <a:r>
              <a:rPr lang="is-IS" sz="3200" dirty="0" smtClean="0">
                <a:latin typeface="Cambria" panose="02040503050406030204" pitchFamily="18" charset="0"/>
              </a:rPr>
              <a:t> með nýjum eiganda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Carl </a:t>
            </a:r>
            <a:r>
              <a:rPr lang="is-IS" sz="3200" dirty="0" err="1" smtClean="0">
                <a:latin typeface="Cambria" panose="02040503050406030204" pitchFamily="18" charset="0"/>
              </a:rPr>
              <a:t>Bernstein</a:t>
            </a:r>
            <a:r>
              <a:rPr lang="is-IS" sz="3200" dirty="0" smtClean="0">
                <a:latin typeface="Cambria" panose="02040503050406030204" pitchFamily="18" charset="0"/>
              </a:rPr>
              <a:t> sótti hugmyndina til </a:t>
            </a:r>
            <a:r>
              <a:rPr lang="is-IS" sz="3200" dirty="0" err="1" smtClean="0">
                <a:latin typeface="Cambria" panose="02040503050406030204" pitchFamily="18" charset="0"/>
              </a:rPr>
              <a:t>Louis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Brandeis</a:t>
            </a:r>
            <a:r>
              <a:rPr lang="is-IS" sz="3200" dirty="0" smtClean="0">
                <a:latin typeface="Cambria" panose="02040503050406030204" pitchFamily="18" charset="0"/>
              </a:rPr>
              <a:t> hæstaréttardómara 1916-1939 sem sagði:</a:t>
            </a:r>
          </a:p>
          <a:p>
            <a:pPr marL="914400" lvl="2" indent="0">
              <a:buNone/>
            </a:pP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„Birta … er </a:t>
            </a:r>
            <a:r>
              <a:rPr lang="is-I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bezta</a:t>
            </a: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sótthreinsunarlyfið“</a:t>
            </a:r>
          </a:p>
          <a:p>
            <a:pPr marL="914400" lvl="2" indent="0">
              <a:buNone/>
            </a:pPr>
            <a:r>
              <a:rPr lang="is-I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„Við getum búið við lýðræði í þessu landi eða við samþjöppun mikils auðs á fárra hendur, en við getum ekki búið við hvort tveggja í senn“</a:t>
            </a: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Freedom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House</a:t>
            </a:r>
            <a:r>
              <a:rPr lang="is-IS" sz="3200" dirty="0" smtClean="0">
                <a:latin typeface="Cambria" panose="02040503050406030204" pitchFamily="18" charset="0"/>
              </a:rPr>
              <a:t> lækkaði lýðræðiseinkunn BNA 2010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Hæstiréttur létti þá hömlum af fjárframlögum til stjórnmála</a:t>
            </a: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058">
            <a:off x="7098112" y="1254425"/>
            <a:ext cx="4842492" cy="11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Spilling og hagvöxtur 1960-2000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Gegnsæi og tekjur á mann 2016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214451" y="4012398"/>
            <a:ext cx="369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2016 (</a:t>
            </a:r>
            <a:r>
              <a:rPr lang="is-IS" dirty="0" err="1" smtClean="0"/>
              <a:t>lógariþmi</a:t>
            </a:r>
            <a:r>
              <a:rPr lang="is-IS" dirty="0" smtClean="0"/>
              <a:t>)</a:t>
            </a:r>
            <a:endParaRPr lang="en-US" dirty="0"/>
          </a:p>
        </p:txBody>
      </p:sp>
      <p:graphicFrame>
        <p:nvGraphicFramePr>
          <p:cNvPr id="12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6458690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671224" y="6160438"/>
            <a:ext cx="446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Gegnsæisvísitala (</a:t>
            </a:r>
            <a:r>
              <a:rPr lang="is-IS" dirty="0" err="1" smtClean="0"/>
              <a:t>Transparency</a:t>
            </a:r>
            <a:r>
              <a:rPr lang="is-IS" dirty="0" smtClean="0"/>
              <a:t> </a:t>
            </a:r>
            <a:r>
              <a:rPr lang="is-IS" dirty="0" err="1" smtClean="0"/>
              <a:t>International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Gegnsæi sem sótthreinsun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21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51174" y="2505075"/>
            <a:ext cx="3335015" cy="3684588"/>
          </a:xfrm>
          <a:solidFill>
            <a:schemeClr val="accent4"/>
          </a:solidFill>
          <a:ln w="127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22" name="Left Arrow 21"/>
          <p:cNvSpPr/>
          <p:nvPr/>
        </p:nvSpPr>
        <p:spPr>
          <a:xfrm>
            <a:off x="2450984" y="6277962"/>
            <a:ext cx="114300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is-IS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3579696" y="6180212"/>
            <a:ext cx="15263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s-IS" sz="2000" dirty="0"/>
              <a:t>Meiri spilling</a:t>
            </a:r>
          </a:p>
        </p:txBody>
      </p:sp>
      <p:sp>
        <p:nvSpPr>
          <p:cNvPr id="24" name="TextBox 23"/>
          <p:cNvSpPr txBox="1"/>
          <p:nvPr/>
        </p:nvSpPr>
        <p:spPr>
          <a:xfrm rot="-5400000">
            <a:off x="321636" y="4190329"/>
            <a:ext cx="3399388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1400" dirty="0"/>
              <a:t>      Vöxtur VLF á mann 1960-2000 (% á ári)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1090" y="5778832"/>
            <a:ext cx="2214563" cy="33813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is-IS" sz="1600" dirty="0"/>
              <a:t>      Spillingarvísitala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834087" y="2606676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r = 0,69</a:t>
            </a:r>
          </a:p>
        </p:txBody>
      </p:sp>
      <p:sp>
        <p:nvSpPr>
          <p:cNvPr id="28" name="Rectangle 27"/>
          <p:cNvSpPr/>
          <p:nvPr/>
        </p:nvSpPr>
        <p:spPr>
          <a:xfrm rot="21036945">
            <a:off x="925245" y="5757678"/>
            <a:ext cx="96532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000" dirty="0"/>
              <a:t>88 lönd</a:t>
            </a:r>
            <a:endParaRPr lang="en-US" sz="2000" dirty="0"/>
          </a:p>
        </p:txBody>
      </p:sp>
      <p:sp>
        <p:nvSpPr>
          <p:cNvPr id="29" name="Rectangle 28"/>
          <p:cNvSpPr/>
          <p:nvPr/>
        </p:nvSpPr>
        <p:spPr>
          <a:xfrm rot="21036945">
            <a:off x="10677408" y="2423909"/>
            <a:ext cx="1095172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is-IS" sz="2000" dirty="0" smtClean="0"/>
              <a:t>160 </a:t>
            </a:r>
            <a:r>
              <a:rPr lang="is-IS" sz="2000" dirty="0"/>
              <a:t>lönd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55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Graphic spid="12" grpId="0">
        <p:bldAsOne/>
      </p:bldGraphic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2018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Bandaríkin: Hnignandi lýðræði frá 2010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855779" y="4006849"/>
            <a:ext cx="296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og lýðfrelsi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05" y="2511425"/>
            <a:ext cx="4529778" cy="3684588"/>
          </a:xfrm>
        </p:spPr>
      </p:pic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525510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996892" y="6127234"/>
            <a:ext cx="27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</a:t>
            </a:r>
            <a:r>
              <a:rPr lang="is-IS" dirty="0" err="1" smtClean="0">
                <a:latin typeface="Cambria" panose="02040503050406030204" pitchFamily="18" charset="0"/>
              </a:rPr>
              <a:t>Freedom</a:t>
            </a:r>
            <a:r>
              <a:rPr lang="is-IS" dirty="0" smtClean="0">
                <a:latin typeface="Cambria" panose="02040503050406030204" pitchFamily="18" charset="0"/>
              </a:rPr>
              <a:t> </a:t>
            </a:r>
            <a:r>
              <a:rPr lang="is-IS" dirty="0" err="1" smtClean="0">
                <a:latin typeface="Cambria" panose="02040503050406030204" pitchFamily="18" charset="0"/>
              </a:rPr>
              <a:t>House</a:t>
            </a:r>
            <a:r>
              <a:rPr lang="is-IS" dirty="0" smtClean="0">
                <a:latin typeface="Cambria" panose="02040503050406030204" pitchFamily="18" charset="0"/>
              </a:rPr>
              <a:t>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4680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How</a:t>
            </a:r>
            <a:r>
              <a:rPr lang="is-I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Democracies</a:t>
            </a:r>
            <a:r>
              <a:rPr lang="is-I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is-IS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Die</a:t>
            </a:r>
            <a:endParaRPr lang="is-I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Glæný bók eftir tvo stjórnmálafræðiprófessora á </a:t>
            </a:r>
            <a:r>
              <a:rPr lang="is-IS" sz="3200" dirty="0" err="1" smtClean="0">
                <a:latin typeface="Cambria" panose="02040503050406030204" pitchFamily="18" charset="0"/>
              </a:rPr>
              <a:t>Harvard</a:t>
            </a:r>
            <a:r>
              <a:rPr lang="is-IS" sz="3200" dirty="0" smtClean="0">
                <a:latin typeface="Cambria" panose="02040503050406030204" pitchFamily="18" charset="0"/>
              </a:rPr>
              <a:t>, </a:t>
            </a:r>
            <a:r>
              <a:rPr lang="is-IS" sz="3200" dirty="0" err="1" smtClean="0">
                <a:latin typeface="Cambria" panose="02040503050406030204" pitchFamily="18" charset="0"/>
              </a:rPr>
              <a:t>Steven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Levitsky</a:t>
            </a:r>
            <a:r>
              <a:rPr lang="is-IS" sz="3200" dirty="0" smtClean="0">
                <a:latin typeface="Cambria" panose="02040503050406030204" pitchFamily="18" charset="0"/>
              </a:rPr>
              <a:t> og </a:t>
            </a:r>
            <a:r>
              <a:rPr lang="is-IS" sz="3200" dirty="0" err="1" smtClean="0">
                <a:latin typeface="Cambria" panose="02040503050406030204" pitchFamily="18" charset="0"/>
              </a:rPr>
              <a:t>Daniel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Ziblatt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Fjögur einkenni stjórnmálaforingja sem ógna lýðræði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Tala </a:t>
            </a:r>
            <a:r>
              <a:rPr lang="is-IS" sz="3200" dirty="0" err="1" smtClean="0">
                <a:latin typeface="Cambria" panose="02040503050406030204" pitchFamily="18" charset="0"/>
              </a:rPr>
              <a:t>óvirðulega</a:t>
            </a:r>
            <a:r>
              <a:rPr lang="is-IS" sz="3200" dirty="0" smtClean="0">
                <a:latin typeface="Cambria" panose="02040503050406030204" pitchFamily="18" charset="0"/>
              </a:rPr>
              <a:t> um lýðræði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Draga lögmæti andstæðinga sinna í efa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Umbera ofbeldi, hvetja jafnvel til ofbeldis</a:t>
            </a:r>
          </a:p>
          <a:p>
            <a:pPr marL="971550" lvl="1" indent="-514350">
              <a:buFont typeface="+mj-lt"/>
              <a:buAutoNum type="arabicPeriod"/>
            </a:pPr>
            <a:r>
              <a:rPr lang="is-IS" sz="3200" dirty="0" smtClean="0">
                <a:latin typeface="Cambria" panose="02040503050406030204" pitchFamily="18" charset="0"/>
              </a:rPr>
              <a:t>Ráðast gegn málfrelsi og fjölmiðlum</a:t>
            </a:r>
          </a:p>
          <a:p>
            <a:pPr marL="0" indent="0">
              <a:buNone/>
            </a:pPr>
            <a:r>
              <a:rPr lang="is-IS" sz="3600" dirty="0" err="1" smtClean="0">
                <a:latin typeface="Cambria" panose="02040503050406030204" pitchFamily="18" charset="0"/>
              </a:rPr>
              <a:t>Nixon</a:t>
            </a:r>
            <a:r>
              <a:rPr lang="is-IS" sz="3600" dirty="0" smtClean="0">
                <a:latin typeface="Cambria" panose="02040503050406030204" pitchFamily="18" charset="0"/>
              </a:rPr>
              <a:t> féll á #4; </a:t>
            </a:r>
            <a:r>
              <a:rPr lang="is-IS" sz="3600" dirty="0" err="1" smtClean="0">
                <a:latin typeface="Cambria" panose="02040503050406030204" pitchFamily="18" charset="0"/>
              </a:rPr>
              <a:t>Trump</a:t>
            </a:r>
            <a:r>
              <a:rPr lang="is-IS" sz="3600" dirty="0" smtClean="0">
                <a:latin typeface="Cambria" panose="02040503050406030204" pitchFamily="18" charset="0"/>
              </a:rPr>
              <a:t> fellur á #1, #2, #3 og #4</a:t>
            </a:r>
            <a:endParaRPr lang="is-IS" sz="3200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950" y="87302"/>
            <a:ext cx="2333008" cy="233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91118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People vs. Democracy: 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Why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Our Freedom Is in Danger and How to Save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It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Önnur </a:t>
            </a:r>
            <a:r>
              <a:rPr lang="is-IS" sz="3200" dirty="0" err="1" smtClean="0">
                <a:latin typeface="Cambria" panose="02040503050406030204" pitchFamily="18" charset="0"/>
              </a:rPr>
              <a:t>ný</a:t>
            </a:r>
            <a:r>
              <a:rPr lang="is-IS" sz="3200" dirty="0" smtClean="0">
                <a:latin typeface="Cambria" panose="02040503050406030204" pitchFamily="18" charset="0"/>
              </a:rPr>
              <a:t> eftir stjórnmálafræðing á </a:t>
            </a:r>
            <a:r>
              <a:rPr lang="is-IS" sz="3200" dirty="0" err="1" smtClean="0">
                <a:latin typeface="Cambria" panose="02040503050406030204" pitchFamily="18" charset="0"/>
              </a:rPr>
              <a:t>Harvard</a:t>
            </a:r>
            <a:r>
              <a:rPr lang="is-IS" sz="3200" dirty="0" smtClean="0">
                <a:latin typeface="Cambria" panose="02040503050406030204" pitchFamily="18" charset="0"/>
              </a:rPr>
              <a:t>, </a:t>
            </a:r>
            <a:r>
              <a:rPr lang="is-IS" sz="3200" dirty="0" err="1">
                <a:latin typeface="Cambria" panose="02040503050406030204" pitchFamily="18" charset="0"/>
              </a:rPr>
              <a:t>Yascha</a:t>
            </a:r>
            <a:r>
              <a:rPr lang="is-IS" sz="3200" dirty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Mounk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Norður-Ameríka og Evrópa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71% fæddra 1930-1940 telja </a:t>
            </a:r>
            <a:r>
              <a:rPr lang="is-IS" sz="3200" dirty="0" err="1" smtClean="0">
                <a:latin typeface="Cambria" panose="02040503050406030204" pitchFamily="18" charset="0"/>
              </a:rPr>
              <a:t>brýnt</a:t>
            </a:r>
            <a:r>
              <a:rPr lang="is-IS" sz="3200" dirty="0" smtClean="0">
                <a:latin typeface="Cambria" panose="02040503050406030204" pitchFamily="18" charset="0"/>
              </a:rPr>
              <a:t> að búa við lýðræði 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29% </a:t>
            </a:r>
            <a:r>
              <a:rPr lang="is-IS" sz="3200" dirty="0">
                <a:latin typeface="Cambria" panose="02040503050406030204" pitchFamily="18" charset="0"/>
              </a:rPr>
              <a:t>fæddra 1980-1990 </a:t>
            </a:r>
            <a:r>
              <a:rPr lang="is-IS" sz="3200" dirty="0" smtClean="0">
                <a:latin typeface="Cambria" panose="02040503050406030204" pitchFamily="18" charset="0"/>
              </a:rPr>
              <a:t>eru sama sinnis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Bandaríkin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Næstum fjórðungur ungs fólks telur lýðræði slæmt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Næstum helmingur ungs fólks vill sterkan leiðtoga</a:t>
            </a:r>
          </a:p>
          <a:p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Hnignun Bandaríkjanna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431" y="85480"/>
            <a:ext cx="1737360" cy="260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Ástand og þróun Íslands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Gegnsæi (andhverfa spillingar) </a:t>
            </a:r>
            <a:br>
              <a:rPr lang="is-IS" b="0" dirty="0" smtClean="0"/>
            </a:br>
            <a:r>
              <a:rPr lang="is-IS" b="0" dirty="0" smtClean="0"/>
              <a:t>2004-2017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Traust almennings til Alþingis og dómskerfisins </a:t>
            </a:r>
            <a:r>
              <a:rPr lang="is-IS" b="0" dirty="0" smtClean="0"/>
              <a:t>2001-2018</a:t>
            </a:r>
            <a:endParaRPr lang="is-I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9490273" y="618966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Gallup.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858794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141711" y="6196013"/>
            <a:ext cx="3855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Transparency International.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85604816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419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>
                <a:latin typeface="Cambria" panose="02040503050406030204" pitchFamily="18" charset="0"/>
              </a:rPr>
              <a:t>Ástand og þróun Íslands II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Hlutdeild efstu tekjuhópa í hreinum heildareignum 2005-2014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Traust almennings til Háskóla Íslands og bankakerfisins </a:t>
            </a:r>
            <a:r>
              <a:rPr lang="is-IS" b="0" dirty="0" smtClean="0"/>
              <a:t>2001-2018</a:t>
            </a:r>
            <a:endParaRPr lang="is-IS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9490273" y="6189663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Gallup.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048" y="6189976"/>
            <a:ext cx="7601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</a:t>
            </a:r>
            <a:r>
              <a:rPr lang="en-US" dirty="0" err="1" smtClean="0">
                <a:latin typeface="Cambria" panose="02040503050406030204" pitchFamily="18" charset="0"/>
              </a:rPr>
              <a:t>Stefán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Ólafsson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og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Arnaldur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Sölvi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 err="1" smtClean="0">
                <a:latin typeface="Cambria" panose="02040503050406030204" pitchFamily="18" charset="0"/>
              </a:rPr>
              <a:t>Kristjánsson</a:t>
            </a:r>
            <a:r>
              <a:rPr lang="en-US" dirty="0" smtClean="0">
                <a:latin typeface="Cambria" panose="02040503050406030204" pitchFamily="18" charset="0"/>
              </a:rPr>
              <a:t>, </a:t>
            </a:r>
            <a:r>
              <a:rPr lang="en-US" i="1" dirty="0" err="1" smtClean="0">
                <a:latin typeface="Cambria" panose="02040503050406030204" pitchFamily="18" charset="0"/>
              </a:rPr>
              <a:t>Ójöfnuður</a:t>
            </a:r>
            <a:r>
              <a:rPr lang="en-US" i="1" dirty="0" smtClean="0">
                <a:latin typeface="Cambria" panose="02040503050406030204" pitchFamily="18" charset="0"/>
              </a:rPr>
              <a:t> á </a:t>
            </a:r>
            <a:r>
              <a:rPr lang="en-US" i="1" dirty="0" err="1" smtClean="0">
                <a:latin typeface="Cambria" panose="02040503050406030204" pitchFamily="18" charset="0"/>
              </a:rPr>
              <a:t>Íslandi</a:t>
            </a:r>
            <a:r>
              <a:rPr lang="en-US" dirty="0" smtClean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6834613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8742067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22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s-IS" b="1" dirty="0">
                <a:latin typeface="Cambria" panose="02040503050406030204" pitchFamily="18" charset="0"/>
              </a:rPr>
              <a:t>Ástand og þróun Íslands </a:t>
            </a:r>
            <a:r>
              <a:rPr lang="is-IS" b="1" dirty="0" smtClean="0">
                <a:latin typeface="Cambria" panose="02040503050406030204" pitchFamily="18" charset="0"/>
              </a:rPr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322" y="1690688"/>
            <a:ext cx="11005692" cy="5006141"/>
          </a:xfrm>
        </p:spPr>
        <p:txBody>
          <a:bodyPr>
            <a:normAutofit fontScale="85000" lnSpcReduction="20000"/>
          </a:bodyPr>
          <a:lstStyle/>
          <a:p>
            <a:r>
              <a:rPr lang="is-IS" sz="3000" dirty="0" smtClean="0">
                <a:latin typeface="Cambria" panose="02040503050406030204" pitchFamily="18" charset="0"/>
              </a:rPr>
              <a:t>“Sá maður mun </a:t>
            </a:r>
            <a:r>
              <a:rPr lang="is-IS" sz="3000" dirty="0" err="1" smtClean="0">
                <a:latin typeface="Cambria" panose="02040503050406030204" pitchFamily="18" charset="0"/>
              </a:rPr>
              <a:t>þó</a:t>
            </a:r>
            <a:r>
              <a:rPr lang="is-IS" sz="3000" dirty="0" smtClean="0">
                <a:latin typeface="Cambria" panose="02040503050406030204" pitchFamily="18" charset="0"/>
              </a:rPr>
              <a:t> torfundinn, sem heldur því fram í alvöru, að framfarirnar séu að þakka góðu og farsælu stjórnarfari hin síðari ár. </a:t>
            </a:r>
          </a:p>
          <a:p>
            <a:r>
              <a:rPr lang="is-IS" sz="3000" dirty="0" smtClean="0">
                <a:latin typeface="Cambria" panose="02040503050406030204" pitchFamily="18" charset="0"/>
              </a:rPr>
              <a:t>Á alla hugsandi menn myndi slík staðhæfing orka sem hlægilegt öfugmæli. </a:t>
            </a:r>
          </a:p>
          <a:p>
            <a:r>
              <a:rPr lang="is-IS" sz="3000" dirty="0" smtClean="0">
                <a:latin typeface="Cambria" panose="02040503050406030204" pitchFamily="18" charset="0"/>
              </a:rPr>
              <a:t>Hitt er sönnu nær, að þjóðinni hefur </a:t>
            </a:r>
            <a:r>
              <a:rPr lang="is-IS" sz="3000" dirty="0" err="1" smtClean="0">
                <a:latin typeface="Cambria" panose="02040503050406030204" pitchFamily="18" charset="0"/>
              </a:rPr>
              <a:t>auðnazt</a:t>
            </a:r>
            <a:r>
              <a:rPr lang="is-IS" sz="3000" dirty="0" smtClean="0">
                <a:latin typeface="Cambria" panose="02040503050406030204" pitchFamily="18" charset="0"/>
              </a:rPr>
              <a:t> að rísa á legg þrátt fyrir óstjórn þá og glæframennsku, sem í vaxandi </a:t>
            </a:r>
            <a:r>
              <a:rPr lang="is-IS" sz="3000" dirty="0" err="1" smtClean="0">
                <a:latin typeface="Cambria" panose="02040503050406030204" pitchFamily="18" charset="0"/>
              </a:rPr>
              <a:t>mæli</a:t>
            </a:r>
            <a:r>
              <a:rPr lang="is-IS" sz="3000" dirty="0" smtClean="0">
                <a:latin typeface="Cambria" panose="02040503050406030204" pitchFamily="18" charset="0"/>
              </a:rPr>
              <a:t> hefur einkennt framferði </a:t>
            </a:r>
            <a:r>
              <a:rPr lang="is-IS" sz="3000" dirty="0" err="1" smtClean="0">
                <a:latin typeface="Cambria" panose="02040503050406030204" pitchFamily="18" charset="0"/>
              </a:rPr>
              <a:t>íslenzkra</a:t>
            </a:r>
            <a:r>
              <a:rPr lang="is-IS" sz="3000" dirty="0" smtClean="0">
                <a:latin typeface="Cambria" panose="02040503050406030204" pitchFamily="18" charset="0"/>
              </a:rPr>
              <a:t> valdhafa nú um </a:t>
            </a:r>
            <a:r>
              <a:rPr lang="is-IS" sz="3000" dirty="0" err="1" smtClean="0">
                <a:latin typeface="Cambria" panose="02040503050406030204" pitchFamily="18" charset="0"/>
              </a:rPr>
              <a:t>helzt</a:t>
            </a:r>
            <a:r>
              <a:rPr lang="is-IS" sz="3000" dirty="0" smtClean="0">
                <a:latin typeface="Cambria" panose="02040503050406030204" pitchFamily="18" charset="0"/>
              </a:rPr>
              <a:t> til langa hríð.</a:t>
            </a:r>
          </a:p>
          <a:p>
            <a:r>
              <a:rPr lang="is-IS" sz="3000" dirty="0" smtClean="0">
                <a:latin typeface="Cambria" panose="02040503050406030204" pitchFamily="18" charset="0"/>
              </a:rPr>
              <a:t>Það er ekkert launungarmál, að hér á landi </a:t>
            </a:r>
            <a:r>
              <a:rPr lang="is-IS" sz="3000" dirty="0" err="1" smtClean="0">
                <a:latin typeface="Cambria" panose="02040503050406030204" pitchFamily="18" charset="0"/>
              </a:rPr>
              <a:t>þróast</a:t>
            </a:r>
            <a:r>
              <a:rPr lang="is-IS" sz="3000" dirty="0" smtClean="0">
                <a:latin typeface="Cambria" panose="02040503050406030204" pitchFamily="18" charset="0"/>
              </a:rPr>
              <a:t> meiri stjórnmálaspilling og skefjalausari misbeiting valds og trúnaðar en þekkist í nokkru öðru ríki, þar sem pólitískur þroski er spölkorn á veg kominn. Hliðstæðu er einungis að finna í löndum, sem standa á lægsta þrepi stjórnarfarslegrar menningar.</a:t>
            </a:r>
          </a:p>
          <a:p>
            <a:r>
              <a:rPr lang="is-IS" sz="3000" dirty="0">
                <a:latin typeface="Cambria" panose="02040503050406030204" pitchFamily="18" charset="0"/>
              </a:rPr>
              <a:t>Eg ætla, að nú </a:t>
            </a:r>
            <a:r>
              <a:rPr lang="is-IS" sz="3000" dirty="0" err="1">
                <a:latin typeface="Cambria" panose="02040503050406030204" pitchFamily="18" charset="0"/>
              </a:rPr>
              <a:t>sé</a:t>
            </a:r>
            <a:r>
              <a:rPr lang="is-IS" sz="3000" dirty="0">
                <a:latin typeface="Cambria" panose="02040503050406030204" pitchFamily="18" charset="0"/>
              </a:rPr>
              <a:t> komið fram á elleftu stund og ekki seinna vænna fyrir </a:t>
            </a:r>
            <a:r>
              <a:rPr lang="is-IS" sz="3000" dirty="0" err="1">
                <a:latin typeface="Cambria" panose="02040503050406030204" pitchFamily="18" charset="0"/>
              </a:rPr>
              <a:t>íslenzku</a:t>
            </a:r>
            <a:r>
              <a:rPr lang="is-IS" sz="3000" dirty="0">
                <a:latin typeface="Cambria" panose="02040503050406030204" pitchFamily="18" charset="0"/>
              </a:rPr>
              <a:t> þjóðina að rísa upp og knýja fram breytta stefnu </a:t>
            </a:r>
            <a:r>
              <a:rPr lang="is-IS" sz="3000" dirty="0" smtClean="0">
                <a:latin typeface="Cambria" panose="02040503050406030204" pitchFamily="18" charset="0"/>
              </a:rPr>
              <a:t>og bætta </a:t>
            </a:r>
            <a:r>
              <a:rPr lang="is-IS" sz="3000" dirty="0">
                <a:latin typeface="Cambria" panose="02040503050406030204" pitchFamily="18" charset="0"/>
              </a:rPr>
              <a:t>siði um stjórnarfar, ef þingræði og lýðræði á að verða líft í þessu landi.”</a:t>
            </a:r>
            <a:endParaRPr lang="is-IS" sz="3000" dirty="0" smtClean="0">
              <a:latin typeface="Cambria" panose="02040503050406030204" pitchFamily="18" charset="0"/>
            </a:endParaRPr>
          </a:p>
          <a:p>
            <a:pPr marL="0" indent="0" algn="r">
              <a:spcBef>
                <a:spcPts val="2400"/>
              </a:spcBef>
              <a:buNone/>
            </a:pPr>
            <a:r>
              <a:rPr lang="is-IS" dirty="0" smtClean="0">
                <a:latin typeface="Cambria" panose="02040503050406030204" pitchFamily="18" charset="0"/>
              </a:rPr>
              <a:t>Gils Guðmundsson á Alþingi 1954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67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Niðurstaða: Hvar stöndum við?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4680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Gegnsæi er áfátt á Íslandi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Upplýsingum er leynt í stórum </a:t>
            </a:r>
            <a:r>
              <a:rPr lang="is-IS" sz="3200" dirty="0" err="1" smtClean="0">
                <a:latin typeface="Cambria" panose="02040503050406030204" pitchFamily="18" charset="0"/>
              </a:rPr>
              <a:t>stíl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r>
              <a:rPr lang="is-IS" sz="3200" dirty="0" err="1" smtClean="0">
                <a:latin typeface="Cambria" panose="02040503050406030204" pitchFamily="18" charset="0"/>
              </a:rPr>
              <a:t>Ný</a:t>
            </a:r>
            <a:r>
              <a:rPr lang="is-IS" sz="3200" dirty="0" smtClean="0">
                <a:latin typeface="Cambria" panose="02040503050406030204" pitchFamily="18" charset="0"/>
              </a:rPr>
              <a:t> dæmi: Lögbannið á </a:t>
            </a:r>
            <a:r>
              <a:rPr lang="is-IS" sz="3200" i="1" dirty="0" smtClean="0">
                <a:latin typeface="Cambria" panose="02040503050406030204" pitchFamily="18" charset="0"/>
              </a:rPr>
              <a:t>Stundina</a:t>
            </a:r>
            <a:r>
              <a:rPr lang="is-IS" sz="3200" dirty="0" smtClean="0">
                <a:latin typeface="Cambria" panose="02040503050406030204" pitchFamily="18" charset="0"/>
              </a:rPr>
              <a:t>, bókhald Alþingis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Spilling er nú á allra vitorði þótt sumir þræti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Mælingar </a:t>
            </a:r>
            <a:r>
              <a:rPr lang="is-IS" sz="3200" dirty="0" err="1" smtClean="0">
                <a:latin typeface="Cambria" panose="02040503050406030204" pitchFamily="18" charset="0"/>
              </a:rPr>
              <a:t>Transparency</a:t>
            </a:r>
            <a:r>
              <a:rPr lang="is-IS" sz="3200" dirty="0" smtClean="0">
                <a:latin typeface="Cambria" panose="02040503050406030204" pitchFamily="18" charset="0"/>
              </a:rPr>
              <a:t> og </a:t>
            </a:r>
            <a:r>
              <a:rPr lang="is-IS" sz="3200" dirty="0" err="1" smtClean="0">
                <a:latin typeface="Cambria" panose="02040503050406030204" pitchFamily="18" charset="0"/>
              </a:rPr>
              <a:t>Gallups</a:t>
            </a:r>
            <a:r>
              <a:rPr lang="is-IS" sz="3200" dirty="0" smtClean="0">
                <a:latin typeface="Cambria" panose="02040503050406030204" pitchFamily="18" charset="0"/>
              </a:rPr>
              <a:t> bera vitni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Lýðræði á undir högg að sækja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Alþingi á enn eftir að staðfesta nýju stjórnarskrána …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… og býður heim hættunni á að </a:t>
            </a:r>
            <a:r>
              <a:rPr lang="is-IS" sz="3200" dirty="0" err="1" smtClean="0">
                <a:latin typeface="Cambria" panose="02040503050406030204" pitchFamily="18" charset="0"/>
              </a:rPr>
              <a:t>Freedom</a:t>
            </a: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3200" dirty="0" err="1" smtClean="0">
                <a:latin typeface="Cambria" panose="02040503050406030204" pitchFamily="18" charset="0"/>
              </a:rPr>
              <a:t>House</a:t>
            </a:r>
            <a:r>
              <a:rPr lang="is-IS" sz="3200" dirty="0" smtClean="0">
                <a:latin typeface="Cambria" panose="02040503050406030204" pitchFamily="18" charset="0"/>
              </a:rPr>
              <a:t> o.fl. eigi eftir að lækka lýðræðiseinkunn Íslands enn frekar</a:t>
            </a: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204540">
            <a:off x="9454820" y="5629367"/>
            <a:ext cx="2942399" cy="1076490"/>
          </a:xfrm>
          <a:prstGeom prst="rect">
            <a:avLst/>
          </a:prstGeom>
        </p:spPr>
        <p:txBody>
          <a:bodyPr lIns="45720" tIns="0" rIns="4572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s-IS" sz="48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+mj-ea"/>
                <a:cs typeface="+mj-cs"/>
              </a:rPr>
              <a:t>endir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0711" y="1126477"/>
            <a:ext cx="2115240" cy="30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1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Inngangur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Sj</a:t>
            </a:r>
            <a:r>
              <a:rPr lang="is-IS" sz="3600" dirty="0">
                <a:latin typeface="Cambria" panose="02040503050406030204" pitchFamily="18" charset="0"/>
              </a:rPr>
              <a:t>ö</a:t>
            </a:r>
            <a:r>
              <a:rPr lang="is-IS" sz="3600" dirty="0" smtClean="0">
                <a:latin typeface="Cambria" panose="02040503050406030204" pitchFamily="18" charset="0"/>
              </a:rPr>
              <a:t> kaflar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Lýðræði undir álagi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Frá lýðræði til allsnægta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Lýðræði og fjölhæfni: Tvær hliðar á sömu mynt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Gegnsæi sem sótthreinsun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>
                <a:latin typeface="Cambria" panose="02040503050406030204" pitchFamily="18" charset="0"/>
              </a:rPr>
              <a:t>Hnignun </a:t>
            </a:r>
            <a:r>
              <a:rPr lang="is-IS" sz="3200" dirty="0" smtClean="0">
                <a:latin typeface="Cambria" panose="02040503050406030204" pitchFamily="18" charset="0"/>
              </a:rPr>
              <a:t>Bandaríkjanna</a:t>
            </a: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Ástand og þróun Íslands</a:t>
            </a:r>
            <a:endParaRPr lang="is-IS" sz="3200" dirty="0">
              <a:latin typeface="Cambria" panose="02040503050406030204" pitchFamily="18" charset="0"/>
            </a:endParaRPr>
          </a:p>
          <a:p>
            <a:pPr marL="971550" lvl="1" indent="-514350">
              <a:buFont typeface="+mj-lt"/>
              <a:buAutoNum type="arabicParenR"/>
            </a:pPr>
            <a:r>
              <a:rPr lang="is-IS" sz="3200" dirty="0" smtClean="0">
                <a:latin typeface="Cambria" panose="02040503050406030204" pitchFamily="18" charset="0"/>
              </a:rPr>
              <a:t>Hvar stöndum við?</a:t>
            </a:r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5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Lýðræði undir álagi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1849: 2 lýðræðisríki, Bandaríkin og Sviss</a:t>
            </a:r>
          </a:p>
          <a:p>
            <a:pPr marL="457200" lvl="1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Sviss með fyrirvara: Konur fengu kosningarrétt 1971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1918-1939: 25 lýðræðisríki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1943: 5 lýðræðisríki í Evrópu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 </a:t>
            </a:r>
            <a:r>
              <a:rPr lang="is-IS" sz="2800" dirty="0" smtClean="0">
                <a:latin typeface="Cambria" panose="02040503050406030204" pitchFamily="18" charset="0"/>
              </a:rPr>
              <a:t>Bretland, Írland, Ísland, Svíþjóð, Sviss</a:t>
            </a: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1960: 35 lýðræðisríki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2000: 90 lýðræðisríki, næstum helmingur allra ríkja</a:t>
            </a:r>
          </a:p>
          <a:p>
            <a:pPr marL="0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2000-2016: Engin fjölgun</a:t>
            </a:r>
          </a:p>
          <a:p>
            <a:pPr marL="457200" lvl="1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Pólland, Ungverjaland innan ESB; Tyrkland; Bandaríkin; Ísland?</a:t>
            </a:r>
          </a:p>
          <a:p>
            <a:pPr marL="0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2400" dirty="0" smtClean="0">
              <a:latin typeface="Cambria" panose="02040503050406030204" pitchFamily="18" charset="0"/>
            </a:endParaRPr>
          </a:p>
          <a:p>
            <a:endParaRPr lang="is-IS" sz="2400" dirty="0" smtClean="0">
              <a:latin typeface="Cambria" panose="02040503050406030204" pitchFamily="18" charset="0"/>
            </a:endParaRPr>
          </a:p>
          <a:p>
            <a:endParaRPr lang="is-I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95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7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s-IS" sz="4800" b="1" dirty="0">
                <a:latin typeface="Cambria" panose="02040503050406030204" pitchFamily="18" charset="0"/>
              </a:rPr>
              <a:t>Lýðræði undir álagi </a:t>
            </a:r>
            <a:r>
              <a:rPr lang="is-IS" sz="4800" b="1" dirty="0" smtClean="0">
                <a:latin typeface="Cambria" panose="02040503050406030204" pitchFamily="18" charset="0"/>
              </a:rPr>
              <a:t>II</a:t>
            </a:r>
            <a:endParaRPr lang="en-U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831912" cy="47471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Hættan sem steðjar að lýðræðinu er ekki </a:t>
            </a:r>
            <a:r>
              <a:rPr lang="is-IS" sz="3600" dirty="0" err="1" smtClean="0">
                <a:latin typeface="Cambria" panose="02040503050406030204" pitchFamily="18" charset="0"/>
              </a:rPr>
              <a:t>blóðugar</a:t>
            </a:r>
            <a:r>
              <a:rPr lang="is-IS" sz="3600" dirty="0">
                <a:latin typeface="Cambria" panose="02040503050406030204" pitchFamily="18" charset="0"/>
              </a:rPr>
              <a:t> </a:t>
            </a:r>
            <a:r>
              <a:rPr lang="is-IS" sz="3600" dirty="0" smtClean="0">
                <a:latin typeface="Cambria" panose="02040503050406030204" pitchFamily="18" charset="0"/>
              </a:rPr>
              <a:t>byltingar með gamla laginu heldur </a:t>
            </a:r>
            <a:r>
              <a:rPr lang="is-I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hnignun innan frá </a:t>
            </a:r>
            <a:r>
              <a:rPr lang="is-IS" sz="3600" dirty="0" smtClean="0">
                <a:latin typeface="Cambria" panose="02040503050406030204" pitchFamily="18" charset="0"/>
              </a:rPr>
              <a:t>af völdum lýðræðislega kjörinna stjórnvalda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Dæmi: Ekvador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Filippseyjar</a:t>
            </a:r>
            <a:r>
              <a:rPr lang="is-IS" sz="3200" dirty="0">
                <a:latin typeface="Cambria" panose="02040503050406030204" pitchFamily="18" charset="0"/>
              </a:rPr>
              <a:t>, Níkaragva, </a:t>
            </a:r>
            <a:r>
              <a:rPr lang="is-IS" sz="3200" dirty="0" smtClean="0">
                <a:latin typeface="Cambria" panose="02040503050406030204" pitchFamily="18" charset="0"/>
              </a:rPr>
              <a:t>Perú, Pólland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Rússland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err="1">
                <a:latin typeface="Cambria" panose="02040503050406030204" pitchFamily="18" charset="0"/>
              </a:rPr>
              <a:t>Sri</a:t>
            </a:r>
            <a:r>
              <a:rPr lang="is-IS" sz="3200" dirty="0">
                <a:latin typeface="Cambria" panose="02040503050406030204" pitchFamily="18" charset="0"/>
              </a:rPr>
              <a:t> Lanka, </a:t>
            </a:r>
            <a:r>
              <a:rPr lang="is-IS" sz="3200" dirty="0" smtClean="0">
                <a:latin typeface="Cambria" panose="02040503050406030204" pitchFamily="18" charset="0"/>
              </a:rPr>
              <a:t>Tyrkland, Ungverjaland, Úkraína</a:t>
            </a:r>
            <a:r>
              <a:rPr lang="is-IS" sz="3200" dirty="0">
                <a:latin typeface="Cambria" panose="02040503050406030204" pitchFamily="18" charset="0"/>
              </a:rPr>
              <a:t>, </a:t>
            </a:r>
            <a:r>
              <a:rPr lang="is-IS" sz="3200" dirty="0" smtClean="0">
                <a:latin typeface="Cambria" panose="02040503050406030204" pitchFamily="18" charset="0"/>
              </a:rPr>
              <a:t>Venesúela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Venesúela var velmegandi lýðræðisríki frá 1969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Hugo </a:t>
            </a:r>
            <a:r>
              <a:rPr lang="is-IS" sz="2800" dirty="0" err="1" smtClean="0">
                <a:latin typeface="Cambria" panose="02040503050406030204" pitchFamily="18" charset="0"/>
              </a:rPr>
              <a:t>Chávez</a:t>
            </a:r>
            <a:r>
              <a:rPr lang="is-IS" sz="2800" dirty="0" smtClean="0">
                <a:latin typeface="Cambria" panose="02040503050406030204" pitchFamily="18" charset="0"/>
              </a:rPr>
              <a:t> kjörinn forseti 1998, lýðræði tók að hnigna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75% kjósenda 1998: Lýðræði er alltaf </a:t>
            </a:r>
            <a:r>
              <a:rPr lang="is-IS" sz="2800" dirty="0" err="1" smtClean="0">
                <a:latin typeface="Cambria" panose="02040503050406030204" pitchFamily="18" charset="0"/>
              </a:rPr>
              <a:t>bezta</a:t>
            </a:r>
            <a:r>
              <a:rPr lang="is-IS" sz="2800" dirty="0" smtClean="0">
                <a:latin typeface="Cambria" panose="02040503050406030204" pitchFamily="18" charset="0"/>
              </a:rPr>
              <a:t> stjórnskipulagið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is-IS" sz="2800" dirty="0" smtClean="0">
                <a:latin typeface="Cambria" panose="02040503050406030204" pitchFamily="18" charset="0"/>
              </a:rPr>
              <a:t>25% kjósenda 1998: Fáræði/einræði er stundum </a:t>
            </a:r>
            <a:r>
              <a:rPr lang="is-IS" sz="2800" dirty="0" err="1" smtClean="0">
                <a:latin typeface="Cambria" panose="02040503050406030204" pitchFamily="18" charset="0"/>
              </a:rPr>
              <a:t>skárra</a:t>
            </a:r>
            <a:endParaRPr lang="is-IS" sz="28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4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Fjöldi lýðræðisríkja 1800-2016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6892" y="6127234"/>
            <a:ext cx="2740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mbria" panose="02040503050406030204" pitchFamily="18" charset="0"/>
              </a:rPr>
              <a:t>Heimild</a:t>
            </a:r>
            <a:r>
              <a:rPr lang="en-US" dirty="0" smtClean="0">
                <a:latin typeface="Cambria" panose="02040503050406030204" pitchFamily="18" charset="0"/>
              </a:rPr>
              <a:t>: Policy IV Project.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 rot="21420000">
            <a:off x="8899702" y="2189994"/>
            <a:ext cx="1343752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Lýðræði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21420000">
            <a:off x="8899813" y="3597983"/>
            <a:ext cx="118027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Fáræði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 rot="21420000">
            <a:off x="8899788" y="4477998"/>
            <a:ext cx="121437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is-IS" sz="2400" dirty="0">
                <a:latin typeface="Tahoma" charset="0"/>
              </a:rPr>
              <a:t>Einræði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822222" y="3724295"/>
            <a:ext cx="3344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s-IS" dirty="0" smtClean="0"/>
              <a:t>Fjöldi landa (fólksfjöldi &gt; 500.000)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8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</a:t>
            </a:r>
            <a:r>
              <a:rPr lang="is-IS" b="0" dirty="0"/>
              <a:t>og tekjur á mann </a:t>
            </a:r>
            <a:r>
              <a:rPr lang="is-IS" b="0" dirty="0" smtClean="0"/>
              <a:t>1972-2014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</a:t>
            </a:r>
            <a:r>
              <a:rPr lang="is-IS" b="0" dirty="0"/>
              <a:t>og tekjur á mann </a:t>
            </a:r>
            <a:r>
              <a:rPr lang="is-IS" b="0" dirty="0" smtClean="0"/>
              <a:t>1972-2014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9945" y="6183398"/>
            <a:ext cx="3699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Lýðfrelsi 1972-2014 (</a:t>
            </a:r>
            <a:r>
              <a:rPr lang="is-IS" dirty="0" err="1" smtClean="0"/>
              <a:t>Freedom</a:t>
            </a:r>
            <a:r>
              <a:rPr lang="is-IS" dirty="0" smtClean="0"/>
              <a:t> </a:t>
            </a:r>
            <a:r>
              <a:rPr lang="is-IS" dirty="0" err="1" smtClean="0"/>
              <a:t>House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4636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 (</a:t>
            </a:r>
            <a:r>
              <a:rPr lang="is-IS" dirty="0" err="1" smtClean="0"/>
              <a:t>Freedom</a:t>
            </a:r>
            <a:r>
              <a:rPr lang="is-IS" dirty="0" smtClean="0"/>
              <a:t> </a:t>
            </a:r>
            <a:r>
              <a:rPr lang="is-IS" dirty="0" err="1" smtClean="0"/>
              <a:t>House</a:t>
            </a:r>
            <a:r>
              <a:rPr lang="is-IS" dirty="0" smtClean="0"/>
              <a:t>)</a:t>
            </a:r>
            <a:endParaRPr lang="is-I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4381986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25018477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2017000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 rot="21353932">
            <a:off x="1335188" y="5370960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171 land</a:t>
            </a:r>
            <a:endParaRPr lang="is-IS" dirty="0"/>
          </a:p>
        </p:txBody>
      </p:sp>
      <p:sp>
        <p:nvSpPr>
          <p:cNvPr id="23" name="TextBox 22"/>
          <p:cNvSpPr txBox="1"/>
          <p:nvPr/>
        </p:nvSpPr>
        <p:spPr>
          <a:xfrm rot="21281648">
            <a:off x="6698390" y="5350462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171 land</a:t>
            </a:r>
            <a:endParaRPr lang="is-I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8615406" y="3158467"/>
            <a:ext cx="641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 </a:t>
            </a:r>
            <a:r>
              <a:rPr lang="is-IS" dirty="0" err="1" smtClean="0">
                <a:latin typeface="Cambria" panose="02040503050406030204" pitchFamily="18" charset="0"/>
              </a:rPr>
              <a:t>Lógariþmar</a:t>
            </a:r>
            <a:r>
              <a:rPr lang="is-IS" dirty="0" smtClean="0">
                <a:latin typeface="Cambria" panose="02040503050406030204" pitchFamily="18" charset="0"/>
              </a:rPr>
              <a:t> á lóðréttum ásum.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3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6" grpId="0"/>
      <p:bldGraphic spid="21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s-IS" b="0" dirty="0" smtClean="0"/>
              <a:t>Lýðræði og tekjur á mann 1960-2014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og fjölbreytni atvinnulífs 1962-2014</a:t>
            </a:r>
            <a:endParaRPr lang="is-IS" b="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053611" y="4006850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79945" y="6183398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/>
              <a:t>Fjölbreytni útflutnings 1962-2010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Lýðræði (Polity2) 1960-2012</a:t>
            </a:r>
            <a:endParaRPr lang="is-IS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52471"/>
              </p:ext>
            </p:extLst>
          </p:nvPr>
        </p:nvGraphicFramePr>
        <p:xfrm>
          <a:off x="839789" y="2505075"/>
          <a:ext cx="5060434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 rot="21353932">
            <a:off x="1190268" y="5358664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147 lönd</a:t>
            </a:r>
            <a:endParaRPr lang="is-I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133842268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 rot="16200000">
            <a:off x="4315458" y="4007956"/>
            <a:ext cx="3405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Þjóðartekjur á mann 2014 ($, </a:t>
            </a:r>
            <a:r>
              <a:rPr lang="is-IS" dirty="0" err="1" smtClean="0"/>
              <a:t>ppp</a:t>
            </a:r>
            <a:r>
              <a:rPr lang="is-IS" dirty="0" smtClean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21281648">
            <a:off x="6632608" y="5369011"/>
            <a:ext cx="1059552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164 lönd</a:t>
            </a:r>
            <a:endParaRPr lang="is-IS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8615406" y="3158467"/>
            <a:ext cx="641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 </a:t>
            </a:r>
            <a:r>
              <a:rPr lang="is-IS" dirty="0" err="1" smtClean="0">
                <a:latin typeface="Cambria" panose="02040503050406030204" pitchFamily="18" charset="0"/>
              </a:rPr>
              <a:t>Lógariþmar</a:t>
            </a:r>
            <a:r>
              <a:rPr lang="is-IS" dirty="0" smtClean="0">
                <a:latin typeface="Cambria" panose="02040503050406030204" pitchFamily="18" charset="0"/>
              </a:rPr>
              <a:t> á lóðréttum ásum.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1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Graphic spid="15" grpId="0">
        <p:bldAsOne/>
      </p:bldGraphic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Frá lýðræði til allsnægta III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048" y="1681163"/>
            <a:ext cx="5280528" cy="823912"/>
          </a:xfrm>
        </p:spPr>
        <p:txBody>
          <a:bodyPr/>
          <a:lstStyle/>
          <a:p>
            <a:pPr algn="ctr"/>
            <a:r>
              <a:rPr lang="is-IS" b="0" dirty="0" smtClean="0"/>
              <a:t>Stjórnmálaréttindi og lýðfrelsi 1972-2014</a:t>
            </a:r>
            <a:endParaRPr lang="is-I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7575" y="1681163"/>
            <a:ext cx="5652802" cy="823912"/>
          </a:xfrm>
        </p:spPr>
        <p:txBody>
          <a:bodyPr/>
          <a:lstStyle/>
          <a:p>
            <a:pPr algn="ctr"/>
            <a:r>
              <a:rPr lang="is-IS" b="0" dirty="0" smtClean="0"/>
              <a:t>Lýðræði og fjölbreytni atvinnulífs 1960-2012</a:t>
            </a:r>
            <a:endParaRPr lang="is-IS" b="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4425684" y="4024404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Fjölbreytni útflutnings 1962-2010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359606" y="4006850"/>
            <a:ext cx="201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Lýðfrelsi 1972-2014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40475" y="6196013"/>
            <a:ext cx="2820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Lýðræði (Polity2) 1960-2012</a:t>
            </a:r>
            <a:endParaRPr lang="is-IS" dirty="0"/>
          </a:p>
        </p:txBody>
      </p:sp>
      <p:sp>
        <p:nvSpPr>
          <p:cNvPr id="12" name="TextBox 11"/>
          <p:cNvSpPr txBox="1"/>
          <p:nvPr/>
        </p:nvSpPr>
        <p:spPr>
          <a:xfrm>
            <a:off x="996109" y="6189663"/>
            <a:ext cx="2955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/>
              <a:t>Stjórnmálaréttindi 1972-2014</a:t>
            </a:r>
            <a:endParaRPr lang="is-IS" dirty="0"/>
          </a:p>
        </p:txBody>
      </p:sp>
      <p:graphicFrame>
        <p:nvGraphicFramePr>
          <p:cNvPr id="18" name="Content Placeholder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931053924"/>
              </p:ext>
            </p:extLst>
          </p:nvPr>
        </p:nvGraphicFramePr>
        <p:xfrm>
          <a:off x="6250700" y="2505075"/>
          <a:ext cx="51046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9495032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 rot="21304170">
            <a:off x="2192976" y="5321039"/>
            <a:ext cx="997557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s-IS" dirty="0" smtClean="0"/>
              <a:t>179 lönd</a:t>
            </a:r>
            <a:endParaRPr lang="is-IS" dirty="0"/>
          </a:p>
        </p:txBody>
      </p:sp>
      <p:sp>
        <p:nvSpPr>
          <p:cNvPr id="22" name="TextBox 21"/>
          <p:cNvSpPr txBox="1"/>
          <p:nvPr/>
        </p:nvSpPr>
        <p:spPr>
          <a:xfrm rot="16200000">
            <a:off x="10184046" y="4717067"/>
            <a:ext cx="3301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dirty="0" smtClean="0">
                <a:latin typeface="Cambria" panose="02040503050406030204" pitchFamily="18" charset="0"/>
              </a:rPr>
              <a:t>Heimild: Útreikningar höfundar.</a:t>
            </a:r>
            <a:endParaRPr lang="is-I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9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  <p:bldP spid="11" grpId="0"/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s-IS" sz="4800" b="1" dirty="0" smtClean="0">
                <a:latin typeface="Cambria" panose="02040503050406030204" pitchFamily="18" charset="0"/>
              </a:rPr>
              <a:t>Lýðræði og fjölhæfni</a:t>
            </a:r>
            <a:endParaRPr lang="is-IS" sz="4800" b="1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7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Tvær hliðar á sömu mynt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Aukið lýðræði snýst um að brjótast undan ofurvaldi fárra á stjórnmálavettvangi, undan einræði eða fáræði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Aukin fjölhæfni snýst um að brjótast undan ofurvaldi fárra á vettvangi efnahagsmálanna</a:t>
            </a:r>
          </a:p>
          <a:p>
            <a:pPr marL="0" indent="0">
              <a:buNone/>
            </a:pPr>
            <a:r>
              <a:rPr lang="is-IS" sz="3600" dirty="0" smtClean="0">
                <a:latin typeface="Cambria" panose="02040503050406030204" pitchFamily="18" charset="0"/>
              </a:rPr>
              <a:t>Máritíus</a:t>
            </a:r>
          </a:p>
          <a:p>
            <a:pPr marL="457200" lvl="1" indent="0">
              <a:buNone/>
            </a:pPr>
            <a:r>
              <a:rPr lang="is-IS" sz="3200" dirty="0" smtClean="0">
                <a:latin typeface="Cambria" panose="02040503050406030204" pitchFamily="18" charset="0"/>
              </a:rPr>
              <a:t>Þegar sykurekrueigendur þurftu að víkja fyrir ferðaþjónustu</a:t>
            </a:r>
          </a:p>
          <a:p>
            <a:pPr marL="914400" lvl="2" indent="0">
              <a:buNone/>
            </a:pPr>
            <a:r>
              <a:rPr lang="is-IS" sz="2800" dirty="0" smtClean="0">
                <a:latin typeface="Cambria" panose="02040503050406030204" pitchFamily="18" charset="0"/>
              </a:rPr>
              <a:t>Kannast nokkur við það? </a:t>
            </a:r>
            <a:r>
              <a:rPr lang="is-IS" sz="2800" dirty="0" smtClean="0">
                <a:latin typeface="Cambria" panose="02040503050406030204" pitchFamily="18" charset="0"/>
                <a:sym typeface="Wingdings" panose="05000000000000000000" pitchFamily="2" charset="2"/>
              </a:rPr>
              <a:t></a:t>
            </a:r>
            <a:endParaRPr lang="is-IS" sz="2800" dirty="0" smtClean="0">
              <a:latin typeface="Cambria" panose="02040503050406030204" pitchFamily="18" charset="0"/>
            </a:endParaRPr>
          </a:p>
          <a:p>
            <a:pPr marL="457200" lvl="1" indent="0">
              <a:buNone/>
            </a:pPr>
            <a:endParaRPr lang="is-IS" sz="32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sz="3600" dirty="0" smtClean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is-IS" dirty="0" smtClean="0">
              <a:latin typeface="Cambria" panose="02040503050406030204" pitchFamily="18" charset="0"/>
            </a:endParaRPr>
          </a:p>
          <a:p>
            <a:endParaRPr lang="is-IS" dirty="0" smtClean="0">
              <a:latin typeface="Cambria" panose="02040503050406030204" pitchFamily="18" charset="0"/>
            </a:endParaRPr>
          </a:p>
          <a:p>
            <a:endParaRPr lang="is-IS" dirty="0">
              <a:latin typeface="Cambria" panose="020405030504060302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454" y="4893860"/>
            <a:ext cx="2670421" cy="181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0860967" y="5946889"/>
            <a:ext cx="368392" cy="3683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1032</Words>
  <Application>Microsoft Office PowerPoint</Application>
  <PresentationFormat>Widescreen</PresentationFormat>
  <Paragraphs>173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Tahoma</vt:lpstr>
      <vt:lpstr>Wingdings</vt:lpstr>
      <vt:lpstr>Office Theme</vt:lpstr>
      <vt:lpstr>LÝÐRÆÐI LIFIR Á LJÓSI</vt:lpstr>
      <vt:lpstr>Inngangur</vt:lpstr>
      <vt:lpstr>Lýðræði undir álagi I</vt:lpstr>
      <vt:lpstr>Lýðræði undir álagi II</vt:lpstr>
      <vt:lpstr>Fjöldi lýðræðisríkja 1800-2016</vt:lpstr>
      <vt:lpstr>Frá lýðræði til allsnægta I</vt:lpstr>
      <vt:lpstr>Frá lýðræði til allsnægta II</vt:lpstr>
      <vt:lpstr>Frá lýðræði til allsnægta III</vt:lpstr>
      <vt:lpstr>Lýðræði og fjölhæfni</vt:lpstr>
      <vt:lpstr>Gegnsæi sem sótthreinsun I</vt:lpstr>
      <vt:lpstr>Gegnsæi sem sótthreinsun II</vt:lpstr>
      <vt:lpstr>Gegnsæi sem sótthreinsun III</vt:lpstr>
      <vt:lpstr>Hnignun Bandaríkjanna I</vt:lpstr>
      <vt:lpstr>Hnignun Bandaríkjanna II</vt:lpstr>
      <vt:lpstr>Hnignun Bandaríkjanna III</vt:lpstr>
      <vt:lpstr>Ástand og þróun Íslands I</vt:lpstr>
      <vt:lpstr>Ástand og þróun Íslands II</vt:lpstr>
      <vt:lpstr>Ástand og þróun Íslands III</vt:lpstr>
      <vt:lpstr>Niðurstaða: Hvar stöndum við?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ICELAND´S NEW CONSTITUTION IS  NOT SOLELY A LOCAL CONCERN</dc:title>
  <dc:creator>gylfason</dc:creator>
  <cp:lastModifiedBy>gylfason</cp:lastModifiedBy>
  <cp:revision>83</cp:revision>
  <cp:lastPrinted>2018-03-06T16:11:11Z</cp:lastPrinted>
  <dcterms:created xsi:type="dcterms:W3CDTF">2017-03-23T15:37:43Z</dcterms:created>
  <dcterms:modified xsi:type="dcterms:W3CDTF">2018-03-06T21:17:24Z</dcterms:modified>
</cp:coreProperties>
</file>